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7"/>
  </p:notesMasterIdLst>
  <p:sldIdLst>
    <p:sldId id="256" r:id="rId2"/>
    <p:sldId id="257" r:id="rId3"/>
    <p:sldId id="265" r:id="rId4"/>
    <p:sldId id="267" r:id="rId5"/>
    <p:sldId id="261" r:id="rId6"/>
    <p:sldId id="313" r:id="rId7"/>
    <p:sldId id="268" r:id="rId8"/>
    <p:sldId id="300" r:id="rId9"/>
    <p:sldId id="301" r:id="rId10"/>
    <p:sldId id="302" r:id="rId11"/>
    <p:sldId id="303" r:id="rId12"/>
    <p:sldId id="304" r:id="rId13"/>
    <p:sldId id="305" r:id="rId14"/>
    <p:sldId id="306" r:id="rId15"/>
    <p:sldId id="327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0000CC"/>
    <a:srgbClr val="010066"/>
    <a:srgbClr val="FFFFC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5" d="100"/>
          <a:sy n="65" d="100"/>
        </p:scale>
        <p:origin x="147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24300C-1D14-445A-9D9D-39C2A4EAA819}" type="datetimeFigureOut">
              <a:rPr lang="en-GB" smtClean="0"/>
              <a:pPr/>
              <a:t>11/08/2023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D5B982-10B9-466B-9B7C-7ADCCCDB1F6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71333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dirty="0"/>
          </a:p>
        </p:txBody>
      </p:sp>
      <p:sp>
        <p:nvSpPr>
          <p:cNvPr id="5" name="4 Marcador de encabezado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GB"/>
              <a:t>Lesson Objectives:</a:t>
            </a:r>
          </a:p>
        </p:txBody>
      </p:sp>
    </p:spTree>
    <p:extLst>
      <p:ext uri="{BB962C8B-B14F-4D97-AF65-F5344CB8AC3E}">
        <p14:creationId xmlns:p14="http://schemas.microsoft.com/office/powerpoint/2010/main" val="30861317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dirty="0"/>
          </a:p>
        </p:txBody>
      </p:sp>
      <p:sp>
        <p:nvSpPr>
          <p:cNvPr id="5" name="4 Marcador de encabezado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GB"/>
              <a:t>Lesson Objectives:</a:t>
            </a:r>
          </a:p>
        </p:txBody>
      </p:sp>
    </p:spTree>
    <p:extLst>
      <p:ext uri="{BB962C8B-B14F-4D97-AF65-F5344CB8AC3E}">
        <p14:creationId xmlns:p14="http://schemas.microsoft.com/office/powerpoint/2010/main" val="24321094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dirty="0"/>
          </a:p>
        </p:txBody>
      </p:sp>
      <p:sp>
        <p:nvSpPr>
          <p:cNvPr id="5" name="4 Marcador de encabezado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GB"/>
              <a:t>Lesson Objectives:</a:t>
            </a:r>
          </a:p>
        </p:txBody>
      </p:sp>
    </p:spTree>
    <p:extLst>
      <p:ext uri="{BB962C8B-B14F-4D97-AF65-F5344CB8AC3E}">
        <p14:creationId xmlns:p14="http://schemas.microsoft.com/office/powerpoint/2010/main" val="7848823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dirty="0"/>
          </a:p>
        </p:txBody>
      </p:sp>
      <p:sp>
        <p:nvSpPr>
          <p:cNvPr id="5" name="4 Marcador de encabezado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GB"/>
              <a:t>Lesson Objectives:</a:t>
            </a:r>
          </a:p>
        </p:txBody>
      </p:sp>
    </p:spTree>
    <p:extLst>
      <p:ext uri="{BB962C8B-B14F-4D97-AF65-F5344CB8AC3E}">
        <p14:creationId xmlns:p14="http://schemas.microsoft.com/office/powerpoint/2010/main" val="41939710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dirty="0"/>
          </a:p>
        </p:txBody>
      </p:sp>
      <p:sp>
        <p:nvSpPr>
          <p:cNvPr id="5" name="4 Marcador de encabezado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GB"/>
              <a:t>Lesson Objectives:</a:t>
            </a:r>
          </a:p>
        </p:txBody>
      </p:sp>
    </p:spTree>
    <p:extLst>
      <p:ext uri="{BB962C8B-B14F-4D97-AF65-F5344CB8AC3E}">
        <p14:creationId xmlns:p14="http://schemas.microsoft.com/office/powerpoint/2010/main" val="17791455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031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l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  <a:endParaRPr kumimoji="0" lang="en-US" dirty="0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6210300" y="243379"/>
            <a:ext cx="2476500" cy="476250"/>
          </a:xfrm>
        </p:spPr>
        <p:txBody>
          <a:bodyPr/>
          <a:lstStyle>
            <a:lvl1pPr>
              <a:defRPr sz="2000"/>
            </a:lvl1pPr>
          </a:lstStyle>
          <a:p>
            <a:fld id="{BC5FDF6F-438B-4719-B23F-CF9DE862B1F0}" type="datetime3">
              <a:rPr lang="en-US" smtClean="0"/>
              <a:pPr/>
              <a:t>11 August 2023</a:t>
            </a:fld>
            <a:endParaRPr lang="en-US" dirty="0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www.mathssupport.org</a:t>
            </a:r>
            <a:endParaRPr lang="en-GB" dirty="0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6 Rectángulo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pic>
        <p:nvPicPr>
          <p:cNvPr id="15" name="Picture 14" descr="A close up of a cage&#10;&#10;Description automatically generated">
            <a:extLst>
              <a:ext uri="{FF2B5EF4-FFF2-40B4-BE49-F238E27FC236}">
                <a16:creationId xmlns:a16="http://schemas.microsoft.com/office/drawing/2014/main" id="{8DB13122-E156-4F56-B01E-886703548E0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381E29B0-30D1-4948-A8C7-EDC20D5B8B65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  <p:pic>
        <p:nvPicPr>
          <p:cNvPr id="16" name="Picture 15" descr="A close up of a cage&#10;&#10;Description automatically generated">
            <a:extLst>
              <a:ext uri="{FF2B5EF4-FFF2-40B4-BE49-F238E27FC236}">
                <a16:creationId xmlns:a16="http://schemas.microsoft.com/office/drawing/2014/main" id="{22AE4321-5BF0-454D-A4E6-3AC19A79B70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41975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www.mathssupport.org</a:t>
            </a:r>
            <a:endParaRPr lang="en-GB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A close up of a cage&#10;&#10;Description automatically generated">
            <a:extLst>
              <a:ext uri="{FF2B5EF4-FFF2-40B4-BE49-F238E27FC236}">
                <a16:creationId xmlns:a16="http://schemas.microsoft.com/office/drawing/2014/main" id="{EDFE79FB-96D1-4433-B55F-07EC84BB74E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91877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www.mathssupport.org</a:t>
            </a:r>
            <a:endParaRPr lang="en-GB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A close up of a cage&#10;&#10;Description automatically generated">
            <a:extLst>
              <a:ext uri="{FF2B5EF4-FFF2-40B4-BE49-F238E27FC236}">
                <a16:creationId xmlns:a16="http://schemas.microsoft.com/office/drawing/2014/main" id="{66F57C1D-F8D8-49BC-A10F-1D3E36C842E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60990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Diapositiva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350"/>
          </a:p>
        </p:txBody>
      </p:sp>
      <p:sp useBgFill="1">
        <p:nvSpPr>
          <p:cNvPr id="13" name="12 Rectángulo redondeado"/>
          <p:cNvSpPr/>
          <p:nvPr/>
        </p:nvSpPr>
        <p:spPr>
          <a:xfrm>
            <a:off x="65313" y="69757"/>
            <a:ext cx="9013372" cy="6692201"/>
          </a:xfrm>
          <a:prstGeom prst="roundRect">
            <a:avLst>
              <a:gd name="adj" fmla="val 1410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350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1950">
                <a:solidFill>
                  <a:schemeClr val="tx2"/>
                </a:solidFill>
              </a:defRPr>
            </a:lvl1pPr>
            <a:lvl2pPr marL="342900" indent="0" algn="ctr">
              <a:buNone/>
            </a:lvl2pPr>
            <a:lvl3pPr marL="685800" indent="0" algn="ctr">
              <a:buNone/>
            </a:lvl3pPr>
            <a:lvl4pPr marL="1028700" indent="0" algn="ctr">
              <a:buNone/>
            </a:lvl4pPr>
            <a:lvl5pPr marL="1371600" indent="0" algn="ctr">
              <a:buNone/>
            </a:lvl5pPr>
            <a:lvl6pPr marL="1714500" indent="0" algn="ctr">
              <a:buNone/>
            </a:lvl6pPr>
            <a:lvl7pPr marL="2057400" indent="0" algn="ctr">
              <a:buNone/>
            </a:lvl7pPr>
            <a:lvl8pPr marL="2400300" indent="0" algn="ctr">
              <a:buNone/>
            </a:lvl8pPr>
            <a:lvl9pPr marL="2743200" indent="0" algn="ctr">
              <a:buNone/>
            </a:lvl9pPr>
          </a:lstStyle>
          <a:p>
            <a:r>
              <a:rPr kumimoji="0" lang="en-US"/>
              <a:t>Click to edit Master subtitle style</a:t>
            </a:r>
            <a:endParaRPr kumimoji="0" lang="en-US" dirty="0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98086"/>
            <a:ext cx="1828800" cy="20781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www.mathssupport.org</a:t>
            </a:r>
            <a:endParaRPr lang="en-GB" dirty="0"/>
          </a:p>
        </p:txBody>
      </p:sp>
      <p:sp>
        <p:nvSpPr>
          <p:cNvPr id="7" name="6 Rectángulo"/>
          <p:cNvSpPr/>
          <p:nvPr/>
        </p:nvSpPr>
        <p:spPr>
          <a:xfrm>
            <a:off x="62932" y="1449305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350"/>
          </a:p>
        </p:txBody>
      </p:sp>
      <p:sp>
        <p:nvSpPr>
          <p:cNvPr id="10" name="9 Rectángulo"/>
          <p:cNvSpPr/>
          <p:nvPr/>
        </p:nvSpPr>
        <p:spPr>
          <a:xfrm>
            <a:off x="62932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350"/>
          </a:p>
        </p:txBody>
      </p:sp>
      <p:sp>
        <p:nvSpPr>
          <p:cNvPr id="11" name="10 Rectángulo"/>
          <p:cNvSpPr/>
          <p:nvPr/>
        </p:nvSpPr>
        <p:spPr>
          <a:xfrm>
            <a:off x="62932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350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1505932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pic>
        <p:nvPicPr>
          <p:cNvPr id="3" name="Picture 2" descr="A close up of a cage&#10;&#10;Description automatically generated">
            <a:extLst>
              <a:ext uri="{FF2B5EF4-FFF2-40B4-BE49-F238E27FC236}">
                <a16:creationId xmlns:a16="http://schemas.microsoft.com/office/drawing/2014/main" id="{0D075517-0C4E-4FFA-B9AE-AB862B5E4A8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563C2F7D-6F78-4ED2-AFF9-6232EE6E4FB4}"/>
              </a:ext>
            </a:extLst>
          </p:cNvPr>
          <p:cNvSpPr txBox="1"/>
          <p:nvPr userDrawn="1"/>
        </p:nvSpPr>
        <p:spPr>
          <a:xfrm>
            <a:off x="5582392" y="406926"/>
            <a:ext cx="27293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12 March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6177068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B5AE6F4-D447-4198-AB9D-8450669138EB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  <p:sp>
        <p:nvSpPr>
          <p:cNvPr id="10" name="16 Marcador de pie de página">
            <a:extLst>
              <a:ext uri="{FF2B5EF4-FFF2-40B4-BE49-F238E27FC236}">
                <a16:creationId xmlns:a16="http://schemas.microsoft.com/office/drawing/2014/main" id="{28BFCDFB-EFD5-40BA-B46C-D265C173BF3C}"/>
              </a:ext>
            </a:extLst>
          </p:cNvPr>
          <p:cNvSpPr txBox="1">
            <a:spLocks/>
          </p:cNvSpPr>
          <p:nvPr userDrawn="1"/>
        </p:nvSpPr>
        <p:spPr>
          <a:xfrm>
            <a:off x="457200" y="6498086"/>
            <a:ext cx="1828800" cy="207818"/>
          </a:xfrm>
          <a:prstGeom prst="rect">
            <a:avLst/>
          </a:prstGeom>
        </p:spPr>
        <p:txBody>
          <a:bodyPr anchor="ctr" anchorCtr="0"/>
          <a:lstStyle>
            <a:defPPr>
              <a:defRPr lang="en-US"/>
            </a:defPPr>
            <a:lvl1pPr marL="0" algn="l" defTabSz="914400" rtl="0" eaLnBrk="1" latinLnBrk="0" hangingPunct="1">
              <a:defRPr kumimoji="0" sz="105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www.mathssupport.org</a:t>
            </a:r>
            <a:endParaRPr lang="en-GB" dirty="0"/>
          </a:p>
        </p:txBody>
      </p:sp>
      <p:pic>
        <p:nvPicPr>
          <p:cNvPr id="11" name="Picture 10" descr="A close up of a cage&#10;&#10;Description automatically generated">
            <a:extLst>
              <a:ext uri="{FF2B5EF4-FFF2-40B4-BE49-F238E27FC236}">
                <a16:creationId xmlns:a16="http://schemas.microsoft.com/office/drawing/2014/main" id="{07B594F5-4BE4-4C52-8D65-2501B45229B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18423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5465332" y="6201849"/>
            <a:ext cx="2476500" cy="47625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r>
              <a:rPr lang="en-US"/>
              <a:t>www.mathssupport.org</a:t>
            </a:r>
            <a:endParaRPr lang="en-GB" dirty="0"/>
          </a:p>
        </p:txBody>
      </p:sp>
      <p:sp>
        <p:nvSpPr>
          <p:cNvPr id="7" name="6 Rectángulo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3" name="Picture 12" descr="A close up of a cage&#10;&#10;Description automatically generated">
            <a:extLst>
              <a:ext uri="{FF2B5EF4-FFF2-40B4-BE49-F238E27FC236}">
                <a16:creationId xmlns:a16="http://schemas.microsoft.com/office/drawing/2014/main" id="{AD73ABF7-01E0-40C9-AF32-E6F00652779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F119D081-AE8D-41C7-90E9-AD0A0DFB1489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  <p:pic>
        <p:nvPicPr>
          <p:cNvPr id="14" name="Picture 13" descr="A close up of a cage&#10;&#10;Description automatically generated">
            <a:extLst>
              <a:ext uri="{FF2B5EF4-FFF2-40B4-BE49-F238E27FC236}">
                <a16:creationId xmlns:a16="http://schemas.microsoft.com/office/drawing/2014/main" id="{D7C78E1F-7722-4494-9092-23054841219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234963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www.mathssupport.org</a:t>
            </a:r>
            <a:endParaRPr lang="en-GB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C94A031-9F30-44BA-A1B1-4B67D3D312BF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  <p:pic>
        <p:nvPicPr>
          <p:cNvPr id="10" name="Picture 9" descr="A close up of a cage&#10;&#10;Description automatically generated">
            <a:extLst>
              <a:ext uri="{FF2B5EF4-FFF2-40B4-BE49-F238E27FC236}">
                <a16:creationId xmlns:a16="http://schemas.microsoft.com/office/drawing/2014/main" id="{77DAA1A9-8FDA-44F6-95DF-FBD77DC53A5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81297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www.mathssupport.org</a:t>
            </a:r>
            <a:endParaRPr lang="en-GB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pic>
        <p:nvPicPr>
          <p:cNvPr id="10" name="Picture 9" descr="A close up of a cage&#10;&#10;Description automatically generated">
            <a:extLst>
              <a:ext uri="{FF2B5EF4-FFF2-40B4-BE49-F238E27FC236}">
                <a16:creationId xmlns:a16="http://schemas.microsoft.com/office/drawing/2014/main" id="{20A0C83D-2ABD-4AF5-A211-5BB8428D874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73023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www.mathssupport.org</a:t>
            </a:r>
            <a:endParaRPr lang="en-GB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6" name="Picture 5" descr="A close up of a cage&#10;&#10;Description automatically generated">
            <a:extLst>
              <a:ext uri="{FF2B5EF4-FFF2-40B4-BE49-F238E27FC236}">
                <a16:creationId xmlns:a16="http://schemas.microsoft.com/office/drawing/2014/main" id="{B74DB9BC-FA29-45A4-851D-1508C042BCD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01871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www.mathssupport.org</a:t>
            </a:r>
            <a:endParaRPr lang="en-GB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5" name="Picture 4" descr="A close up of a cage&#10;&#10;Description automatically generated">
            <a:extLst>
              <a:ext uri="{FF2B5EF4-FFF2-40B4-BE49-F238E27FC236}">
                <a16:creationId xmlns:a16="http://schemas.microsoft.com/office/drawing/2014/main" id="{7D684ECA-42A7-40B1-8A21-688A49ABE26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58418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www.mathssupport.org</a:t>
            </a:r>
            <a:endParaRPr lang="en-GB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3C17ECA-20B4-4577-A86F-8A0DAADAFDE5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  <p:pic>
        <p:nvPicPr>
          <p:cNvPr id="13" name="Picture 12" descr="A close up of a cage&#10;&#10;Description automatically generated">
            <a:extLst>
              <a:ext uri="{FF2B5EF4-FFF2-40B4-BE49-F238E27FC236}">
                <a16:creationId xmlns:a16="http://schemas.microsoft.com/office/drawing/2014/main" id="{62AFCE12-5ABA-4FE5-AB60-22E21D7A0E5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15308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r>
              <a:rPr lang="en-US"/>
              <a:t>www.mathssupport.org</a:t>
            </a:r>
            <a:endParaRPr lang="en-GB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10 Rectángulo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pic>
        <p:nvPicPr>
          <p:cNvPr id="14" name="Picture 13" descr="A close up of a cage&#10;&#10;Description automatically generated">
            <a:extLst>
              <a:ext uri="{FF2B5EF4-FFF2-40B4-BE49-F238E27FC236}">
                <a16:creationId xmlns:a16="http://schemas.microsoft.com/office/drawing/2014/main" id="{D10E2E98-716B-4DDB-93DF-9096EBBDD04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95260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  <a:p>
            <a:pPr lvl="1" eaLnBrk="1" latinLnBrk="0" hangingPunct="1"/>
            <a:r>
              <a:rPr kumimoji="0" lang="es-ES"/>
              <a:t>Segundo nivel</a:t>
            </a:r>
          </a:p>
          <a:p>
            <a:pPr lvl="2" eaLnBrk="1" latinLnBrk="0" hangingPunct="1"/>
            <a:r>
              <a:rPr kumimoji="0" lang="es-ES"/>
              <a:t>Tercer nivel</a:t>
            </a:r>
          </a:p>
          <a:p>
            <a:pPr lvl="3" eaLnBrk="1" latinLnBrk="0" hangingPunct="1"/>
            <a:r>
              <a:rPr kumimoji="0" lang="es-ES"/>
              <a:t>Cuarto nivel</a:t>
            </a:r>
          </a:p>
          <a:p>
            <a:pPr lvl="4" eaLnBrk="1" latinLnBrk="0" hangingPunct="1"/>
            <a:r>
              <a:rPr kumimoji="0" lang="es-ES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7C9B81F-C347-4BEF-BFDF-29C42F48304A}" type="datetimeFigureOut">
              <a:rPr lang="en-US" smtClean="0"/>
              <a:pPr/>
              <a:t>8/11/2023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/>
              <a:t>www.mathssupport.org</a:t>
            </a:r>
            <a:endParaRPr lang="en-GB" dirty="0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pic>
        <p:nvPicPr>
          <p:cNvPr id="10" name="Picture 9" descr="A close up of a cage&#10;&#10;Description automatically generated">
            <a:extLst>
              <a:ext uri="{FF2B5EF4-FFF2-40B4-BE49-F238E27FC236}">
                <a16:creationId xmlns:a16="http://schemas.microsoft.com/office/drawing/2014/main" id="{3947B0CA-B858-4459-ACB0-3F8573129FFC}"/>
              </a:ext>
            </a:extLst>
          </p:cNvPr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72BF179C-024A-4D64-BCFA-43374F974387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  <p:pic>
        <p:nvPicPr>
          <p:cNvPr id="12" name="Picture 11" descr="A close up of a cage&#10;&#10;Description automatically generated">
            <a:extLst>
              <a:ext uri="{FF2B5EF4-FFF2-40B4-BE49-F238E27FC236}">
                <a16:creationId xmlns:a16="http://schemas.microsoft.com/office/drawing/2014/main" id="{6AED9E35-6C08-4696-B4DD-D77AF04015DB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87533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61" r:id="rId12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oleObject" Target="../embeddings/oleObject4.bin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mathssupport.org/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oleObject" Target="../embeddings/oleObject5.bin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mathssupport.org/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s://www.mathssupport.org/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mathssupport.org/" TargetMode="External"/><Relationship Id="rId4" Type="http://schemas.openxmlformats.org/officeDocument/2006/relationships/hyperlink" Target="mailto:info@mathssupport.org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mathssupport.org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mathssupport.org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mathssupport.org/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4.wmf"/><Relationship Id="rId9" Type="http://schemas.openxmlformats.org/officeDocument/2006/relationships/hyperlink" Target="http://www.mathssupport.org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:a16="http://schemas.microsoft.com/office/drawing/2014/main" id="{9E88E9C3-09E9-41E3-B4DD-F2FFB22B6D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95399" y="3200400"/>
            <a:ext cx="7074877" cy="1600200"/>
          </a:xfrm>
        </p:spPr>
        <p:txBody>
          <a:bodyPr>
            <a:normAutofit lnSpcReduction="10000"/>
          </a:bodyPr>
          <a:lstStyle/>
          <a:p>
            <a:pPr marL="463550" indent="-463550" algn="l"/>
            <a:r>
              <a:rPr lang="en-US" dirty="0"/>
              <a:t>LO: To write down the equation of a straight line in gradient-intercept form.</a:t>
            </a:r>
          </a:p>
          <a:p>
            <a:pPr marL="463550" indent="-463550" algn="l"/>
            <a:r>
              <a:rPr lang="en-US" dirty="0"/>
              <a:t>	To draw the graph of a straight line given the equation in gradient-intercept form.</a:t>
            </a:r>
            <a:endParaRPr lang="en-GB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4363FC0-A2DE-44DF-9D25-5A2B2EAD996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The gradient-intercept form of the equation of a straight line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F58647-F4AB-44D5-A46B-900A2C0698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849B7-D363-401C-B0F5-4418B1DB85F1}" type="datetime3">
              <a:rPr lang="en-US" smtClean="0"/>
              <a:t>11 August 2023</a:t>
            </a:fld>
            <a:endParaRPr lang="en-US" dirty="0"/>
          </a:p>
        </p:txBody>
      </p:sp>
      <p:sp>
        <p:nvSpPr>
          <p:cNvPr id="5" name="Rectangle 4">
            <a:hlinkClick r:id="rId2"/>
            <a:extLst>
              <a:ext uri="{FF2B5EF4-FFF2-40B4-BE49-F238E27FC236}">
                <a16:creationId xmlns:a16="http://schemas.microsoft.com/office/drawing/2014/main" id="{873DA0EB-A5E8-4269-9694-19B0CE993C29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>
            <a:hlinkClick r:id="rId2"/>
            <a:extLst>
              <a:ext uri="{FF2B5EF4-FFF2-40B4-BE49-F238E27FC236}">
                <a16:creationId xmlns:a16="http://schemas.microsoft.com/office/drawing/2014/main" id="{CFE45524-80F0-4C2F-82CA-B1C3DDD07CFA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13736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65" name="Group 5"/>
          <p:cNvGrpSpPr>
            <a:grpSpLocks/>
          </p:cNvGrpSpPr>
          <p:nvPr/>
        </p:nvGrpSpPr>
        <p:grpSpPr bwMode="auto">
          <a:xfrm>
            <a:off x="3309432" y="457200"/>
            <a:ext cx="5657850" cy="5648325"/>
            <a:chOff x="1064" y="316"/>
            <a:chExt cx="3564" cy="3558"/>
          </a:xfrm>
        </p:grpSpPr>
        <p:grpSp>
          <p:nvGrpSpPr>
            <p:cNvPr id="2070" name="Group 6"/>
            <p:cNvGrpSpPr>
              <a:grpSpLocks/>
            </p:cNvGrpSpPr>
            <p:nvPr/>
          </p:nvGrpSpPr>
          <p:grpSpPr bwMode="auto">
            <a:xfrm>
              <a:off x="1244" y="616"/>
              <a:ext cx="3140" cy="3140"/>
              <a:chOff x="1244" y="616"/>
              <a:chExt cx="3140" cy="3140"/>
            </a:xfrm>
          </p:grpSpPr>
          <p:grpSp>
            <p:nvGrpSpPr>
              <p:cNvPr id="2115" name="Group 7"/>
              <p:cNvGrpSpPr>
                <a:grpSpLocks/>
              </p:cNvGrpSpPr>
              <p:nvPr/>
            </p:nvGrpSpPr>
            <p:grpSpPr bwMode="auto">
              <a:xfrm>
                <a:off x="1244" y="616"/>
                <a:ext cx="3140" cy="3140"/>
                <a:chOff x="773" y="1401"/>
                <a:chExt cx="3140" cy="3140"/>
              </a:xfrm>
            </p:grpSpPr>
            <p:sp>
              <p:nvSpPr>
                <p:cNvPr id="2118" name="Rectangle 8"/>
                <p:cNvSpPr>
                  <a:spLocks noChangeArrowheads="1"/>
                </p:cNvSpPr>
                <p:nvPr/>
              </p:nvSpPr>
              <p:spPr bwMode="auto">
                <a:xfrm>
                  <a:off x="1401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119" name="Rectangle 9"/>
                <p:cNvSpPr>
                  <a:spLocks noChangeArrowheads="1"/>
                </p:cNvSpPr>
                <p:nvPr/>
              </p:nvSpPr>
              <p:spPr bwMode="auto">
                <a:xfrm>
                  <a:off x="1558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120" name="Rectangle 10"/>
                <p:cNvSpPr>
                  <a:spLocks noChangeArrowheads="1"/>
                </p:cNvSpPr>
                <p:nvPr/>
              </p:nvSpPr>
              <p:spPr bwMode="auto">
                <a:xfrm>
                  <a:off x="1715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121" name="Rectangle 11"/>
                <p:cNvSpPr>
                  <a:spLocks noChangeArrowheads="1"/>
                </p:cNvSpPr>
                <p:nvPr/>
              </p:nvSpPr>
              <p:spPr bwMode="auto">
                <a:xfrm>
                  <a:off x="1872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122" name="Rectangle 12"/>
                <p:cNvSpPr>
                  <a:spLocks noChangeArrowheads="1"/>
                </p:cNvSpPr>
                <p:nvPr/>
              </p:nvSpPr>
              <p:spPr bwMode="auto">
                <a:xfrm>
                  <a:off x="773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123" name="Rectangle 13"/>
                <p:cNvSpPr>
                  <a:spLocks noChangeArrowheads="1"/>
                </p:cNvSpPr>
                <p:nvPr/>
              </p:nvSpPr>
              <p:spPr bwMode="auto">
                <a:xfrm>
                  <a:off x="930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124" name="Rectangle 14"/>
                <p:cNvSpPr>
                  <a:spLocks noChangeArrowheads="1"/>
                </p:cNvSpPr>
                <p:nvPr/>
              </p:nvSpPr>
              <p:spPr bwMode="auto">
                <a:xfrm>
                  <a:off x="1087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125" name="Rectangle 15"/>
                <p:cNvSpPr>
                  <a:spLocks noChangeArrowheads="1"/>
                </p:cNvSpPr>
                <p:nvPr/>
              </p:nvSpPr>
              <p:spPr bwMode="auto">
                <a:xfrm>
                  <a:off x="1244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126" name="Rectangle 16"/>
                <p:cNvSpPr>
                  <a:spLocks noChangeArrowheads="1"/>
                </p:cNvSpPr>
                <p:nvPr/>
              </p:nvSpPr>
              <p:spPr bwMode="auto">
                <a:xfrm>
                  <a:off x="2029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127" name="Rectangle 17"/>
                <p:cNvSpPr>
                  <a:spLocks noChangeArrowheads="1"/>
                </p:cNvSpPr>
                <p:nvPr/>
              </p:nvSpPr>
              <p:spPr bwMode="auto">
                <a:xfrm>
                  <a:off x="2186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128" name="Rectangle 18"/>
                <p:cNvSpPr>
                  <a:spLocks noChangeArrowheads="1"/>
                </p:cNvSpPr>
                <p:nvPr/>
              </p:nvSpPr>
              <p:spPr bwMode="auto">
                <a:xfrm>
                  <a:off x="2971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129" name="Rectangle 19"/>
                <p:cNvSpPr>
                  <a:spLocks noChangeArrowheads="1"/>
                </p:cNvSpPr>
                <p:nvPr/>
              </p:nvSpPr>
              <p:spPr bwMode="auto">
                <a:xfrm>
                  <a:off x="3128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130" name="Rectangle 20"/>
                <p:cNvSpPr>
                  <a:spLocks noChangeArrowheads="1"/>
                </p:cNvSpPr>
                <p:nvPr/>
              </p:nvSpPr>
              <p:spPr bwMode="auto">
                <a:xfrm>
                  <a:off x="3285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131" name="Rectangle 21"/>
                <p:cNvSpPr>
                  <a:spLocks noChangeArrowheads="1"/>
                </p:cNvSpPr>
                <p:nvPr/>
              </p:nvSpPr>
              <p:spPr bwMode="auto">
                <a:xfrm>
                  <a:off x="3442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132" name="Rectangle 22"/>
                <p:cNvSpPr>
                  <a:spLocks noChangeArrowheads="1"/>
                </p:cNvSpPr>
                <p:nvPr/>
              </p:nvSpPr>
              <p:spPr bwMode="auto">
                <a:xfrm>
                  <a:off x="2343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133" name="Rectangle 23"/>
                <p:cNvSpPr>
                  <a:spLocks noChangeArrowheads="1"/>
                </p:cNvSpPr>
                <p:nvPr/>
              </p:nvSpPr>
              <p:spPr bwMode="auto">
                <a:xfrm>
                  <a:off x="2500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134" name="Rectangle 24"/>
                <p:cNvSpPr>
                  <a:spLocks noChangeArrowheads="1"/>
                </p:cNvSpPr>
                <p:nvPr/>
              </p:nvSpPr>
              <p:spPr bwMode="auto">
                <a:xfrm>
                  <a:off x="2657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135" name="Rectangle 25"/>
                <p:cNvSpPr>
                  <a:spLocks noChangeArrowheads="1"/>
                </p:cNvSpPr>
                <p:nvPr/>
              </p:nvSpPr>
              <p:spPr bwMode="auto">
                <a:xfrm>
                  <a:off x="2814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136" name="Rectangle 26"/>
                <p:cNvSpPr>
                  <a:spLocks noChangeArrowheads="1"/>
                </p:cNvSpPr>
                <p:nvPr/>
              </p:nvSpPr>
              <p:spPr bwMode="auto">
                <a:xfrm>
                  <a:off x="3599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137" name="Rectangle 27"/>
                <p:cNvSpPr>
                  <a:spLocks noChangeArrowheads="1"/>
                </p:cNvSpPr>
                <p:nvPr/>
              </p:nvSpPr>
              <p:spPr bwMode="auto">
                <a:xfrm>
                  <a:off x="3756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138" name="Rectangle 28"/>
                <p:cNvSpPr>
                  <a:spLocks noChangeArrowheads="1"/>
                </p:cNvSpPr>
                <p:nvPr/>
              </p:nvSpPr>
              <p:spPr bwMode="auto">
                <a:xfrm>
                  <a:off x="1401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139" name="Rectangle 29"/>
                <p:cNvSpPr>
                  <a:spLocks noChangeArrowheads="1"/>
                </p:cNvSpPr>
                <p:nvPr/>
              </p:nvSpPr>
              <p:spPr bwMode="auto">
                <a:xfrm>
                  <a:off x="1558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140" name="Rectangle 30"/>
                <p:cNvSpPr>
                  <a:spLocks noChangeArrowheads="1"/>
                </p:cNvSpPr>
                <p:nvPr/>
              </p:nvSpPr>
              <p:spPr bwMode="auto">
                <a:xfrm>
                  <a:off x="1715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141" name="Rectangle 31"/>
                <p:cNvSpPr>
                  <a:spLocks noChangeArrowheads="1"/>
                </p:cNvSpPr>
                <p:nvPr/>
              </p:nvSpPr>
              <p:spPr bwMode="auto">
                <a:xfrm>
                  <a:off x="1872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142" name="Rectangle 32"/>
                <p:cNvSpPr>
                  <a:spLocks noChangeArrowheads="1"/>
                </p:cNvSpPr>
                <p:nvPr/>
              </p:nvSpPr>
              <p:spPr bwMode="auto">
                <a:xfrm>
                  <a:off x="773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143" name="Rectangle 33"/>
                <p:cNvSpPr>
                  <a:spLocks noChangeArrowheads="1"/>
                </p:cNvSpPr>
                <p:nvPr/>
              </p:nvSpPr>
              <p:spPr bwMode="auto">
                <a:xfrm>
                  <a:off x="930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144" name="Rectangle 34"/>
                <p:cNvSpPr>
                  <a:spLocks noChangeArrowheads="1"/>
                </p:cNvSpPr>
                <p:nvPr/>
              </p:nvSpPr>
              <p:spPr bwMode="auto">
                <a:xfrm>
                  <a:off x="1087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145" name="Rectangle 35"/>
                <p:cNvSpPr>
                  <a:spLocks noChangeArrowheads="1"/>
                </p:cNvSpPr>
                <p:nvPr/>
              </p:nvSpPr>
              <p:spPr bwMode="auto">
                <a:xfrm>
                  <a:off x="1244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146" name="Rectangle 36"/>
                <p:cNvSpPr>
                  <a:spLocks noChangeArrowheads="1"/>
                </p:cNvSpPr>
                <p:nvPr/>
              </p:nvSpPr>
              <p:spPr bwMode="auto">
                <a:xfrm>
                  <a:off x="2029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147" name="Rectangle 37"/>
                <p:cNvSpPr>
                  <a:spLocks noChangeArrowheads="1"/>
                </p:cNvSpPr>
                <p:nvPr/>
              </p:nvSpPr>
              <p:spPr bwMode="auto">
                <a:xfrm>
                  <a:off x="2186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148" name="Rectangle 38"/>
                <p:cNvSpPr>
                  <a:spLocks noChangeArrowheads="1"/>
                </p:cNvSpPr>
                <p:nvPr/>
              </p:nvSpPr>
              <p:spPr bwMode="auto">
                <a:xfrm>
                  <a:off x="2971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149" name="Rectangle 39"/>
                <p:cNvSpPr>
                  <a:spLocks noChangeArrowheads="1"/>
                </p:cNvSpPr>
                <p:nvPr/>
              </p:nvSpPr>
              <p:spPr bwMode="auto">
                <a:xfrm>
                  <a:off x="3128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150" name="Rectangle 40"/>
                <p:cNvSpPr>
                  <a:spLocks noChangeArrowheads="1"/>
                </p:cNvSpPr>
                <p:nvPr/>
              </p:nvSpPr>
              <p:spPr bwMode="auto">
                <a:xfrm>
                  <a:off x="3285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151" name="Rectangle 41"/>
                <p:cNvSpPr>
                  <a:spLocks noChangeArrowheads="1"/>
                </p:cNvSpPr>
                <p:nvPr/>
              </p:nvSpPr>
              <p:spPr bwMode="auto">
                <a:xfrm>
                  <a:off x="3442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152" name="Rectangle 42"/>
                <p:cNvSpPr>
                  <a:spLocks noChangeArrowheads="1"/>
                </p:cNvSpPr>
                <p:nvPr/>
              </p:nvSpPr>
              <p:spPr bwMode="auto">
                <a:xfrm>
                  <a:off x="2343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153" name="Rectangle 43"/>
                <p:cNvSpPr>
                  <a:spLocks noChangeArrowheads="1"/>
                </p:cNvSpPr>
                <p:nvPr/>
              </p:nvSpPr>
              <p:spPr bwMode="auto">
                <a:xfrm>
                  <a:off x="2500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154" name="Rectangle 44"/>
                <p:cNvSpPr>
                  <a:spLocks noChangeArrowheads="1"/>
                </p:cNvSpPr>
                <p:nvPr/>
              </p:nvSpPr>
              <p:spPr bwMode="auto">
                <a:xfrm>
                  <a:off x="2657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155" name="Rectangle 45"/>
                <p:cNvSpPr>
                  <a:spLocks noChangeArrowheads="1"/>
                </p:cNvSpPr>
                <p:nvPr/>
              </p:nvSpPr>
              <p:spPr bwMode="auto">
                <a:xfrm>
                  <a:off x="2814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156" name="Rectangle 46"/>
                <p:cNvSpPr>
                  <a:spLocks noChangeArrowheads="1"/>
                </p:cNvSpPr>
                <p:nvPr/>
              </p:nvSpPr>
              <p:spPr bwMode="auto">
                <a:xfrm>
                  <a:off x="3599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157" name="Rectangle 47"/>
                <p:cNvSpPr>
                  <a:spLocks noChangeArrowheads="1"/>
                </p:cNvSpPr>
                <p:nvPr/>
              </p:nvSpPr>
              <p:spPr bwMode="auto">
                <a:xfrm>
                  <a:off x="3756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158" name="Rectangle 48"/>
                <p:cNvSpPr>
                  <a:spLocks noChangeArrowheads="1"/>
                </p:cNvSpPr>
                <p:nvPr/>
              </p:nvSpPr>
              <p:spPr bwMode="auto">
                <a:xfrm>
                  <a:off x="1401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159" name="Rectangle 49"/>
                <p:cNvSpPr>
                  <a:spLocks noChangeArrowheads="1"/>
                </p:cNvSpPr>
                <p:nvPr/>
              </p:nvSpPr>
              <p:spPr bwMode="auto">
                <a:xfrm>
                  <a:off x="1558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160" name="Rectangle 50"/>
                <p:cNvSpPr>
                  <a:spLocks noChangeArrowheads="1"/>
                </p:cNvSpPr>
                <p:nvPr/>
              </p:nvSpPr>
              <p:spPr bwMode="auto">
                <a:xfrm>
                  <a:off x="1715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161" name="Rectangle 51"/>
                <p:cNvSpPr>
                  <a:spLocks noChangeArrowheads="1"/>
                </p:cNvSpPr>
                <p:nvPr/>
              </p:nvSpPr>
              <p:spPr bwMode="auto">
                <a:xfrm>
                  <a:off x="1872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162" name="Rectangle 52"/>
                <p:cNvSpPr>
                  <a:spLocks noChangeArrowheads="1"/>
                </p:cNvSpPr>
                <p:nvPr/>
              </p:nvSpPr>
              <p:spPr bwMode="auto">
                <a:xfrm>
                  <a:off x="773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163" name="Rectangle 53"/>
                <p:cNvSpPr>
                  <a:spLocks noChangeArrowheads="1"/>
                </p:cNvSpPr>
                <p:nvPr/>
              </p:nvSpPr>
              <p:spPr bwMode="auto">
                <a:xfrm>
                  <a:off x="930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164" name="Rectangle 54"/>
                <p:cNvSpPr>
                  <a:spLocks noChangeArrowheads="1"/>
                </p:cNvSpPr>
                <p:nvPr/>
              </p:nvSpPr>
              <p:spPr bwMode="auto">
                <a:xfrm>
                  <a:off x="1087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165" name="Rectangle 55"/>
                <p:cNvSpPr>
                  <a:spLocks noChangeArrowheads="1"/>
                </p:cNvSpPr>
                <p:nvPr/>
              </p:nvSpPr>
              <p:spPr bwMode="auto">
                <a:xfrm>
                  <a:off x="1244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166" name="Rectangle 56"/>
                <p:cNvSpPr>
                  <a:spLocks noChangeArrowheads="1"/>
                </p:cNvSpPr>
                <p:nvPr/>
              </p:nvSpPr>
              <p:spPr bwMode="auto">
                <a:xfrm>
                  <a:off x="2029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167" name="Rectangle 57"/>
                <p:cNvSpPr>
                  <a:spLocks noChangeArrowheads="1"/>
                </p:cNvSpPr>
                <p:nvPr/>
              </p:nvSpPr>
              <p:spPr bwMode="auto">
                <a:xfrm>
                  <a:off x="2186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168" name="Rectangle 58"/>
                <p:cNvSpPr>
                  <a:spLocks noChangeArrowheads="1"/>
                </p:cNvSpPr>
                <p:nvPr/>
              </p:nvSpPr>
              <p:spPr bwMode="auto">
                <a:xfrm>
                  <a:off x="2971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169" name="Rectangle 59"/>
                <p:cNvSpPr>
                  <a:spLocks noChangeArrowheads="1"/>
                </p:cNvSpPr>
                <p:nvPr/>
              </p:nvSpPr>
              <p:spPr bwMode="auto">
                <a:xfrm>
                  <a:off x="3128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170" name="Rectangle 60"/>
                <p:cNvSpPr>
                  <a:spLocks noChangeArrowheads="1"/>
                </p:cNvSpPr>
                <p:nvPr/>
              </p:nvSpPr>
              <p:spPr bwMode="auto">
                <a:xfrm>
                  <a:off x="3285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171" name="Rectangle 61"/>
                <p:cNvSpPr>
                  <a:spLocks noChangeArrowheads="1"/>
                </p:cNvSpPr>
                <p:nvPr/>
              </p:nvSpPr>
              <p:spPr bwMode="auto">
                <a:xfrm>
                  <a:off x="3442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172" name="Rectangle 62"/>
                <p:cNvSpPr>
                  <a:spLocks noChangeArrowheads="1"/>
                </p:cNvSpPr>
                <p:nvPr/>
              </p:nvSpPr>
              <p:spPr bwMode="auto">
                <a:xfrm>
                  <a:off x="2343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173" name="Rectangle 63"/>
                <p:cNvSpPr>
                  <a:spLocks noChangeArrowheads="1"/>
                </p:cNvSpPr>
                <p:nvPr/>
              </p:nvSpPr>
              <p:spPr bwMode="auto">
                <a:xfrm>
                  <a:off x="2500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174" name="Rectangle 64"/>
                <p:cNvSpPr>
                  <a:spLocks noChangeArrowheads="1"/>
                </p:cNvSpPr>
                <p:nvPr/>
              </p:nvSpPr>
              <p:spPr bwMode="auto">
                <a:xfrm>
                  <a:off x="2657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175" name="Rectangle 65"/>
                <p:cNvSpPr>
                  <a:spLocks noChangeArrowheads="1"/>
                </p:cNvSpPr>
                <p:nvPr/>
              </p:nvSpPr>
              <p:spPr bwMode="auto">
                <a:xfrm>
                  <a:off x="2814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176" name="Rectangle 66"/>
                <p:cNvSpPr>
                  <a:spLocks noChangeArrowheads="1"/>
                </p:cNvSpPr>
                <p:nvPr/>
              </p:nvSpPr>
              <p:spPr bwMode="auto">
                <a:xfrm>
                  <a:off x="3599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177" name="Rectangle 67"/>
                <p:cNvSpPr>
                  <a:spLocks noChangeArrowheads="1"/>
                </p:cNvSpPr>
                <p:nvPr/>
              </p:nvSpPr>
              <p:spPr bwMode="auto">
                <a:xfrm>
                  <a:off x="3756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178" name="Rectangle 68"/>
                <p:cNvSpPr>
                  <a:spLocks noChangeArrowheads="1"/>
                </p:cNvSpPr>
                <p:nvPr/>
              </p:nvSpPr>
              <p:spPr bwMode="auto">
                <a:xfrm>
                  <a:off x="1401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179" name="Rectangle 69"/>
                <p:cNvSpPr>
                  <a:spLocks noChangeArrowheads="1"/>
                </p:cNvSpPr>
                <p:nvPr/>
              </p:nvSpPr>
              <p:spPr bwMode="auto">
                <a:xfrm>
                  <a:off x="1558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180" name="Rectangle 70"/>
                <p:cNvSpPr>
                  <a:spLocks noChangeArrowheads="1"/>
                </p:cNvSpPr>
                <p:nvPr/>
              </p:nvSpPr>
              <p:spPr bwMode="auto">
                <a:xfrm>
                  <a:off x="1715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181" name="Rectangle 71"/>
                <p:cNvSpPr>
                  <a:spLocks noChangeArrowheads="1"/>
                </p:cNvSpPr>
                <p:nvPr/>
              </p:nvSpPr>
              <p:spPr bwMode="auto">
                <a:xfrm>
                  <a:off x="1872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182" name="Rectangle 72"/>
                <p:cNvSpPr>
                  <a:spLocks noChangeArrowheads="1"/>
                </p:cNvSpPr>
                <p:nvPr/>
              </p:nvSpPr>
              <p:spPr bwMode="auto">
                <a:xfrm>
                  <a:off x="773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183" name="Rectangle 73"/>
                <p:cNvSpPr>
                  <a:spLocks noChangeArrowheads="1"/>
                </p:cNvSpPr>
                <p:nvPr/>
              </p:nvSpPr>
              <p:spPr bwMode="auto">
                <a:xfrm>
                  <a:off x="930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184" name="Rectangle 74"/>
                <p:cNvSpPr>
                  <a:spLocks noChangeArrowheads="1"/>
                </p:cNvSpPr>
                <p:nvPr/>
              </p:nvSpPr>
              <p:spPr bwMode="auto">
                <a:xfrm>
                  <a:off x="1087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185" name="Rectangle 75"/>
                <p:cNvSpPr>
                  <a:spLocks noChangeArrowheads="1"/>
                </p:cNvSpPr>
                <p:nvPr/>
              </p:nvSpPr>
              <p:spPr bwMode="auto">
                <a:xfrm>
                  <a:off x="1244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186" name="Rectangle 76"/>
                <p:cNvSpPr>
                  <a:spLocks noChangeArrowheads="1"/>
                </p:cNvSpPr>
                <p:nvPr/>
              </p:nvSpPr>
              <p:spPr bwMode="auto">
                <a:xfrm>
                  <a:off x="2029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187" name="Rectangle 77"/>
                <p:cNvSpPr>
                  <a:spLocks noChangeArrowheads="1"/>
                </p:cNvSpPr>
                <p:nvPr/>
              </p:nvSpPr>
              <p:spPr bwMode="auto">
                <a:xfrm>
                  <a:off x="2186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188" name="Rectangle 78"/>
                <p:cNvSpPr>
                  <a:spLocks noChangeArrowheads="1"/>
                </p:cNvSpPr>
                <p:nvPr/>
              </p:nvSpPr>
              <p:spPr bwMode="auto">
                <a:xfrm>
                  <a:off x="2971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189" name="Rectangle 79"/>
                <p:cNvSpPr>
                  <a:spLocks noChangeArrowheads="1"/>
                </p:cNvSpPr>
                <p:nvPr/>
              </p:nvSpPr>
              <p:spPr bwMode="auto">
                <a:xfrm>
                  <a:off x="3128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190" name="Rectangle 80"/>
                <p:cNvSpPr>
                  <a:spLocks noChangeArrowheads="1"/>
                </p:cNvSpPr>
                <p:nvPr/>
              </p:nvSpPr>
              <p:spPr bwMode="auto">
                <a:xfrm>
                  <a:off x="3285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191" name="Rectangle 81"/>
                <p:cNvSpPr>
                  <a:spLocks noChangeArrowheads="1"/>
                </p:cNvSpPr>
                <p:nvPr/>
              </p:nvSpPr>
              <p:spPr bwMode="auto">
                <a:xfrm>
                  <a:off x="3442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192" name="Rectangle 82"/>
                <p:cNvSpPr>
                  <a:spLocks noChangeArrowheads="1"/>
                </p:cNvSpPr>
                <p:nvPr/>
              </p:nvSpPr>
              <p:spPr bwMode="auto">
                <a:xfrm>
                  <a:off x="2343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193" name="Rectangle 83"/>
                <p:cNvSpPr>
                  <a:spLocks noChangeArrowheads="1"/>
                </p:cNvSpPr>
                <p:nvPr/>
              </p:nvSpPr>
              <p:spPr bwMode="auto">
                <a:xfrm>
                  <a:off x="2500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194" name="Rectangle 84"/>
                <p:cNvSpPr>
                  <a:spLocks noChangeArrowheads="1"/>
                </p:cNvSpPr>
                <p:nvPr/>
              </p:nvSpPr>
              <p:spPr bwMode="auto">
                <a:xfrm>
                  <a:off x="2657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195" name="Rectangle 85"/>
                <p:cNvSpPr>
                  <a:spLocks noChangeArrowheads="1"/>
                </p:cNvSpPr>
                <p:nvPr/>
              </p:nvSpPr>
              <p:spPr bwMode="auto">
                <a:xfrm>
                  <a:off x="2814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196" name="Rectangle 86"/>
                <p:cNvSpPr>
                  <a:spLocks noChangeArrowheads="1"/>
                </p:cNvSpPr>
                <p:nvPr/>
              </p:nvSpPr>
              <p:spPr bwMode="auto">
                <a:xfrm>
                  <a:off x="3599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197" name="Rectangle 87"/>
                <p:cNvSpPr>
                  <a:spLocks noChangeArrowheads="1"/>
                </p:cNvSpPr>
                <p:nvPr/>
              </p:nvSpPr>
              <p:spPr bwMode="auto">
                <a:xfrm>
                  <a:off x="3756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198" name="Rectangle 88"/>
                <p:cNvSpPr>
                  <a:spLocks noChangeArrowheads="1"/>
                </p:cNvSpPr>
                <p:nvPr/>
              </p:nvSpPr>
              <p:spPr bwMode="auto">
                <a:xfrm>
                  <a:off x="1401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199" name="Rectangle 89"/>
                <p:cNvSpPr>
                  <a:spLocks noChangeArrowheads="1"/>
                </p:cNvSpPr>
                <p:nvPr/>
              </p:nvSpPr>
              <p:spPr bwMode="auto">
                <a:xfrm>
                  <a:off x="1558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200" name="Rectangle 90"/>
                <p:cNvSpPr>
                  <a:spLocks noChangeArrowheads="1"/>
                </p:cNvSpPr>
                <p:nvPr/>
              </p:nvSpPr>
              <p:spPr bwMode="auto">
                <a:xfrm>
                  <a:off x="1715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201" name="Rectangle 91"/>
                <p:cNvSpPr>
                  <a:spLocks noChangeArrowheads="1"/>
                </p:cNvSpPr>
                <p:nvPr/>
              </p:nvSpPr>
              <p:spPr bwMode="auto">
                <a:xfrm>
                  <a:off x="1872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202" name="Rectangle 92"/>
                <p:cNvSpPr>
                  <a:spLocks noChangeArrowheads="1"/>
                </p:cNvSpPr>
                <p:nvPr/>
              </p:nvSpPr>
              <p:spPr bwMode="auto">
                <a:xfrm>
                  <a:off x="773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203" name="Rectangle 93"/>
                <p:cNvSpPr>
                  <a:spLocks noChangeArrowheads="1"/>
                </p:cNvSpPr>
                <p:nvPr/>
              </p:nvSpPr>
              <p:spPr bwMode="auto">
                <a:xfrm>
                  <a:off x="930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204" name="Rectangle 94"/>
                <p:cNvSpPr>
                  <a:spLocks noChangeArrowheads="1"/>
                </p:cNvSpPr>
                <p:nvPr/>
              </p:nvSpPr>
              <p:spPr bwMode="auto">
                <a:xfrm>
                  <a:off x="1087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205" name="Rectangle 95"/>
                <p:cNvSpPr>
                  <a:spLocks noChangeArrowheads="1"/>
                </p:cNvSpPr>
                <p:nvPr/>
              </p:nvSpPr>
              <p:spPr bwMode="auto">
                <a:xfrm>
                  <a:off x="1244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206" name="Rectangle 96"/>
                <p:cNvSpPr>
                  <a:spLocks noChangeArrowheads="1"/>
                </p:cNvSpPr>
                <p:nvPr/>
              </p:nvSpPr>
              <p:spPr bwMode="auto">
                <a:xfrm>
                  <a:off x="2029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207" name="Rectangle 97"/>
                <p:cNvSpPr>
                  <a:spLocks noChangeArrowheads="1"/>
                </p:cNvSpPr>
                <p:nvPr/>
              </p:nvSpPr>
              <p:spPr bwMode="auto">
                <a:xfrm>
                  <a:off x="2186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208" name="Rectangle 98"/>
                <p:cNvSpPr>
                  <a:spLocks noChangeArrowheads="1"/>
                </p:cNvSpPr>
                <p:nvPr/>
              </p:nvSpPr>
              <p:spPr bwMode="auto">
                <a:xfrm>
                  <a:off x="2971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209" name="Rectangle 99"/>
                <p:cNvSpPr>
                  <a:spLocks noChangeArrowheads="1"/>
                </p:cNvSpPr>
                <p:nvPr/>
              </p:nvSpPr>
              <p:spPr bwMode="auto">
                <a:xfrm>
                  <a:off x="3128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210" name="Rectangle 100"/>
                <p:cNvSpPr>
                  <a:spLocks noChangeArrowheads="1"/>
                </p:cNvSpPr>
                <p:nvPr/>
              </p:nvSpPr>
              <p:spPr bwMode="auto">
                <a:xfrm>
                  <a:off x="3285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211" name="Rectangle 101"/>
                <p:cNvSpPr>
                  <a:spLocks noChangeArrowheads="1"/>
                </p:cNvSpPr>
                <p:nvPr/>
              </p:nvSpPr>
              <p:spPr bwMode="auto">
                <a:xfrm>
                  <a:off x="3442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212" name="Rectangle 102"/>
                <p:cNvSpPr>
                  <a:spLocks noChangeArrowheads="1"/>
                </p:cNvSpPr>
                <p:nvPr/>
              </p:nvSpPr>
              <p:spPr bwMode="auto">
                <a:xfrm>
                  <a:off x="2343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213" name="Rectangle 103"/>
                <p:cNvSpPr>
                  <a:spLocks noChangeArrowheads="1"/>
                </p:cNvSpPr>
                <p:nvPr/>
              </p:nvSpPr>
              <p:spPr bwMode="auto">
                <a:xfrm>
                  <a:off x="2500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214" name="Rectangle 104"/>
                <p:cNvSpPr>
                  <a:spLocks noChangeArrowheads="1"/>
                </p:cNvSpPr>
                <p:nvPr/>
              </p:nvSpPr>
              <p:spPr bwMode="auto">
                <a:xfrm>
                  <a:off x="2657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215" name="Rectangle 105"/>
                <p:cNvSpPr>
                  <a:spLocks noChangeArrowheads="1"/>
                </p:cNvSpPr>
                <p:nvPr/>
              </p:nvSpPr>
              <p:spPr bwMode="auto">
                <a:xfrm>
                  <a:off x="2814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216" name="Rectangle 106"/>
                <p:cNvSpPr>
                  <a:spLocks noChangeArrowheads="1"/>
                </p:cNvSpPr>
                <p:nvPr/>
              </p:nvSpPr>
              <p:spPr bwMode="auto">
                <a:xfrm>
                  <a:off x="3599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217" name="Rectangle 107"/>
                <p:cNvSpPr>
                  <a:spLocks noChangeArrowheads="1"/>
                </p:cNvSpPr>
                <p:nvPr/>
              </p:nvSpPr>
              <p:spPr bwMode="auto">
                <a:xfrm>
                  <a:off x="3756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218" name="Rectangle 108"/>
                <p:cNvSpPr>
                  <a:spLocks noChangeArrowheads="1"/>
                </p:cNvSpPr>
                <p:nvPr/>
              </p:nvSpPr>
              <p:spPr bwMode="auto">
                <a:xfrm>
                  <a:off x="1401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219" name="Rectangle 109"/>
                <p:cNvSpPr>
                  <a:spLocks noChangeArrowheads="1"/>
                </p:cNvSpPr>
                <p:nvPr/>
              </p:nvSpPr>
              <p:spPr bwMode="auto">
                <a:xfrm>
                  <a:off x="1558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220" name="Rectangle 110"/>
                <p:cNvSpPr>
                  <a:spLocks noChangeArrowheads="1"/>
                </p:cNvSpPr>
                <p:nvPr/>
              </p:nvSpPr>
              <p:spPr bwMode="auto">
                <a:xfrm>
                  <a:off x="1715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221" name="Rectangle 111"/>
                <p:cNvSpPr>
                  <a:spLocks noChangeArrowheads="1"/>
                </p:cNvSpPr>
                <p:nvPr/>
              </p:nvSpPr>
              <p:spPr bwMode="auto">
                <a:xfrm>
                  <a:off x="1872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222" name="Rectangle 112"/>
                <p:cNvSpPr>
                  <a:spLocks noChangeArrowheads="1"/>
                </p:cNvSpPr>
                <p:nvPr/>
              </p:nvSpPr>
              <p:spPr bwMode="auto">
                <a:xfrm>
                  <a:off x="773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223" name="Rectangle 113"/>
                <p:cNvSpPr>
                  <a:spLocks noChangeArrowheads="1"/>
                </p:cNvSpPr>
                <p:nvPr/>
              </p:nvSpPr>
              <p:spPr bwMode="auto">
                <a:xfrm>
                  <a:off x="930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224" name="Rectangle 114"/>
                <p:cNvSpPr>
                  <a:spLocks noChangeArrowheads="1"/>
                </p:cNvSpPr>
                <p:nvPr/>
              </p:nvSpPr>
              <p:spPr bwMode="auto">
                <a:xfrm>
                  <a:off x="1087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225" name="Rectangle 115"/>
                <p:cNvSpPr>
                  <a:spLocks noChangeArrowheads="1"/>
                </p:cNvSpPr>
                <p:nvPr/>
              </p:nvSpPr>
              <p:spPr bwMode="auto">
                <a:xfrm>
                  <a:off x="1244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226" name="Rectangle 116"/>
                <p:cNvSpPr>
                  <a:spLocks noChangeArrowheads="1"/>
                </p:cNvSpPr>
                <p:nvPr/>
              </p:nvSpPr>
              <p:spPr bwMode="auto">
                <a:xfrm>
                  <a:off x="2029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227" name="Rectangle 117"/>
                <p:cNvSpPr>
                  <a:spLocks noChangeArrowheads="1"/>
                </p:cNvSpPr>
                <p:nvPr/>
              </p:nvSpPr>
              <p:spPr bwMode="auto">
                <a:xfrm>
                  <a:off x="2186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228" name="Rectangle 118"/>
                <p:cNvSpPr>
                  <a:spLocks noChangeArrowheads="1"/>
                </p:cNvSpPr>
                <p:nvPr/>
              </p:nvSpPr>
              <p:spPr bwMode="auto">
                <a:xfrm>
                  <a:off x="2971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229" name="Rectangle 119"/>
                <p:cNvSpPr>
                  <a:spLocks noChangeArrowheads="1"/>
                </p:cNvSpPr>
                <p:nvPr/>
              </p:nvSpPr>
              <p:spPr bwMode="auto">
                <a:xfrm>
                  <a:off x="3128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230" name="Rectangle 120"/>
                <p:cNvSpPr>
                  <a:spLocks noChangeArrowheads="1"/>
                </p:cNvSpPr>
                <p:nvPr/>
              </p:nvSpPr>
              <p:spPr bwMode="auto">
                <a:xfrm>
                  <a:off x="3285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231" name="Rectangle 121"/>
                <p:cNvSpPr>
                  <a:spLocks noChangeArrowheads="1"/>
                </p:cNvSpPr>
                <p:nvPr/>
              </p:nvSpPr>
              <p:spPr bwMode="auto">
                <a:xfrm>
                  <a:off x="3442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232" name="Rectangle 122"/>
                <p:cNvSpPr>
                  <a:spLocks noChangeArrowheads="1"/>
                </p:cNvSpPr>
                <p:nvPr/>
              </p:nvSpPr>
              <p:spPr bwMode="auto">
                <a:xfrm>
                  <a:off x="2343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233" name="Rectangle 123"/>
                <p:cNvSpPr>
                  <a:spLocks noChangeArrowheads="1"/>
                </p:cNvSpPr>
                <p:nvPr/>
              </p:nvSpPr>
              <p:spPr bwMode="auto">
                <a:xfrm>
                  <a:off x="2500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234" name="Rectangle 124"/>
                <p:cNvSpPr>
                  <a:spLocks noChangeArrowheads="1"/>
                </p:cNvSpPr>
                <p:nvPr/>
              </p:nvSpPr>
              <p:spPr bwMode="auto">
                <a:xfrm>
                  <a:off x="2657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235" name="Rectangle 125"/>
                <p:cNvSpPr>
                  <a:spLocks noChangeArrowheads="1"/>
                </p:cNvSpPr>
                <p:nvPr/>
              </p:nvSpPr>
              <p:spPr bwMode="auto">
                <a:xfrm>
                  <a:off x="2814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236" name="Rectangle 126"/>
                <p:cNvSpPr>
                  <a:spLocks noChangeArrowheads="1"/>
                </p:cNvSpPr>
                <p:nvPr/>
              </p:nvSpPr>
              <p:spPr bwMode="auto">
                <a:xfrm>
                  <a:off x="3599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237" name="Rectangle 127"/>
                <p:cNvSpPr>
                  <a:spLocks noChangeArrowheads="1"/>
                </p:cNvSpPr>
                <p:nvPr/>
              </p:nvSpPr>
              <p:spPr bwMode="auto">
                <a:xfrm>
                  <a:off x="3756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238" name="Rectangle 128"/>
                <p:cNvSpPr>
                  <a:spLocks noChangeArrowheads="1"/>
                </p:cNvSpPr>
                <p:nvPr/>
              </p:nvSpPr>
              <p:spPr bwMode="auto">
                <a:xfrm>
                  <a:off x="1401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239" name="Rectangle 129"/>
                <p:cNvSpPr>
                  <a:spLocks noChangeArrowheads="1"/>
                </p:cNvSpPr>
                <p:nvPr/>
              </p:nvSpPr>
              <p:spPr bwMode="auto">
                <a:xfrm>
                  <a:off x="1558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240" name="Rectangle 130"/>
                <p:cNvSpPr>
                  <a:spLocks noChangeArrowheads="1"/>
                </p:cNvSpPr>
                <p:nvPr/>
              </p:nvSpPr>
              <p:spPr bwMode="auto">
                <a:xfrm>
                  <a:off x="1715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241" name="Rectangle 131"/>
                <p:cNvSpPr>
                  <a:spLocks noChangeArrowheads="1"/>
                </p:cNvSpPr>
                <p:nvPr/>
              </p:nvSpPr>
              <p:spPr bwMode="auto">
                <a:xfrm>
                  <a:off x="1872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242" name="Rectangle 132"/>
                <p:cNvSpPr>
                  <a:spLocks noChangeArrowheads="1"/>
                </p:cNvSpPr>
                <p:nvPr/>
              </p:nvSpPr>
              <p:spPr bwMode="auto">
                <a:xfrm>
                  <a:off x="773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243" name="Rectangle 133"/>
                <p:cNvSpPr>
                  <a:spLocks noChangeArrowheads="1"/>
                </p:cNvSpPr>
                <p:nvPr/>
              </p:nvSpPr>
              <p:spPr bwMode="auto">
                <a:xfrm>
                  <a:off x="930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244" name="Rectangle 134"/>
                <p:cNvSpPr>
                  <a:spLocks noChangeArrowheads="1"/>
                </p:cNvSpPr>
                <p:nvPr/>
              </p:nvSpPr>
              <p:spPr bwMode="auto">
                <a:xfrm>
                  <a:off x="1087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245" name="Rectangle 135"/>
                <p:cNvSpPr>
                  <a:spLocks noChangeArrowheads="1"/>
                </p:cNvSpPr>
                <p:nvPr/>
              </p:nvSpPr>
              <p:spPr bwMode="auto">
                <a:xfrm>
                  <a:off x="1244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246" name="Rectangle 136"/>
                <p:cNvSpPr>
                  <a:spLocks noChangeArrowheads="1"/>
                </p:cNvSpPr>
                <p:nvPr/>
              </p:nvSpPr>
              <p:spPr bwMode="auto">
                <a:xfrm>
                  <a:off x="2029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247" name="Rectangle 137"/>
                <p:cNvSpPr>
                  <a:spLocks noChangeArrowheads="1"/>
                </p:cNvSpPr>
                <p:nvPr/>
              </p:nvSpPr>
              <p:spPr bwMode="auto">
                <a:xfrm>
                  <a:off x="2186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248" name="Rectangle 138"/>
                <p:cNvSpPr>
                  <a:spLocks noChangeArrowheads="1"/>
                </p:cNvSpPr>
                <p:nvPr/>
              </p:nvSpPr>
              <p:spPr bwMode="auto">
                <a:xfrm>
                  <a:off x="2971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249" name="Rectangle 139"/>
                <p:cNvSpPr>
                  <a:spLocks noChangeArrowheads="1"/>
                </p:cNvSpPr>
                <p:nvPr/>
              </p:nvSpPr>
              <p:spPr bwMode="auto">
                <a:xfrm>
                  <a:off x="3128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250" name="Rectangle 140"/>
                <p:cNvSpPr>
                  <a:spLocks noChangeArrowheads="1"/>
                </p:cNvSpPr>
                <p:nvPr/>
              </p:nvSpPr>
              <p:spPr bwMode="auto">
                <a:xfrm>
                  <a:off x="3285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251" name="Rectangle 141"/>
                <p:cNvSpPr>
                  <a:spLocks noChangeArrowheads="1"/>
                </p:cNvSpPr>
                <p:nvPr/>
              </p:nvSpPr>
              <p:spPr bwMode="auto">
                <a:xfrm>
                  <a:off x="3442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252" name="Rectangle 142"/>
                <p:cNvSpPr>
                  <a:spLocks noChangeArrowheads="1"/>
                </p:cNvSpPr>
                <p:nvPr/>
              </p:nvSpPr>
              <p:spPr bwMode="auto">
                <a:xfrm>
                  <a:off x="2343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253" name="Rectangle 143"/>
                <p:cNvSpPr>
                  <a:spLocks noChangeArrowheads="1"/>
                </p:cNvSpPr>
                <p:nvPr/>
              </p:nvSpPr>
              <p:spPr bwMode="auto">
                <a:xfrm>
                  <a:off x="2500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254" name="Rectangle 144"/>
                <p:cNvSpPr>
                  <a:spLocks noChangeArrowheads="1"/>
                </p:cNvSpPr>
                <p:nvPr/>
              </p:nvSpPr>
              <p:spPr bwMode="auto">
                <a:xfrm>
                  <a:off x="2657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255" name="Rectangle 145"/>
                <p:cNvSpPr>
                  <a:spLocks noChangeArrowheads="1"/>
                </p:cNvSpPr>
                <p:nvPr/>
              </p:nvSpPr>
              <p:spPr bwMode="auto">
                <a:xfrm>
                  <a:off x="2814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256" name="Rectangle 146"/>
                <p:cNvSpPr>
                  <a:spLocks noChangeArrowheads="1"/>
                </p:cNvSpPr>
                <p:nvPr/>
              </p:nvSpPr>
              <p:spPr bwMode="auto">
                <a:xfrm>
                  <a:off x="3599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257" name="Rectangle 147"/>
                <p:cNvSpPr>
                  <a:spLocks noChangeArrowheads="1"/>
                </p:cNvSpPr>
                <p:nvPr/>
              </p:nvSpPr>
              <p:spPr bwMode="auto">
                <a:xfrm>
                  <a:off x="3756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258" name="Rectangle 148"/>
                <p:cNvSpPr>
                  <a:spLocks noChangeArrowheads="1"/>
                </p:cNvSpPr>
                <p:nvPr/>
              </p:nvSpPr>
              <p:spPr bwMode="auto">
                <a:xfrm>
                  <a:off x="1401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259" name="Rectangle 149"/>
                <p:cNvSpPr>
                  <a:spLocks noChangeArrowheads="1"/>
                </p:cNvSpPr>
                <p:nvPr/>
              </p:nvSpPr>
              <p:spPr bwMode="auto">
                <a:xfrm>
                  <a:off x="1558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260" name="Rectangle 150"/>
                <p:cNvSpPr>
                  <a:spLocks noChangeArrowheads="1"/>
                </p:cNvSpPr>
                <p:nvPr/>
              </p:nvSpPr>
              <p:spPr bwMode="auto">
                <a:xfrm>
                  <a:off x="1715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261" name="Rectangle 151"/>
                <p:cNvSpPr>
                  <a:spLocks noChangeArrowheads="1"/>
                </p:cNvSpPr>
                <p:nvPr/>
              </p:nvSpPr>
              <p:spPr bwMode="auto">
                <a:xfrm>
                  <a:off x="1872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262" name="Rectangle 152"/>
                <p:cNvSpPr>
                  <a:spLocks noChangeArrowheads="1"/>
                </p:cNvSpPr>
                <p:nvPr/>
              </p:nvSpPr>
              <p:spPr bwMode="auto">
                <a:xfrm>
                  <a:off x="773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263" name="Rectangle 153"/>
                <p:cNvSpPr>
                  <a:spLocks noChangeArrowheads="1"/>
                </p:cNvSpPr>
                <p:nvPr/>
              </p:nvSpPr>
              <p:spPr bwMode="auto">
                <a:xfrm>
                  <a:off x="930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264" name="Rectangle 154"/>
                <p:cNvSpPr>
                  <a:spLocks noChangeArrowheads="1"/>
                </p:cNvSpPr>
                <p:nvPr/>
              </p:nvSpPr>
              <p:spPr bwMode="auto">
                <a:xfrm>
                  <a:off x="1087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265" name="Rectangle 155"/>
                <p:cNvSpPr>
                  <a:spLocks noChangeArrowheads="1"/>
                </p:cNvSpPr>
                <p:nvPr/>
              </p:nvSpPr>
              <p:spPr bwMode="auto">
                <a:xfrm>
                  <a:off x="1244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266" name="Rectangle 156"/>
                <p:cNvSpPr>
                  <a:spLocks noChangeArrowheads="1"/>
                </p:cNvSpPr>
                <p:nvPr/>
              </p:nvSpPr>
              <p:spPr bwMode="auto">
                <a:xfrm>
                  <a:off x="2029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267" name="Rectangle 157"/>
                <p:cNvSpPr>
                  <a:spLocks noChangeArrowheads="1"/>
                </p:cNvSpPr>
                <p:nvPr/>
              </p:nvSpPr>
              <p:spPr bwMode="auto">
                <a:xfrm>
                  <a:off x="2186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268" name="Rectangle 158"/>
                <p:cNvSpPr>
                  <a:spLocks noChangeArrowheads="1"/>
                </p:cNvSpPr>
                <p:nvPr/>
              </p:nvSpPr>
              <p:spPr bwMode="auto">
                <a:xfrm>
                  <a:off x="2971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269" name="Rectangle 159"/>
                <p:cNvSpPr>
                  <a:spLocks noChangeArrowheads="1"/>
                </p:cNvSpPr>
                <p:nvPr/>
              </p:nvSpPr>
              <p:spPr bwMode="auto">
                <a:xfrm>
                  <a:off x="3128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270" name="Rectangle 160"/>
                <p:cNvSpPr>
                  <a:spLocks noChangeArrowheads="1"/>
                </p:cNvSpPr>
                <p:nvPr/>
              </p:nvSpPr>
              <p:spPr bwMode="auto">
                <a:xfrm>
                  <a:off x="3285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271" name="Rectangle 161"/>
                <p:cNvSpPr>
                  <a:spLocks noChangeArrowheads="1"/>
                </p:cNvSpPr>
                <p:nvPr/>
              </p:nvSpPr>
              <p:spPr bwMode="auto">
                <a:xfrm>
                  <a:off x="3442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272" name="Rectangle 162"/>
                <p:cNvSpPr>
                  <a:spLocks noChangeArrowheads="1"/>
                </p:cNvSpPr>
                <p:nvPr/>
              </p:nvSpPr>
              <p:spPr bwMode="auto">
                <a:xfrm>
                  <a:off x="2343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273" name="Rectangle 163"/>
                <p:cNvSpPr>
                  <a:spLocks noChangeArrowheads="1"/>
                </p:cNvSpPr>
                <p:nvPr/>
              </p:nvSpPr>
              <p:spPr bwMode="auto">
                <a:xfrm>
                  <a:off x="2500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274" name="Rectangle 164"/>
                <p:cNvSpPr>
                  <a:spLocks noChangeArrowheads="1"/>
                </p:cNvSpPr>
                <p:nvPr/>
              </p:nvSpPr>
              <p:spPr bwMode="auto">
                <a:xfrm>
                  <a:off x="2657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275" name="Rectangle 165"/>
                <p:cNvSpPr>
                  <a:spLocks noChangeArrowheads="1"/>
                </p:cNvSpPr>
                <p:nvPr/>
              </p:nvSpPr>
              <p:spPr bwMode="auto">
                <a:xfrm>
                  <a:off x="2814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276" name="Rectangle 166"/>
                <p:cNvSpPr>
                  <a:spLocks noChangeArrowheads="1"/>
                </p:cNvSpPr>
                <p:nvPr/>
              </p:nvSpPr>
              <p:spPr bwMode="auto">
                <a:xfrm>
                  <a:off x="3599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277" name="Rectangle 167"/>
                <p:cNvSpPr>
                  <a:spLocks noChangeArrowheads="1"/>
                </p:cNvSpPr>
                <p:nvPr/>
              </p:nvSpPr>
              <p:spPr bwMode="auto">
                <a:xfrm>
                  <a:off x="3756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278" name="Rectangle 168"/>
                <p:cNvSpPr>
                  <a:spLocks noChangeArrowheads="1"/>
                </p:cNvSpPr>
                <p:nvPr/>
              </p:nvSpPr>
              <p:spPr bwMode="auto">
                <a:xfrm>
                  <a:off x="1401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279" name="Rectangle 169"/>
                <p:cNvSpPr>
                  <a:spLocks noChangeArrowheads="1"/>
                </p:cNvSpPr>
                <p:nvPr/>
              </p:nvSpPr>
              <p:spPr bwMode="auto">
                <a:xfrm>
                  <a:off x="1558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280" name="Rectangle 170"/>
                <p:cNvSpPr>
                  <a:spLocks noChangeArrowheads="1"/>
                </p:cNvSpPr>
                <p:nvPr/>
              </p:nvSpPr>
              <p:spPr bwMode="auto">
                <a:xfrm>
                  <a:off x="1715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281" name="Rectangle 171"/>
                <p:cNvSpPr>
                  <a:spLocks noChangeArrowheads="1"/>
                </p:cNvSpPr>
                <p:nvPr/>
              </p:nvSpPr>
              <p:spPr bwMode="auto">
                <a:xfrm>
                  <a:off x="1872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282" name="Rectangle 172"/>
                <p:cNvSpPr>
                  <a:spLocks noChangeArrowheads="1"/>
                </p:cNvSpPr>
                <p:nvPr/>
              </p:nvSpPr>
              <p:spPr bwMode="auto">
                <a:xfrm>
                  <a:off x="773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283" name="Rectangle 173"/>
                <p:cNvSpPr>
                  <a:spLocks noChangeArrowheads="1"/>
                </p:cNvSpPr>
                <p:nvPr/>
              </p:nvSpPr>
              <p:spPr bwMode="auto">
                <a:xfrm>
                  <a:off x="930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284" name="Rectangle 174"/>
                <p:cNvSpPr>
                  <a:spLocks noChangeArrowheads="1"/>
                </p:cNvSpPr>
                <p:nvPr/>
              </p:nvSpPr>
              <p:spPr bwMode="auto">
                <a:xfrm>
                  <a:off x="1087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285" name="Rectangle 175"/>
                <p:cNvSpPr>
                  <a:spLocks noChangeArrowheads="1"/>
                </p:cNvSpPr>
                <p:nvPr/>
              </p:nvSpPr>
              <p:spPr bwMode="auto">
                <a:xfrm>
                  <a:off x="1244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286" name="Rectangle 176"/>
                <p:cNvSpPr>
                  <a:spLocks noChangeArrowheads="1"/>
                </p:cNvSpPr>
                <p:nvPr/>
              </p:nvSpPr>
              <p:spPr bwMode="auto">
                <a:xfrm>
                  <a:off x="2029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287" name="Rectangle 177"/>
                <p:cNvSpPr>
                  <a:spLocks noChangeArrowheads="1"/>
                </p:cNvSpPr>
                <p:nvPr/>
              </p:nvSpPr>
              <p:spPr bwMode="auto">
                <a:xfrm>
                  <a:off x="2186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288" name="Rectangle 178"/>
                <p:cNvSpPr>
                  <a:spLocks noChangeArrowheads="1"/>
                </p:cNvSpPr>
                <p:nvPr/>
              </p:nvSpPr>
              <p:spPr bwMode="auto">
                <a:xfrm>
                  <a:off x="2971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289" name="Rectangle 179"/>
                <p:cNvSpPr>
                  <a:spLocks noChangeArrowheads="1"/>
                </p:cNvSpPr>
                <p:nvPr/>
              </p:nvSpPr>
              <p:spPr bwMode="auto">
                <a:xfrm>
                  <a:off x="3128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290" name="Rectangle 180"/>
                <p:cNvSpPr>
                  <a:spLocks noChangeArrowheads="1"/>
                </p:cNvSpPr>
                <p:nvPr/>
              </p:nvSpPr>
              <p:spPr bwMode="auto">
                <a:xfrm>
                  <a:off x="3285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291" name="Rectangle 181"/>
                <p:cNvSpPr>
                  <a:spLocks noChangeArrowheads="1"/>
                </p:cNvSpPr>
                <p:nvPr/>
              </p:nvSpPr>
              <p:spPr bwMode="auto">
                <a:xfrm>
                  <a:off x="3442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292" name="Rectangle 182"/>
                <p:cNvSpPr>
                  <a:spLocks noChangeArrowheads="1"/>
                </p:cNvSpPr>
                <p:nvPr/>
              </p:nvSpPr>
              <p:spPr bwMode="auto">
                <a:xfrm>
                  <a:off x="2343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293" name="Rectangle 183"/>
                <p:cNvSpPr>
                  <a:spLocks noChangeArrowheads="1"/>
                </p:cNvSpPr>
                <p:nvPr/>
              </p:nvSpPr>
              <p:spPr bwMode="auto">
                <a:xfrm>
                  <a:off x="2500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294" name="Rectangle 184"/>
                <p:cNvSpPr>
                  <a:spLocks noChangeArrowheads="1"/>
                </p:cNvSpPr>
                <p:nvPr/>
              </p:nvSpPr>
              <p:spPr bwMode="auto">
                <a:xfrm>
                  <a:off x="2657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295" name="Rectangle 185"/>
                <p:cNvSpPr>
                  <a:spLocks noChangeArrowheads="1"/>
                </p:cNvSpPr>
                <p:nvPr/>
              </p:nvSpPr>
              <p:spPr bwMode="auto">
                <a:xfrm>
                  <a:off x="2814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296" name="Rectangle 186"/>
                <p:cNvSpPr>
                  <a:spLocks noChangeArrowheads="1"/>
                </p:cNvSpPr>
                <p:nvPr/>
              </p:nvSpPr>
              <p:spPr bwMode="auto">
                <a:xfrm>
                  <a:off x="3599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297" name="Rectangle 187"/>
                <p:cNvSpPr>
                  <a:spLocks noChangeArrowheads="1"/>
                </p:cNvSpPr>
                <p:nvPr/>
              </p:nvSpPr>
              <p:spPr bwMode="auto">
                <a:xfrm>
                  <a:off x="3756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298" name="Rectangle 188"/>
                <p:cNvSpPr>
                  <a:spLocks noChangeArrowheads="1"/>
                </p:cNvSpPr>
                <p:nvPr/>
              </p:nvSpPr>
              <p:spPr bwMode="auto">
                <a:xfrm>
                  <a:off x="1401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299" name="Rectangle 189"/>
                <p:cNvSpPr>
                  <a:spLocks noChangeArrowheads="1"/>
                </p:cNvSpPr>
                <p:nvPr/>
              </p:nvSpPr>
              <p:spPr bwMode="auto">
                <a:xfrm>
                  <a:off x="1558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300" name="Rectangle 190"/>
                <p:cNvSpPr>
                  <a:spLocks noChangeArrowheads="1"/>
                </p:cNvSpPr>
                <p:nvPr/>
              </p:nvSpPr>
              <p:spPr bwMode="auto">
                <a:xfrm>
                  <a:off x="1715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301" name="Rectangle 191"/>
                <p:cNvSpPr>
                  <a:spLocks noChangeArrowheads="1"/>
                </p:cNvSpPr>
                <p:nvPr/>
              </p:nvSpPr>
              <p:spPr bwMode="auto">
                <a:xfrm>
                  <a:off x="1872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302" name="Rectangle 192"/>
                <p:cNvSpPr>
                  <a:spLocks noChangeArrowheads="1"/>
                </p:cNvSpPr>
                <p:nvPr/>
              </p:nvSpPr>
              <p:spPr bwMode="auto">
                <a:xfrm>
                  <a:off x="773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303" name="Rectangle 193"/>
                <p:cNvSpPr>
                  <a:spLocks noChangeArrowheads="1"/>
                </p:cNvSpPr>
                <p:nvPr/>
              </p:nvSpPr>
              <p:spPr bwMode="auto">
                <a:xfrm>
                  <a:off x="930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304" name="Rectangle 194"/>
                <p:cNvSpPr>
                  <a:spLocks noChangeArrowheads="1"/>
                </p:cNvSpPr>
                <p:nvPr/>
              </p:nvSpPr>
              <p:spPr bwMode="auto">
                <a:xfrm>
                  <a:off x="1087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305" name="Rectangle 195"/>
                <p:cNvSpPr>
                  <a:spLocks noChangeArrowheads="1"/>
                </p:cNvSpPr>
                <p:nvPr/>
              </p:nvSpPr>
              <p:spPr bwMode="auto">
                <a:xfrm>
                  <a:off x="1244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306" name="Rectangle 196"/>
                <p:cNvSpPr>
                  <a:spLocks noChangeArrowheads="1"/>
                </p:cNvSpPr>
                <p:nvPr/>
              </p:nvSpPr>
              <p:spPr bwMode="auto">
                <a:xfrm>
                  <a:off x="2029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307" name="Rectangle 197"/>
                <p:cNvSpPr>
                  <a:spLocks noChangeArrowheads="1"/>
                </p:cNvSpPr>
                <p:nvPr/>
              </p:nvSpPr>
              <p:spPr bwMode="auto">
                <a:xfrm>
                  <a:off x="2186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308" name="Rectangle 198"/>
                <p:cNvSpPr>
                  <a:spLocks noChangeArrowheads="1"/>
                </p:cNvSpPr>
                <p:nvPr/>
              </p:nvSpPr>
              <p:spPr bwMode="auto">
                <a:xfrm>
                  <a:off x="2971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309" name="Rectangle 199"/>
                <p:cNvSpPr>
                  <a:spLocks noChangeArrowheads="1"/>
                </p:cNvSpPr>
                <p:nvPr/>
              </p:nvSpPr>
              <p:spPr bwMode="auto">
                <a:xfrm>
                  <a:off x="3128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310" name="Rectangle 200"/>
                <p:cNvSpPr>
                  <a:spLocks noChangeArrowheads="1"/>
                </p:cNvSpPr>
                <p:nvPr/>
              </p:nvSpPr>
              <p:spPr bwMode="auto">
                <a:xfrm>
                  <a:off x="3285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311" name="Rectangle 201"/>
                <p:cNvSpPr>
                  <a:spLocks noChangeArrowheads="1"/>
                </p:cNvSpPr>
                <p:nvPr/>
              </p:nvSpPr>
              <p:spPr bwMode="auto">
                <a:xfrm>
                  <a:off x="3442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312" name="Rectangle 202"/>
                <p:cNvSpPr>
                  <a:spLocks noChangeArrowheads="1"/>
                </p:cNvSpPr>
                <p:nvPr/>
              </p:nvSpPr>
              <p:spPr bwMode="auto">
                <a:xfrm>
                  <a:off x="2343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313" name="Rectangle 203"/>
                <p:cNvSpPr>
                  <a:spLocks noChangeArrowheads="1"/>
                </p:cNvSpPr>
                <p:nvPr/>
              </p:nvSpPr>
              <p:spPr bwMode="auto">
                <a:xfrm>
                  <a:off x="2500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314" name="Rectangle 204"/>
                <p:cNvSpPr>
                  <a:spLocks noChangeArrowheads="1"/>
                </p:cNvSpPr>
                <p:nvPr/>
              </p:nvSpPr>
              <p:spPr bwMode="auto">
                <a:xfrm>
                  <a:off x="2657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315" name="Rectangle 205"/>
                <p:cNvSpPr>
                  <a:spLocks noChangeArrowheads="1"/>
                </p:cNvSpPr>
                <p:nvPr/>
              </p:nvSpPr>
              <p:spPr bwMode="auto">
                <a:xfrm>
                  <a:off x="2814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316" name="Rectangle 206"/>
                <p:cNvSpPr>
                  <a:spLocks noChangeArrowheads="1"/>
                </p:cNvSpPr>
                <p:nvPr/>
              </p:nvSpPr>
              <p:spPr bwMode="auto">
                <a:xfrm>
                  <a:off x="3599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317" name="Rectangle 207"/>
                <p:cNvSpPr>
                  <a:spLocks noChangeArrowheads="1"/>
                </p:cNvSpPr>
                <p:nvPr/>
              </p:nvSpPr>
              <p:spPr bwMode="auto">
                <a:xfrm>
                  <a:off x="3756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318" name="Rectangle 208"/>
                <p:cNvSpPr>
                  <a:spLocks noChangeArrowheads="1"/>
                </p:cNvSpPr>
                <p:nvPr/>
              </p:nvSpPr>
              <p:spPr bwMode="auto">
                <a:xfrm>
                  <a:off x="1401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319" name="Rectangle 209"/>
                <p:cNvSpPr>
                  <a:spLocks noChangeArrowheads="1"/>
                </p:cNvSpPr>
                <p:nvPr/>
              </p:nvSpPr>
              <p:spPr bwMode="auto">
                <a:xfrm>
                  <a:off x="1558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320" name="Rectangle 210"/>
                <p:cNvSpPr>
                  <a:spLocks noChangeArrowheads="1"/>
                </p:cNvSpPr>
                <p:nvPr/>
              </p:nvSpPr>
              <p:spPr bwMode="auto">
                <a:xfrm>
                  <a:off x="1715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321" name="Rectangle 211"/>
                <p:cNvSpPr>
                  <a:spLocks noChangeArrowheads="1"/>
                </p:cNvSpPr>
                <p:nvPr/>
              </p:nvSpPr>
              <p:spPr bwMode="auto">
                <a:xfrm>
                  <a:off x="1872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322" name="Rectangle 212"/>
                <p:cNvSpPr>
                  <a:spLocks noChangeArrowheads="1"/>
                </p:cNvSpPr>
                <p:nvPr/>
              </p:nvSpPr>
              <p:spPr bwMode="auto">
                <a:xfrm>
                  <a:off x="773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323" name="Rectangle 213"/>
                <p:cNvSpPr>
                  <a:spLocks noChangeArrowheads="1"/>
                </p:cNvSpPr>
                <p:nvPr/>
              </p:nvSpPr>
              <p:spPr bwMode="auto">
                <a:xfrm>
                  <a:off x="930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324" name="Rectangle 214"/>
                <p:cNvSpPr>
                  <a:spLocks noChangeArrowheads="1"/>
                </p:cNvSpPr>
                <p:nvPr/>
              </p:nvSpPr>
              <p:spPr bwMode="auto">
                <a:xfrm>
                  <a:off x="1087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325" name="Rectangle 215"/>
                <p:cNvSpPr>
                  <a:spLocks noChangeArrowheads="1"/>
                </p:cNvSpPr>
                <p:nvPr/>
              </p:nvSpPr>
              <p:spPr bwMode="auto">
                <a:xfrm>
                  <a:off x="1244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326" name="Rectangle 216"/>
                <p:cNvSpPr>
                  <a:spLocks noChangeArrowheads="1"/>
                </p:cNvSpPr>
                <p:nvPr/>
              </p:nvSpPr>
              <p:spPr bwMode="auto">
                <a:xfrm>
                  <a:off x="2029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327" name="Rectangle 217"/>
                <p:cNvSpPr>
                  <a:spLocks noChangeArrowheads="1"/>
                </p:cNvSpPr>
                <p:nvPr/>
              </p:nvSpPr>
              <p:spPr bwMode="auto">
                <a:xfrm>
                  <a:off x="2186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328" name="Rectangle 218"/>
                <p:cNvSpPr>
                  <a:spLocks noChangeArrowheads="1"/>
                </p:cNvSpPr>
                <p:nvPr/>
              </p:nvSpPr>
              <p:spPr bwMode="auto">
                <a:xfrm>
                  <a:off x="2971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329" name="Rectangle 219"/>
                <p:cNvSpPr>
                  <a:spLocks noChangeArrowheads="1"/>
                </p:cNvSpPr>
                <p:nvPr/>
              </p:nvSpPr>
              <p:spPr bwMode="auto">
                <a:xfrm>
                  <a:off x="3128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330" name="Rectangle 220"/>
                <p:cNvSpPr>
                  <a:spLocks noChangeArrowheads="1"/>
                </p:cNvSpPr>
                <p:nvPr/>
              </p:nvSpPr>
              <p:spPr bwMode="auto">
                <a:xfrm>
                  <a:off x="3285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331" name="Rectangle 221"/>
                <p:cNvSpPr>
                  <a:spLocks noChangeArrowheads="1"/>
                </p:cNvSpPr>
                <p:nvPr/>
              </p:nvSpPr>
              <p:spPr bwMode="auto">
                <a:xfrm>
                  <a:off x="3442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332" name="Rectangle 222"/>
                <p:cNvSpPr>
                  <a:spLocks noChangeArrowheads="1"/>
                </p:cNvSpPr>
                <p:nvPr/>
              </p:nvSpPr>
              <p:spPr bwMode="auto">
                <a:xfrm>
                  <a:off x="2343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333" name="Rectangle 223"/>
                <p:cNvSpPr>
                  <a:spLocks noChangeArrowheads="1"/>
                </p:cNvSpPr>
                <p:nvPr/>
              </p:nvSpPr>
              <p:spPr bwMode="auto">
                <a:xfrm>
                  <a:off x="2500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334" name="Rectangle 224"/>
                <p:cNvSpPr>
                  <a:spLocks noChangeArrowheads="1"/>
                </p:cNvSpPr>
                <p:nvPr/>
              </p:nvSpPr>
              <p:spPr bwMode="auto">
                <a:xfrm>
                  <a:off x="2657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335" name="Rectangle 225"/>
                <p:cNvSpPr>
                  <a:spLocks noChangeArrowheads="1"/>
                </p:cNvSpPr>
                <p:nvPr/>
              </p:nvSpPr>
              <p:spPr bwMode="auto">
                <a:xfrm>
                  <a:off x="2814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336" name="Rectangle 226"/>
                <p:cNvSpPr>
                  <a:spLocks noChangeArrowheads="1"/>
                </p:cNvSpPr>
                <p:nvPr/>
              </p:nvSpPr>
              <p:spPr bwMode="auto">
                <a:xfrm>
                  <a:off x="3599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337" name="Rectangle 227"/>
                <p:cNvSpPr>
                  <a:spLocks noChangeArrowheads="1"/>
                </p:cNvSpPr>
                <p:nvPr/>
              </p:nvSpPr>
              <p:spPr bwMode="auto">
                <a:xfrm>
                  <a:off x="3756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338" name="Rectangle 228"/>
                <p:cNvSpPr>
                  <a:spLocks noChangeArrowheads="1"/>
                </p:cNvSpPr>
                <p:nvPr/>
              </p:nvSpPr>
              <p:spPr bwMode="auto">
                <a:xfrm>
                  <a:off x="1401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339" name="Rectangle 229"/>
                <p:cNvSpPr>
                  <a:spLocks noChangeArrowheads="1"/>
                </p:cNvSpPr>
                <p:nvPr/>
              </p:nvSpPr>
              <p:spPr bwMode="auto">
                <a:xfrm>
                  <a:off x="1558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340" name="Rectangle 230"/>
                <p:cNvSpPr>
                  <a:spLocks noChangeArrowheads="1"/>
                </p:cNvSpPr>
                <p:nvPr/>
              </p:nvSpPr>
              <p:spPr bwMode="auto">
                <a:xfrm>
                  <a:off x="1715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341" name="Rectangle 231"/>
                <p:cNvSpPr>
                  <a:spLocks noChangeArrowheads="1"/>
                </p:cNvSpPr>
                <p:nvPr/>
              </p:nvSpPr>
              <p:spPr bwMode="auto">
                <a:xfrm>
                  <a:off x="1872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342" name="Rectangle 232"/>
                <p:cNvSpPr>
                  <a:spLocks noChangeArrowheads="1"/>
                </p:cNvSpPr>
                <p:nvPr/>
              </p:nvSpPr>
              <p:spPr bwMode="auto">
                <a:xfrm>
                  <a:off x="773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343" name="Rectangle 233"/>
                <p:cNvSpPr>
                  <a:spLocks noChangeArrowheads="1"/>
                </p:cNvSpPr>
                <p:nvPr/>
              </p:nvSpPr>
              <p:spPr bwMode="auto">
                <a:xfrm>
                  <a:off x="930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344" name="Rectangle 234"/>
                <p:cNvSpPr>
                  <a:spLocks noChangeArrowheads="1"/>
                </p:cNvSpPr>
                <p:nvPr/>
              </p:nvSpPr>
              <p:spPr bwMode="auto">
                <a:xfrm>
                  <a:off x="1087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345" name="Rectangle 235"/>
                <p:cNvSpPr>
                  <a:spLocks noChangeArrowheads="1"/>
                </p:cNvSpPr>
                <p:nvPr/>
              </p:nvSpPr>
              <p:spPr bwMode="auto">
                <a:xfrm>
                  <a:off x="1244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346" name="Rectangle 236"/>
                <p:cNvSpPr>
                  <a:spLocks noChangeArrowheads="1"/>
                </p:cNvSpPr>
                <p:nvPr/>
              </p:nvSpPr>
              <p:spPr bwMode="auto">
                <a:xfrm>
                  <a:off x="2029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347" name="Rectangle 237"/>
                <p:cNvSpPr>
                  <a:spLocks noChangeArrowheads="1"/>
                </p:cNvSpPr>
                <p:nvPr/>
              </p:nvSpPr>
              <p:spPr bwMode="auto">
                <a:xfrm>
                  <a:off x="2186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348" name="Rectangle 238"/>
                <p:cNvSpPr>
                  <a:spLocks noChangeArrowheads="1"/>
                </p:cNvSpPr>
                <p:nvPr/>
              </p:nvSpPr>
              <p:spPr bwMode="auto">
                <a:xfrm>
                  <a:off x="2971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349" name="Rectangle 239"/>
                <p:cNvSpPr>
                  <a:spLocks noChangeArrowheads="1"/>
                </p:cNvSpPr>
                <p:nvPr/>
              </p:nvSpPr>
              <p:spPr bwMode="auto">
                <a:xfrm>
                  <a:off x="3128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350" name="Rectangle 240"/>
                <p:cNvSpPr>
                  <a:spLocks noChangeArrowheads="1"/>
                </p:cNvSpPr>
                <p:nvPr/>
              </p:nvSpPr>
              <p:spPr bwMode="auto">
                <a:xfrm>
                  <a:off x="3285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351" name="Rectangle 241"/>
                <p:cNvSpPr>
                  <a:spLocks noChangeArrowheads="1"/>
                </p:cNvSpPr>
                <p:nvPr/>
              </p:nvSpPr>
              <p:spPr bwMode="auto">
                <a:xfrm>
                  <a:off x="3442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352" name="Rectangle 242"/>
                <p:cNvSpPr>
                  <a:spLocks noChangeArrowheads="1"/>
                </p:cNvSpPr>
                <p:nvPr/>
              </p:nvSpPr>
              <p:spPr bwMode="auto">
                <a:xfrm>
                  <a:off x="2343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353" name="Rectangle 243"/>
                <p:cNvSpPr>
                  <a:spLocks noChangeArrowheads="1"/>
                </p:cNvSpPr>
                <p:nvPr/>
              </p:nvSpPr>
              <p:spPr bwMode="auto">
                <a:xfrm>
                  <a:off x="2500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354" name="Rectangle 244"/>
                <p:cNvSpPr>
                  <a:spLocks noChangeArrowheads="1"/>
                </p:cNvSpPr>
                <p:nvPr/>
              </p:nvSpPr>
              <p:spPr bwMode="auto">
                <a:xfrm>
                  <a:off x="2657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355" name="Rectangle 245"/>
                <p:cNvSpPr>
                  <a:spLocks noChangeArrowheads="1"/>
                </p:cNvSpPr>
                <p:nvPr/>
              </p:nvSpPr>
              <p:spPr bwMode="auto">
                <a:xfrm>
                  <a:off x="2814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356" name="Rectangle 246"/>
                <p:cNvSpPr>
                  <a:spLocks noChangeArrowheads="1"/>
                </p:cNvSpPr>
                <p:nvPr/>
              </p:nvSpPr>
              <p:spPr bwMode="auto">
                <a:xfrm>
                  <a:off x="3599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357" name="Rectangle 247"/>
                <p:cNvSpPr>
                  <a:spLocks noChangeArrowheads="1"/>
                </p:cNvSpPr>
                <p:nvPr/>
              </p:nvSpPr>
              <p:spPr bwMode="auto">
                <a:xfrm>
                  <a:off x="3756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358" name="Rectangle 248"/>
                <p:cNvSpPr>
                  <a:spLocks noChangeArrowheads="1"/>
                </p:cNvSpPr>
                <p:nvPr/>
              </p:nvSpPr>
              <p:spPr bwMode="auto">
                <a:xfrm>
                  <a:off x="1401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359" name="Rectangle 249"/>
                <p:cNvSpPr>
                  <a:spLocks noChangeArrowheads="1"/>
                </p:cNvSpPr>
                <p:nvPr/>
              </p:nvSpPr>
              <p:spPr bwMode="auto">
                <a:xfrm>
                  <a:off x="1558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360" name="Rectangle 250"/>
                <p:cNvSpPr>
                  <a:spLocks noChangeArrowheads="1"/>
                </p:cNvSpPr>
                <p:nvPr/>
              </p:nvSpPr>
              <p:spPr bwMode="auto">
                <a:xfrm>
                  <a:off x="1715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361" name="Rectangle 251"/>
                <p:cNvSpPr>
                  <a:spLocks noChangeArrowheads="1"/>
                </p:cNvSpPr>
                <p:nvPr/>
              </p:nvSpPr>
              <p:spPr bwMode="auto">
                <a:xfrm>
                  <a:off x="1872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362" name="Rectangle 252"/>
                <p:cNvSpPr>
                  <a:spLocks noChangeArrowheads="1"/>
                </p:cNvSpPr>
                <p:nvPr/>
              </p:nvSpPr>
              <p:spPr bwMode="auto">
                <a:xfrm>
                  <a:off x="773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363" name="Rectangle 253"/>
                <p:cNvSpPr>
                  <a:spLocks noChangeArrowheads="1"/>
                </p:cNvSpPr>
                <p:nvPr/>
              </p:nvSpPr>
              <p:spPr bwMode="auto">
                <a:xfrm>
                  <a:off x="930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364" name="Rectangle 254"/>
                <p:cNvSpPr>
                  <a:spLocks noChangeArrowheads="1"/>
                </p:cNvSpPr>
                <p:nvPr/>
              </p:nvSpPr>
              <p:spPr bwMode="auto">
                <a:xfrm>
                  <a:off x="1087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365" name="Rectangle 255"/>
                <p:cNvSpPr>
                  <a:spLocks noChangeArrowheads="1"/>
                </p:cNvSpPr>
                <p:nvPr/>
              </p:nvSpPr>
              <p:spPr bwMode="auto">
                <a:xfrm>
                  <a:off x="1244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366" name="Rectangle 256"/>
                <p:cNvSpPr>
                  <a:spLocks noChangeArrowheads="1"/>
                </p:cNvSpPr>
                <p:nvPr/>
              </p:nvSpPr>
              <p:spPr bwMode="auto">
                <a:xfrm>
                  <a:off x="2029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367" name="Rectangle 257"/>
                <p:cNvSpPr>
                  <a:spLocks noChangeArrowheads="1"/>
                </p:cNvSpPr>
                <p:nvPr/>
              </p:nvSpPr>
              <p:spPr bwMode="auto">
                <a:xfrm>
                  <a:off x="2186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368" name="Rectangle 258"/>
                <p:cNvSpPr>
                  <a:spLocks noChangeArrowheads="1"/>
                </p:cNvSpPr>
                <p:nvPr/>
              </p:nvSpPr>
              <p:spPr bwMode="auto">
                <a:xfrm>
                  <a:off x="2971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369" name="Rectangle 259"/>
                <p:cNvSpPr>
                  <a:spLocks noChangeArrowheads="1"/>
                </p:cNvSpPr>
                <p:nvPr/>
              </p:nvSpPr>
              <p:spPr bwMode="auto">
                <a:xfrm>
                  <a:off x="3128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370" name="Rectangle 260"/>
                <p:cNvSpPr>
                  <a:spLocks noChangeArrowheads="1"/>
                </p:cNvSpPr>
                <p:nvPr/>
              </p:nvSpPr>
              <p:spPr bwMode="auto">
                <a:xfrm>
                  <a:off x="3285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371" name="Rectangle 261"/>
                <p:cNvSpPr>
                  <a:spLocks noChangeArrowheads="1"/>
                </p:cNvSpPr>
                <p:nvPr/>
              </p:nvSpPr>
              <p:spPr bwMode="auto">
                <a:xfrm>
                  <a:off x="3442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372" name="Rectangle 262"/>
                <p:cNvSpPr>
                  <a:spLocks noChangeArrowheads="1"/>
                </p:cNvSpPr>
                <p:nvPr/>
              </p:nvSpPr>
              <p:spPr bwMode="auto">
                <a:xfrm>
                  <a:off x="2343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373" name="Rectangle 263"/>
                <p:cNvSpPr>
                  <a:spLocks noChangeArrowheads="1"/>
                </p:cNvSpPr>
                <p:nvPr/>
              </p:nvSpPr>
              <p:spPr bwMode="auto">
                <a:xfrm>
                  <a:off x="2500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374" name="Rectangle 264"/>
                <p:cNvSpPr>
                  <a:spLocks noChangeArrowheads="1"/>
                </p:cNvSpPr>
                <p:nvPr/>
              </p:nvSpPr>
              <p:spPr bwMode="auto">
                <a:xfrm>
                  <a:off x="2657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375" name="Rectangle 265"/>
                <p:cNvSpPr>
                  <a:spLocks noChangeArrowheads="1"/>
                </p:cNvSpPr>
                <p:nvPr/>
              </p:nvSpPr>
              <p:spPr bwMode="auto">
                <a:xfrm>
                  <a:off x="2814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376" name="Rectangle 266"/>
                <p:cNvSpPr>
                  <a:spLocks noChangeArrowheads="1"/>
                </p:cNvSpPr>
                <p:nvPr/>
              </p:nvSpPr>
              <p:spPr bwMode="auto">
                <a:xfrm>
                  <a:off x="3599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377" name="Rectangle 267"/>
                <p:cNvSpPr>
                  <a:spLocks noChangeArrowheads="1"/>
                </p:cNvSpPr>
                <p:nvPr/>
              </p:nvSpPr>
              <p:spPr bwMode="auto">
                <a:xfrm>
                  <a:off x="3756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378" name="Rectangle 268"/>
                <p:cNvSpPr>
                  <a:spLocks noChangeArrowheads="1"/>
                </p:cNvSpPr>
                <p:nvPr/>
              </p:nvSpPr>
              <p:spPr bwMode="auto">
                <a:xfrm>
                  <a:off x="1401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379" name="Rectangle 269"/>
                <p:cNvSpPr>
                  <a:spLocks noChangeArrowheads="1"/>
                </p:cNvSpPr>
                <p:nvPr/>
              </p:nvSpPr>
              <p:spPr bwMode="auto">
                <a:xfrm>
                  <a:off x="1558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380" name="Rectangle 270"/>
                <p:cNvSpPr>
                  <a:spLocks noChangeArrowheads="1"/>
                </p:cNvSpPr>
                <p:nvPr/>
              </p:nvSpPr>
              <p:spPr bwMode="auto">
                <a:xfrm>
                  <a:off x="1715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381" name="Rectangle 271"/>
                <p:cNvSpPr>
                  <a:spLocks noChangeArrowheads="1"/>
                </p:cNvSpPr>
                <p:nvPr/>
              </p:nvSpPr>
              <p:spPr bwMode="auto">
                <a:xfrm>
                  <a:off x="1872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382" name="Rectangle 272"/>
                <p:cNvSpPr>
                  <a:spLocks noChangeArrowheads="1"/>
                </p:cNvSpPr>
                <p:nvPr/>
              </p:nvSpPr>
              <p:spPr bwMode="auto">
                <a:xfrm>
                  <a:off x="773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383" name="Rectangle 273"/>
                <p:cNvSpPr>
                  <a:spLocks noChangeArrowheads="1"/>
                </p:cNvSpPr>
                <p:nvPr/>
              </p:nvSpPr>
              <p:spPr bwMode="auto">
                <a:xfrm>
                  <a:off x="930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384" name="Rectangle 274"/>
                <p:cNvSpPr>
                  <a:spLocks noChangeArrowheads="1"/>
                </p:cNvSpPr>
                <p:nvPr/>
              </p:nvSpPr>
              <p:spPr bwMode="auto">
                <a:xfrm>
                  <a:off x="1087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385" name="Rectangle 275"/>
                <p:cNvSpPr>
                  <a:spLocks noChangeArrowheads="1"/>
                </p:cNvSpPr>
                <p:nvPr/>
              </p:nvSpPr>
              <p:spPr bwMode="auto">
                <a:xfrm>
                  <a:off x="1244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386" name="Rectangle 276"/>
                <p:cNvSpPr>
                  <a:spLocks noChangeArrowheads="1"/>
                </p:cNvSpPr>
                <p:nvPr/>
              </p:nvSpPr>
              <p:spPr bwMode="auto">
                <a:xfrm>
                  <a:off x="2029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387" name="Rectangle 277"/>
                <p:cNvSpPr>
                  <a:spLocks noChangeArrowheads="1"/>
                </p:cNvSpPr>
                <p:nvPr/>
              </p:nvSpPr>
              <p:spPr bwMode="auto">
                <a:xfrm>
                  <a:off x="2186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388" name="Rectangle 278"/>
                <p:cNvSpPr>
                  <a:spLocks noChangeArrowheads="1"/>
                </p:cNvSpPr>
                <p:nvPr/>
              </p:nvSpPr>
              <p:spPr bwMode="auto">
                <a:xfrm>
                  <a:off x="2971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389" name="Rectangle 279"/>
                <p:cNvSpPr>
                  <a:spLocks noChangeArrowheads="1"/>
                </p:cNvSpPr>
                <p:nvPr/>
              </p:nvSpPr>
              <p:spPr bwMode="auto">
                <a:xfrm>
                  <a:off x="3128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390" name="Rectangle 280"/>
                <p:cNvSpPr>
                  <a:spLocks noChangeArrowheads="1"/>
                </p:cNvSpPr>
                <p:nvPr/>
              </p:nvSpPr>
              <p:spPr bwMode="auto">
                <a:xfrm>
                  <a:off x="3285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391" name="Rectangle 281"/>
                <p:cNvSpPr>
                  <a:spLocks noChangeArrowheads="1"/>
                </p:cNvSpPr>
                <p:nvPr/>
              </p:nvSpPr>
              <p:spPr bwMode="auto">
                <a:xfrm>
                  <a:off x="3442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392" name="Rectangle 282"/>
                <p:cNvSpPr>
                  <a:spLocks noChangeArrowheads="1"/>
                </p:cNvSpPr>
                <p:nvPr/>
              </p:nvSpPr>
              <p:spPr bwMode="auto">
                <a:xfrm>
                  <a:off x="2343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393" name="Rectangle 283"/>
                <p:cNvSpPr>
                  <a:spLocks noChangeArrowheads="1"/>
                </p:cNvSpPr>
                <p:nvPr/>
              </p:nvSpPr>
              <p:spPr bwMode="auto">
                <a:xfrm>
                  <a:off x="2500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394" name="Rectangle 284"/>
                <p:cNvSpPr>
                  <a:spLocks noChangeArrowheads="1"/>
                </p:cNvSpPr>
                <p:nvPr/>
              </p:nvSpPr>
              <p:spPr bwMode="auto">
                <a:xfrm>
                  <a:off x="2657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395" name="Rectangle 285"/>
                <p:cNvSpPr>
                  <a:spLocks noChangeArrowheads="1"/>
                </p:cNvSpPr>
                <p:nvPr/>
              </p:nvSpPr>
              <p:spPr bwMode="auto">
                <a:xfrm>
                  <a:off x="2814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396" name="Rectangle 286"/>
                <p:cNvSpPr>
                  <a:spLocks noChangeArrowheads="1"/>
                </p:cNvSpPr>
                <p:nvPr/>
              </p:nvSpPr>
              <p:spPr bwMode="auto">
                <a:xfrm>
                  <a:off x="3599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397" name="Rectangle 287"/>
                <p:cNvSpPr>
                  <a:spLocks noChangeArrowheads="1"/>
                </p:cNvSpPr>
                <p:nvPr/>
              </p:nvSpPr>
              <p:spPr bwMode="auto">
                <a:xfrm>
                  <a:off x="3756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398" name="Rectangle 288"/>
                <p:cNvSpPr>
                  <a:spLocks noChangeArrowheads="1"/>
                </p:cNvSpPr>
                <p:nvPr/>
              </p:nvSpPr>
              <p:spPr bwMode="auto">
                <a:xfrm>
                  <a:off x="1401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399" name="Rectangle 289"/>
                <p:cNvSpPr>
                  <a:spLocks noChangeArrowheads="1"/>
                </p:cNvSpPr>
                <p:nvPr/>
              </p:nvSpPr>
              <p:spPr bwMode="auto">
                <a:xfrm>
                  <a:off x="1558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400" name="Rectangle 290"/>
                <p:cNvSpPr>
                  <a:spLocks noChangeArrowheads="1"/>
                </p:cNvSpPr>
                <p:nvPr/>
              </p:nvSpPr>
              <p:spPr bwMode="auto">
                <a:xfrm>
                  <a:off x="1715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401" name="Rectangle 291"/>
                <p:cNvSpPr>
                  <a:spLocks noChangeArrowheads="1"/>
                </p:cNvSpPr>
                <p:nvPr/>
              </p:nvSpPr>
              <p:spPr bwMode="auto">
                <a:xfrm>
                  <a:off x="1872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402" name="Rectangle 292"/>
                <p:cNvSpPr>
                  <a:spLocks noChangeArrowheads="1"/>
                </p:cNvSpPr>
                <p:nvPr/>
              </p:nvSpPr>
              <p:spPr bwMode="auto">
                <a:xfrm>
                  <a:off x="773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403" name="Rectangle 293"/>
                <p:cNvSpPr>
                  <a:spLocks noChangeArrowheads="1"/>
                </p:cNvSpPr>
                <p:nvPr/>
              </p:nvSpPr>
              <p:spPr bwMode="auto">
                <a:xfrm>
                  <a:off x="930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404" name="Rectangle 294"/>
                <p:cNvSpPr>
                  <a:spLocks noChangeArrowheads="1"/>
                </p:cNvSpPr>
                <p:nvPr/>
              </p:nvSpPr>
              <p:spPr bwMode="auto">
                <a:xfrm>
                  <a:off x="1087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405" name="Rectangle 295"/>
                <p:cNvSpPr>
                  <a:spLocks noChangeArrowheads="1"/>
                </p:cNvSpPr>
                <p:nvPr/>
              </p:nvSpPr>
              <p:spPr bwMode="auto">
                <a:xfrm>
                  <a:off x="1244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406" name="Rectangle 296"/>
                <p:cNvSpPr>
                  <a:spLocks noChangeArrowheads="1"/>
                </p:cNvSpPr>
                <p:nvPr/>
              </p:nvSpPr>
              <p:spPr bwMode="auto">
                <a:xfrm>
                  <a:off x="2029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407" name="Rectangle 297"/>
                <p:cNvSpPr>
                  <a:spLocks noChangeArrowheads="1"/>
                </p:cNvSpPr>
                <p:nvPr/>
              </p:nvSpPr>
              <p:spPr bwMode="auto">
                <a:xfrm>
                  <a:off x="2186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408" name="Rectangle 298"/>
                <p:cNvSpPr>
                  <a:spLocks noChangeArrowheads="1"/>
                </p:cNvSpPr>
                <p:nvPr/>
              </p:nvSpPr>
              <p:spPr bwMode="auto">
                <a:xfrm>
                  <a:off x="2971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409" name="Rectangle 299"/>
                <p:cNvSpPr>
                  <a:spLocks noChangeArrowheads="1"/>
                </p:cNvSpPr>
                <p:nvPr/>
              </p:nvSpPr>
              <p:spPr bwMode="auto">
                <a:xfrm>
                  <a:off x="3128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410" name="Rectangle 300"/>
                <p:cNvSpPr>
                  <a:spLocks noChangeArrowheads="1"/>
                </p:cNvSpPr>
                <p:nvPr/>
              </p:nvSpPr>
              <p:spPr bwMode="auto">
                <a:xfrm>
                  <a:off x="3285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411" name="Rectangle 301"/>
                <p:cNvSpPr>
                  <a:spLocks noChangeArrowheads="1"/>
                </p:cNvSpPr>
                <p:nvPr/>
              </p:nvSpPr>
              <p:spPr bwMode="auto">
                <a:xfrm>
                  <a:off x="3442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412" name="Rectangle 302"/>
                <p:cNvSpPr>
                  <a:spLocks noChangeArrowheads="1"/>
                </p:cNvSpPr>
                <p:nvPr/>
              </p:nvSpPr>
              <p:spPr bwMode="auto">
                <a:xfrm>
                  <a:off x="2343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413" name="Rectangle 303"/>
                <p:cNvSpPr>
                  <a:spLocks noChangeArrowheads="1"/>
                </p:cNvSpPr>
                <p:nvPr/>
              </p:nvSpPr>
              <p:spPr bwMode="auto">
                <a:xfrm>
                  <a:off x="2500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414" name="Rectangle 304"/>
                <p:cNvSpPr>
                  <a:spLocks noChangeArrowheads="1"/>
                </p:cNvSpPr>
                <p:nvPr/>
              </p:nvSpPr>
              <p:spPr bwMode="auto">
                <a:xfrm>
                  <a:off x="2657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415" name="Rectangle 305"/>
                <p:cNvSpPr>
                  <a:spLocks noChangeArrowheads="1"/>
                </p:cNvSpPr>
                <p:nvPr/>
              </p:nvSpPr>
              <p:spPr bwMode="auto">
                <a:xfrm>
                  <a:off x="2814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416" name="Rectangle 306"/>
                <p:cNvSpPr>
                  <a:spLocks noChangeArrowheads="1"/>
                </p:cNvSpPr>
                <p:nvPr/>
              </p:nvSpPr>
              <p:spPr bwMode="auto">
                <a:xfrm>
                  <a:off x="3599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417" name="Rectangle 307"/>
                <p:cNvSpPr>
                  <a:spLocks noChangeArrowheads="1"/>
                </p:cNvSpPr>
                <p:nvPr/>
              </p:nvSpPr>
              <p:spPr bwMode="auto">
                <a:xfrm>
                  <a:off x="3756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418" name="Rectangle 308"/>
                <p:cNvSpPr>
                  <a:spLocks noChangeArrowheads="1"/>
                </p:cNvSpPr>
                <p:nvPr/>
              </p:nvSpPr>
              <p:spPr bwMode="auto">
                <a:xfrm>
                  <a:off x="1401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419" name="Rectangle 309"/>
                <p:cNvSpPr>
                  <a:spLocks noChangeArrowheads="1"/>
                </p:cNvSpPr>
                <p:nvPr/>
              </p:nvSpPr>
              <p:spPr bwMode="auto">
                <a:xfrm>
                  <a:off x="1558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420" name="Rectangle 310"/>
                <p:cNvSpPr>
                  <a:spLocks noChangeArrowheads="1"/>
                </p:cNvSpPr>
                <p:nvPr/>
              </p:nvSpPr>
              <p:spPr bwMode="auto">
                <a:xfrm>
                  <a:off x="1715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421" name="Rectangle 311"/>
                <p:cNvSpPr>
                  <a:spLocks noChangeArrowheads="1"/>
                </p:cNvSpPr>
                <p:nvPr/>
              </p:nvSpPr>
              <p:spPr bwMode="auto">
                <a:xfrm>
                  <a:off x="1872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422" name="Rectangle 312"/>
                <p:cNvSpPr>
                  <a:spLocks noChangeArrowheads="1"/>
                </p:cNvSpPr>
                <p:nvPr/>
              </p:nvSpPr>
              <p:spPr bwMode="auto">
                <a:xfrm>
                  <a:off x="773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423" name="Rectangle 313"/>
                <p:cNvSpPr>
                  <a:spLocks noChangeArrowheads="1"/>
                </p:cNvSpPr>
                <p:nvPr/>
              </p:nvSpPr>
              <p:spPr bwMode="auto">
                <a:xfrm>
                  <a:off x="930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424" name="Rectangle 314"/>
                <p:cNvSpPr>
                  <a:spLocks noChangeArrowheads="1"/>
                </p:cNvSpPr>
                <p:nvPr/>
              </p:nvSpPr>
              <p:spPr bwMode="auto">
                <a:xfrm>
                  <a:off x="1087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425" name="Rectangle 315"/>
                <p:cNvSpPr>
                  <a:spLocks noChangeArrowheads="1"/>
                </p:cNvSpPr>
                <p:nvPr/>
              </p:nvSpPr>
              <p:spPr bwMode="auto">
                <a:xfrm>
                  <a:off x="1244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426" name="Rectangle 316"/>
                <p:cNvSpPr>
                  <a:spLocks noChangeArrowheads="1"/>
                </p:cNvSpPr>
                <p:nvPr/>
              </p:nvSpPr>
              <p:spPr bwMode="auto">
                <a:xfrm>
                  <a:off x="2029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427" name="Rectangle 317"/>
                <p:cNvSpPr>
                  <a:spLocks noChangeArrowheads="1"/>
                </p:cNvSpPr>
                <p:nvPr/>
              </p:nvSpPr>
              <p:spPr bwMode="auto">
                <a:xfrm>
                  <a:off x="2186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428" name="Rectangle 318"/>
                <p:cNvSpPr>
                  <a:spLocks noChangeArrowheads="1"/>
                </p:cNvSpPr>
                <p:nvPr/>
              </p:nvSpPr>
              <p:spPr bwMode="auto">
                <a:xfrm>
                  <a:off x="2971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429" name="Rectangle 319"/>
                <p:cNvSpPr>
                  <a:spLocks noChangeArrowheads="1"/>
                </p:cNvSpPr>
                <p:nvPr/>
              </p:nvSpPr>
              <p:spPr bwMode="auto">
                <a:xfrm>
                  <a:off x="3128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430" name="Rectangle 320"/>
                <p:cNvSpPr>
                  <a:spLocks noChangeArrowheads="1"/>
                </p:cNvSpPr>
                <p:nvPr/>
              </p:nvSpPr>
              <p:spPr bwMode="auto">
                <a:xfrm>
                  <a:off x="3285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431" name="Rectangle 321"/>
                <p:cNvSpPr>
                  <a:spLocks noChangeArrowheads="1"/>
                </p:cNvSpPr>
                <p:nvPr/>
              </p:nvSpPr>
              <p:spPr bwMode="auto">
                <a:xfrm>
                  <a:off x="3442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432" name="Rectangle 322"/>
                <p:cNvSpPr>
                  <a:spLocks noChangeArrowheads="1"/>
                </p:cNvSpPr>
                <p:nvPr/>
              </p:nvSpPr>
              <p:spPr bwMode="auto">
                <a:xfrm>
                  <a:off x="2343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433" name="Rectangle 323"/>
                <p:cNvSpPr>
                  <a:spLocks noChangeArrowheads="1"/>
                </p:cNvSpPr>
                <p:nvPr/>
              </p:nvSpPr>
              <p:spPr bwMode="auto">
                <a:xfrm>
                  <a:off x="2500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434" name="Rectangle 324"/>
                <p:cNvSpPr>
                  <a:spLocks noChangeArrowheads="1"/>
                </p:cNvSpPr>
                <p:nvPr/>
              </p:nvSpPr>
              <p:spPr bwMode="auto">
                <a:xfrm>
                  <a:off x="2657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435" name="Rectangle 325"/>
                <p:cNvSpPr>
                  <a:spLocks noChangeArrowheads="1"/>
                </p:cNvSpPr>
                <p:nvPr/>
              </p:nvSpPr>
              <p:spPr bwMode="auto">
                <a:xfrm>
                  <a:off x="2814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436" name="Rectangle 326"/>
                <p:cNvSpPr>
                  <a:spLocks noChangeArrowheads="1"/>
                </p:cNvSpPr>
                <p:nvPr/>
              </p:nvSpPr>
              <p:spPr bwMode="auto">
                <a:xfrm>
                  <a:off x="3599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437" name="Rectangle 327"/>
                <p:cNvSpPr>
                  <a:spLocks noChangeArrowheads="1"/>
                </p:cNvSpPr>
                <p:nvPr/>
              </p:nvSpPr>
              <p:spPr bwMode="auto">
                <a:xfrm>
                  <a:off x="3756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438" name="Rectangle 328"/>
                <p:cNvSpPr>
                  <a:spLocks noChangeArrowheads="1"/>
                </p:cNvSpPr>
                <p:nvPr/>
              </p:nvSpPr>
              <p:spPr bwMode="auto">
                <a:xfrm>
                  <a:off x="1401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439" name="Rectangle 329"/>
                <p:cNvSpPr>
                  <a:spLocks noChangeArrowheads="1"/>
                </p:cNvSpPr>
                <p:nvPr/>
              </p:nvSpPr>
              <p:spPr bwMode="auto">
                <a:xfrm>
                  <a:off x="1558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440" name="Rectangle 330"/>
                <p:cNvSpPr>
                  <a:spLocks noChangeArrowheads="1"/>
                </p:cNvSpPr>
                <p:nvPr/>
              </p:nvSpPr>
              <p:spPr bwMode="auto">
                <a:xfrm>
                  <a:off x="1715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441" name="Rectangle 331"/>
                <p:cNvSpPr>
                  <a:spLocks noChangeArrowheads="1"/>
                </p:cNvSpPr>
                <p:nvPr/>
              </p:nvSpPr>
              <p:spPr bwMode="auto">
                <a:xfrm>
                  <a:off x="1872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442" name="Rectangle 332"/>
                <p:cNvSpPr>
                  <a:spLocks noChangeArrowheads="1"/>
                </p:cNvSpPr>
                <p:nvPr/>
              </p:nvSpPr>
              <p:spPr bwMode="auto">
                <a:xfrm>
                  <a:off x="773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443" name="Rectangle 333"/>
                <p:cNvSpPr>
                  <a:spLocks noChangeArrowheads="1"/>
                </p:cNvSpPr>
                <p:nvPr/>
              </p:nvSpPr>
              <p:spPr bwMode="auto">
                <a:xfrm>
                  <a:off x="930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444" name="Rectangle 334"/>
                <p:cNvSpPr>
                  <a:spLocks noChangeArrowheads="1"/>
                </p:cNvSpPr>
                <p:nvPr/>
              </p:nvSpPr>
              <p:spPr bwMode="auto">
                <a:xfrm>
                  <a:off x="1087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445" name="Rectangle 335"/>
                <p:cNvSpPr>
                  <a:spLocks noChangeArrowheads="1"/>
                </p:cNvSpPr>
                <p:nvPr/>
              </p:nvSpPr>
              <p:spPr bwMode="auto">
                <a:xfrm>
                  <a:off x="1244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446" name="Rectangle 336"/>
                <p:cNvSpPr>
                  <a:spLocks noChangeArrowheads="1"/>
                </p:cNvSpPr>
                <p:nvPr/>
              </p:nvSpPr>
              <p:spPr bwMode="auto">
                <a:xfrm>
                  <a:off x="2029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447" name="Rectangle 337"/>
                <p:cNvSpPr>
                  <a:spLocks noChangeArrowheads="1"/>
                </p:cNvSpPr>
                <p:nvPr/>
              </p:nvSpPr>
              <p:spPr bwMode="auto">
                <a:xfrm>
                  <a:off x="2186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448" name="Rectangle 338"/>
                <p:cNvSpPr>
                  <a:spLocks noChangeArrowheads="1"/>
                </p:cNvSpPr>
                <p:nvPr/>
              </p:nvSpPr>
              <p:spPr bwMode="auto">
                <a:xfrm>
                  <a:off x="2971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449" name="Rectangle 339"/>
                <p:cNvSpPr>
                  <a:spLocks noChangeArrowheads="1"/>
                </p:cNvSpPr>
                <p:nvPr/>
              </p:nvSpPr>
              <p:spPr bwMode="auto">
                <a:xfrm>
                  <a:off x="3128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450" name="Rectangle 340"/>
                <p:cNvSpPr>
                  <a:spLocks noChangeArrowheads="1"/>
                </p:cNvSpPr>
                <p:nvPr/>
              </p:nvSpPr>
              <p:spPr bwMode="auto">
                <a:xfrm>
                  <a:off x="3285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451" name="Rectangle 341"/>
                <p:cNvSpPr>
                  <a:spLocks noChangeArrowheads="1"/>
                </p:cNvSpPr>
                <p:nvPr/>
              </p:nvSpPr>
              <p:spPr bwMode="auto">
                <a:xfrm>
                  <a:off x="3442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452" name="Rectangle 342"/>
                <p:cNvSpPr>
                  <a:spLocks noChangeArrowheads="1"/>
                </p:cNvSpPr>
                <p:nvPr/>
              </p:nvSpPr>
              <p:spPr bwMode="auto">
                <a:xfrm>
                  <a:off x="2343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453" name="Rectangle 343"/>
                <p:cNvSpPr>
                  <a:spLocks noChangeArrowheads="1"/>
                </p:cNvSpPr>
                <p:nvPr/>
              </p:nvSpPr>
              <p:spPr bwMode="auto">
                <a:xfrm>
                  <a:off x="2500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454" name="Rectangle 344"/>
                <p:cNvSpPr>
                  <a:spLocks noChangeArrowheads="1"/>
                </p:cNvSpPr>
                <p:nvPr/>
              </p:nvSpPr>
              <p:spPr bwMode="auto">
                <a:xfrm>
                  <a:off x="2657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455" name="Rectangle 345"/>
                <p:cNvSpPr>
                  <a:spLocks noChangeArrowheads="1"/>
                </p:cNvSpPr>
                <p:nvPr/>
              </p:nvSpPr>
              <p:spPr bwMode="auto">
                <a:xfrm>
                  <a:off x="2814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456" name="Rectangle 346"/>
                <p:cNvSpPr>
                  <a:spLocks noChangeArrowheads="1"/>
                </p:cNvSpPr>
                <p:nvPr/>
              </p:nvSpPr>
              <p:spPr bwMode="auto">
                <a:xfrm>
                  <a:off x="3599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457" name="Rectangle 347"/>
                <p:cNvSpPr>
                  <a:spLocks noChangeArrowheads="1"/>
                </p:cNvSpPr>
                <p:nvPr/>
              </p:nvSpPr>
              <p:spPr bwMode="auto">
                <a:xfrm>
                  <a:off x="3756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458" name="Rectangle 348"/>
                <p:cNvSpPr>
                  <a:spLocks noChangeArrowheads="1"/>
                </p:cNvSpPr>
                <p:nvPr/>
              </p:nvSpPr>
              <p:spPr bwMode="auto">
                <a:xfrm>
                  <a:off x="1401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459" name="Rectangle 349"/>
                <p:cNvSpPr>
                  <a:spLocks noChangeArrowheads="1"/>
                </p:cNvSpPr>
                <p:nvPr/>
              </p:nvSpPr>
              <p:spPr bwMode="auto">
                <a:xfrm>
                  <a:off x="1558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460" name="Rectangle 350"/>
                <p:cNvSpPr>
                  <a:spLocks noChangeArrowheads="1"/>
                </p:cNvSpPr>
                <p:nvPr/>
              </p:nvSpPr>
              <p:spPr bwMode="auto">
                <a:xfrm>
                  <a:off x="1715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461" name="Rectangle 351"/>
                <p:cNvSpPr>
                  <a:spLocks noChangeArrowheads="1"/>
                </p:cNvSpPr>
                <p:nvPr/>
              </p:nvSpPr>
              <p:spPr bwMode="auto">
                <a:xfrm>
                  <a:off x="1872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462" name="Rectangle 352"/>
                <p:cNvSpPr>
                  <a:spLocks noChangeArrowheads="1"/>
                </p:cNvSpPr>
                <p:nvPr/>
              </p:nvSpPr>
              <p:spPr bwMode="auto">
                <a:xfrm>
                  <a:off x="773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463" name="Rectangle 353"/>
                <p:cNvSpPr>
                  <a:spLocks noChangeArrowheads="1"/>
                </p:cNvSpPr>
                <p:nvPr/>
              </p:nvSpPr>
              <p:spPr bwMode="auto">
                <a:xfrm>
                  <a:off x="930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464" name="Rectangle 354"/>
                <p:cNvSpPr>
                  <a:spLocks noChangeArrowheads="1"/>
                </p:cNvSpPr>
                <p:nvPr/>
              </p:nvSpPr>
              <p:spPr bwMode="auto">
                <a:xfrm>
                  <a:off x="1087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465" name="Rectangle 355"/>
                <p:cNvSpPr>
                  <a:spLocks noChangeArrowheads="1"/>
                </p:cNvSpPr>
                <p:nvPr/>
              </p:nvSpPr>
              <p:spPr bwMode="auto">
                <a:xfrm>
                  <a:off x="1244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466" name="Rectangle 356"/>
                <p:cNvSpPr>
                  <a:spLocks noChangeArrowheads="1"/>
                </p:cNvSpPr>
                <p:nvPr/>
              </p:nvSpPr>
              <p:spPr bwMode="auto">
                <a:xfrm>
                  <a:off x="2029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467" name="Rectangle 357"/>
                <p:cNvSpPr>
                  <a:spLocks noChangeArrowheads="1"/>
                </p:cNvSpPr>
                <p:nvPr/>
              </p:nvSpPr>
              <p:spPr bwMode="auto">
                <a:xfrm>
                  <a:off x="2186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468" name="Rectangle 358"/>
                <p:cNvSpPr>
                  <a:spLocks noChangeArrowheads="1"/>
                </p:cNvSpPr>
                <p:nvPr/>
              </p:nvSpPr>
              <p:spPr bwMode="auto">
                <a:xfrm>
                  <a:off x="2971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469" name="Rectangle 359"/>
                <p:cNvSpPr>
                  <a:spLocks noChangeArrowheads="1"/>
                </p:cNvSpPr>
                <p:nvPr/>
              </p:nvSpPr>
              <p:spPr bwMode="auto">
                <a:xfrm>
                  <a:off x="3128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470" name="Rectangle 360"/>
                <p:cNvSpPr>
                  <a:spLocks noChangeArrowheads="1"/>
                </p:cNvSpPr>
                <p:nvPr/>
              </p:nvSpPr>
              <p:spPr bwMode="auto">
                <a:xfrm>
                  <a:off x="3285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471" name="Rectangle 361"/>
                <p:cNvSpPr>
                  <a:spLocks noChangeArrowheads="1"/>
                </p:cNvSpPr>
                <p:nvPr/>
              </p:nvSpPr>
              <p:spPr bwMode="auto">
                <a:xfrm>
                  <a:off x="3442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472" name="Rectangle 362"/>
                <p:cNvSpPr>
                  <a:spLocks noChangeArrowheads="1"/>
                </p:cNvSpPr>
                <p:nvPr/>
              </p:nvSpPr>
              <p:spPr bwMode="auto">
                <a:xfrm>
                  <a:off x="2343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473" name="Rectangle 363"/>
                <p:cNvSpPr>
                  <a:spLocks noChangeArrowheads="1"/>
                </p:cNvSpPr>
                <p:nvPr/>
              </p:nvSpPr>
              <p:spPr bwMode="auto">
                <a:xfrm>
                  <a:off x="2500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474" name="Rectangle 364"/>
                <p:cNvSpPr>
                  <a:spLocks noChangeArrowheads="1"/>
                </p:cNvSpPr>
                <p:nvPr/>
              </p:nvSpPr>
              <p:spPr bwMode="auto">
                <a:xfrm>
                  <a:off x="2657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475" name="Rectangle 365"/>
                <p:cNvSpPr>
                  <a:spLocks noChangeArrowheads="1"/>
                </p:cNvSpPr>
                <p:nvPr/>
              </p:nvSpPr>
              <p:spPr bwMode="auto">
                <a:xfrm>
                  <a:off x="2814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476" name="Rectangle 366"/>
                <p:cNvSpPr>
                  <a:spLocks noChangeArrowheads="1"/>
                </p:cNvSpPr>
                <p:nvPr/>
              </p:nvSpPr>
              <p:spPr bwMode="auto">
                <a:xfrm>
                  <a:off x="3599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477" name="Rectangle 367"/>
                <p:cNvSpPr>
                  <a:spLocks noChangeArrowheads="1"/>
                </p:cNvSpPr>
                <p:nvPr/>
              </p:nvSpPr>
              <p:spPr bwMode="auto">
                <a:xfrm>
                  <a:off x="3756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478" name="Rectangle 368"/>
                <p:cNvSpPr>
                  <a:spLocks noChangeArrowheads="1"/>
                </p:cNvSpPr>
                <p:nvPr/>
              </p:nvSpPr>
              <p:spPr bwMode="auto">
                <a:xfrm>
                  <a:off x="1401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479" name="Rectangle 369"/>
                <p:cNvSpPr>
                  <a:spLocks noChangeArrowheads="1"/>
                </p:cNvSpPr>
                <p:nvPr/>
              </p:nvSpPr>
              <p:spPr bwMode="auto">
                <a:xfrm>
                  <a:off x="1558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480" name="Rectangle 370"/>
                <p:cNvSpPr>
                  <a:spLocks noChangeArrowheads="1"/>
                </p:cNvSpPr>
                <p:nvPr/>
              </p:nvSpPr>
              <p:spPr bwMode="auto">
                <a:xfrm>
                  <a:off x="1715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481" name="Rectangle 371"/>
                <p:cNvSpPr>
                  <a:spLocks noChangeArrowheads="1"/>
                </p:cNvSpPr>
                <p:nvPr/>
              </p:nvSpPr>
              <p:spPr bwMode="auto">
                <a:xfrm>
                  <a:off x="1872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482" name="Rectangle 372"/>
                <p:cNvSpPr>
                  <a:spLocks noChangeArrowheads="1"/>
                </p:cNvSpPr>
                <p:nvPr/>
              </p:nvSpPr>
              <p:spPr bwMode="auto">
                <a:xfrm>
                  <a:off x="773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483" name="Rectangle 373"/>
                <p:cNvSpPr>
                  <a:spLocks noChangeArrowheads="1"/>
                </p:cNvSpPr>
                <p:nvPr/>
              </p:nvSpPr>
              <p:spPr bwMode="auto">
                <a:xfrm>
                  <a:off x="930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484" name="Rectangle 374"/>
                <p:cNvSpPr>
                  <a:spLocks noChangeArrowheads="1"/>
                </p:cNvSpPr>
                <p:nvPr/>
              </p:nvSpPr>
              <p:spPr bwMode="auto">
                <a:xfrm>
                  <a:off x="1087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485" name="Rectangle 375"/>
                <p:cNvSpPr>
                  <a:spLocks noChangeArrowheads="1"/>
                </p:cNvSpPr>
                <p:nvPr/>
              </p:nvSpPr>
              <p:spPr bwMode="auto">
                <a:xfrm>
                  <a:off x="1244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486" name="Rectangle 376"/>
                <p:cNvSpPr>
                  <a:spLocks noChangeArrowheads="1"/>
                </p:cNvSpPr>
                <p:nvPr/>
              </p:nvSpPr>
              <p:spPr bwMode="auto">
                <a:xfrm>
                  <a:off x="2029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487" name="Rectangle 377"/>
                <p:cNvSpPr>
                  <a:spLocks noChangeArrowheads="1"/>
                </p:cNvSpPr>
                <p:nvPr/>
              </p:nvSpPr>
              <p:spPr bwMode="auto">
                <a:xfrm>
                  <a:off x="2186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488" name="Rectangle 378"/>
                <p:cNvSpPr>
                  <a:spLocks noChangeArrowheads="1"/>
                </p:cNvSpPr>
                <p:nvPr/>
              </p:nvSpPr>
              <p:spPr bwMode="auto">
                <a:xfrm>
                  <a:off x="2971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489" name="Rectangle 379"/>
                <p:cNvSpPr>
                  <a:spLocks noChangeArrowheads="1"/>
                </p:cNvSpPr>
                <p:nvPr/>
              </p:nvSpPr>
              <p:spPr bwMode="auto">
                <a:xfrm>
                  <a:off x="3128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490" name="Rectangle 380"/>
                <p:cNvSpPr>
                  <a:spLocks noChangeArrowheads="1"/>
                </p:cNvSpPr>
                <p:nvPr/>
              </p:nvSpPr>
              <p:spPr bwMode="auto">
                <a:xfrm>
                  <a:off x="3285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491" name="Rectangle 381"/>
                <p:cNvSpPr>
                  <a:spLocks noChangeArrowheads="1"/>
                </p:cNvSpPr>
                <p:nvPr/>
              </p:nvSpPr>
              <p:spPr bwMode="auto">
                <a:xfrm>
                  <a:off x="3442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492" name="Rectangle 382"/>
                <p:cNvSpPr>
                  <a:spLocks noChangeArrowheads="1"/>
                </p:cNvSpPr>
                <p:nvPr/>
              </p:nvSpPr>
              <p:spPr bwMode="auto">
                <a:xfrm>
                  <a:off x="2343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493" name="Rectangle 383"/>
                <p:cNvSpPr>
                  <a:spLocks noChangeArrowheads="1"/>
                </p:cNvSpPr>
                <p:nvPr/>
              </p:nvSpPr>
              <p:spPr bwMode="auto">
                <a:xfrm>
                  <a:off x="2500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494" name="Rectangle 384"/>
                <p:cNvSpPr>
                  <a:spLocks noChangeArrowheads="1"/>
                </p:cNvSpPr>
                <p:nvPr/>
              </p:nvSpPr>
              <p:spPr bwMode="auto">
                <a:xfrm>
                  <a:off x="2657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495" name="Rectangle 385"/>
                <p:cNvSpPr>
                  <a:spLocks noChangeArrowheads="1"/>
                </p:cNvSpPr>
                <p:nvPr/>
              </p:nvSpPr>
              <p:spPr bwMode="auto">
                <a:xfrm>
                  <a:off x="2814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496" name="Rectangle 386"/>
                <p:cNvSpPr>
                  <a:spLocks noChangeArrowheads="1"/>
                </p:cNvSpPr>
                <p:nvPr/>
              </p:nvSpPr>
              <p:spPr bwMode="auto">
                <a:xfrm>
                  <a:off x="3599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497" name="Rectangle 387"/>
                <p:cNvSpPr>
                  <a:spLocks noChangeArrowheads="1"/>
                </p:cNvSpPr>
                <p:nvPr/>
              </p:nvSpPr>
              <p:spPr bwMode="auto">
                <a:xfrm>
                  <a:off x="3756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498" name="Rectangle 388"/>
                <p:cNvSpPr>
                  <a:spLocks noChangeArrowheads="1"/>
                </p:cNvSpPr>
                <p:nvPr/>
              </p:nvSpPr>
              <p:spPr bwMode="auto">
                <a:xfrm>
                  <a:off x="1401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499" name="Rectangle 389"/>
                <p:cNvSpPr>
                  <a:spLocks noChangeArrowheads="1"/>
                </p:cNvSpPr>
                <p:nvPr/>
              </p:nvSpPr>
              <p:spPr bwMode="auto">
                <a:xfrm>
                  <a:off x="1558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500" name="Rectangle 390"/>
                <p:cNvSpPr>
                  <a:spLocks noChangeArrowheads="1"/>
                </p:cNvSpPr>
                <p:nvPr/>
              </p:nvSpPr>
              <p:spPr bwMode="auto">
                <a:xfrm>
                  <a:off x="1715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501" name="Rectangle 391"/>
                <p:cNvSpPr>
                  <a:spLocks noChangeArrowheads="1"/>
                </p:cNvSpPr>
                <p:nvPr/>
              </p:nvSpPr>
              <p:spPr bwMode="auto">
                <a:xfrm>
                  <a:off x="1872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502" name="Rectangle 392"/>
                <p:cNvSpPr>
                  <a:spLocks noChangeArrowheads="1"/>
                </p:cNvSpPr>
                <p:nvPr/>
              </p:nvSpPr>
              <p:spPr bwMode="auto">
                <a:xfrm>
                  <a:off x="773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503" name="Rectangle 393"/>
                <p:cNvSpPr>
                  <a:spLocks noChangeArrowheads="1"/>
                </p:cNvSpPr>
                <p:nvPr/>
              </p:nvSpPr>
              <p:spPr bwMode="auto">
                <a:xfrm>
                  <a:off x="930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504" name="Rectangle 394"/>
                <p:cNvSpPr>
                  <a:spLocks noChangeArrowheads="1"/>
                </p:cNvSpPr>
                <p:nvPr/>
              </p:nvSpPr>
              <p:spPr bwMode="auto">
                <a:xfrm>
                  <a:off x="1087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505" name="Rectangle 395"/>
                <p:cNvSpPr>
                  <a:spLocks noChangeArrowheads="1"/>
                </p:cNvSpPr>
                <p:nvPr/>
              </p:nvSpPr>
              <p:spPr bwMode="auto">
                <a:xfrm>
                  <a:off x="1244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506" name="Rectangle 396"/>
                <p:cNvSpPr>
                  <a:spLocks noChangeArrowheads="1"/>
                </p:cNvSpPr>
                <p:nvPr/>
              </p:nvSpPr>
              <p:spPr bwMode="auto">
                <a:xfrm>
                  <a:off x="2029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507" name="Rectangle 397"/>
                <p:cNvSpPr>
                  <a:spLocks noChangeArrowheads="1"/>
                </p:cNvSpPr>
                <p:nvPr/>
              </p:nvSpPr>
              <p:spPr bwMode="auto">
                <a:xfrm>
                  <a:off x="2186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508" name="Rectangle 398"/>
                <p:cNvSpPr>
                  <a:spLocks noChangeArrowheads="1"/>
                </p:cNvSpPr>
                <p:nvPr/>
              </p:nvSpPr>
              <p:spPr bwMode="auto">
                <a:xfrm>
                  <a:off x="2971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509" name="Rectangle 399"/>
                <p:cNvSpPr>
                  <a:spLocks noChangeArrowheads="1"/>
                </p:cNvSpPr>
                <p:nvPr/>
              </p:nvSpPr>
              <p:spPr bwMode="auto">
                <a:xfrm>
                  <a:off x="3128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510" name="Rectangle 400"/>
                <p:cNvSpPr>
                  <a:spLocks noChangeArrowheads="1"/>
                </p:cNvSpPr>
                <p:nvPr/>
              </p:nvSpPr>
              <p:spPr bwMode="auto">
                <a:xfrm>
                  <a:off x="3285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511" name="Rectangle 401"/>
                <p:cNvSpPr>
                  <a:spLocks noChangeArrowheads="1"/>
                </p:cNvSpPr>
                <p:nvPr/>
              </p:nvSpPr>
              <p:spPr bwMode="auto">
                <a:xfrm>
                  <a:off x="3442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512" name="Rectangle 402"/>
                <p:cNvSpPr>
                  <a:spLocks noChangeArrowheads="1"/>
                </p:cNvSpPr>
                <p:nvPr/>
              </p:nvSpPr>
              <p:spPr bwMode="auto">
                <a:xfrm>
                  <a:off x="2343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513" name="Rectangle 403"/>
                <p:cNvSpPr>
                  <a:spLocks noChangeArrowheads="1"/>
                </p:cNvSpPr>
                <p:nvPr/>
              </p:nvSpPr>
              <p:spPr bwMode="auto">
                <a:xfrm>
                  <a:off x="2500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514" name="Rectangle 404"/>
                <p:cNvSpPr>
                  <a:spLocks noChangeArrowheads="1"/>
                </p:cNvSpPr>
                <p:nvPr/>
              </p:nvSpPr>
              <p:spPr bwMode="auto">
                <a:xfrm>
                  <a:off x="2657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515" name="Rectangle 405"/>
                <p:cNvSpPr>
                  <a:spLocks noChangeArrowheads="1"/>
                </p:cNvSpPr>
                <p:nvPr/>
              </p:nvSpPr>
              <p:spPr bwMode="auto">
                <a:xfrm>
                  <a:off x="2814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516" name="Rectangle 406"/>
                <p:cNvSpPr>
                  <a:spLocks noChangeArrowheads="1"/>
                </p:cNvSpPr>
                <p:nvPr/>
              </p:nvSpPr>
              <p:spPr bwMode="auto">
                <a:xfrm>
                  <a:off x="3599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517" name="Rectangle 407"/>
                <p:cNvSpPr>
                  <a:spLocks noChangeArrowheads="1"/>
                </p:cNvSpPr>
                <p:nvPr/>
              </p:nvSpPr>
              <p:spPr bwMode="auto">
                <a:xfrm>
                  <a:off x="3756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</p:grpSp>
          <p:sp>
            <p:nvSpPr>
              <p:cNvPr id="2116" name="Line 408"/>
              <p:cNvSpPr>
                <a:spLocks noChangeShapeType="1"/>
              </p:cNvSpPr>
              <p:nvPr/>
            </p:nvSpPr>
            <p:spPr bwMode="auto">
              <a:xfrm>
                <a:off x="2814" y="616"/>
                <a:ext cx="0" cy="314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117" name="Line 409"/>
              <p:cNvSpPr>
                <a:spLocks noChangeShapeType="1"/>
              </p:cNvSpPr>
              <p:nvPr/>
            </p:nvSpPr>
            <p:spPr bwMode="auto">
              <a:xfrm>
                <a:off x="1244" y="2186"/>
                <a:ext cx="314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2071" name="Text Box 410"/>
            <p:cNvSpPr txBox="1">
              <a:spLocks noChangeArrowheads="1"/>
            </p:cNvSpPr>
            <p:nvPr/>
          </p:nvSpPr>
          <p:spPr bwMode="auto">
            <a:xfrm>
              <a:off x="2696" y="2212"/>
              <a:ext cx="11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endParaRPr lang="en-US" altLang="en-US"/>
            </a:p>
          </p:txBody>
        </p:sp>
        <p:sp>
          <p:nvSpPr>
            <p:cNvPr id="2072" name="Text Box 411"/>
            <p:cNvSpPr txBox="1">
              <a:spLocks noChangeArrowheads="1"/>
            </p:cNvSpPr>
            <p:nvPr/>
          </p:nvSpPr>
          <p:spPr bwMode="auto">
            <a:xfrm>
              <a:off x="2691" y="2160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0</a:t>
              </a:r>
            </a:p>
          </p:txBody>
        </p:sp>
        <p:sp>
          <p:nvSpPr>
            <p:cNvPr id="2073" name="Text Box 412"/>
            <p:cNvSpPr txBox="1">
              <a:spLocks noChangeArrowheads="1"/>
            </p:cNvSpPr>
            <p:nvPr/>
          </p:nvSpPr>
          <p:spPr bwMode="auto">
            <a:xfrm>
              <a:off x="2860" y="2168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1</a:t>
              </a:r>
            </a:p>
          </p:txBody>
        </p:sp>
        <p:sp>
          <p:nvSpPr>
            <p:cNvPr id="2074" name="Text Box 413"/>
            <p:cNvSpPr txBox="1">
              <a:spLocks noChangeArrowheads="1"/>
            </p:cNvSpPr>
            <p:nvPr/>
          </p:nvSpPr>
          <p:spPr bwMode="auto">
            <a:xfrm>
              <a:off x="3012" y="2168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2</a:t>
              </a:r>
            </a:p>
          </p:txBody>
        </p:sp>
        <p:sp>
          <p:nvSpPr>
            <p:cNvPr id="2075" name="Text Box 414"/>
            <p:cNvSpPr txBox="1">
              <a:spLocks noChangeArrowheads="1"/>
            </p:cNvSpPr>
            <p:nvPr/>
          </p:nvSpPr>
          <p:spPr bwMode="auto">
            <a:xfrm>
              <a:off x="3172" y="2168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3</a:t>
              </a:r>
            </a:p>
          </p:txBody>
        </p:sp>
        <p:sp>
          <p:nvSpPr>
            <p:cNvPr id="2076" name="Text Box 415"/>
            <p:cNvSpPr txBox="1">
              <a:spLocks noChangeArrowheads="1"/>
            </p:cNvSpPr>
            <p:nvPr/>
          </p:nvSpPr>
          <p:spPr bwMode="auto">
            <a:xfrm>
              <a:off x="3316" y="2168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4</a:t>
              </a:r>
            </a:p>
          </p:txBody>
        </p:sp>
        <p:sp>
          <p:nvSpPr>
            <p:cNvPr id="2077" name="Text Box 416"/>
            <p:cNvSpPr txBox="1">
              <a:spLocks noChangeArrowheads="1"/>
            </p:cNvSpPr>
            <p:nvPr/>
          </p:nvSpPr>
          <p:spPr bwMode="auto">
            <a:xfrm>
              <a:off x="3468" y="2168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5</a:t>
              </a:r>
            </a:p>
          </p:txBody>
        </p:sp>
        <p:sp>
          <p:nvSpPr>
            <p:cNvPr id="2078" name="Text Box 417"/>
            <p:cNvSpPr txBox="1">
              <a:spLocks noChangeArrowheads="1"/>
            </p:cNvSpPr>
            <p:nvPr/>
          </p:nvSpPr>
          <p:spPr bwMode="auto">
            <a:xfrm>
              <a:off x="3636" y="2168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6</a:t>
              </a:r>
            </a:p>
          </p:txBody>
        </p:sp>
        <p:sp>
          <p:nvSpPr>
            <p:cNvPr id="2079" name="Text Box 418"/>
            <p:cNvSpPr txBox="1">
              <a:spLocks noChangeArrowheads="1"/>
            </p:cNvSpPr>
            <p:nvPr/>
          </p:nvSpPr>
          <p:spPr bwMode="auto">
            <a:xfrm>
              <a:off x="3788" y="2168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7</a:t>
              </a:r>
            </a:p>
          </p:txBody>
        </p:sp>
        <p:sp>
          <p:nvSpPr>
            <p:cNvPr id="2080" name="Text Box 419"/>
            <p:cNvSpPr txBox="1">
              <a:spLocks noChangeArrowheads="1"/>
            </p:cNvSpPr>
            <p:nvPr/>
          </p:nvSpPr>
          <p:spPr bwMode="auto">
            <a:xfrm>
              <a:off x="3936" y="2172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8</a:t>
              </a:r>
            </a:p>
          </p:txBody>
        </p:sp>
        <p:sp>
          <p:nvSpPr>
            <p:cNvPr id="2081" name="Text Box 420"/>
            <p:cNvSpPr txBox="1">
              <a:spLocks noChangeArrowheads="1"/>
            </p:cNvSpPr>
            <p:nvPr/>
          </p:nvSpPr>
          <p:spPr bwMode="auto">
            <a:xfrm>
              <a:off x="4096" y="2168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9</a:t>
              </a:r>
            </a:p>
          </p:txBody>
        </p:sp>
        <p:sp>
          <p:nvSpPr>
            <p:cNvPr id="2082" name="Text Box 421"/>
            <p:cNvSpPr txBox="1">
              <a:spLocks noChangeArrowheads="1"/>
            </p:cNvSpPr>
            <p:nvPr/>
          </p:nvSpPr>
          <p:spPr bwMode="auto">
            <a:xfrm>
              <a:off x="4236" y="2168"/>
              <a:ext cx="228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10</a:t>
              </a:r>
            </a:p>
          </p:txBody>
        </p:sp>
        <p:sp>
          <p:nvSpPr>
            <p:cNvPr id="2083" name="Text Box 422"/>
            <p:cNvSpPr txBox="1">
              <a:spLocks noChangeArrowheads="1"/>
            </p:cNvSpPr>
            <p:nvPr/>
          </p:nvSpPr>
          <p:spPr bwMode="auto">
            <a:xfrm>
              <a:off x="1240" y="2172"/>
              <a:ext cx="22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-9</a:t>
              </a:r>
            </a:p>
          </p:txBody>
        </p:sp>
        <p:sp>
          <p:nvSpPr>
            <p:cNvPr id="2084" name="Text Box 423"/>
            <p:cNvSpPr txBox="1">
              <a:spLocks noChangeArrowheads="1"/>
            </p:cNvSpPr>
            <p:nvPr/>
          </p:nvSpPr>
          <p:spPr bwMode="auto">
            <a:xfrm>
              <a:off x="1408" y="2172"/>
              <a:ext cx="216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-8</a:t>
              </a:r>
            </a:p>
          </p:txBody>
        </p:sp>
        <p:sp>
          <p:nvSpPr>
            <p:cNvPr id="2085" name="Text Box 424"/>
            <p:cNvSpPr txBox="1">
              <a:spLocks noChangeArrowheads="1"/>
            </p:cNvSpPr>
            <p:nvPr/>
          </p:nvSpPr>
          <p:spPr bwMode="auto">
            <a:xfrm>
              <a:off x="1560" y="2176"/>
              <a:ext cx="20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-7</a:t>
              </a:r>
            </a:p>
          </p:txBody>
        </p:sp>
        <p:sp>
          <p:nvSpPr>
            <p:cNvPr id="2086" name="Text Box 425"/>
            <p:cNvSpPr txBox="1">
              <a:spLocks noChangeArrowheads="1"/>
            </p:cNvSpPr>
            <p:nvPr/>
          </p:nvSpPr>
          <p:spPr bwMode="auto">
            <a:xfrm>
              <a:off x="1724" y="2172"/>
              <a:ext cx="228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-6</a:t>
              </a:r>
            </a:p>
          </p:txBody>
        </p:sp>
        <p:sp>
          <p:nvSpPr>
            <p:cNvPr id="2087" name="Text Box 426"/>
            <p:cNvSpPr txBox="1">
              <a:spLocks noChangeArrowheads="1"/>
            </p:cNvSpPr>
            <p:nvPr/>
          </p:nvSpPr>
          <p:spPr bwMode="auto">
            <a:xfrm>
              <a:off x="1868" y="2176"/>
              <a:ext cx="236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-5</a:t>
              </a:r>
            </a:p>
          </p:txBody>
        </p:sp>
        <p:sp>
          <p:nvSpPr>
            <p:cNvPr id="2088" name="Text Box 427"/>
            <p:cNvSpPr txBox="1">
              <a:spLocks noChangeArrowheads="1"/>
            </p:cNvSpPr>
            <p:nvPr/>
          </p:nvSpPr>
          <p:spPr bwMode="auto">
            <a:xfrm>
              <a:off x="2032" y="2172"/>
              <a:ext cx="228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-4</a:t>
              </a:r>
            </a:p>
          </p:txBody>
        </p:sp>
        <p:sp>
          <p:nvSpPr>
            <p:cNvPr id="2089" name="Text Box 428"/>
            <p:cNvSpPr txBox="1">
              <a:spLocks noChangeArrowheads="1"/>
            </p:cNvSpPr>
            <p:nvPr/>
          </p:nvSpPr>
          <p:spPr bwMode="auto">
            <a:xfrm>
              <a:off x="2188" y="2172"/>
              <a:ext cx="24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-3</a:t>
              </a:r>
            </a:p>
          </p:txBody>
        </p:sp>
        <p:sp>
          <p:nvSpPr>
            <p:cNvPr id="2090" name="Text Box 429"/>
            <p:cNvSpPr txBox="1">
              <a:spLocks noChangeArrowheads="1"/>
            </p:cNvSpPr>
            <p:nvPr/>
          </p:nvSpPr>
          <p:spPr bwMode="auto">
            <a:xfrm>
              <a:off x="2344" y="2172"/>
              <a:ext cx="23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-2</a:t>
              </a:r>
            </a:p>
          </p:txBody>
        </p:sp>
        <p:sp>
          <p:nvSpPr>
            <p:cNvPr id="2091" name="Text Box 430"/>
            <p:cNvSpPr txBox="1">
              <a:spLocks noChangeArrowheads="1"/>
            </p:cNvSpPr>
            <p:nvPr/>
          </p:nvSpPr>
          <p:spPr bwMode="auto">
            <a:xfrm>
              <a:off x="2520" y="2176"/>
              <a:ext cx="23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-1</a:t>
              </a:r>
            </a:p>
          </p:txBody>
        </p:sp>
        <p:sp>
          <p:nvSpPr>
            <p:cNvPr id="2092" name="Text Box 431"/>
            <p:cNvSpPr txBox="1">
              <a:spLocks noChangeArrowheads="1"/>
            </p:cNvSpPr>
            <p:nvPr/>
          </p:nvSpPr>
          <p:spPr bwMode="auto">
            <a:xfrm>
              <a:off x="1064" y="2168"/>
              <a:ext cx="24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-10</a:t>
              </a:r>
            </a:p>
          </p:txBody>
        </p:sp>
        <p:sp>
          <p:nvSpPr>
            <p:cNvPr id="2093" name="Text Box 432"/>
            <p:cNvSpPr txBox="1">
              <a:spLocks noChangeArrowheads="1"/>
            </p:cNvSpPr>
            <p:nvPr/>
          </p:nvSpPr>
          <p:spPr bwMode="auto">
            <a:xfrm>
              <a:off x="4424" y="2068"/>
              <a:ext cx="20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2000">
                  <a:latin typeface="Comic Sans MS" panose="030F0702030302020204" pitchFamily="66" charset="0"/>
                </a:rPr>
                <a:t>x</a:t>
              </a:r>
            </a:p>
          </p:txBody>
        </p:sp>
        <p:sp>
          <p:nvSpPr>
            <p:cNvPr id="2094" name="Text Box 433"/>
            <p:cNvSpPr txBox="1">
              <a:spLocks noChangeArrowheads="1"/>
            </p:cNvSpPr>
            <p:nvPr/>
          </p:nvSpPr>
          <p:spPr bwMode="auto">
            <a:xfrm>
              <a:off x="2732" y="316"/>
              <a:ext cx="20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2000">
                  <a:latin typeface="Comic Sans MS" panose="030F0702030302020204" pitchFamily="66" charset="0"/>
                </a:rPr>
                <a:t>y</a:t>
              </a:r>
            </a:p>
          </p:txBody>
        </p:sp>
        <p:sp>
          <p:nvSpPr>
            <p:cNvPr id="2095" name="Text Box 434"/>
            <p:cNvSpPr txBox="1">
              <a:spLocks noChangeArrowheads="1"/>
            </p:cNvSpPr>
            <p:nvPr/>
          </p:nvSpPr>
          <p:spPr bwMode="auto">
            <a:xfrm>
              <a:off x="2697" y="1992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1</a:t>
              </a:r>
            </a:p>
          </p:txBody>
        </p:sp>
        <p:sp>
          <p:nvSpPr>
            <p:cNvPr id="2096" name="Text Box 435"/>
            <p:cNvSpPr txBox="1">
              <a:spLocks noChangeArrowheads="1"/>
            </p:cNvSpPr>
            <p:nvPr/>
          </p:nvSpPr>
          <p:spPr bwMode="auto">
            <a:xfrm>
              <a:off x="2685" y="1842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2</a:t>
              </a:r>
            </a:p>
          </p:txBody>
        </p:sp>
        <p:sp>
          <p:nvSpPr>
            <p:cNvPr id="2097" name="Text Box 436"/>
            <p:cNvSpPr txBox="1">
              <a:spLocks noChangeArrowheads="1"/>
            </p:cNvSpPr>
            <p:nvPr/>
          </p:nvSpPr>
          <p:spPr bwMode="auto">
            <a:xfrm>
              <a:off x="2691" y="1689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3</a:t>
              </a:r>
            </a:p>
          </p:txBody>
        </p:sp>
        <p:sp>
          <p:nvSpPr>
            <p:cNvPr id="2098" name="Text Box 437"/>
            <p:cNvSpPr txBox="1">
              <a:spLocks noChangeArrowheads="1"/>
            </p:cNvSpPr>
            <p:nvPr/>
          </p:nvSpPr>
          <p:spPr bwMode="auto">
            <a:xfrm>
              <a:off x="2685" y="1530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4</a:t>
              </a:r>
            </a:p>
          </p:txBody>
        </p:sp>
        <p:sp>
          <p:nvSpPr>
            <p:cNvPr id="2099" name="Text Box 438"/>
            <p:cNvSpPr txBox="1">
              <a:spLocks noChangeArrowheads="1"/>
            </p:cNvSpPr>
            <p:nvPr/>
          </p:nvSpPr>
          <p:spPr bwMode="auto">
            <a:xfrm>
              <a:off x="2685" y="1365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5</a:t>
              </a:r>
            </a:p>
          </p:txBody>
        </p:sp>
        <p:sp>
          <p:nvSpPr>
            <p:cNvPr id="2100" name="Text Box 439"/>
            <p:cNvSpPr txBox="1">
              <a:spLocks noChangeArrowheads="1"/>
            </p:cNvSpPr>
            <p:nvPr/>
          </p:nvSpPr>
          <p:spPr bwMode="auto">
            <a:xfrm>
              <a:off x="2688" y="1212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6</a:t>
              </a:r>
            </a:p>
          </p:txBody>
        </p:sp>
        <p:sp>
          <p:nvSpPr>
            <p:cNvPr id="2101" name="Text Box 440"/>
            <p:cNvSpPr txBox="1">
              <a:spLocks noChangeArrowheads="1"/>
            </p:cNvSpPr>
            <p:nvPr/>
          </p:nvSpPr>
          <p:spPr bwMode="auto">
            <a:xfrm>
              <a:off x="2685" y="1056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7</a:t>
              </a:r>
            </a:p>
          </p:txBody>
        </p:sp>
        <p:sp>
          <p:nvSpPr>
            <p:cNvPr id="2102" name="Text Box 441"/>
            <p:cNvSpPr txBox="1">
              <a:spLocks noChangeArrowheads="1"/>
            </p:cNvSpPr>
            <p:nvPr/>
          </p:nvSpPr>
          <p:spPr bwMode="auto">
            <a:xfrm>
              <a:off x="2688" y="900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8</a:t>
              </a:r>
            </a:p>
          </p:txBody>
        </p:sp>
        <p:sp>
          <p:nvSpPr>
            <p:cNvPr id="2103" name="Text Box 442"/>
            <p:cNvSpPr txBox="1">
              <a:spLocks noChangeArrowheads="1"/>
            </p:cNvSpPr>
            <p:nvPr/>
          </p:nvSpPr>
          <p:spPr bwMode="auto">
            <a:xfrm>
              <a:off x="2685" y="738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9</a:t>
              </a:r>
            </a:p>
          </p:txBody>
        </p:sp>
        <p:sp>
          <p:nvSpPr>
            <p:cNvPr id="2104" name="Text Box 443"/>
            <p:cNvSpPr txBox="1">
              <a:spLocks noChangeArrowheads="1"/>
            </p:cNvSpPr>
            <p:nvPr/>
          </p:nvSpPr>
          <p:spPr bwMode="auto">
            <a:xfrm>
              <a:off x="2664" y="579"/>
              <a:ext cx="235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10</a:t>
              </a:r>
            </a:p>
          </p:txBody>
        </p:sp>
        <p:sp>
          <p:nvSpPr>
            <p:cNvPr id="2105" name="Text Box 444"/>
            <p:cNvSpPr txBox="1">
              <a:spLocks noChangeArrowheads="1"/>
            </p:cNvSpPr>
            <p:nvPr/>
          </p:nvSpPr>
          <p:spPr bwMode="auto">
            <a:xfrm>
              <a:off x="2676" y="2304"/>
              <a:ext cx="205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-1</a:t>
              </a:r>
            </a:p>
          </p:txBody>
        </p:sp>
        <p:sp>
          <p:nvSpPr>
            <p:cNvPr id="2106" name="Text Box 445"/>
            <p:cNvSpPr txBox="1">
              <a:spLocks noChangeArrowheads="1"/>
            </p:cNvSpPr>
            <p:nvPr/>
          </p:nvSpPr>
          <p:spPr bwMode="auto">
            <a:xfrm>
              <a:off x="2664" y="2469"/>
              <a:ext cx="205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-2</a:t>
              </a:r>
            </a:p>
          </p:txBody>
        </p:sp>
        <p:sp>
          <p:nvSpPr>
            <p:cNvPr id="2107" name="Text Box 446"/>
            <p:cNvSpPr txBox="1">
              <a:spLocks noChangeArrowheads="1"/>
            </p:cNvSpPr>
            <p:nvPr/>
          </p:nvSpPr>
          <p:spPr bwMode="auto">
            <a:xfrm>
              <a:off x="2658" y="2622"/>
              <a:ext cx="205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-3</a:t>
              </a:r>
            </a:p>
          </p:txBody>
        </p:sp>
        <p:sp>
          <p:nvSpPr>
            <p:cNvPr id="2108" name="Text Box 447"/>
            <p:cNvSpPr txBox="1">
              <a:spLocks noChangeArrowheads="1"/>
            </p:cNvSpPr>
            <p:nvPr/>
          </p:nvSpPr>
          <p:spPr bwMode="auto">
            <a:xfrm>
              <a:off x="2655" y="2781"/>
              <a:ext cx="241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-4</a:t>
              </a:r>
            </a:p>
          </p:txBody>
        </p:sp>
        <p:sp>
          <p:nvSpPr>
            <p:cNvPr id="2109" name="Text Box 448"/>
            <p:cNvSpPr txBox="1">
              <a:spLocks noChangeArrowheads="1"/>
            </p:cNvSpPr>
            <p:nvPr/>
          </p:nvSpPr>
          <p:spPr bwMode="auto">
            <a:xfrm>
              <a:off x="2655" y="2946"/>
              <a:ext cx="241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-5</a:t>
              </a:r>
            </a:p>
          </p:txBody>
        </p:sp>
        <p:sp>
          <p:nvSpPr>
            <p:cNvPr id="2110" name="Text Box 449"/>
            <p:cNvSpPr txBox="1">
              <a:spLocks noChangeArrowheads="1"/>
            </p:cNvSpPr>
            <p:nvPr/>
          </p:nvSpPr>
          <p:spPr bwMode="auto">
            <a:xfrm>
              <a:off x="2655" y="3093"/>
              <a:ext cx="241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-6</a:t>
              </a:r>
            </a:p>
          </p:txBody>
        </p:sp>
        <p:sp>
          <p:nvSpPr>
            <p:cNvPr id="2111" name="Text Box 450"/>
            <p:cNvSpPr txBox="1">
              <a:spLocks noChangeArrowheads="1"/>
            </p:cNvSpPr>
            <p:nvPr/>
          </p:nvSpPr>
          <p:spPr bwMode="auto">
            <a:xfrm>
              <a:off x="2658" y="3249"/>
              <a:ext cx="241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-7</a:t>
              </a:r>
            </a:p>
          </p:txBody>
        </p:sp>
        <p:sp>
          <p:nvSpPr>
            <p:cNvPr id="2112" name="Text Box 451"/>
            <p:cNvSpPr txBox="1">
              <a:spLocks noChangeArrowheads="1"/>
            </p:cNvSpPr>
            <p:nvPr/>
          </p:nvSpPr>
          <p:spPr bwMode="auto">
            <a:xfrm>
              <a:off x="2652" y="3411"/>
              <a:ext cx="241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-8</a:t>
              </a:r>
            </a:p>
          </p:txBody>
        </p:sp>
        <p:sp>
          <p:nvSpPr>
            <p:cNvPr id="2113" name="Text Box 452"/>
            <p:cNvSpPr txBox="1">
              <a:spLocks noChangeArrowheads="1"/>
            </p:cNvSpPr>
            <p:nvPr/>
          </p:nvSpPr>
          <p:spPr bwMode="auto">
            <a:xfrm>
              <a:off x="2661" y="3564"/>
              <a:ext cx="241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-9</a:t>
              </a:r>
            </a:p>
          </p:txBody>
        </p:sp>
        <p:sp>
          <p:nvSpPr>
            <p:cNvPr id="2114" name="Text Box 453"/>
            <p:cNvSpPr txBox="1">
              <a:spLocks noChangeArrowheads="1"/>
            </p:cNvSpPr>
            <p:nvPr/>
          </p:nvSpPr>
          <p:spPr bwMode="auto">
            <a:xfrm>
              <a:off x="2631" y="3720"/>
              <a:ext cx="241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-10</a:t>
              </a:r>
            </a:p>
          </p:txBody>
        </p:sp>
      </p:grpSp>
      <p:sp>
        <p:nvSpPr>
          <p:cNvPr id="6605" name="Line 461"/>
          <p:cNvSpPr>
            <a:spLocks noChangeShapeType="1"/>
          </p:cNvSpPr>
          <p:nvPr/>
        </p:nvSpPr>
        <p:spPr bwMode="auto">
          <a:xfrm>
            <a:off x="6068048" y="4162792"/>
            <a:ext cx="274320" cy="4763"/>
          </a:xfrm>
          <a:prstGeom prst="line">
            <a:avLst/>
          </a:prstGeom>
          <a:noFill/>
          <a:ln w="38100">
            <a:solidFill>
              <a:srgbClr val="FF505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606" name="Text Box 462"/>
          <p:cNvSpPr txBox="1">
            <a:spLocks noChangeArrowheads="1"/>
          </p:cNvSpPr>
          <p:nvPr/>
        </p:nvSpPr>
        <p:spPr bwMode="auto">
          <a:xfrm>
            <a:off x="4844038" y="4114999"/>
            <a:ext cx="11969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000" dirty="0">
                <a:solidFill>
                  <a:schemeClr val="accent2"/>
                </a:solidFill>
                <a:latin typeface="Comic Sans MS" panose="030F0702030302020204" pitchFamily="66" charset="0"/>
              </a:rPr>
              <a:t>rise = 1</a:t>
            </a:r>
          </a:p>
        </p:txBody>
      </p:sp>
      <p:sp>
        <p:nvSpPr>
          <p:cNvPr id="6607" name="Text Box 463"/>
          <p:cNvSpPr txBox="1">
            <a:spLocks noChangeArrowheads="1"/>
          </p:cNvSpPr>
          <p:nvPr/>
        </p:nvSpPr>
        <p:spPr bwMode="auto">
          <a:xfrm>
            <a:off x="5417127" y="3656012"/>
            <a:ext cx="11842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000" dirty="0">
                <a:solidFill>
                  <a:schemeClr val="accent2"/>
                </a:solidFill>
                <a:latin typeface="Comic Sans MS" panose="030F0702030302020204" pitchFamily="66" charset="0"/>
              </a:rPr>
              <a:t>run = 1</a:t>
            </a:r>
          </a:p>
        </p:txBody>
      </p:sp>
      <p:grpSp>
        <p:nvGrpSpPr>
          <p:cNvPr id="9" name="Group 471"/>
          <p:cNvGrpSpPr>
            <a:grpSpLocks/>
          </p:cNvGrpSpPr>
          <p:nvPr/>
        </p:nvGrpSpPr>
        <p:grpSpPr bwMode="auto">
          <a:xfrm>
            <a:off x="6157671" y="4541839"/>
            <a:ext cx="2576513" cy="434975"/>
            <a:chOff x="3650" y="1852"/>
            <a:chExt cx="1623" cy="274"/>
          </a:xfrm>
        </p:grpSpPr>
        <p:sp>
          <p:nvSpPr>
            <p:cNvPr id="2059" name="Line 465"/>
            <p:cNvSpPr>
              <a:spLocks noChangeShapeType="1"/>
            </p:cNvSpPr>
            <p:nvPr/>
          </p:nvSpPr>
          <p:spPr bwMode="auto">
            <a:xfrm flipH="1" flipV="1">
              <a:off x="3650" y="1852"/>
              <a:ext cx="331" cy="202"/>
            </a:xfrm>
            <a:prstGeom prst="line">
              <a:avLst/>
            </a:prstGeom>
            <a:noFill/>
            <a:ln w="28575">
              <a:solidFill>
                <a:srgbClr val="FF505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060" name="Text Box 466"/>
            <p:cNvSpPr txBox="1">
              <a:spLocks noChangeArrowheads="1"/>
            </p:cNvSpPr>
            <p:nvPr/>
          </p:nvSpPr>
          <p:spPr bwMode="auto">
            <a:xfrm>
              <a:off x="3905" y="1876"/>
              <a:ext cx="136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2000" dirty="0">
                  <a:solidFill>
                    <a:schemeClr val="accent2"/>
                  </a:solidFill>
                  <a:latin typeface="Comic Sans MS" panose="030F0702030302020204" pitchFamily="66" charset="0"/>
                </a:rPr>
                <a:t>y intercept = -4</a:t>
              </a:r>
            </a:p>
          </p:txBody>
        </p:sp>
      </p:grpSp>
      <p:sp>
        <p:nvSpPr>
          <p:cNvPr id="6612" name="Line 468"/>
          <p:cNvSpPr>
            <a:spLocks noChangeShapeType="1"/>
          </p:cNvSpPr>
          <p:nvPr/>
        </p:nvSpPr>
        <p:spPr bwMode="auto">
          <a:xfrm flipH="1">
            <a:off x="6084382" y="4162792"/>
            <a:ext cx="0" cy="274320"/>
          </a:xfrm>
          <a:prstGeom prst="line">
            <a:avLst/>
          </a:prstGeom>
          <a:noFill/>
          <a:ln w="38100">
            <a:solidFill>
              <a:srgbClr val="FF505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614" name="Line 470"/>
          <p:cNvSpPr>
            <a:spLocks noChangeShapeType="1"/>
          </p:cNvSpPr>
          <p:nvPr/>
        </p:nvSpPr>
        <p:spPr bwMode="auto">
          <a:xfrm flipV="1">
            <a:off x="4584195" y="1978733"/>
            <a:ext cx="4002087" cy="3939465"/>
          </a:xfrm>
          <a:prstGeom prst="line">
            <a:avLst/>
          </a:prstGeom>
          <a:noFill/>
          <a:ln w="22225">
            <a:solidFill>
              <a:srgbClr val="00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70" name="Text Box 456"/>
          <p:cNvSpPr txBox="1">
            <a:spLocks noChangeArrowheads="1"/>
          </p:cNvSpPr>
          <p:nvPr/>
        </p:nvSpPr>
        <p:spPr bwMode="auto">
          <a:xfrm>
            <a:off x="131763" y="2286001"/>
            <a:ext cx="3165475" cy="769938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2200" dirty="0">
                <a:latin typeface="Comic Sans MS" panose="030F0702030302020204" pitchFamily="66" charset="0"/>
              </a:rPr>
              <a:t>We need one other point on the graph.</a:t>
            </a:r>
          </a:p>
        </p:txBody>
      </p:sp>
      <p:sp>
        <p:nvSpPr>
          <p:cNvPr id="471" name="Text Box 457"/>
          <p:cNvSpPr txBox="1">
            <a:spLocks noChangeArrowheads="1"/>
          </p:cNvSpPr>
          <p:nvPr/>
        </p:nvSpPr>
        <p:spPr bwMode="auto">
          <a:xfrm>
            <a:off x="127000" y="868363"/>
            <a:ext cx="3163888" cy="830263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dirty="0">
                <a:latin typeface="Comic Sans MS" panose="030F0702030302020204" pitchFamily="66" charset="0"/>
              </a:rPr>
              <a:t>Graph the line with equation y = x </a:t>
            </a:r>
            <a:r>
              <a:rPr lang="en-GB" altLang="en-US" dirty="0">
                <a:solidFill>
                  <a:srgbClr val="FF0000"/>
                </a:solidFill>
                <a:latin typeface="Comic Sans MS" panose="030F0702030302020204" pitchFamily="66" charset="0"/>
              </a:rPr>
              <a:t>-</a:t>
            </a:r>
            <a:r>
              <a:rPr lang="en-GB" altLang="en-US" dirty="0">
                <a:latin typeface="Comic Sans MS" panose="030F0702030302020204" pitchFamily="66" charset="0"/>
              </a:rPr>
              <a:t> </a:t>
            </a:r>
            <a:r>
              <a:rPr lang="en-GB" altLang="en-US" b="1" dirty="0">
                <a:solidFill>
                  <a:srgbClr val="FF0000"/>
                </a:solidFill>
                <a:latin typeface="Comic Sans MS" panose="030F0702030302020204" pitchFamily="66" charset="0"/>
              </a:rPr>
              <a:t>4</a:t>
            </a:r>
          </a:p>
        </p:txBody>
      </p:sp>
      <p:sp>
        <p:nvSpPr>
          <p:cNvPr id="472" name="Text Box 460"/>
          <p:cNvSpPr txBox="1">
            <a:spLocks noChangeArrowheads="1"/>
          </p:cNvSpPr>
          <p:nvPr/>
        </p:nvSpPr>
        <p:spPr bwMode="auto">
          <a:xfrm>
            <a:off x="158750" y="3142599"/>
            <a:ext cx="3138488" cy="1200329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dirty="0">
                <a:latin typeface="Comic Sans MS" panose="030F0702030302020204" pitchFamily="66" charset="0"/>
              </a:rPr>
              <a:t>The other point can be found by using the gradient.</a:t>
            </a:r>
            <a:endParaRPr lang="en-GB" altLang="en-US" b="1" dirty="0">
              <a:solidFill>
                <a:srgbClr val="FF5050"/>
              </a:solidFill>
              <a:latin typeface="Comic Sans MS" panose="030F0702030302020204" pitchFamily="66" charset="0"/>
            </a:endParaRPr>
          </a:p>
        </p:txBody>
      </p:sp>
      <p:sp>
        <p:nvSpPr>
          <p:cNvPr id="474" name="Text Box 456"/>
          <p:cNvSpPr txBox="1">
            <a:spLocks noChangeArrowheads="1"/>
          </p:cNvSpPr>
          <p:nvPr/>
        </p:nvSpPr>
        <p:spPr bwMode="auto">
          <a:xfrm>
            <a:off x="152401" y="1794669"/>
            <a:ext cx="3138487" cy="430887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2000" b="1" dirty="0">
                <a:solidFill>
                  <a:srgbClr val="FF0000"/>
                </a:solidFill>
                <a:latin typeface="Comic Sans MS" panose="030F0702030302020204" pitchFamily="66" charset="0"/>
              </a:rPr>
              <a:t>-4</a:t>
            </a:r>
            <a:r>
              <a:rPr lang="en-GB" altLang="en-US" sz="2200" dirty="0">
                <a:latin typeface="Comic Sans MS" panose="030F0702030302020204" pitchFamily="66" charset="0"/>
              </a:rPr>
              <a:t> is the </a:t>
            </a:r>
            <a:r>
              <a:rPr lang="en-GB" altLang="en-US" sz="2200" b="1" dirty="0">
                <a:solidFill>
                  <a:srgbClr val="FF6600"/>
                </a:solidFill>
                <a:latin typeface="Comic Sans MS" panose="030F0702030302020204" pitchFamily="66" charset="0"/>
              </a:rPr>
              <a:t>y intercept</a:t>
            </a:r>
            <a:r>
              <a:rPr lang="en-GB" altLang="en-US" sz="2200" dirty="0">
                <a:latin typeface="Comic Sans MS" panose="030F0702030302020204" pitchFamily="66" charset="0"/>
              </a:rPr>
              <a:t>.</a:t>
            </a:r>
          </a:p>
        </p:txBody>
      </p:sp>
      <p:sp>
        <p:nvSpPr>
          <p:cNvPr id="476" name="Text Box 456"/>
          <p:cNvSpPr txBox="1">
            <a:spLocks noChangeArrowheads="1"/>
          </p:cNvSpPr>
          <p:nvPr/>
        </p:nvSpPr>
        <p:spPr bwMode="auto">
          <a:xfrm>
            <a:off x="144418" y="4985794"/>
            <a:ext cx="3138487" cy="938719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200" dirty="0">
                <a:latin typeface="Comic Sans MS" panose="030F0702030302020204" pitchFamily="66" charset="0"/>
              </a:rPr>
              <a:t>It means:</a:t>
            </a:r>
          </a:p>
          <a:p>
            <a:pPr eaLnBrk="1" hangingPunct="1">
              <a:spcBef>
                <a:spcPct val="50000"/>
              </a:spcBef>
            </a:pPr>
            <a:endParaRPr lang="en-GB" altLang="en-US" sz="2200" dirty="0">
              <a:latin typeface="Comic Sans MS" panose="030F0702030302020204" pitchFamily="66" charset="0"/>
            </a:endParaRPr>
          </a:p>
        </p:txBody>
      </p:sp>
      <p:sp>
        <p:nvSpPr>
          <p:cNvPr id="477" name="Text Box 464"/>
          <p:cNvSpPr txBox="1">
            <a:spLocks noChangeArrowheads="1"/>
          </p:cNvSpPr>
          <p:nvPr/>
        </p:nvSpPr>
        <p:spPr bwMode="auto">
          <a:xfrm>
            <a:off x="1523442" y="5021113"/>
            <a:ext cx="12350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000" dirty="0">
                <a:solidFill>
                  <a:schemeClr val="accent2"/>
                </a:solidFill>
                <a:latin typeface="Comic Sans MS" panose="030F0702030302020204" pitchFamily="66" charset="0"/>
              </a:rPr>
              <a:t>rise = 1</a:t>
            </a:r>
          </a:p>
        </p:txBody>
      </p:sp>
      <p:sp>
        <p:nvSpPr>
          <p:cNvPr id="478" name="Text Box 465"/>
          <p:cNvSpPr txBox="1">
            <a:spLocks noChangeArrowheads="1"/>
          </p:cNvSpPr>
          <p:nvPr/>
        </p:nvSpPr>
        <p:spPr bwMode="auto">
          <a:xfrm>
            <a:off x="1563642" y="5417988"/>
            <a:ext cx="11588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000" dirty="0">
                <a:solidFill>
                  <a:schemeClr val="accent2"/>
                </a:solidFill>
                <a:latin typeface="Comic Sans MS" panose="030F0702030302020204" pitchFamily="66" charset="0"/>
              </a:rPr>
              <a:t>run = 1</a:t>
            </a:r>
          </a:p>
        </p:txBody>
      </p:sp>
      <p:sp>
        <p:nvSpPr>
          <p:cNvPr id="484" name="TextBox 483"/>
          <p:cNvSpPr txBox="1"/>
          <p:nvPr/>
        </p:nvSpPr>
        <p:spPr>
          <a:xfrm>
            <a:off x="5939150" y="4302324"/>
            <a:ext cx="332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</a:p>
        </p:txBody>
      </p:sp>
      <p:sp>
        <p:nvSpPr>
          <p:cNvPr id="475" name="Text Box 456"/>
          <p:cNvSpPr txBox="1">
            <a:spLocks noChangeArrowheads="1"/>
          </p:cNvSpPr>
          <p:nvPr/>
        </p:nvSpPr>
        <p:spPr bwMode="auto">
          <a:xfrm>
            <a:off x="170945" y="4422881"/>
            <a:ext cx="3138487" cy="461665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b="1" dirty="0">
                <a:solidFill>
                  <a:schemeClr val="accent2"/>
                </a:solidFill>
                <a:latin typeface="Comic Sans MS" panose="030F0702030302020204" pitchFamily="66" charset="0"/>
              </a:rPr>
              <a:t> </a:t>
            </a:r>
            <a:r>
              <a:rPr lang="en-GB" altLang="en-US" dirty="0">
                <a:solidFill>
                  <a:schemeClr val="accent2"/>
                </a:solidFill>
                <a:latin typeface="Comic Sans MS" panose="030F0702030302020204" pitchFamily="66" charset="0"/>
              </a:rPr>
              <a:t>1</a:t>
            </a:r>
            <a:r>
              <a:rPr lang="en-GB" altLang="en-US" sz="2000" b="1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GB" altLang="en-US" sz="2200" dirty="0">
                <a:latin typeface="Comic Sans MS" panose="030F0702030302020204" pitchFamily="66" charset="0"/>
              </a:rPr>
              <a:t>is the </a:t>
            </a:r>
            <a:r>
              <a:rPr lang="en-GB" altLang="en-US" sz="2200" b="1" dirty="0">
                <a:solidFill>
                  <a:srgbClr val="FF6600"/>
                </a:solidFill>
                <a:latin typeface="Comic Sans MS" panose="030F0702030302020204" pitchFamily="66" charset="0"/>
              </a:rPr>
              <a:t>gradient</a:t>
            </a:r>
            <a:r>
              <a:rPr lang="en-GB" altLang="en-US" sz="2200" dirty="0">
                <a:latin typeface="Comic Sans MS" panose="030F0702030302020204" pitchFamily="66" charset="0"/>
              </a:rPr>
              <a:t>.</a:t>
            </a:r>
          </a:p>
        </p:txBody>
      </p:sp>
      <p:sp>
        <p:nvSpPr>
          <p:cNvPr id="490" name="TextBox 489"/>
          <p:cNvSpPr txBox="1"/>
          <p:nvPr/>
        </p:nvSpPr>
        <p:spPr>
          <a:xfrm>
            <a:off x="6192582" y="4022824"/>
            <a:ext cx="332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</a:p>
        </p:txBody>
      </p:sp>
      <p:sp>
        <p:nvSpPr>
          <p:cNvPr id="481" name="Text Box 469"/>
          <p:cNvSpPr txBox="1">
            <a:spLocks noChangeArrowheads="1"/>
          </p:cNvSpPr>
          <p:nvPr/>
        </p:nvSpPr>
        <p:spPr bwMode="auto">
          <a:xfrm>
            <a:off x="6524822" y="2058193"/>
            <a:ext cx="1536700" cy="366713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800" dirty="0">
                <a:solidFill>
                  <a:srgbClr val="FFFF99"/>
                </a:solidFill>
                <a:latin typeface="Comic Sans MS" panose="030F0702030302020204" pitchFamily="66" charset="0"/>
              </a:rPr>
              <a:t>y = x - 4</a:t>
            </a:r>
          </a:p>
        </p:txBody>
      </p:sp>
      <p:sp>
        <p:nvSpPr>
          <p:cNvPr id="482" name="TextBox 481"/>
          <p:cNvSpPr txBox="1"/>
          <p:nvPr/>
        </p:nvSpPr>
        <p:spPr>
          <a:xfrm>
            <a:off x="179512" y="116632"/>
            <a:ext cx="82089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2060"/>
                </a:solidFill>
                <a:latin typeface="Comic Sans MS" panose="030F0702030302020204" pitchFamily="66" charset="0"/>
              </a:rPr>
              <a:t>Graphing from the gradient-intercept form</a:t>
            </a:r>
            <a:endParaRPr lang="en-GB" sz="2800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473" name="Rectangle 472">
            <a:hlinkClick r:id="rId2"/>
            <a:extLst>
              <a:ext uri="{FF2B5EF4-FFF2-40B4-BE49-F238E27FC236}">
                <a16:creationId xmlns:a16="http://schemas.microsoft.com/office/drawing/2014/main" id="{D12802EC-558A-4253-BEA3-93D20EC7DF2E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9" name="Rectangle 478">
            <a:hlinkClick r:id="rId2"/>
            <a:extLst>
              <a:ext uri="{FF2B5EF4-FFF2-40B4-BE49-F238E27FC236}">
                <a16:creationId xmlns:a16="http://schemas.microsoft.com/office/drawing/2014/main" id="{9A5A3FFC-DD33-4F76-84E6-DB8F47BF1B38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073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6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6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4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6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6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66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8" dur="500"/>
                                        <p:tgtEl>
                                          <p:spTgt spid="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05" grpId="0" animBg="1"/>
      <p:bldP spid="6606" grpId="0" autoUpdateAnimBg="0"/>
      <p:bldP spid="6607" grpId="0" autoUpdateAnimBg="0"/>
      <p:bldP spid="6612" grpId="0" animBg="1"/>
      <p:bldP spid="6614" grpId="0" animBg="1"/>
      <p:bldP spid="470" grpId="0" animBg="1"/>
      <p:bldP spid="472" grpId="0" animBg="1" autoUpdateAnimBg="0"/>
      <p:bldP spid="474" grpId="0" animBg="1"/>
      <p:bldP spid="476" grpId="0" animBg="1"/>
      <p:bldP spid="477" grpId="0" autoUpdateAnimBg="0"/>
      <p:bldP spid="478" grpId="0" autoUpdateAnimBg="0"/>
      <p:bldP spid="484" grpId="0"/>
      <p:bldP spid="475" grpId="0" animBg="1"/>
      <p:bldP spid="490" grpId="0"/>
      <p:bldP spid="481" grpId="0" animBg="1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37" name="Group 5"/>
          <p:cNvGrpSpPr>
            <a:grpSpLocks/>
          </p:cNvGrpSpPr>
          <p:nvPr/>
        </p:nvGrpSpPr>
        <p:grpSpPr bwMode="auto">
          <a:xfrm>
            <a:off x="3200400" y="457200"/>
            <a:ext cx="5657850" cy="5648326"/>
            <a:chOff x="1064" y="316"/>
            <a:chExt cx="3564" cy="3558"/>
          </a:xfrm>
        </p:grpSpPr>
        <p:grpSp>
          <p:nvGrpSpPr>
            <p:cNvPr id="5142" name="Group 6"/>
            <p:cNvGrpSpPr>
              <a:grpSpLocks/>
            </p:cNvGrpSpPr>
            <p:nvPr/>
          </p:nvGrpSpPr>
          <p:grpSpPr bwMode="auto">
            <a:xfrm>
              <a:off x="1244" y="616"/>
              <a:ext cx="3140" cy="3140"/>
              <a:chOff x="1244" y="616"/>
              <a:chExt cx="3140" cy="3140"/>
            </a:xfrm>
          </p:grpSpPr>
          <p:grpSp>
            <p:nvGrpSpPr>
              <p:cNvPr id="5187" name="Group 7"/>
              <p:cNvGrpSpPr>
                <a:grpSpLocks/>
              </p:cNvGrpSpPr>
              <p:nvPr/>
            </p:nvGrpSpPr>
            <p:grpSpPr bwMode="auto">
              <a:xfrm>
                <a:off x="1244" y="616"/>
                <a:ext cx="3140" cy="3140"/>
                <a:chOff x="773" y="1401"/>
                <a:chExt cx="3140" cy="3140"/>
              </a:xfrm>
            </p:grpSpPr>
            <p:sp>
              <p:nvSpPr>
                <p:cNvPr id="5190" name="Rectangle 8"/>
                <p:cNvSpPr>
                  <a:spLocks noChangeArrowheads="1"/>
                </p:cNvSpPr>
                <p:nvPr/>
              </p:nvSpPr>
              <p:spPr bwMode="auto">
                <a:xfrm>
                  <a:off x="1401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191" name="Rectangle 9"/>
                <p:cNvSpPr>
                  <a:spLocks noChangeArrowheads="1"/>
                </p:cNvSpPr>
                <p:nvPr/>
              </p:nvSpPr>
              <p:spPr bwMode="auto">
                <a:xfrm>
                  <a:off x="1558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192" name="Rectangle 10"/>
                <p:cNvSpPr>
                  <a:spLocks noChangeArrowheads="1"/>
                </p:cNvSpPr>
                <p:nvPr/>
              </p:nvSpPr>
              <p:spPr bwMode="auto">
                <a:xfrm>
                  <a:off x="1715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193" name="Rectangle 11"/>
                <p:cNvSpPr>
                  <a:spLocks noChangeArrowheads="1"/>
                </p:cNvSpPr>
                <p:nvPr/>
              </p:nvSpPr>
              <p:spPr bwMode="auto">
                <a:xfrm>
                  <a:off x="1872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194" name="Rectangle 12"/>
                <p:cNvSpPr>
                  <a:spLocks noChangeArrowheads="1"/>
                </p:cNvSpPr>
                <p:nvPr/>
              </p:nvSpPr>
              <p:spPr bwMode="auto">
                <a:xfrm>
                  <a:off x="773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195" name="Rectangle 13"/>
                <p:cNvSpPr>
                  <a:spLocks noChangeArrowheads="1"/>
                </p:cNvSpPr>
                <p:nvPr/>
              </p:nvSpPr>
              <p:spPr bwMode="auto">
                <a:xfrm>
                  <a:off x="930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196" name="Rectangle 14"/>
                <p:cNvSpPr>
                  <a:spLocks noChangeArrowheads="1"/>
                </p:cNvSpPr>
                <p:nvPr/>
              </p:nvSpPr>
              <p:spPr bwMode="auto">
                <a:xfrm>
                  <a:off x="1087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197" name="Rectangle 15"/>
                <p:cNvSpPr>
                  <a:spLocks noChangeArrowheads="1"/>
                </p:cNvSpPr>
                <p:nvPr/>
              </p:nvSpPr>
              <p:spPr bwMode="auto">
                <a:xfrm>
                  <a:off x="1244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198" name="Rectangle 16"/>
                <p:cNvSpPr>
                  <a:spLocks noChangeArrowheads="1"/>
                </p:cNvSpPr>
                <p:nvPr/>
              </p:nvSpPr>
              <p:spPr bwMode="auto">
                <a:xfrm>
                  <a:off x="2029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199" name="Rectangle 17"/>
                <p:cNvSpPr>
                  <a:spLocks noChangeArrowheads="1"/>
                </p:cNvSpPr>
                <p:nvPr/>
              </p:nvSpPr>
              <p:spPr bwMode="auto">
                <a:xfrm>
                  <a:off x="2186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00" name="Rectangle 18"/>
                <p:cNvSpPr>
                  <a:spLocks noChangeArrowheads="1"/>
                </p:cNvSpPr>
                <p:nvPr/>
              </p:nvSpPr>
              <p:spPr bwMode="auto">
                <a:xfrm>
                  <a:off x="2971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01" name="Rectangle 19"/>
                <p:cNvSpPr>
                  <a:spLocks noChangeArrowheads="1"/>
                </p:cNvSpPr>
                <p:nvPr/>
              </p:nvSpPr>
              <p:spPr bwMode="auto">
                <a:xfrm>
                  <a:off x="3128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02" name="Rectangle 20"/>
                <p:cNvSpPr>
                  <a:spLocks noChangeArrowheads="1"/>
                </p:cNvSpPr>
                <p:nvPr/>
              </p:nvSpPr>
              <p:spPr bwMode="auto">
                <a:xfrm>
                  <a:off x="3285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03" name="Rectangle 21"/>
                <p:cNvSpPr>
                  <a:spLocks noChangeArrowheads="1"/>
                </p:cNvSpPr>
                <p:nvPr/>
              </p:nvSpPr>
              <p:spPr bwMode="auto">
                <a:xfrm>
                  <a:off x="3442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04" name="Rectangle 22"/>
                <p:cNvSpPr>
                  <a:spLocks noChangeArrowheads="1"/>
                </p:cNvSpPr>
                <p:nvPr/>
              </p:nvSpPr>
              <p:spPr bwMode="auto">
                <a:xfrm>
                  <a:off x="2343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05" name="Rectangle 23"/>
                <p:cNvSpPr>
                  <a:spLocks noChangeArrowheads="1"/>
                </p:cNvSpPr>
                <p:nvPr/>
              </p:nvSpPr>
              <p:spPr bwMode="auto">
                <a:xfrm>
                  <a:off x="2500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06" name="Rectangle 24"/>
                <p:cNvSpPr>
                  <a:spLocks noChangeArrowheads="1"/>
                </p:cNvSpPr>
                <p:nvPr/>
              </p:nvSpPr>
              <p:spPr bwMode="auto">
                <a:xfrm>
                  <a:off x="2657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07" name="Rectangle 25"/>
                <p:cNvSpPr>
                  <a:spLocks noChangeArrowheads="1"/>
                </p:cNvSpPr>
                <p:nvPr/>
              </p:nvSpPr>
              <p:spPr bwMode="auto">
                <a:xfrm>
                  <a:off x="2814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08" name="Rectangle 26"/>
                <p:cNvSpPr>
                  <a:spLocks noChangeArrowheads="1"/>
                </p:cNvSpPr>
                <p:nvPr/>
              </p:nvSpPr>
              <p:spPr bwMode="auto">
                <a:xfrm>
                  <a:off x="3599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09" name="Rectangle 27"/>
                <p:cNvSpPr>
                  <a:spLocks noChangeArrowheads="1"/>
                </p:cNvSpPr>
                <p:nvPr/>
              </p:nvSpPr>
              <p:spPr bwMode="auto">
                <a:xfrm>
                  <a:off x="3756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10" name="Rectangle 28"/>
                <p:cNvSpPr>
                  <a:spLocks noChangeArrowheads="1"/>
                </p:cNvSpPr>
                <p:nvPr/>
              </p:nvSpPr>
              <p:spPr bwMode="auto">
                <a:xfrm>
                  <a:off x="1401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11" name="Rectangle 29"/>
                <p:cNvSpPr>
                  <a:spLocks noChangeArrowheads="1"/>
                </p:cNvSpPr>
                <p:nvPr/>
              </p:nvSpPr>
              <p:spPr bwMode="auto">
                <a:xfrm>
                  <a:off x="1558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12" name="Rectangle 30"/>
                <p:cNvSpPr>
                  <a:spLocks noChangeArrowheads="1"/>
                </p:cNvSpPr>
                <p:nvPr/>
              </p:nvSpPr>
              <p:spPr bwMode="auto">
                <a:xfrm>
                  <a:off x="1715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13" name="Rectangle 31"/>
                <p:cNvSpPr>
                  <a:spLocks noChangeArrowheads="1"/>
                </p:cNvSpPr>
                <p:nvPr/>
              </p:nvSpPr>
              <p:spPr bwMode="auto">
                <a:xfrm>
                  <a:off x="1872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14" name="Rectangle 32"/>
                <p:cNvSpPr>
                  <a:spLocks noChangeArrowheads="1"/>
                </p:cNvSpPr>
                <p:nvPr/>
              </p:nvSpPr>
              <p:spPr bwMode="auto">
                <a:xfrm>
                  <a:off x="773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15" name="Rectangle 33"/>
                <p:cNvSpPr>
                  <a:spLocks noChangeArrowheads="1"/>
                </p:cNvSpPr>
                <p:nvPr/>
              </p:nvSpPr>
              <p:spPr bwMode="auto">
                <a:xfrm>
                  <a:off x="930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16" name="Rectangle 34"/>
                <p:cNvSpPr>
                  <a:spLocks noChangeArrowheads="1"/>
                </p:cNvSpPr>
                <p:nvPr/>
              </p:nvSpPr>
              <p:spPr bwMode="auto">
                <a:xfrm>
                  <a:off x="1087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17" name="Rectangle 35"/>
                <p:cNvSpPr>
                  <a:spLocks noChangeArrowheads="1"/>
                </p:cNvSpPr>
                <p:nvPr/>
              </p:nvSpPr>
              <p:spPr bwMode="auto">
                <a:xfrm>
                  <a:off x="1244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18" name="Rectangle 36"/>
                <p:cNvSpPr>
                  <a:spLocks noChangeArrowheads="1"/>
                </p:cNvSpPr>
                <p:nvPr/>
              </p:nvSpPr>
              <p:spPr bwMode="auto">
                <a:xfrm>
                  <a:off x="2029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19" name="Rectangle 37"/>
                <p:cNvSpPr>
                  <a:spLocks noChangeArrowheads="1"/>
                </p:cNvSpPr>
                <p:nvPr/>
              </p:nvSpPr>
              <p:spPr bwMode="auto">
                <a:xfrm>
                  <a:off x="2186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20" name="Rectangle 38"/>
                <p:cNvSpPr>
                  <a:spLocks noChangeArrowheads="1"/>
                </p:cNvSpPr>
                <p:nvPr/>
              </p:nvSpPr>
              <p:spPr bwMode="auto">
                <a:xfrm>
                  <a:off x="2971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21" name="Rectangle 39"/>
                <p:cNvSpPr>
                  <a:spLocks noChangeArrowheads="1"/>
                </p:cNvSpPr>
                <p:nvPr/>
              </p:nvSpPr>
              <p:spPr bwMode="auto">
                <a:xfrm>
                  <a:off x="3128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22" name="Rectangle 40"/>
                <p:cNvSpPr>
                  <a:spLocks noChangeArrowheads="1"/>
                </p:cNvSpPr>
                <p:nvPr/>
              </p:nvSpPr>
              <p:spPr bwMode="auto">
                <a:xfrm>
                  <a:off x="3285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23" name="Rectangle 41"/>
                <p:cNvSpPr>
                  <a:spLocks noChangeArrowheads="1"/>
                </p:cNvSpPr>
                <p:nvPr/>
              </p:nvSpPr>
              <p:spPr bwMode="auto">
                <a:xfrm>
                  <a:off x="3442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24" name="Rectangle 42"/>
                <p:cNvSpPr>
                  <a:spLocks noChangeArrowheads="1"/>
                </p:cNvSpPr>
                <p:nvPr/>
              </p:nvSpPr>
              <p:spPr bwMode="auto">
                <a:xfrm>
                  <a:off x="2343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25" name="Rectangle 43"/>
                <p:cNvSpPr>
                  <a:spLocks noChangeArrowheads="1"/>
                </p:cNvSpPr>
                <p:nvPr/>
              </p:nvSpPr>
              <p:spPr bwMode="auto">
                <a:xfrm>
                  <a:off x="2500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26" name="Rectangle 44"/>
                <p:cNvSpPr>
                  <a:spLocks noChangeArrowheads="1"/>
                </p:cNvSpPr>
                <p:nvPr/>
              </p:nvSpPr>
              <p:spPr bwMode="auto">
                <a:xfrm>
                  <a:off x="2657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27" name="Rectangle 45"/>
                <p:cNvSpPr>
                  <a:spLocks noChangeArrowheads="1"/>
                </p:cNvSpPr>
                <p:nvPr/>
              </p:nvSpPr>
              <p:spPr bwMode="auto">
                <a:xfrm>
                  <a:off x="2814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28" name="Rectangle 46"/>
                <p:cNvSpPr>
                  <a:spLocks noChangeArrowheads="1"/>
                </p:cNvSpPr>
                <p:nvPr/>
              </p:nvSpPr>
              <p:spPr bwMode="auto">
                <a:xfrm>
                  <a:off x="3599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29" name="Rectangle 47"/>
                <p:cNvSpPr>
                  <a:spLocks noChangeArrowheads="1"/>
                </p:cNvSpPr>
                <p:nvPr/>
              </p:nvSpPr>
              <p:spPr bwMode="auto">
                <a:xfrm>
                  <a:off x="3756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30" name="Rectangle 48"/>
                <p:cNvSpPr>
                  <a:spLocks noChangeArrowheads="1"/>
                </p:cNvSpPr>
                <p:nvPr/>
              </p:nvSpPr>
              <p:spPr bwMode="auto">
                <a:xfrm>
                  <a:off x="1401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31" name="Rectangle 49"/>
                <p:cNvSpPr>
                  <a:spLocks noChangeArrowheads="1"/>
                </p:cNvSpPr>
                <p:nvPr/>
              </p:nvSpPr>
              <p:spPr bwMode="auto">
                <a:xfrm>
                  <a:off x="1558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32" name="Rectangle 50"/>
                <p:cNvSpPr>
                  <a:spLocks noChangeArrowheads="1"/>
                </p:cNvSpPr>
                <p:nvPr/>
              </p:nvSpPr>
              <p:spPr bwMode="auto">
                <a:xfrm>
                  <a:off x="1715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33" name="Rectangle 51"/>
                <p:cNvSpPr>
                  <a:spLocks noChangeArrowheads="1"/>
                </p:cNvSpPr>
                <p:nvPr/>
              </p:nvSpPr>
              <p:spPr bwMode="auto">
                <a:xfrm>
                  <a:off x="1872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34" name="Rectangle 52"/>
                <p:cNvSpPr>
                  <a:spLocks noChangeArrowheads="1"/>
                </p:cNvSpPr>
                <p:nvPr/>
              </p:nvSpPr>
              <p:spPr bwMode="auto">
                <a:xfrm>
                  <a:off x="773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35" name="Rectangle 53"/>
                <p:cNvSpPr>
                  <a:spLocks noChangeArrowheads="1"/>
                </p:cNvSpPr>
                <p:nvPr/>
              </p:nvSpPr>
              <p:spPr bwMode="auto">
                <a:xfrm>
                  <a:off x="930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36" name="Rectangle 54"/>
                <p:cNvSpPr>
                  <a:spLocks noChangeArrowheads="1"/>
                </p:cNvSpPr>
                <p:nvPr/>
              </p:nvSpPr>
              <p:spPr bwMode="auto">
                <a:xfrm>
                  <a:off x="1087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37" name="Rectangle 55"/>
                <p:cNvSpPr>
                  <a:spLocks noChangeArrowheads="1"/>
                </p:cNvSpPr>
                <p:nvPr/>
              </p:nvSpPr>
              <p:spPr bwMode="auto">
                <a:xfrm>
                  <a:off x="1244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38" name="Rectangle 56"/>
                <p:cNvSpPr>
                  <a:spLocks noChangeArrowheads="1"/>
                </p:cNvSpPr>
                <p:nvPr/>
              </p:nvSpPr>
              <p:spPr bwMode="auto">
                <a:xfrm>
                  <a:off x="2029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39" name="Rectangle 57"/>
                <p:cNvSpPr>
                  <a:spLocks noChangeArrowheads="1"/>
                </p:cNvSpPr>
                <p:nvPr/>
              </p:nvSpPr>
              <p:spPr bwMode="auto">
                <a:xfrm>
                  <a:off x="2186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40" name="Rectangle 58"/>
                <p:cNvSpPr>
                  <a:spLocks noChangeArrowheads="1"/>
                </p:cNvSpPr>
                <p:nvPr/>
              </p:nvSpPr>
              <p:spPr bwMode="auto">
                <a:xfrm>
                  <a:off x="2971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41" name="Rectangle 59"/>
                <p:cNvSpPr>
                  <a:spLocks noChangeArrowheads="1"/>
                </p:cNvSpPr>
                <p:nvPr/>
              </p:nvSpPr>
              <p:spPr bwMode="auto">
                <a:xfrm>
                  <a:off x="3128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42" name="Rectangle 60"/>
                <p:cNvSpPr>
                  <a:spLocks noChangeArrowheads="1"/>
                </p:cNvSpPr>
                <p:nvPr/>
              </p:nvSpPr>
              <p:spPr bwMode="auto">
                <a:xfrm>
                  <a:off x="3285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43" name="Rectangle 61"/>
                <p:cNvSpPr>
                  <a:spLocks noChangeArrowheads="1"/>
                </p:cNvSpPr>
                <p:nvPr/>
              </p:nvSpPr>
              <p:spPr bwMode="auto">
                <a:xfrm>
                  <a:off x="3442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44" name="Rectangle 62"/>
                <p:cNvSpPr>
                  <a:spLocks noChangeArrowheads="1"/>
                </p:cNvSpPr>
                <p:nvPr/>
              </p:nvSpPr>
              <p:spPr bwMode="auto">
                <a:xfrm>
                  <a:off x="2343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45" name="Rectangle 63"/>
                <p:cNvSpPr>
                  <a:spLocks noChangeArrowheads="1"/>
                </p:cNvSpPr>
                <p:nvPr/>
              </p:nvSpPr>
              <p:spPr bwMode="auto">
                <a:xfrm>
                  <a:off x="2500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46" name="Rectangle 64"/>
                <p:cNvSpPr>
                  <a:spLocks noChangeArrowheads="1"/>
                </p:cNvSpPr>
                <p:nvPr/>
              </p:nvSpPr>
              <p:spPr bwMode="auto">
                <a:xfrm>
                  <a:off x="2657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47" name="Rectangle 65"/>
                <p:cNvSpPr>
                  <a:spLocks noChangeArrowheads="1"/>
                </p:cNvSpPr>
                <p:nvPr/>
              </p:nvSpPr>
              <p:spPr bwMode="auto">
                <a:xfrm>
                  <a:off x="2814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48" name="Rectangle 66"/>
                <p:cNvSpPr>
                  <a:spLocks noChangeArrowheads="1"/>
                </p:cNvSpPr>
                <p:nvPr/>
              </p:nvSpPr>
              <p:spPr bwMode="auto">
                <a:xfrm>
                  <a:off x="3599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49" name="Rectangle 67"/>
                <p:cNvSpPr>
                  <a:spLocks noChangeArrowheads="1"/>
                </p:cNvSpPr>
                <p:nvPr/>
              </p:nvSpPr>
              <p:spPr bwMode="auto">
                <a:xfrm>
                  <a:off x="3756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50" name="Rectangle 68"/>
                <p:cNvSpPr>
                  <a:spLocks noChangeArrowheads="1"/>
                </p:cNvSpPr>
                <p:nvPr/>
              </p:nvSpPr>
              <p:spPr bwMode="auto">
                <a:xfrm>
                  <a:off x="1401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51" name="Rectangle 69"/>
                <p:cNvSpPr>
                  <a:spLocks noChangeArrowheads="1"/>
                </p:cNvSpPr>
                <p:nvPr/>
              </p:nvSpPr>
              <p:spPr bwMode="auto">
                <a:xfrm>
                  <a:off x="1558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52" name="Rectangle 70"/>
                <p:cNvSpPr>
                  <a:spLocks noChangeArrowheads="1"/>
                </p:cNvSpPr>
                <p:nvPr/>
              </p:nvSpPr>
              <p:spPr bwMode="auto">
                <a:xfrm>
                  <a:off x="1715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53" name="Rectangle 71"/>
                <p:cNvSpPr>
                  <a:spLocks noChangeArrowheads="1"/>
                </p:cNvSpPr>
                <p:nvPr/>
              </p:nvSpPr>
              <p:spPr bwMode="auto">
                <a:xfrm>
                  <a:off x="1872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54" name="Rectangle 72"/>
                <p:cNvSpPr>
                  <a:spLocks noChangeArrowheads="1"/>
                </p:cNvSpPr>
                <p:nvPr/>
              </p:nvSpPr>
              <p:spPr bwMode="auto">
                <a:xfrm>
                  <a:off x="773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55" name="Rectangle 73"/>
                <p:cNvSpPr>
                  <a:spLocks noChangeArrowheads="1"/>
                </p:cNvSpPr>
                <p:nvPr/>
              </p:nvSpPr>
              <p:spPr bwMode="auto">
                <a:xfrm>
                  <a:off x="930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56" name="Rectangle 74"/>
                <p:cNvSpPr>
                  <a:spLocks noChangeArrowheads="1"/>
                </p:cNvSpPr>
                <p:nvPr/>
              </p:nvSpPr>
              <p:spPr bwMode="auto">
                <a:xfrm>
                  <a:off x="1087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57" name="Rectangle 75"/>
                <p:cNvSpPr>
                  <a:spLocks noChangeArrowheads="1"/>
                </p:cNvSpPr>
                <p:nvPr/>
              </p:nvSpPr>
              <p:spPr bwMode="auto">
                <a:xfrm>
                  <a:off x="1244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58" name="Rectangle 76"/>
                <p:cNvSpPr>
                  <a:spLocks noChangeArrowheads="1"/>
                </p:cNvSpPr>
                <p:nvPr/>
              </p:nvSpPr>
              <p:spPr bwMode="auto">
                <a:xfrm>
                  <a:off x="2029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59" name="Rectangle 77"/>
                <p:cNvSpPr>
                  <a:spLocks noChangeArrowheads="1"/>
                </p:cNvSpPr>
                <p:nvPr/>
              </p:nvSpPr>
              <p:spPr bwMode="auto">
                <a:xfrm>
                  <a:off x="2186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60" name="Rectangle 78"/>
                <p:cNvSpPr>
                  <a:spLocks noChangeArrowheads="1"/>
                </p:cNvSpPr>
                <p:nvPr/>
              </p:nvSpPr>
              <p:spPr bwMode="auto">
                <a:xfrm>
                  <a:off x="2971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61" name="Rectangle 79"/>
                <p:cNvSpPr>
                  <a:spLocks noChangeArrowheads="1"/>
                </p:cNvSpPr>
                <p:nvPr/>
              </p:nvSpPr>
              <p:spPr bwMode="auto">
                <a:xfrm>
                  <a:off x="3128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62" name="Rectangle 80"/>
                <p:cNvSpPr>
                  <a:spLocks noChangeArrowheads="1"/>
                </p:cNvSpPr>
                <p:nvPr/>
              </p:nvSpPr>
              <p:spPr bwMode="auto">
                <a:xfrm>
                  <a:off x="3285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63" name="Rectangle 81"/>
                <p:cNvSpPr>
                  <a:spLocks noChangeArrowheads="1"/>
                </p:cNvSpPr>
                <p:nvPr/>
              </p:nvSpPr>
              <p:spPr bwMode="auto">
                <a:xfrm>
                  <a:off x="3442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64" name="Rectangle 82"/>
                <p:cNvSpPr>
                  <a:spLocks noChangeArrowheads="1"/>
                </p:cNvSpPr>
                <p:nvPr/>
              </p:nvSpPr>
              <p:spPr bwMode="auto">
                <a:xfrm>
                  <a:off x="2343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65" name="Rectangle 83"/>
                <p:cNvSpPr>
                  <a:spLocks noChangeArrowheads="1"/>
                </p:cNvSpPr>
                <p:nvPr/>
              </p:nvSpPr>
              <p:spPr bwMode="auto">
                <a:xfrm>
                  <a:off x="2500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66" name="Rectangle 84"/>
                <p:cNvSpPr>
                  <a:spLocks noChangeArrowheads="1"/>
                </p:cNvSpPr>
                <p:nvPr/>
              </p:nvSpPr>
              <p:spPr bwMode="auto">
                <a:xfrm>
                  <a:off x="2657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67" name="Rectangle 85"/>
                <p:cNvSpPr>
                  <a:spLocks noChangeArrowheads="1"/>
                </p:cNvSpPr>
                <p:nvPr/>
              </p:nvSpPr>
              <p:spPr bwMode="auto">
                <a:xfrm>
                  <a:off x="2814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68" name="Rectangle 86"/>
                <p:cNvSpPr>
                  <a:spLocks noChangeArrowheads="1"/>
                </p:cNvSpPr>
                <p:nvPr/>
              </p:nvSpPr>
              <p:spPr bwMode="auto">
                <a:xfrm>
                  <a:off x="3599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69" name="Rectangle 87"/>
                <p:cNvSpPr>
                  <a:spLocks noChangeArrowheads="1"/>
                </p:cNvSpPr>
                <p:nvPr/>
              </p:nvSpPr>
              <p:spPr bwMode="auto">
                <a:xfrm>
                  <a:off x="3756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70" name="Rectangle 88"/>
                <p:cNvSpPr>
                  <a:spLocks noChangeArrowheads="1"/>
                </p:cNvSpPr>
                <p:nvPr/>
              </p:nvSpPr>
              <p:spPr bwMode="auto">
                <a:xfrm>
                  <a:off x="1401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71" name="Rectangle 89"/>
                <p:cNvSpPr>
                  <a:spLocks noChangeArrowheads="1"/>
                </p:cNvSpPr>
                <p:nvPr/>
              </p:nvSpPr>
              <p:spPr bwMode="auto">
                <a:xfrm>
                  <a:off x="1558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72" name="Rectangle 90"/>
                <p:cNvSpPr>
                  <a:spLocks noChangeArrowheads="1"/>
                </p:cNvSpPr>
                <p:nvPr/>
              </p:nvSpPr>
              <p:spPr bwMode="auto">
                <a:xfrm>
                  <a:off x="1715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73" name="Rectangle 91"/>
                <p:cNvSpPr>
                  <a:spLocks noChangeArrowheads="1"/>
                </p:cNvSpPr>
                <p:nvPr/>
              </p:nvSpPr>
              <p:spPr bwMode="auto">
                <a:xfrm>
                  <a:off x="1872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74" name="Rectangle 92"/>
                <p:cNvSpPr>
                  <a:spLocks noChangeArrowheads="1"/>
                </p:cNvSpPr>
                <p:nvPr/>
              </p:nvSpPr>
              <p:spPr bwMode="auto">
                <a:xfrm>
                  <a:off x="773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75" name="Rectangle 93"/>
                <p:cNvSpPr>
                  <a:spLocks noChangeArrowheads="1"/>
                </p:cNvSpPr>
                <p:nvPr/>
              </p:nvSpPr>
              <p:spPr bwMode="auto">
                <a:xfrm>
                  <a:off x="930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76" name="Rectangle 94"/>
                <p:cNvSpPr>
                  <a:spLocks noChangeArrowheads="1"/>
                </p:cNvSpPr>
                <p:nvPr/>
              </p:nvSpPr>
              <p:spPr bwMode="auto">
                <a:xfrm>
                  <a:off x="1087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77" name="Rectangle 95"/>
                <p:cNvSpPr>
                  <a:spLocks noChangeArrowheads="1"/>
                </p:cNvSpPr>
                <p:nvPr/>
              </p:nvSpPr>
              <p:spPr bwMode="auto">
                <a:xfrm>
                  <a:off x="1244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78" name="Rectangle 96"/>
                <p:cNvSpPr>
                  <a:spLocks noChangeArrowheads="1"/>
                </p:cNvSpPr>
                <p:nvPr/>
              </p:nvSpPr>
              <p:spPr bwMode="auto">
                <a:xfrm>
                  <a:off x="2029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79" name="Rectangle 97"/>
                <p:cNvSpPr>
                  <a:spLocks noChangeArrowheads="1"/>
                </p:cNvSpPr>
                <p:nvPr/>
              </p:nvSpPr>
              <p:spPr bwMode="auto">
                <a:xfrm>
                  <a:off x="2186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80" name="Rectangle 98"/>
                <p:cNvSpPr>
                  <a:spLocks noChangeArrowheads="1"/>
                </p:cNvSpPr>
                <p:nvPr/>
              </p:nvSpPr>
              <p:spPr bwMode="auto">
                <a:xfrm>
                  <a:off x="2971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81" name="Rectangle 99"/>
                <p:cNvSpPr>
                  <a:spLocks noChangeArrowheads="1"/>
                </p:cNvSpPr>
                <p:nvPr/>
              </p:nvSpPr>
              <p:spPr bwMode="auto">
                <a:xfrm>
                  <a:off x="3128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82" name="Rectangle 100"/>
                <p:cNvSpPr>
                  <a:spLocks noChangeArrowheads="1"/>
                </p:cNvSpPr>
                <p:nvPr/>
              </p:nvSpPr>
              <p:spPr bwMode="auto">
                <a:xfrm>
                  <a:off x="3285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83" name="Rectangle 101"/>
                <p:cNvSpPr>
                  <a:spLocks noChangeArrowheads="1"/>
                </p:cNvSpPr>
                <p:nvPr/>
              </p:nvSpPr>
              <p:spPr bwMode="auto">
                <a:xfrm>
                  <a:off x="3442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84" name="Rectangle 102"/>
                <p:cNvSpPr>
                  <a:spLocks noChangeArrowheads="1"/>
                </p:cNvSpPr>
                <p:nvPr/>
              </p:nvSpPr>
              <p:spPr bwMode="auto">
                <a:xfrm>
                  <a:off x="2343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85" name="Rectangle 103"/>
                <p:cNvSpPr>
                  <a:spLocks noChangeArrowheads="1"/>
                </p:cNvSpPr>
                <p:nvPr/>
              </p:nvSpPr>
              <p:spPr bwMode="auto">
                <a:xfrm>
                  <a:off x="2500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86" name="Rectangle 104"/>
                <p:cNvSpPr>
                  <a:spLocks noChangeArrowheads="1"/>
                </p:cNvSpPr>
                <p:nvPr/>
              </p:nvSpPr>
              <p:spPr bwMode="auto">
                <a:xfrm>
                  <a:off x="2657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87" name="Rectangle 105"/>
                <p:cNvSpPr>
                  <a:spLocks noChangeArrowheads="1"/>
                </p:cNvSpPr>
                <p:nvPr/>
              </p:nvSpPr>
              <p:spPr bwMode="auto">
                <a:xfrm>
                  <a:off x="2814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88" name="Rectangle 106"/>
                <p:cNvSpPr>
                  <a:spLocks noChangeArrowheads="1"/>
                </p:cNvSpPr>
                <p:nvPr/>
              </p:nvSpPr>
              <p:spPr bwMode="auto">
                <a:xfrm>
                  <a:off x="3599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89" name="Rectangle 107"/>
                <p:cNvSpPr>
                  <a:spLocks noChangeArrowheads="1"/>
                </p:cNvSpPr>
                <p:nvPr/>
              </p:nvSpPr>
              <p:spPr bwMode="auto">
                <a:xfrm>
                  <a:off x="3756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90" name="Rectangle 108"/>
                <p:cNvSpPr>
                  <a:spLocks noChangeArrowheads="1"/>
                </p:cNvSpPr>
                <p:nvPr/>
              </p:nvSpPr>
              <p:spPr bwMode="auto">
                <a:xfrm>
                  <a:off x="1401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91" name="Rectangle 109"/>
                <p:cNvSpPr>
                  <a:spLocks noChangeArrowheads="1"/>
                </p:cNvSpPr>
                <p:nvPr/>
              </p:nvSpPr>
              <p:spPr bwMode="auto">
                <a:xfrm>
                  <a:off x="1558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92" name="Rectangle 110"/>
                <p:cNvSpPr>
                  <a:spLocks noChangeArrowheads="1"/>
                </p:cNvSpPr>
                <p:nvPr/>
              </p:nvSpPr>
              <p:spPr bwMode="auto">
                <a:xfrm>
                  <a:off x="1715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93" name="Rectangle 111"/>
                <p:cNvSpPr>
                  <a:spLocks noChangeArrowheads="1"/>
                </p:cNvSpPr>
                <p:nvPr/>
              </p:nvSpPr>
              <p:spPr bwMode="auto">
                <a:xfrm>
                  <a:off x="1872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94" name="Rectangle 112"/>
                <p:cNvSpPr>
                  <a:spLocks noChangeArrowheads="1"/>
                </p:cNvSpPr>
                <p:nvPr/>
              </p:nvSpPr>
              <p:spPr bwMode="auto">
                <a:xfrm>
                  <a:off x="773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95" name="Rectangle 113"/>
                <p:cNvSpPr>
                  <a:spLocks noChangeArrowheads="1"/>
                </p:cNvSpPr>
                <p:nvPr/>
              </p:nvSpPr>
              <p:spPr bwMode="auto">
                <a:xfrm>
                  <a:off x="930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96" name="Rectangle 114"/>
                <p:cNvSpPr>
                  <a:spLocks noChangeArrowheads="1"/>
                </p:cNvSpPr>
                <p:nvPr/>
              </p:nvSpPr>
              <p:spPr bwMode="auto">
                <a:xfrm>
                  <a:off x="1087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97" name="Rectangle 115"/>
                <p:cNvSpPr>
                  <a:spLocks noChangeArrowheads="1"/>
                </p:cNvSpPr>
                <p:nvPr/>
              </p:nvSpPr>
              <p:spPr bwMode="auto">
                <a:xfrm>
                  <a:off x="1244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98" name="Rectangle 116"/>
                <p:cNvSpPr>
                  <a:spLocks noChangeArrowheads="1"/>
                </p:cNvSpPr>
                <p:nvPr/>
              </p:nvSpPr>
              <p:spPr bwMode="auto">
                <a:xfrm>
                  <a:off x="2029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99" name="Rectangle 117"/>
                <p:cNvSpPr>
                  <a:spLocks noChangeArrowheads="1"/>
                </p:cNvSpPr>
                <p:nvPr/>
              </p:nvSpPr>
              <p:spPr bwMode="auto">
                <a:xfrm>
                  <a:off x="2186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00" name="Rectangle 118"/>
                <p:cNvSpPr>
                  <a:spLocks noChangeArrowheads="1"/>
                </p:cNvSpPr>
                <p:nvPr/>
              </p:nvSpPr>
              <p:spPr bwMode="auto">
                <a:xfrm>
                  <a:off x="2971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01" name="Rectangle 119"/>
                <p:cNvSpPr>
                  <a:spLocks noChangeArrowheads="1"/>
                </p:cNvSpPr>
                <p:nvPr/>
              </p:nvSpPr>
              <p:spPr bwMode="auto">
                <a:xfrm>
                  <a:off x="3128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02" name="Rectangle 120"/>
                <p:cNvSpPr>
                  <a:spLocks noChangeArrowheads="1"/>
                </p:cNvSpPr>
                <p:nvPr/>
              </p:nvSpPr>
              <p:spPr bwMode="auto">
                <a:xfrm>
                  <a:off x="3285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03" name="Rectangle 121"/>
                <p:cNvSpPr>
                  <a:spLocks noChangeArrowheads="1"/>
                </p:cNvSpPr>
                <p:nvPr/>
              </p:nvSpPr>
              <p:spPr bwMode="auto">
                <a:xfrm>
                  <a:off x="3442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04" name="Rectangle 122"/>
                <p:cNvSpPr>
                  <a:spLocks noChangeArrowheads="1"/>
                </p:cNvSpPr>
                <p:nvPr/>
              </p:nvSpPr>
              <p:spPr bwMode="auto">
                <a:xfrm>
                  <a:off x="2343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05" name="Rectangle 123"/>
                <p:cNvSpPr>
                  <a:spLocks noChangeArrowheads="1"/>
                </p:cNvSpPr>
                <p:nvPr/>
              </p:nvSpPr>
              <p:spPr bwMode="auto">
                <a:xfrm>
                  <a:off x="2500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06" name="Rectangle 124"/>
                <p:cNvSpPr>
                  <a:spLocks noChangeArrowheads="1"/>
                </p:cNvSpPr>
                <p:nvPr/>
              </p:nvSpPr>
              <p:spPr bwMode="auto">
                <a:xfrm>
                  <a:off x="2657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07" name="Rectangle 125"/>
                <p:cNvSpPr>
                  <a:spLocks noChangeArrowheads="1"/>
                </p:cNvSpPr>
                <p:nvPr/>
              </p:nvSpPr>
              <p:spPr bwMode="auto">
                <a:xfrm>
                  <a:off x="2814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08" name="Rectangle 126"/>
                <p:cNvSpPr>
                  <a:spLocks noChangeArrowheads="1"/>
                </p:cNvSpPr>
                <p:nvPr/>
              </p:nvSpPr>
              <p:spPr bwMode="auto">
                <a:xfrm>
                  <a:off x="3599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09" name="Rectangle 127"/>
                <p:cNvSpPr>
                  <a:spLocks noChangeArrowheads="1"/>
                </p:cNvSpPr>
                <p:nvPr/>
              </p:nvSpPr>
              <p:spPr bwMode="auto">
                <a:xfrm>
                  <a:off x="3756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10" name="Rectangle 128"/>
                <p:cNvSpPr>
                  <a:spLocks noChangeArrowheads="1"/>
                </p:cNvSpPr>
                <p:nvPr/>
              </p:nvSpPr>
              <p:spPr bwMode="auto">
                <a:xfrm>
                  <a:off x="1401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11" name="Rectangle 129"/>
                <p:cNvSpPr>
                  <a:spLocks noChangeArrowheads="1"/>
                </p:cNvSpPr>
                <p:nvPr/>
              </p:nvSpPr>
              <p:spPr bwMode="auto">
                <a:xfrm>
                  <a:off x="1558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12" name="Rectangle 130"/>
                <p:cNvSpPr>
                  <a:spLocks noChangeArrowheads="1"/>
                </p:cNvSpPr>
                <p:nvPr/>
              </p:nvSpPr>
              <p:spPr bwMode="auto">
                <a:xfrm>
                  <a:off x="1715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13" name="Rectangle 131"/>
                <p:cNvSpPr>
                  <a:spLocks noChangeArrowheads="1"/>
                </p:cNvSpPr>
                <p:nvPr/>
              </p:nvSpPr>
              <p:spPr bwMode="auto">
                <a:xfrm>
                  <a:off x="1872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14" name="Rectangle 132"/>
                <p:cNvSpPr>
                  <a:spLocks noChangeArrowheads="1"/>
                </p:cNvSpPr>
                <p:nvPr/>
              </p:nvSpPr>
              <p:spPr bwMode="auto">
                <a:xfrm>
                  <a:off x="773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15" name="Rectangle 133"/>
                <p:cNvSpPr>
                  <a:spLocks noChangeArrowheads="1"/>
                </p:cNvSpPr>
                <p:nvPr/>
              </p:nvSpPr>
              <p:spPr bwMode="auto">
                <a:xfrm>
                  <a:off x="930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16" name="Rectangle 134"/>
                <p:cNvSpPr>
                  <a:spLocks noChangeArrowheads="1"/>
                </p:cNvSpPr>
                <p:nvPr/>
              </p:nvSpPr>
              <p:spPr bwMode="auto">
                <a:xfrm>
                  <a:off x="1087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17" name="Rectangle 135"/>
                <p:cNvSpPr>
                  <a:spLocks noChangeArrowheads="1"/>
                </p:cNvSpPr>
                <p:nvPr/>
              </p:nvSpPr>
              <p:spPr bwMode="auto">
                <a:xfrm>
                  <a:off x="1244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18" name="Rectangle 136"/>
                <p:cNvSpPr>
                  <a:spLocks noChangeArrowheads="1"/>
                </p:cNvSpPr>
                <p:nvPr/>
              </p:nvSpPr>
              <p:spPr bwMode="auto">
                <a:xfrm>
                  <a:off x="2029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19" name="Rectangle 137"/>
                <p:cNvSpPr>
                  <a:spLocks noChangeArrowheads="1"/>
                </p:cNvSpPr>
                <p:nvPr/>
              </p:nvSpPr>
              <p:spPr bwMode="auto">
                <a:xfrm>
                  <a:off x="2186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20" name="Rectangle 138"/>
                <p:cNvSpPr>
                  <a:spLocks noChangeArrowheads="1"/>
                </p:cNvSpPr>
                <p:nvPr/>
              </p:nvSpPr>
              <p:spPr bwMode="auto">
                <a:xfrm>
                  <a:off x="2971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21" name="Rectangle 139"/>
                <p:cNvSpPr>
                  <a:spLocks noChangeArrowheads="1"/>
                </p:cNvSpPr>
                <p:nvPr/>
              </p:nvSpPr>
              <p:spPr bwMode="auto">
                <a:xfrm>
                  <a:off x="3128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22" name="Rectangle 140"/>
                <p:cNvSpPr>
                  <a:spLocks noChangeArrowheads="1"/>
                </p:cNvSpPr>
                <p:nvPr/>
              </p:nvSpPr>
              <p:spPr bwMode="auto">
                <a:xfrm>
                  <a:off x="3285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23" name="Rectangle 141"/>
                <p:cNvSpPr>
                  <a:spLocks noChangeArrowheads="1"/>
                </p:cNvSpPr>
                <p:nvPr/>
              </p:nvSpPr>
              <p:spPr bwMode="auto">
                <a:xfrm>
                  <a:off x="3442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24" name="Rectangle 142"/>
                <p:cNvSpPr>
                  <a:spLocks noChangeArrowheads="1"/>
                </p:cNvSpPr>
                <p:nvPr/>
              </p:nvSpPr>
              <p:spPr bwMode="auto">
                <a:xfrm>
                  <a:off x="2343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25" name="Rectangle 143"/>
                <p:cNvSpPr>
                  <a:spLocks noChangeArrowheads="1"/>
                </p:cNvSpPr>
                <p:nvPr/>
              </p:nvSpPr>
              <p:spPr bwMode="auto">
                <a:xfrm>
                  <a:off x="2500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26" name="Rectangle 144"/>
                <p:cNvSpPr>
                  <a:spLocks noChangeArrowheads="1"/>
                </p:cNvSpPr>
                <p:nvPr/>
              </p:nvSpPr>
              <p:spPr bwMode="auto">
                <a:xfrm>
                  <a:off x="2657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27" name="Rectangle 145"/>
                <p:cNvSpPr>
                  <a:spLocks noChangeArrowheads="1"/>
                </p:cNvSpPr>
                <p:nvPr/>
              </p:nvSpPr>
              <p:spPr bwMode="auto">
                <a:xfrm>
                  <a:off x="2814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28" name="Rectangle 146"/>
                <p:cNvSpPr>
                  <a:spLocks noChangeArrowheads="1"/>
                </p:cNvSpPr>
                <p:nvPr/>
              </p:nvSpPr>
              <p:spPr bwMode="auto">
                <a:xfrm>
                  <a:off x="3599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29" name="Rectangle 147"/>
                <p:cNvSpPr>
                  <a:spLocks noChangeArrowheads="1"/>
                </p:cNvSpPr>
                <p:nvPr/>
              </p:nvSpPr>
              <p:spPr bwMode="auto">
                <a:xfrm>
                  <a:off x="3756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30" name="Rectangle 148"/>
                <p:cNvSpPr>
                  <a:spLocks noChangeArrowheads="1"/>
                </p:cNvSpPr>
                <p:nvPr/>
              </p:nvSpPr>
              <p:spPr bwMode="auto">
                <a:xfrm>
                  <a:off x="1401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31" name="Rectangle 149"/>
                <p:cNvSpPr>
                  <a:spLocks noChangeArrowheads="1"/>
                </p:cNvSpPr>
                <p:nvPr/>
              </p:nvSpPr>
              <p:spPr bwMode="auto">
                <a:xfrm>
                  <a:off x="1558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32" name="Rectangle 150"/>
                <p:cNvSpPr>
                  <a:spLocks noChangeArrowheads="1"/>
                </p:cNvSpPr>
                <p:nvPr/>
              </p:nvSpPr>
              <p:spPr bwMode="auto">
                <a:xfrm>
                  <a:off x="1715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33" name="Rectangle 151"/>
                <p:cNvSpPr>
                  <a:spLocks noChangeArrowheads="1"/>
                </p:cNvSpPr>
                <p:nvPr/>
              </p:nvSpPr>
              <p:spPr bwMode="auto">
                <a:xfrm>
                  <a:off x="1872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34" name="Rectangle 152"/>
                <p:cNvSpPr>
                  <a:spLocks noChangeArrowheads="1"/>
                </p:cNvSpPr>
                <p:nvPr/>
              </p:nvSpPr>
              <p:spPr bwMode="auto">
                <a:xfrm>
                  <a:off x="773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35" name="Rectangle 153"/>
                <p:cNvSpPr>
                  <a:spLocks noChangeArrowheads="1"/>
                </p:cNvSpPr>
                <p:nvPr/>
              </p:nvSpPr>
              <p:spPr bwMode="auto">
                <a:xfrm>
                  <a:off x="930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36" name="Rectangle 154"/>
                <p:cNvSpPr>
                  <a:spLocks noChangeArrowheads="1"/>
                </p:cNvSpPr>
                <p:nvPr/>
              </p:nvSpPr>
              <p:spPr bwMode="auto">
                <a:xfrm>
                  <a:off x="1087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37" name="Rectangle 155"/>
                <p:cNvSpPr>
                  <a:spLocks noChangeArrowheads="1"/>
                </p:cNvSpPr>
                <p:nvPr/>
              </p:nvSpPr>
              <p:spPr bwMode="auto">
                <a:xfrm>
                  <a:off x="1244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38" name="Rectangle 156"/>
                <p:cNvSpPr>
                  <a:spLocks noChangeArrowheads="1"/>
                </p:cNvSpPr>
                <p:nvPr/>
              </p:nvSpPr>
              <p:spPr bwMode="auto">
                <a:xfrm>
                  <a:off x="2029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39" name="Rectangle 157"/>
                <p:cNvSpPr>
                  <a:spLocks noChangeArrowheads="1"/>
                </p:cNvSpPr>
                <p:nvPr/>
              </p:nvSpPr>
              <p:spPr bwMode="auto">
                <a:xfrm>
                  <a:off x="2186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40" name="Rectangle 158"/>
                <p:cNvSpPr>
                  <a:spLocks noChangeArrowheads="1"/>
                </p:cNvSpPr>
                <p:nvPr/>
              </p:nvSpPr>
              <p:spPr bwMode="auto">
                <a:xfrm>
                  <a:off x="2971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41" name="Rectangle 159"/>
                <p:cNvSpPr>
                  <a:spLocks noChangeArrowheads="1"/>
                </p:cNvSpPr>
                <p:nvPr/>
              </p:nvSpPr>
              <p:spPr bwMode="auto">
                <a:xfrm>
                  <a:off x="3128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42" name="Rectangle 160"/>
                <p:cNvSpPr>
                  <a:spLocks noChangeArrowheads="1"/>
                </p:cNvSpPr>
                <p:nvPr/>
              </p:nvSpPr>
              <p:spPr bwMode="auto">
                <a:xfrm>
                  <a:off x="3285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43" name="Rectangle 161"/>
                <p:cNvSpPr>
                  <a:spLocks noChangeArrowheads="1"/>
                </p:cNvSpPr>
                <p:nvPr/>
              </p:nvSpPr>
              <p:spPr bwMode="auto">
                <a:xfrm>
                  <a:off x="3442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44" name="Rectangle 162"/>
                <p:cNvSpPr>
                  <a:spLocks noChangeArrowheads="1"/>
                </p:cNvSpPr>
                <p:nvPr/>
              </p:nvSpPr>
              <p:spPr bwMode="auto">
                <a:xfrm>
                  <a:off x="2343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45" name="Rectangle 163"/>
                <p:cNvSpPr>
                  <a:spLocks noChangeArrowheads="1"/>
                </p:cNvSpPr>
                <p:nvPr/>
              </p:nvSpPr>
              <p:spPr bwMode="auto">
                <a:xfrm>
                  <a:off x="2500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46" name="Rectangle 164"/>
                <p:cNvSpPr>
                  <a:spLocks noChangeArrowheads="1"/>
                </p:cNvSpPr>
                <p:nvPr/>
              </p:nvSpPr>
              <p:spPr bwMode="auto">
                <a:xfrm>
                  <a:off x="2657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47" name="Rectangle 165"/>
                <p:cNvSpPr>
                  <a:spLocks noChangeArrowheads="1"/>
                </p:cNvSpPr>
                <p:nvPr/>
              </p:nvSpPr>
              <p:spPr bwMode="auto">
                <a:xfrm>
                  <a:off x="2814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48" name="Rectangle 166"/>
                <p:cNvSpPr>
                  <a:spLocks noChangeArrowheads="1"/>
                </p:cNvSpPr>
                <p:nvPr/>
              </p:nvSpPr>
              <p:spPr bwMode="auto">
                <a:xfrm>
                  <a:off x="3599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49" name="Rectangle 167"/>
                <p:cNvSpPr>
                  <a:spLocks noChangeArrowheads="1"/>
                </p:cNvSpPr>
                <p:nvPr/>
              </p:nvSpPr>
              <p:spPr bwMode="auto">
                <a:xfrm>
                  <a:off x="3756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50" name="Rectangle 168"/>
                <p:cNvSpPr>
                  <a:spLocks noChangeArrowheads="1"/>
                </p:cNvSpPr>
                <p:nvPr/>
              </p:nvSpPr>
              <p:spPr bwMode="auto">
                <a:xfrm>
                  <a:off x="1401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51" name="Rectangle 169"/>
                <p:cNvSpPr>
                  <a:spLocks noChangeArrowheads="1"/>
                </p:cNvSpPr>
                <p:nvPr/>
              </p:nvSpPr>
              <p:spPr bwMode="auto">
                <a:xfrm>
                  <a:off x="1558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52" name="Rectangle 170"/>
                <p:cNvSpPr>
                  <a:spLocks noChangeArrowheads="1"/>
                </p:cNvSpPr>
                <p:nvPr/>
              </p:nvSpPr>
              <p:spPr bwMode="auto">
                <a:xfrm>
                  <a:off x="1715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53" name="Rectangle 171"/>
                <p:cNvSpPr>
                  <a:spLocks noChangeArrowheads="1"/>
                </p:cNvSpPr>
                <p:nvPr/>
              </p:nvSpPr>
              <p:spPr bwMode="auto">
                <a:xfrm>
                  <a:off x="1872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54" name="Rectangle 172"/>
                <p:cNvSpPr>
                  <a:spLocks noChangeArrowheads="1"/>
                </p:cNvSpPr>
                <p:nvPr/>
              </p:nvSpPr>
              <p:spPr bwMode="auto">
                <a:xfrm>
                  <a:off x="773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55" name="Rectangle 173"/>
                <p:cNvSpPr>
                  <a:spLocks noChangeArrowheads="1"/>
                </p:cNvSpPr>
                <p:nvPr/>
              </p:nvSpPr>
              <p:spPr bwMode="auto">
                <a:xfrm>
                  <a:off x="930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56" name="Rectangle 174"/>
                <p:cNvSpPr>
                  <a:spLocks noChangeArrowheads="1"/>
                </p:cNvSpPr>
                <p:nvPr/>
              </p:nvSpPr>
              <p:spPr bwMode="auto">
                <a:xfrm>
                  <a:off x="1087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57" name="Rectangle 175"/>
                <p:cNvSpPr>
                  <a:spLocks noChangeArrowheads="1"/>
                </p:cNvSpPr>
                <p:nvPr/>
              </p:nvSpPr>
              <p:spPr bwMode="auto">
                <a:xfrm>
                  <a:off x="1244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58" name="Rectangle 176"/>
                <p:cNvSpPr>
                  <a:spLocks noChangeArrowheads="1"/>
                </p:cNvSpPr>
                <p:nvPr/>
              </p:nvSpPr>
              <p:spPr bwMode="auto">
                <a:xfrm>
                  <a:off x="2029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59" name="Rectangle 177"/>
                <p:cNvSpPr>
                  <a:spLocks noChangeArrowheads="1"/>
                </p:cNvSpPr>
                <p:nvPr/>
              </p:nvSpPr>
              <p:spPr bwMode="auto">
                <a:xfrm>
                  <a:off x="2186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60" name="Rectangle 178"/>
                <p:cNvSpPr>
                  <a:spLocks noChangeArrowheads="1"/>
                </p:cNvSpPr>
                <p:nvPr/>
              </p:nvSpPr>
              <p:spPr bwMode="auto">
                <a:xfrm>
                  <a:off x="2971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61" name="Rectangle 179"/>
                <p:cNvSpPr>
                  <a:spLocks noChangeArrowheads="1"/>
                </p:cNvSpPr>
                <p:nvPr/>
              </p:nvSpPr>
              <p:spPr bwMode="auto">
                <a:xfrm>
                  <a:off x="3128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62" name="Rectangle 180"/>
                <p:cNvSpPr>
                  <a:spLocks noChangeArrowheads="1"/>
                </p:cNvSpPr>
                <p:nvPr/>
              </p:nvSpPr>
              <p:spPr bwMode="auto">
                <a:xfrm>
                  <a:off x="3285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63" name="Rectangle 181"/>
                <p:cNvSpPr>
                  <a:spLocks noChangeArrowheads="1"/>
                </p:cNvSpPr>
                <p:nvPr/>
              </p:nvSpPr>
              <p:spPr bwMode="auto">
                <a:xfrm>
                  <a:off x="3442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64" name="Rectangle 182"/>
                <p:cNvSpPr>
                  <a:spLocks noChangeArrowheads="1"/>
                </p:cNvSpPr>
                <p:nvPr/>
              </p:nvSpPr>
              <p:spPr bwMode="auto">
                <a:xfrm>
                  <a:off x="2343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65" name="Rectangle 183"/>
                <p:cNvSpPr>
                  <a:spLocks noChangeArrowheads="1"/>
                </p:cNvSpPr>
                <p:nvPr/>
              </p:nvSpPr>
              <p:spPr bwMode="auto">
                <a:xfrm>
                  <a:off x="2500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66" name="Rectangle 184"/>
                <p:cNvSpPr>
                  <a:spLocks noChangeArrowheads="1"/>
                </p:cNvSpPr>
                <p:nvPr/>
              </p:nvSpPr>
              <p:spPr bwMode="auto">
                <a:xfrm>
                  <a:off x="2657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67" name="Rectangle 185"/>
                <p:cNvSpPr>
                  <a:spLocks noChangeArrowheads="1"/>
                </p:cNvSpPr>
                <p:nvPr/>
              </p:nvSpPr>
              <p:spPr bwMode="auto">
                <a:xfrm>
                  <a:off x="2814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68" name="Rectangle 186"/>
                <p:cNvSpPr>
                  <a:spLocks noChangeArrowheads="1"/>
                </p:cNvSpPr>
                <p:nvPr/>
              </p:nvSpPr>
              <p:spPr bwMode="auto">
                <a:xfrm>
                  <a:off x="3599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69" name="Rectangle 187"/>
                <p:cNvSpPr>
                  <a:spLocks noChangeArrowheads="1"/>
                </p:cNvSpPr>
                <p:nvPr/>
              </p:nvSpPr>
              <p:spPr bwMode="auto">
                <a:xfrm>
                  <a:off x="3756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70" name="Rectangle 188"/>
                <p:cNvSpPr>
                  <a:spLocks noChangeArrowheads="1"/>
                </p:cNvSpPr>
                <p:nvPr/>
              </p:nvSpPr>
              <p:spPr bwMode="auto">
                <a:xfrm>
                  <a:off x="1401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71" name="Rectangle 189"/>
                <p:cNvSpPr>
                  <a:spLocks noChangeArrowheads="1"/>
                </p:cNvSpPr>
                <p:nvPr/>
              </p:nvSpPr>
              <p:spPr bwMode="auto">
                <a:xfrm>
                  <a:off x="1558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72" name="Rectangle 190"/>
                <p:cNvSpPr>
                  <a:spLocks noChangeArrowheads="1"/>
                </p:cNvSpPr>
                <p:nvPr/>
              </p:nvSpPr>
              <p:spPr bwMode="auto">
                <a:xfrm>
                  <a:off x="1715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73" name="Rectangle 191"/>
                <p:cNvSpPr>
                  <a:spLocks noChangeArrowheads="1"/>
                </p:cNvSpPr>
                <p:nvPr/>
              </p:nvSpPr>
              <p:spPr bwMode="auto">
                <a:xfrm>
                  <a:off x="1872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74" name="Rectangle 192"/>
                <p:cNvSpPr>
                  <a:spLocks noChangeArrowheads="1"/>
                </p:cNvSpPr>
                <p:nvPr/>
              </p:nvSpPr>
              <p:spPr bwMode="auto">
                <a:xfrm>
                  <a:off x="773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75" name="Rectangle 193"/>
                <p:cNvSpPr>
                  <a:spLocks noChangeArrowheads="1"/>
                </p:cNvSpPr>
                <p:nvPr/>
              </p:nvSpPr>
              <p:spPr bwMode="auto">
                <a:xfrm>
                  <a:off x="930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76" name="Rectangle 194"/>
                <p:cNvSpPr>
                  <a:spLocks noChangeArrowheads="1"/>
                </p:cNvSpPr>
                <p:nvPr/>
              </p:nvSpPr>
              <p:spPr bwMode="auto">
                <a:xfrm>
                  <a:off x="1087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77" name="Rectangle 195"/>
                <p:cNvSpPr>
                  <a:spLocks noChangeArrowheads="1"/>
                </p:cNvSpPr>
                <p:nvPr/>
              </p:nvSpPr>
              <p:spPr bwMode="auto">
                <a:xfrm>
                  <a:off x="1244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78" name="Rectangle 196"/>
                <p:cNvSpPr>
                  <a:spLocks noChangeArrowheads="1"/>
                </p:cNvSpPr>
                <p:nvPr/>
              </p:nvSpPr>
              <p:spPr bwMode="auto">
                <a:xfrm>
                  <a:off x="2029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79" name="Rectangle 197"/>
                <p:cNvSpPr>
                  <a:spLocks noChangeArrowheads="1"/>
                </p:cNvSpPr>
                <p:nvPr/>
              </p:nvSpPr>
              <p:spPr bwMode="auto">
                <a:xfrm>
                  <a:off x="2186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80" name="Rectangle 198"/>
                <p:cNvSpPr>
                  <a:spLocks noChangeArrowheads="1"/>
                </p:cNvSpPr>
                <p:nvPr/>
              </p:nvSpPr>
              <p:spPr bwMode="auto">
                <a:xfrm>
                  <a:off x="2971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81" name="Rectangle 199"/>
                <p:cNvSpPr>
                  <a:spLocks noChangeArrowheads="1"/>
                </p:cNvSpPr>
                <p:nvPr/>
              </p:nvSpPr>
              <p:spPr bwMode="auto">
                <a:xfrm>
                  <a:off x="3128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82" name="Rectangle 200"/>
                <p:cNvSpPr>
                  <a:spLocks noChangeArrowheads="1"/>
                </p:cNvSpPr>
                <p:nvPr/>
              </p:nvSpPr>
              <p:spPr bwMode="auto">
                <a:xfrm>
                  <a:off x="3285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83" name="Rectangle 201"/>
                <p:cNvSpPr>
                  <a:spLocks noChangeArrowheads="1"/>
                </p:cNvSpPr>
                <p:nvPr/>
              </p:nvSpPr>
              <p:spPr bwMode="auto">
                <a:xfrm>
                  <a:off x="3442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84" name="Rectangle 202"/>
                <p:cNvSpPr>
                  <a:spLocks noChangeArrowheads="1"/>
                </p:cNvSpPr>
                <p:nvPr/>
              </p:nvSpPr>
              <p:spPr bwMode="auto">
                <a:xfrm>
                  <a:off x="2343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85" name="Rectangle 203"/>
                <p:cNvSpPr>
                  <a:spLocks noChangeArrowheads="1"/>
                </p:cNvSpPr>
                <p:nvPr/>
              </p:nvSpPr>
              <p:spPr bwMode="auto">
                <a:xfrm>
                  <a:off x="2500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86" name="Rectangle 204"/>
                <p:cNvSpPr>
                  <a:spLocks noChangeArrowheads="1"/>
                </p:cNvSpPr>
                <p:nvPr/>
              </p:nvSpPr>
              <p:spPr bwMode="auto">
                <a:xfrm>
                  <a:off x="2657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87" name="Rectangle 205"/>
                <p:cNvSpPr>
                  <a:spLocks noChangeArrowheads="1"/>
                </p:cNvSpPr>
                <p:nvPr/>
              </p:nvSpPr>
              <p:spPr bwMode="auto">
                <a:xfrm>
                  <a:off x="2814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88" name="Rectangle 206"/>
                <p:cNvSpPr>
                  <a:spLocks noChangeArrowheads="1"/>
                </p:cNvSpPr>
                <p:nvPr/>
              </p:nvSpPr>
              <p:spPr bwMode="auto">
                <a:xfrm>
                  <a:off x="3599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89" name="Rectangle 207"/>
                <p:cNvSpPr>
                  <a:spLocks noChangeArrowheads="1"/>
                </p:cNvSpPr>
                <p:nvPr/>
              </p:nvSpPr>
              <p:spPr bwMode="auto">
                <a:xfrm>
                  <a:off x="3756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90" name="Rectangle 208"/>
                <p:cNvSpPr>
                  <a:spLocks noChangeArrowheads="1"/>
                </p:cNvSpPr>
                <p:nvPr/>
              </p:nvSpPr>
              <p:spPr bwMode="auto">
                <a:xfrm>
                  <a:off x="1401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91" name="Rectangle 209"/>
                <p:cNvSpPr>
                  <a:spLocks noChangeArrowheads="1"/>
                </p:cNvSpPr>
                <p:nvPr/>
              </p:nvSpPr>
              <p:spPr bwMode="auto">
                <a:xfrm>
                  <a:off x="1558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92" name="Rectangle 210"/>
                <p:cNvSpPr>
                  <a:spLocks noChangeArrowheads="1"/>
                </p:cNvSpPr>
                <p:nvPr/>
              </p:nvSpPr>
              <p:spPr bwMode="auto">
                <a:xfrm>
                  <a:off x="1715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93" name="Rectangle 211"/>
                <p:cNvSpPr>
                  <a:spLocks noChangeArrowheads="1"/>
                </p:cNvSpPr>
                <p:nvPr/>
              </p:nvSpPr>
              <p:spPr bwMode="auto">
                <a:xfrm>
                  <a:off x="1872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94" name="Rectangle 212"/>
                <p:cNvSpPr>
                  <a:spLocks noChangeArrowheads="1"/>
                </p:cNvSpPr>
                <p:nvPr/>
              </p:nvSpPr>
              <p:spPr bwMode="auto">
                <a:xfrm>
                  <a:off x="773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95" name="Rectangle 213"/>
                <p:cNvSpPr>
                  <a:spLocks noChangeArrowheads="1"/>
                </p:cNvSpPr>
                <p:nvPr/>
              </p:nvSpPr>
              <p:spPr bwMode="auto">
                <a:xfrm>
                  <a:off x="930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96" name="Rectangle 214"/>
                <p:cNvSpPr>
                  <a:spLocks noChangeArrowheads="1"/>
                </p:cNvSpPr>
                <p:nvPr/>
              </p:nvSpPr>
              <p:spPr bwMode="auto">
                <a:xfrm>
                  <a:off x="1087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97" name="Rectangle 215"/>
                <p:cNvSpPr>
                  <a:spLocks noChangeArrowheads="1"/>
                </p:cNvSpPr>
                <p:nvPr/>
              </p:nvSpPr>
              <p:spPr bwMode="auto">
                <a:xfrm>
                  <a:off x="1244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98" name="Rectangle 216"/>
                <p:cNvSpPr>
                  <a:spLocks noChangeArrowheads="1"/>
                </p:cNvSpPr>
                <p:nvPr/>
              </p:nvSpPr>
              <p:spPr bwMode="auto">
                <a:xfrm>
                  <a:off x="2029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99" name="Rectangle 217"/>
                <p:cNvSpPr>
                  <a:spLocks noChangeArrowheads="1"/>
                </p:cNvSpPr>
                <p:nvPr/>
              </p:nvSpPr>
              <p:spPr bwMode="auto">
                <a:xfrm>
                  <a:off x="2186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00" name="Rectangle 218"/>
                <p:cNvSpPr>
                  <a:spLocks noChangeArrowheads="1"/>
                </p:cNvSpPr>
                <p:nvPr/>
              </p:nvSpPr>
              <p:spPr bwMode="auto">
                <a:xfrm>
                  <a:off x="2971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01" name="Rectangle 219"/>
                <p:cNvSpPr>
                  <a:spLocks noChangeArrowheads="1"/>
                </p:cNvSpPr>
                <p:nvPr/>
              </p:nvSpPr>
              <p:spPr bwMode="auto">
                <a:xfrm>
                  <a:off x="3128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02" name="Rectangle 220"/>
                <p:cNvSpPr>
                  <a:spLocks noChangeArrowheads="1"/>
                </p:cNvSpPr>
                <p:nvPr/>
              </p:nvSpPr>
              <p:spPr bwMode="auto">
                <a:xfrm>
                  <a:off x="3285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03" name="Rectangle 221"/>
                <p:cNvSpPr>
                  <a:spLocks noChangeArrowheads="1"/>
                </p:cNvSpPr>
                <p:nvPr/>
              </p:nvSpPr>
              <p:spPr bwMode="auto">
                <a:xfrm>
                  <a:off x="3442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04" name="Rectangle 222"/>
                <p:cNvSpPr>
                  <a:spLocks noChangeArrowheads="1"/>
                </p:cNvSpPr>
                <p:nvPr/>
              </p:nvSpPr>
              <p:spPr bwMode="auto">
                <a:xfrm>
                  <a:off x="2343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05" name="Rectangle 223"/>
                <p:cNvSpPr>
                  <a:spLocks noChangeArrowheads="1"/>
                </p:cNvSpPr>
                <p:nvPr/>
              </p:nvSpPr>
              <p:spPr bwMode="auto">
                <a:xfrm>
                  <a:off x="2500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06" name="Rectangle 224"/>
                <p:cNvSpPr>
                  <a:spLocks noChangeArrowheads="1"/>
                </p:cNvSpPr>
                <p:nvPr/>
              </p:nvSpPr>
              <p:spPr bwMode="auto">
                <a:xfrm>
                  <a:off x="2657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07" name="Rectangle 225"/>
                <p:cNvSpPr>
                  <a:spLocks noChangeArrowheads="1"/>
                </p:cNvSpPr>
                <p:nvPr/>
              </p:nvSpPr>
              <p:spPr bwMode="auto">
                <a:xfrm>
                  <a:off x="2814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08" name="Rectangle 226"/>
                <p:cNvSpPr>
                  <a:spLocks noChangeArrowheads="1"/>
                </p:cNvSpPr>
                <p:nvPr/>
              </p:nvSpPr>
              <p:spPr bwMode="auto">
                <a:xfrm>
                  <a:off x="3599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09" name="Rectangle 227"/>
                <p:cNvSpPr>
                  <a:spLocks noChangeArrowheads="1"/>
                </p:cNvSpPr>
                <p:nvPr/>
              </p:nvSpPr>
              <p:spPr bwMode="auto">
                <a:xfrm>
                  <a:off x="3756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10" name="Rectangle 228"/>
                <p:cNvSpPr>
                  <a:spLocks noChangeArrowheads="1"/>
                </p:cNvSpPr>
                <p:nvPr/>
              </p:nvSpPr>
              <p:spPr bwMode="auto">
                <a:xfrm>
                  <a:off x="1401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11" name="Rectangle 229"/>
                <p:cNvSpPr>
                  <a:spLocks noChangeArrowheads="1"/>
                </p:cNvSpPr>
                <p:nvPr/>
              </p:nvSpPr>
              <p:spPr bwMode="auto">
                <a:xfrm>
                  <a:off x="1558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12" name="Rectangle 230"/>
                <p:cNvSpPr>
                  <a:spLocks noChangeArrowheads="1"/>
                </p:cNvSpPr>
                <p:nvPr/>
              </p:nvSpPr>
              <p:spPr bwMode="auto">
                <a:xfrm>
                  <a:off x="1715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13" name="Rectangle 231"/>
                <p:cNvSpPr>
                  <a:spLocks noChangeArrowheads="1"/>
                </p:cNvSpPr>
                <p:nvPr/>
              </p:nvSpPr>
              <p:spPr bwMode="auto">
                <a:xfrm>
                  <a:off x="1872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14" name="Rectangle 232"/>
                <p:cNvSpPr>
                  <a:spLocks noChangeArrowheads="1"/>
                </p:cNvSpPr>
                <p:nvPr/>
              </p:nvSpPr>
              <p:spPr bwMode="auto">
                <a:xfrm>
                  <a:off x="773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15" name="Rectangle 233"/>
                <p:cNvSpPr>
                  <a:spLocks noChangeArrowheads="1"/>
                </p:cNvSpPr>
                <p:nvPr/>
              </p:nvSpPr>
              <p:spPr bwMode="auto">
                <a:xfrm>
                  <a:off x="930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16" name="Rectangle 234"/>
                <p:cNvSpPr>
                  <a:spLocks noChangeArrowheads="1"/>
                </p:cNvSpPr>
                <p:nvPr/>
              </p:nvSpPr>
              <p:spPr bwMode="auto">
                <a:xfrm>
                  <a:off x="1087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17" name="Rectangle 235"/>
                <p:cNvSpPr>
                  <a:spLocks noChangeArrowheads="1"/>
                </p:cNvSpPr>
                <p:nvPr/>
              </p:nvSpPr>
              <p:spPr bwMode="auto">
                <a:xfrm>
                  <a:off x="1244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18" name="Rectangle 236"/>
                <p:cNvSpPr>
                  <a:spLocks noChangeArrowheads="1"/>
                </p:cNvSpPr>
                <p:nvPr/>
              </p:nvSpPr>
              <p:spPr bwMode="auto">
                <a:xfrm>
                  <a:off x="2029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19" name="Rectangle 237"/>
                <p:cNvSpPr>
                  <a:spLocks noChangeArrowheads="1"/>
                </p:cNvSpPr>
                <p:nvPr/>
              </p:nvSpPr>
              <p:spPr bwMode="auto">
                <a:xfrm>
                  <a:off x="2186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20" name="Rectangle 238"/>
                <p:cNvSpPr>
                  <a:spLocks noChangeArrowheads="1"/>
                </p:cNvSpPr>
                <p:nvPr/>
              </p:nvSpPr>
              <p:spPr bwMode="auto">
                <a:xfrm>
                  <a:off x="2971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21" name="Rectangle 239"/>
                <p:cNvSpPr>
                  <a:spLocks noChangeArrowheads="1"/>
                </p:cNvSpPr>
                <p:nvPr/>
              </p:nvSpPr>
              <p:spPr bwMode="auto">
                <a:xfrm>
                  <a:off x="3128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22" name="Rectangle 240"/>
                <p:cNvSpPr>
                  <a:spLocks noChangeArrowheads="1"/>
                </p:cNvSpPr>
                <p:nvPr/>
              </p:nvSpPr>
              <p:spPr bwMode="auto">
                <a:xfrm>
                  <a:off x="3285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23" name="Rectangle 241"/>
                <p:cNvSpPr>
                  <a:spLocks noChangeArrowheads="1"/>
                </p:cNvSpPr>
                <p:nvPr/>
              </p:nvSpPr>
              <p:spPr bwMode="auto">
                <a:xfrm>
                  <a:off x="3442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24" name="Rectangle 242"/>
                <p:cNvSpPr>
                  <a:spLocks noChangeArrowheads="1"/>
                </p:cNvSpPr>
                <p:nvPr/>
              </p:nvSpPr>
              <p:spPr bwMode="auto">
                <a:xfrm>
                  <a:off x="2343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25" name="Rectangle 243"/>
                <p:cNvSpPr>
                  <a:spLocks noChangeArrowheads="1"/>
                </p:cNvSpPr>
                <p:nvPr/>
              </p:nvSpPr>
              <p:spPr bwMode="auto">
                <a:xfrm>
                  <a:off x="2500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26" name="Rectangle 244"/>
                <p:cNvSpPr>
                  <a:spLocks noChangeArrowheads="1"/>
                </p:cNvSpPr>
                <p:nvPr/>
              </p:nvSpPr>
              <p:spPr bwMode="auto">
                <a:xfrm>
                  <a:off x="2657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27" name="Rectangle 245"/>
                <p:cNvSpPr>
                  <a:spLocks noChangeArrowheads="1"/>
                </p:cNvSpPr>
                <p:nvPr/>
              </p:nvSpPr>
              <p:spPr bwMode="auto">
                <a:xfrm>
                  <a:off x="2814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28" name="Rectangle 246"/>
                <p:cNvSpPr>
                  <a:spLocks noChangeArrowheads="1"/>
                </p:cNvSpPr>
                <p:nvPr/>
              </p:nvSpPr>
              <p:spPr bwMode="auto">
                <a:xfrm>
                  <a:off x="3599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29" name="Rectangle 247"/>
                <p:cNvSpPr>
                  <a:spLocks noChangeArrowheads="1"/>
                </p:cNvSpPr>
                <p:nvPr/>
              </p:nvSpPr>
              <p:spPr bwMode="auto">
                <a:xfrm>
                  <a:off x="3756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30" name="Rectangle 248"/>
                <p:cNvSpPr>
                  <a:spLocks noChangeArrowheads="1"/>
                </p:cNvSpPr>
                <p:nvPr/>
              </p:nvSpPr>
              <p:spPr bwMode="auto">
                <a:xfrm>
                  <a:off x="1401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31" name="Rectangle 249"/>
                <p:cNvSpPr>
                  <a:spLocks noChangeArrowheads="1"/>
                </p:cNvSpPr>
                <p:nvPr/>
              </p:nvSpPr>
              <p:spPr bwMode="auto">
                <a:xfrm>
                  <a:off x="1558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32" name="Rectangle 250"/>
                <p:cNvSpPr>
                  <a:spLocks noChangeArrowheads="1"/>
                </p:cNvSpPr>
                <p:nvPr/>
              </p:nvSpPr>
              <p:spPr bwMode="auto">
                <a:xfrm>
                  <a:off x="1715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33" name="Rectangle 251"/>
                <p:cNvSpPr>
                  <a:spLocks noChangeArrowheads="1"/>
                </p:cNvSpPr>
                <p:nvPr/>
              </p:nvSpPr>
              <p:spPr bwMode="auto">
                <a:xfrm>
                  <a:off x="1872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34" name="Rectangle 252"/>
                <p:cNvSpPr>
                  <a:spLocks noChangeArrowheads="1"/>
                </p:cNvSpPr>
                <p:nvPr/>
              </p:nvSpPr>
              <p:spPr bwMode="auto">
                <a:xfrm>
                  <a:off x="773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35" name="Rectangle 253"/>
                <p:cNvSpPr>
                  <a:spLocks noChangeArrowheads="1"/>
                </p:cNvSpPr>
                <p:nvPr/>
              </p:nvSpPr>
              <p:spPr bwMode="auto">
                <a:xfrm>
                  <a:off x="930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36" name="Rectangle 254"/>
                <p:cNvSpPr>
                  <a:spLocks noChangeArrowheads="1"/>
                </p:cNvSpPr>
                <p:nvPr/>
              </p:nvSpPr>
              <p:spPr bwMode="auto">
                <a:xfrm>
                  <a:off x="1087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37" name="Rectangle 255"/>
                <p:cNvSpPr>
                  <a:spLocks noChangeArrowheads="1"/>
                </p:cNvSpPr>
                <p:nvPr/>
              </p:nvSpPr>
              <p:spPr bwMode="auto">
                <a:xfrm>
                  <a:off x="1244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38" name="Rectangle 256"/>
                <p:cNvSpPr>
                  <a:spLocks noChangeArrowheads="1"/>
                </p:cNvSpPr>
                <p:nvPr/>
              </p:nvSpPr>
              <p:spPr bwMode="auto">
                <a:xfrm>
                  <a:off x="2029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39" name="Rectangle 257"/>
                <p:cNvSpPr>
                  <a:spLocks noChangeArrowheads="1"/>
                </p:cNvSpPr>
                <p:nvPr/>
              </p:nvSpPr>
              <p:spPr bwMode="auto">
                <a:xfrm>
                  <a:off x="2186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40" name="Rectangle 258"/>
                <p:cNvSpPr>
                  <a:spLocks noChangeArrowheads="1"/>
                </p:cNvSpPr>
                <p:nvPr/>
              </p:nvSpPr>
              <p:spPr bwMode="auto">
                <a:xfrm>
                  <a:off x="2971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41" name="Rectangle 259"/>
                <p:cNvSpPr>
                  <a:spLocks noChangeArrowheads="1"/>
                </p:cNvSpPr>
                <p:nvPr/>
              </p:nvSpPr>
              <p:spPr bwMode="auto">
                <a:xfrm>
                  <a:off x="3128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42" name="Rectangle 260"/>
                <p:cNvSpPr>
                  <a:spLocks noChangeArrowheads="1"/>
                </p:cNvSpPr>
                <p:nvPr/>
              </p:nvSpPr>
              <p:spPr bwMode="auto">
                <a:xfrm>
                  <a:off x="3285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43" name="Rectangle 261"/>
                <p:cNvSpPr>
                  <a:spLocks noChangeArrowheads="1"/>
                </p:cNvSpPr>
                <p:nvPr/>
              </p:nvSpPr>
              <p:spPr bwMode="auto">
                <a:xfrm>
                  <a:off x="3442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44" name="Rectangle 262"/>
                <p:cNvSpPr>
                  <a:spLocks noChangeArrowheads="1"/>
                </p:cNvSpPr>
                <p:nvPr/>
              </p:nvSpPr>
              <p:spPr bwMode="auto">
                <a:xfrm>
                  <a:off x="2343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45" name="Rectangle 263"/>
                <p:cNvSpPr>
                  <a:spLocks noChangeArrowheads="1"/>
                </p:cNvSpPr>
                <p:nvPr/>
              </p:nvSpPr>
              <p:spPr bwMode="auto">
                <a:xfrm>
                  <a:off x="2500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46" name="Rectangle 264"/>
                <p:cNvSpPr>
                  <a:spLocks noChangeArrowheads="1"/>
                </p:cNvSpPr>
                <p:nvPr/>
              </p:nvSpPr>
              <p:spPr bwMode="auto">
                <a:xfrm>
                  <a:off x="2657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47" name="Rectangle 265"/>
                <p:cNvSpPr>
                  <a:spLocks noChangeArrowheads="1"/>
                </p:cNvSpPr>
                <p:nvPr/>
              </p:nvSpPr>
              <p:spPr bwMode="auto">
                <a:xfrm>
                  <a:off x="2814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48" name="Rectangle 266"/>
                <p:cNvSpPr>
                  <a:spLocks noChangeArrowheads="1"/>
                </p:cNvSpPr>
                <p:nvPr/>
              </p:nvSpPr>
              <p:spPr bwMode="auto">
                <a:xfrm>
                  <a:off x="3599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49" name="Rectangle 267"/>
                <p:cNvSpPr>
                  <a:spLocks noChangeArrowheads="1"/>
                </p:cNvSpPr>
                <p:nvPr/>
              </p:nvSpPr>
              <p:spPr bwMode="auto">
                <a:xfrm>
                  <a:off x="3756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50" name="Rectangle 268"/>
                <p:cNvSpPr>
                  <a:spLocks noChangeArrowheads="1"/>
                </p:cNvSpPr>
                <p:nvPr/>
              </p:nvSpPr>
              <p:spPr bwMode="auto">
                <a:xfrm>
                  <a:off x="1401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51" name="Rectangle 269"/>
                <p:cNvSpPr>
                  <a:spLocks noChangeArrowheads="1"/>
                </p:cNvSpPr>
                <p:nvPr/>
              </p:nvSpPr>
              <p:spPr bwMode="auto">
                <a:xfrm>
                  <a:off x="1558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52" name="Rectangle 270"/>
                <p:cNvSpPr>
                  <a:spLocks noChangeArrowheads="1"/>
                </p:cNvSpPr>
                <p:nvPr/>
              </p:nvSpPr>
              <p:spPr bwMode="auto">
                <a:xfrm>
                  <a:off x="1715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53" name="Rectangle 271"/>
                <p:cNvSpPr>
                  <a:spLocks noChangeArrowheads="1"/>
                </p:cNvSpPr>
                <p:nvPr/>
              </p:nvSpPr>
              <p:spPr bwMode="auto">
                <a:xfrm>
                  <a:off x="1872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54" name="Rectangle 272"/>
                <p:cNvSpPr>
                  <a:spLocks noChangeArrowheads="1"/>
                </p:cNvSpPr>
                <p:nvPr/>
              </p:nvSpPr>
              <p:spPr bwMode="auto">
                <a:xfrm>
                  <a:off x="773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55" name="Rectangle 273"/>
                <p:cNvSpPr>
                  <a:spLocks noChangeArrowheads="1"/>
                </p:cNvSpPr>
                <p:nvPr/>
              </p:nvSpPr>
              <p:spPr bwMode="auto">
                <a:xfrm>
                  <a:off x="930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56" name="Rectangle 274"/>
                <p:cNvSpPr>
                  <a:spLocks noChangeArrowheads="1"/>
                </p:cNvSpPr>
                <p:nvPr/>
              </p:nvSpPr>
              <p:spPr bwMode="auto">
                <a:xfrm>
                  <a:off x="1087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57" name="Rectangle 275"/>
                <p:cNvSpPr>
                  <a:spLocks noChangeArrowheads="1"/>
                </p:cNvSpPr>
                <p:nvPr/>
              </p:nvSpPr>
              <p:spPr bwMode="auto">
                <a:xfrm>
                  <a:off x="1244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58" name="Rectangle 276"/>
                <p:cNvSpPr>
                  <a:spLocks noChangeArrowheads="1"/>
                </p:cNvSpPr>
                <p:nvPr/>
              </p:nvSpPr>
              <p:spPr bwMode="auto">
                <a:xfrm>
                  <a:off x="2029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59" name="Rectangle 277"/>
                <p:cNvSpPr>
                  <a:spLocks noChangeArrowheads="1"/>
                </p:cNvSpPr>
                <p:nvPr/>
              </p:nvSpPr>
              <p:spPr bwMode="auto">
                <a:xfrm>
                  <a:off x="2186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60" name="Rectangle 278"/>
                <p:cNvSpPr>
                  <a:spLocks noChangeArrowheads="1"/>
                </p:cNvSpPr>
                <p:nvPr/>
              </p:nvSpPr>
              <p:spPr bwMode="auto">
                <a:xfrm>
                  <a:off x="2971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61" name="Rectangle 279"/>
                <p:cNvSpPr>
                  <a:spLocks noChangeArrowheads="1"/>
                </p:cNvSpPr>
                <p:nvPr/>
              </p:nvSpPr>
              <p:spPr bwMode="auto">
                <a:xfrm>
                  <a:off x="3128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62" name="Rectangle 280"/>
                <p:cNvSpPr>
                  <a:spLocks noChangeArrowheads="1"/>
                </p:cNvSpPr>
                <p:nvPr/>
              </p:nvSpPr>
              <p:spPr bwMode="auto">
                <a:xfrm>
                  <a:off x="3285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63" name="Rectangle 281"/>
                <p:cNvSpPr>
                  <a:spLocks noChangeArrowheads="1"/>
                </p:cNvSpPr>
                <p:nvPr/>
              </p:nvSpPr>
              <p:spPr bwMode="auto">
                <a:xfrm>
                  <a:off x="3442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64" name="Rectangle 282"/>
                <p:cNvSpPr>
                  <a:spLocks noChangeArrowheads="1"/>
                </p:cNvSpPr>
                <p:nvPr/>
              </p:nvSpPr>
              <p:spPr bwMode="auto">
                <a:xfrm>
                  <a:off x="2343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65" name="Rectangle 283"/>
                <p:cNvSpPr>
                  <a:spLocks noChangeArrowheads="1"/>
                </p:cNvSpPr>
                <p:nvPr/>
              </p:nvSpPr>
              <p:spPr bwMode="auto">
                <a:xfrm>
                  <a:off x="2500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66" name="Rectangle 284"/>
                <p:cNvSpPr>
                  <a:spLocks noChangeArrowheads="1"/>
                </p:cNvSpPr>
                <p:nvPr/>
              </p:nvSpPr>
              <p:spPr bwMode="auto">
                <a:xfrm>
                  <a:off x="2657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67" name="Rectangle 285"/>
                <p:cNvSpPr>
                  <a:spLocks noChangeArrowheads="1"/>
                </p:cNvSpPr>
                <p:nvPr/>
              </p:nvSpPr>
              <p:spPr bwMode="auto">
                <a:xfrm>
                  <a:off x="2814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68" name="Rectangle 286"/>
                <p:cNvSpPr>
                  <a:spLocks noChangeArrowheads="1"/>
                </p:cNvSpPr>
                <p:nvPr/>
              </p:nvSpPr>
              <p:spPr bwMode="auto">
                <a:xfrm>
                  <a:off x="3599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69" name="Rectangle 287"/>
                <p:cNvSpPr>
                  <a:spLocks noChangeArrowheads="1"/>
                </p:cNvSpPr>
                <p:nvPr/>
              </p:nvSpPr>
              <p:spPr bwMode="auto">
                <a:xfrm>
                  <a:off x="3756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70" name="Rectangle 288"/>
                <p:cNvSpPr>
                  <a:spLocks noChangeArrowheads="1"/>
                </p:cNvSpPr>
                <p:nvPr/>
              </p:nvSpPr>
              <p:spPr bwMode="auto">
                <a:xfrm>
                  <a:off x="1401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71" name="Rectangle 289"/>
                <p:cNvSpPr>
                  <a:spLocks noChangeArrowheads="1"/>
                </p:cNvSpPr>
                <p:nvPr/>
              </p:nvSpPr>
              <p:spPr bwMode="auto">
                <a:xfrm>
                  <a:off x="1558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72" name="Rectangle 290"/>
                <p:cNvSpPr>
                  <a:spLocks noChangeArrowheads="1"/>
                </p:cNvSpPr>
                <p:nvPr/>
              </p:nvSpPr>
              <p:spPr bwMode="auto">
                <a:xfrm>
                  <a:off x="1715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73" name="Rectangle 291"/>
                <p:cNvSpPr>
                  <a:spLocks noChangeArrowheads="1"/>
                </p:cNvSpPr>
                <p:nvPr/>
              </p:nvSpPr>
              <p:spPr bwMode="auto">
                <a:xfrm>
                  <a:off x="1872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74" name="Rectangle 292"/>
                <p:cNvSpPr>
                  <a:spLocks noChangeArrowheads="1"/>
                </p:cNvSpPr>
                <p:nvPr/>
              </p:nvSpPr>
              <p:spPr bwMode="auto">
                <a:xfrm>
                  <a:off x="773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75" name="Rectangle 293"/>
                <p:cNvSpPr>
                  <a:spLocks noChangeArrowheads="1"/>
                </p:cNvSpPr>
                <p:nvPr/>
              </p:nvSpPr>
              <p:spPr bwMode="auto">
                <a:xfrm>
                  <a:off x="930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76" name="Rectangle 294"/>
                <p:cNvSpPr>
                  <a:spLocks noChangeArrowheads="1"/>
                </p:cNvSpPr>
                <p:nvPr/>
              </p:nvSpPr>
              <p:spPr bwMode="auto">
                <a:xfrm>
                  <a:off x="1087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77" name="Rectangle 295"/>
                <p:cNvSpPr>
                  <a:spLocks noChangeArrowheads="1"/>
                </p:cNvSpPr>
                <p:nvPr/>
              </p:nvSpPr>
              <p:spPr bwMode="auto">
                <a:xfrm>
                  <a:off x="1244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78" name="Rectangle 296"/>
                <p:cNvSpPr>
                  <a:spLocks noChangeArrowheads="1"/>
                </p:cNvSpPr>
                <p:nvPr/>
              </p:nvSpPr>
              <p:spPr bwMode="auto">
                <a:xfrm>
                  <a:off x="2029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79" name="Rectangle 297"/>
                <p:cNvSpPr>
                  <a:spLocks noChangeArrowheads="1"/>
                </p:cNvSpPr>
                <p:nvPr/>
              </p:nvSpPr>
              <p:spPr bwMode="auto">
                <a:xfrm>
                  <a:off x="2186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80" name="Rectangle 298"/>
                <p:cNvSpPr>
                  <a:spLocks noChangeArrowheads="1"/>
                </p:cNvSpPr>
                <p:nvPr/>
              </p:nvSpPr>
              <p:spPr bwMode="auto">
                <a:xfrm>
                  <a:off x="2971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81" name="Rectangle 299"/>
                <p:cNvSpPr>
                  <a:spLocks noChangeArrowheads="1"/>
                </p:cNvSpPr>
                <p:nvPr/>
              </p:nvSpPr>
              <p:spPr bwMode="auto">
                <a:xfrm>
                  <a:off x="3128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82" name="Rectangle 300"/>
                <p:cNvSpPr>
                  <a:spLocks noChangeArrowheads="1"/>
                </p:cNvSpPr>
                <p:nvPr/>
              </p:nvSpPr>
              <p:spPr bwMode="auto">
                <a:xfrm>
                  <a:off x="3285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83" name="Rectangle 301"/>
                <p:cNvSpPr>
                  <a:spLocks noChangeArrowheads="1"/>
                </p:cNvSpPr>
                <p:nvPr/>
              </p:nvSpPr>
              <p:spPr bwMode="auto">
                <a:xfrm>
                  <a:off x="3442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84" name="Rectangle 302"/>
                <p:cNvSpPr>
                  <a:spLocks noChangeArrowheads="1"/>
                </p:cNvSpPr>
                <p:nvPr/>
              </p:nvSpPr>
              <p:spPr bwMode="auto">
                <a:xfrm>
                  <a:off x="2343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85" name="Rectangle 303"/>
                <p:cNvSpPr>
                  <a:spLocks noChangeArrowheads="1"/>
                </p:cNvSpPr>
                <p:nvPr/>
              </p:nvSpPr>
              <p:spPr bwMode="auto">
                <a:xfrm>
                  <a:off x="2500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86" name="Rectangle 304"/>
                <p:cNvSpPr>
                  <a:spLocks noChangeArrowheads="1"/>
                </p:cNvSpPr>
                <p:nvPr/>
              </p:nvSpPr>
              <p:spPr bwMode="auto">
                <a:xfrm>
                  <a:off x="2657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87" name="Rectangle 305"/>
                <p:cNvSpPr>
                  <a:spLocks noChangeArrowheads="1"/>
                </p:cNvSpPr>
                <p:nvPr/>
              </p:nvSpPr>
              <p:spPr bwMode="auto">
                <a:xfrm>
                  <a:off x="2814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88" name="Rectangle 306"/>
                <p:cNvSpPr>
                  <a:spLocks noChangeArrowheads="1"/>
                </p:cNvSpPr>
                <p:nvPr/>
              </p:nvSpPr>
              <p:spPr bwMode="auto">
                <a:xfrm>
                  <a:off x="3599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89" name="Rectangle 307"/>
                <p:cNvSpPr>
                  <a:spLocks noChangeArrowheads="1"/>
                </p:cNvSpPr>
                <p:nvPr/>
              </p:nvSpPr>
              <p:spPr bwMode="auto">
                <a:xfrm>
                  <a:off x="3756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90" name="Rectangle 308"/>
                <p:cNvSpPr>
                  <a:spLocks noChangeArrowheads="1"/>
                </p:cNvSpPr>
                <p:nvPr/>
              </p:nvSpPr>
              <p:spPr bwMode="auto">
                <a:xfrm>
                  <a:off x="1401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91" name="Rectangle 309"/>
                <p:cNvSpPr>
                  <a:spLocks noChangeArrowheads="1"/>
                </p:cNvSpPr>
                <p:nvPr/>
              </p:nvSpPr>
              <p:spPr bwMode="auto">
                <a:xfrm>
                  <a:off x="1558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92" name="Rectangle 310"/>
                <p:cNvSpPr>
                  <a:spLocks noChangeArrowheads="1"/>
                </p:cNvSpPr>
                <p:nvPr/>
              </p:nvSpPr>
              <p:spPr bwMode="auto">
                <a:xfrm>
                  <a:off x="1715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93" name="Rectangle 311"/>
                <p:cNvSpPr>
                  <a:spLocks noChangeArrowheads="1"/>
                </p:cNvSpPr>
                <p:nvPr/>
              </p:nvSpPr>
              <p:spPr bwMode="auto">
                <a:xfrm>
                  <a:off x="1872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94" name="Rectangle 312"/>
                <p:cNvSpPr>
                  <a:spLocks noChangeArrowheads="1"/>
                </p:cNvSpPr>
                <p:nvPr/>
              </p:nvSpPr>
              <p:spPr bwMode="auto">
                <a:xfrm>
                  <a:off x="773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95" name="Rectangle 313"/>
                <p:cNvSpPr>
                  <a:spLocks noChangeArrowheads="1"/>
                </p:cNvSpPr>
                <p:nvPr/>
              </p:nvSpPr>
              <p:spPr bwMode="auto">
                <a:xfrm>
                  <a:off x="930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96" name="Rectangle 314"/>
                <p:cNvSpPr>
                  <a:spLocks noChangeArrowheads="1"/>
                </p:cNvSpPr>
                <p:nvPr/>
              </p:nvSpPr>
              <p:spPr bwMode="auto">
                <a:xfrm>
                  <a:off x="1087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97" name="Rectangle 315"/>
                <p:cNvSpPr>
                  <a:spLocks noChangeArrowheads="1"/>
                </p:cNvSpPr>
                <p:nvPr/>
              </p:nvSpPr>
              <p:spPr bwMode="auto">
                <a:xfrm>
                  <a:off x="1244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98" name="Rectangle 316"/>
                <p:cNvSpPr>
                  <a:spLocks noChangeArrowheads="1"/>
                </p:cNvSpPr>
                <p:nvPr/>
              </p:nvSpPr>
              <p:spPr bwMode="auto">
                <a:xfrm>
                  <a:off x="2029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99" name="Rectangle 317"/>
                <p:cNvSpPr>
                  <a:spLocks noChangeArrowheads="1"/>
                </p:cNvSpPr>
                <p:nvPr/>
              </p:nvSpPr>
              <p:spPr bwMode="auto">
                <a:xfrm>
                  <a:off x="2186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500" name="Rectangle 318"/>
                <p:cNvSpPr>
                  <a:spLocks noChangeArrowheads="1"/>
                </p:cNvSpPr>
                <p:nvPr/>
              </p:nvSpPr>
              <p:spPr bwMode="auto">
                <a:xfrm>
                  <a:off x="2971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501" name="Rectangle 319"/>
                <p:cNvSpPr>
                  <a:spLocks noChangeArrowheads="1"/>
                </p:cNvSpPr>
                <p:nvPr/>
              </p:nvSpPr>
              <p:spPr bwMode="auto">
                <a:xfrm>
                  <a:off x="3128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502" name="Rectangle 320"/>
                <p:cNvSpPr>
                  <a:spLocks noChangeArrowheads="1"/>
                </p:cNvSpPr>
                <p:nvPr/>
              </p:nvSpPr>
              <p:spPr bwMode="auto">
                <a:xfrm>
                  <a:off x="3285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503" name="Rectangle 321"/>
                <p:cNvSpPr>
                  <a:spLocks noChangeArrowheads="1"/>
                </p:cNvSpPr>
                <p:nvPr/>
              </p:nvSpPr>
              <p:spPr bwMode="auto">
                <a:xfrm>
                  <a:off x="3442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504" name="Rectangle 322"/>
                <p:cNvSpPr>
                  <a:spLocks noChangeArrowheads="1"/>
                </p:cNvSpPr>
                <p:nvPr/>
              </p:nvSpPr>
              <p:spPr bwMode="auto">
                <a:xfrm>
                  <a:off x="2343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505" name="Rectangle 323"/>
                <p:cNvSpPr>
                  <a:spLocks noChangeArrowheads="1"/>
                </p:cNvSpPr>
                <p:nvPr/>
              </p:nvSpPr>
              <p:spPr bwMode="auto">
                <a:xfrm>
                  <a:off x="2500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506" name="Rectangle 324"/>
                <p:cNvSpPr>
                  <a:spLocks noChangeArrowheads="1"/>
                </p:cNvSpPr>
                <p:nvPr/>
              </p:nvSpPr>
              <p:spPr bwMode="auto">
                <a:xfrm>
                  <a:off x="2657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507" name="Rectangle 325"/>
                <p:cNvSpPr>
                  <a:spLocks noChangeArrowheads="1"/>
                </p:cNvSpPr>
                <p:nvPr/>
              </p:nvSpPr>
              <p:spPr bwMode="auto">
                <a:xfrm>
                  <a:off x="2814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508" name="Rectangle 326"/>
                <p:cNvSpPr>
                  <a:spLocks noChangeArrowheads="1"/>
                </p:cNvSpPr>
                <p:nvPr/>
              </p:nvSpPr>
              <p:spPr bwMode="auto">
                <a:xfrm>
                  <a:off x="3599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509" name="Rectangle 327"/>
                <p:cNvSpPr>
                  <a:spLocks noChangeArrowheads="1"/>
                </p:cNvSpPr>
                <p:nvPr/>
              </p:nvSpPr>
              <p:spPr bwMode="auto">
                <a:xfrm>
                  <a:off x="3756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510" name="Rectangle 328"/>
                <p:cNvSpPr>
                  <a:spLocks noChangeArrowheads="1"/>
                </p:cNvSpPr>
                <p:nvPr/>
              </p:nvSpPr>
              <p:spPr bwMode="auto">
                <a:xfrm>
                  <a:off x="1401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511" name="Rectangle 329"/>
                <p:cNvSpPr>
                  <a:spLocks noChangeArrowheads="1"/>
                </p:cNvSpPr>
                <p:nvPr/>
              </p:nvSpPr>
              <p:spPr bwMode="auto">
                <a:xfrm>
                  <a:off x="1558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512" name="Rectangle 330"/>
                <p:cNvSpPr>
                  <a:spLocks noChangeArrowheads="1"/>
                </p:cNvSpPr>
                <p:nvPr/>
              </p:nvSpPr>
              <p:spPr bwMode="auto">
                <a:xfrm>
                  <a:off x="1715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513" name="Rectangle 331"/>
                <p:cNvSpPr>
                  <a:spLocks noChangeArrowheads="1"/>
                </p:cNvSpPr>
                <p:nvPr/>
              </p:nvSpPr>
              <p:spPr bwMode="auto">
                <a:xfrm>
                  <a:off x="1872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514" name="Rectangle 332"/>
                <p:cNvSpPr>
                  <a:spLocks noChangeArrowheads="1"/>
                </p:cNvSpPr>
                <p:nvPr/>
              </p:nvSpPr>
              <p:spPr bwMode="auto">
                <a:xfrm>
                  <a:off x="773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515" name="Rectangle 333"/>
                <p:cNvSpPr>
                  <a:spLocks noChangeArrowheads="1"/>
                </p:cNvSpPr>
                <p:nvPr/>
              </p:nvSpPr>
              <p:spPr bwMode="auto">
                <a:xfrm>
                  <a:off x="930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516" name="Rectangle 334"/>
                <p:cNvSpPr>
                  <a:spLocks noChangeArrowheads="1"/>
                </p:cNvSpPr>
                <p:nvPr/>
              </p:nvSpPr>
              <p:spPr bwMode="auto">
                <a:xfrm>
                  <a:off x="1087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517" name="Rectangle 335"/>
                <p:cNvSpPr>
                  <a:spLocks noChangeArrowheads="1"/>
                </p:cNvSpPr>
                <p:nvPr/>
              </p:nvSpPr>
              <p:spPr bwMode="auto">
                <a:xfrm>
                  <a:off x="1244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518" name="Rectangle 336"/>
                <p:cNvSpPr>
                  <a:spLocks noChangeArrowheads="1"/>
                </p:cNvSpPr>
                <p:nvPr/>
              </p:nvSpPr>
              <p:spPr bwMode="auto">
                <a:xfrm>
                  <a:off x="2029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519" name="Rectangle 337"/>
                <p:cNvSpPr>
                  <a:spLocks noChangeArrowheads="1"/>
                </p:cNvSpPr>
                <p:nvPr/>
              </p:nvSpPr>
              <p:spPr bwMode="auto">
                <a:xfrm>
                  <a:off x="2186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520" name="Rectangle 338"/>
                <p:cNvSpPr>
                  <a:spLocks noChangeArrowheads="1"/>
                </p:cNvSpPr>
                <p:nvPr/>
              </p:nvSpPr>
              <p:spPr bwMode="auto">
                <a:xfrm>
                  <a:off x="2971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521" name="Rectangle 339"/>
                <p:cNvSpPr>
                  <a:spLocks noChangeArrowheads="1"/>
                </p:cNvSpPr>
                <p:nvPr/>
              </p:nvSpPr>
              <p:spPr bwMode="auto">
                <a:xfrm>
                  <a:off x="3128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522" name="Rectangle 340"/>
                <p:cNvSpPr>
                  <a:spLocks noChangeArrowheads="1"/>
                </p:cNvSpPr>
                <p:nvPr/>
              </p:nvSpPr>
              <p:spPr bwMode="auto">
                <a:xfrm>
                  <a:off x="3285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523" name="Rectangle 341"/>
                <p:cNvSpPr>
                  <a:spLocks noChangeArrowheads="1"/>
                </p:cNvSpPr>
                <p:nvPr/>
              </p:nvSpPr>
              <p:spPr bwMode="auto">
                <a:xfrm>
                  <a:off x="3442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524" name="Rectangle 342"/>
                <p:cNvSpPr>
                  <a:spLocks noChangeArrowheads="1"/>
                </p:cNvSpPr>
                <p:nvPr/>
              </p:nvSpPr>
              <p:spPr bwMode="auto">
                <a:xfrm>
                  <a:off x="2343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525" name="Rectangle 343"/>
                <p:cNvSpPr>
                  <a:spLocks noChangeArrowheads="1"/>
                </p:cNvSpPr>
                <p:nvPr/>
              </p:nvSpPr>
              <p:spPr bwMode="auto">
                <a:xfrm>
                  <a:off x="2500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526" name="Rectangle 344"/>
                <p:cNvSpPr>
                  <a:spLocks noChangeArrowheads="1"/>
                </p:cNvSpPr>
                <p:nvPr/>
              </p:nvSpPr>
              <p:spPr bwMode="auto">
                <a:xfrm>
                  <a:off x="2657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527" name="Rectangle 345"/>
                <p:cNvSpPr>
                  <a:spLocks noChangeArrowheads="1"/>
                </p:cNvSpPr>
                <p:nvPr/>
              </p:nvSpPr>
              <p:spPr bwMode="auto">
                <a:xfrm>
                  <a:off x="2814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528" name="Rectangle 346"/>
                <p:cNvSpPr>
                  <a:spLocks noChangeArrowheads="1"/>
                </p:cNvSpPr>
                <p:nvPr/>
              </p:nvSpPr>
              <p:spPr bwMode="auto">
                <a:xfrm>
                  <a:off x="3599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529" name="Rectangle 347"/>
                <p:cNvSpPr>
                  <a:spLocks noChangeArrowheads="1"/>
                </p:cNvSpPr>
                <p:nvPr/>
              </p:nvSpPr>
              <p:spPr bwMode="auto">
                <a:xfrm>
                  <a:off x="3756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530" name="Rectangle 348"/>
                <p:cNvSpPr>
                  <a:spLocks noChangeArrowheads="1"/>
                </p:cNvSpPr>
                <p:nvPr/>
              </p:nvSpPr>
              <p:spPr bwMode="auto">
                <a:xfrm>
                  <a:off x="1401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531" name="Rectangle 349"/>
                <p:cNvSpPr>
                  <a:spLocks noChangeArrowheads="1"/>
                </p:cNvSpPr>
                <p:nvPr/>
              </p:nvSpPr>
              <p:spPr bwMode="auto">
                <a:xfrm>
                  <a:off x="1558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532" name="Rectangle 350"/>
                <p:cNvSpPr>
                  <a:spLocks noChangeArrowheads="1"/>
                </p:cNvSpPr>
                <p:nvPr/>
              </p:nvSpPr>
              <p:spPr bwMode="auto">
                <a:xfrm>
                  <a:off x="1715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533" name="Rectangle 351"/>
                <p:cNvSpPr>
                  <a:spLocks noChangeArrowheads="1"/>
                </p:cNvSpPr>
                <p:nvPr/>
              </p:nvSpPr>
              <p:spPr bwMode="auto">
                <a:xfrm>
                  <a:off x="1872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534" name="Rectangle 352"/>
                <p:cNvSpPr>
                  <a:spLocks noChangeArrowheads="1"/>
                </p:cNvSpPr>
                <p:nvPr/>
              </p:nvSpPr>
              <p:spPr bwMode="auto">
                <a:xfrm>
                  <a:off x="773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535" name="Rectangle 353"/>
                <p:cNvSpPr>
                  <a:spLocks noChangeArrowheads="1"/>
                </p:cNvSpPr>
                <p:nvPr/>
              </p:nvSpPr>
              <p:spPr bwMode="auto">
                <a:xfrm>
                  <a:off x="930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536" name="Rectangle 354"/>
                <p:cNvSpPr>
                  <a:spLocks noChangeArrowheads="1"/>
                </p:cNvSpPr>
                <p:nvPr/>
              </p:nvSpPr>
              <p:spPr bwMode="auto">
                <a:xfrm>
                  <a:off x="1087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537" name="Rectangle 355"/>
                <p:cNvSpPr>
                  <a:spLocks noChangeArrowheads="1"/>
                </p:cNvSpPr>
                <p:nvPr/>
              </p:nvSpPr>
              <p:spPr bwMode="auto">
                <a:xfrm>
                  <a:off x="1244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538" name="Rectangle 356"/>
                <p:cNvSpPr>
                  <a:spLocks noChangeArrowheads="1"/>
                </p:cNvSpPr>
                <p:nvPr/>
              </p:nvSpPr>
              <p:spPr bwMode="auto">
                <a:xfrm>
                  <a:off x="2029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539" name="Rectangle 357"/>
                <p:cNvSpPr>
                  <a:spLocks noChangeArrowheads="1"/>
                </p:cNvSpPr>
                <p:nvPr/>
              </p:nvSpPr>
              <p:spPr bwMode="auto">
                <a:xfrm>
                  <a:off x="2186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540" name="Rectangle 358"/>
                <p:cNvSpPr>
                  <a:spLocks noChangeArrowheads="1"/>
                </p:cNvSpPr>
                <p:nvPr/>
              </p:nvSpPr>
              <p:spPr bwMode="auto">
                <a:xfrm>
                  <a:off x="2971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541" name="Rectangle 359"/>
                <p:cNvSpPr>
                  <a:spLocks noChangeArrowheads="1"/>
                </p:cNvSpPr>
                <p:nvPr/>
              </p:nvSpPr>
              <p:spPr bwMode="auto">
                <a:xfrm>
                  <a:off x="3128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542" name="Rectangle 360"/>
                <p:cNvSpPr>
                  <a:spLocks noChangeArrowheads="1"/>
                </p:cNvSpPr>
                <p:nvPr/>
              </p:nvSpPr>
              <p:spPr bwMode="auto">
                <a:xfrm>
                  <a:off x="3285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543" name="Rectangle 361"/>
                <p:cNvSpPr>
                  <a:spLocks noChangeArrowheads="1"/>
                </p:cNvSpPr>
                <p:nvPr/>
              </p:nvSpPr>
              <p:spPr bwMode="auto">
                <a:xfrm>
                  <a:off x="3442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544" name="Rectangle 362"/>
                <p:cNvSpPr>
                  <a:spLocks noChangeArrowheads="1"/>
                </p:cNvSpPr>
                <p:nvPr/>
              </p:nvSpPr>
              <p:spPr bwMode="auto">
                <a:xfrm>
                  <a:off x="2343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545" name="Rectangle 363"/>
                <p:cNvSpPr>
                  <a:spLocks noChangeArrowheads="1"/>
                </p:cNvSpPr>
                <p:nvPr/>
              </p:nvSpPr>
              <p:spPr bwMode="auto">
                <a:xfrm>
                  <a:off x="2500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546" name="Rectangle 364"/>
                <p:cNvSpPr>
                  <a:spLocks noChangeArrowheads="1"/>
                </p:cNvSpPr>
                <p:nvPr/>
              </p:nvSpPr>
              <p:spPr bwMode="auto">
                <a:xfrm>
                  <a:off x="2657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547" name="Rectangle 365"/>
                <p:cNvSpPr>
                  <a:spLocks noChangeArrowheads="1"/>
                </p:cNvSpPr>
                <p:nvPr/>
              </p:nvSpPr>
              <p:spPr bwMode="auto">
                <a:xfrm>
                  <a:off x="2814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548" name="Rectangle 366"/>
                <p:cNvSpPr>
                  <a:spLocks noChangeArrowheads="1"/>
                </p:cNvSpPr>
                <p:nvPr/>
              </p:nvSpPr>
              <p:spPr bwMode="auto">
                <a:xfrm>
                  <a:off x="3599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549" name="Rectangle 367"/>
                <p:cNvSpPr>
                  <a:spLocks noChangeArrowheads="1"/>
                </p:cNvSpPr>
                <p:nvPr/>
              </p:nvSpPr>
              <p:spPr bwMode="auto">
                <a:xfrm>
                  <a:off x="3756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550" name="Rectangle 368"/>
                <p:cNvSpPr>
                  <a:spLocks noChangeArrowheads="1"/>
                </p:cNvSpPr>
                <p:nvPr/>
              </p:nvSpPr>
              <p:spPr bwMode="auto">
                <a:xfrm>
                  <a:off x="1401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551" name="Rectangle 369"/>
                <p:cNvSpPr>
                  <a:spLocks noChangeArrowheads="1"/>
                </p:cNvSpPr>
                <p:nvPr/>
              </p:nvSpPr>
              <p:spPr bwMode="auto">
                <a:xfrm>
                  <a:off x="1558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552" name="Rectangle 370"/>
                <p:cNvSpPr>
                  <a:spLocks noChangeArrowheads="1"/>
                </p:cNvSpPr>
                <p:nvPr/>
              </p:nvSpPr>
              <p:spPr bwMode="auto">
                <a:xfrm>
                  <a:off x="1715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553" name="Rectangle 371"/>
                <p:cNvSpPr>
                  <a:spLocks noChangeArrowheads="1"/>
                </p:cNvSpPr>
                <p:nvPr/>
              </p:nvSpPr>
              <p:spPr bwMode="auto">
                <a:xfrm>
                  <a:off x="1872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554" name="Rectangle 372"/>
                <p:cNvSpPr>
                  <a:spLocks noChangeArrowheads="1"/>
                </p:cNvSpPr>
                <p:nvPr/>
              </p:nvSpPr>
              <p:spPr bwMode="auto">
                <a:xfrm>
                  <a:off x="773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555" name="Rectangle 373"/>
                <p:cNvSpPr>
                  <a:spLocks noChangeArrowheads="1"/>
                </p:cNvSpPr>
                <p:nvPr/>
              </p:nvSpPr>
              <p:spPr bwMode="auto">
                <a:xfrm>
                  <a:off x="930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556" name="Rectangle 374"/>
                <p:cNvSpPr>
                  <a:spLocks noChangeArrowheads="1"/>
                </p:cNvSpPr>
                <p:nvPr/>
              </p:nvSpPr>
              <p:spPr bwMode="auto">
                <a:xfrm>
                  <a:off x="1087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557" name="Rectangle 375"/>
                <p:cNvSpPr>
                  <a:spLocks noChangeArrowheads="1"/>
                </p:cNvSpPr>
                <p:nvPr/>
              </p:nvSpPr>
              <p:spPr bwMode="auto">
                <a:xfrm>
                  <a:off x="1244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558" name="Rectangle 376"/>
                <p:cNvSpPr>
                  <a:spLocks noChangeArrowheads="1"/>
                </p:cNvSpPr>
                <p:nvPr/>
              </p:nvSpPr>
              <p:spPr bwMode="auto">
                <a:xfrm>
                  <a:off x="2029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559" name="Rectangle 377"/>
                <p:cNvSpPr>
                  <a:spLocks noChangeArrowheads="1"/>
                </p:cNvSpPr>
                <p:nvPr/>
              </p:nvSpPr>
              <p:spPr bwMode="auto">
                <a:xfrm>
                  <a:off x="2186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560" name="Rectangle 378"/>
                <p:cNvSpPr>
                  <a:spLocks noChangeArrowheads="1"/>
                </p:cNvSpPr>
                <p:nvPr/>
              </p:nvSpPr>
              <p:spPr bwMode="auto">
                <a:xfrm>
                  <a:off x="2971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561" name="Rectangle 379"/>
                <p:cNvSpPr>
                  <a:spLocks noChangeArrowheads="1"/>
                </p:cNvSpPr>
                <p:nvPr/>
              </p:nvSpPr>
              <p:spPr bwMode="auto">
                <a:xfrm>
                  <a:off x="3128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562" name="Rectangle 380"/>
                <p:cNvSpPr>
                  <a:spLocks noChangeArrowheads="1"/>
                </p:cNvSpPr>
                <p:nvPr/>
              </p:nvSpPr>
              <p:spPr bwMode="auto">
                <a:xfrm>
                  <a:off x="3285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563" name="Rectangle 381"/>
                <p:cNvSpPr>
                  <a:spLocks noChangeArrowheads="1"/>
                </p:cNvSpPr>
                <p:nvPr/>
              </p:nvSpPr>
              <p:spPr bwMode="auto">
                <a:xfrm>
                  <a:off x="3442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564" name="Rectangle 382"/>
                <p:cNvSpPr>
                  <a:spLocks noChangeArrowheads="1"/>
                </p:cNvSpPr>
                <p:nvPr/>
              </p:nvSpPr>
              <p:spPr bwMode="auto">
                <a:xfrm>
                  <a:off x="2343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565" name="Rectangle 383"/>
                <p:cNvSpPr>
                  <a:spLocks noChangeArrowheads="1"/>
                </p:cNvSpPr>
                <p:nvPr/>
              </p:nvSpPr>
              <p:spPr bwMode="auto">
                <a:xfrm>
                  <a:off x="2500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566" name="Rectangle 384"/>
                <p:cNvSpPr>
                  <a:spLocks noChangeArrowheads="1"/>
                </p:cNvSpPr>
                <p:nvPr/>
              </p:nvSpPr>
              <p:spPr bwMode="auto">
                <a:xfrm>
                  <a:off x="2657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567" name="Rectangle 385"/>
                <p:cNvSpPr>
                  <a:spLocks noChangeArrowheads="1"/>
                </p:cNvSpPr>
                <p:nvPr/>
              </p:nvSpPr>
              <p:spPr bwMode="auto">
                <a:xfrm>
                  <a:off x="2814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568" name="Rectangle 386"/>
                <p:cNvSpPr>
                  <a:spLocks noChangeArrowheads="1"/>
                </p:cNvSpPr>
                <p:nvPr/>
              </p:nvSpPr>
              <p:spPr bwMode="auto">
                <a:xfrm>
                  <a:off x="3599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569" name="Rectangle 387"/>
                <p:cNvSpPr>
                  <a:spLocks noChangeArrowheads="1"/>
                </p:cNvSpPr>
                <p:nvPr/>
              </p:nvSpPr>
              <p:spPr bwMode="auto">
                <a:xfrm>
                  <a:off x="3756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570" name="Rectangle 388"/>
                <p:cNvSpPr>
                  <a:spLocks noChangeArrowheads="1"/>
                </p:cNvSpPr>
                <p:nvPr/>
              </p:nvSpPr>
              <p:spPr bwMode="auto">
                <a:xfrm>
                  <a:off x="1401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571" name="Rectangle 389"/>
                <p:cNvSpPr>
                  <a:spLocks noChangeArrowheads="1"/>
                </p:cNvSpPr>
                <p:nvPr/>
              </p:nvSpPr>
              <p:spPr bwMode="auto">
                <a:xfrm>
                  <a:off x="1558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572" name="Rectangle 390"/>
                <p:cNvSpPr>
                  <a:spLocks noChangeArrowheads="1"/>
                </p:cNvSpPr>
                <p:nvPr/>
              </p:nvSpPr>
              <p:spPr bwMode="auto">
                <a:xfrm>
                  <a:off x="1715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573" name="Rectangle 391"/>
                <p:cNvSpPr>
                  <a:spLocks noChangeArrowheads="1"/>
                </p:cNvSpPr>
                <p:nvPr/>
              </p:nvSpPr>
              <p:spPr bwMode="auto">
                <a:xfrm>
                  <a:off x="1872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574" name="Rectangle 392"/>
                <p:cNvSpPr>
                  <a:spLocks noChangeArrowheads="1"/>
                </p:cNvSpPr>
                <p:nvPr/>
              </p:nvSpPr>
              <p:spPr bwMode="auto">
                <a:xfrm>
                  <a:off x="773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575" name="Rectangle 393"/>
                <p:cNvSpPr>
                  <a:spLocks noChangeArrowheads="1"/>
                </p:cNvSpPr>
                <p:nvPr/>
              </p:nvSpPr>
              <p:spPr bwMode="auto">
                <a:xfrm>
                  <a:off x="930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576" name="Rectangle 394"/>
                <p:cNvSpPr>
                  <a:spLocks noChangeArrowheads="1"/>
                </p:cNvSpPr>
                <p:nvPr/>
              </p:nvSpPr>
              <p:spPr bwMode="auto">
                <a:xfrm>
                  <a:off x="1087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577" name="Rectangle 395"/>
                <p:cNvSpPr>
                  <a:spLocks noChangeArrowheads="1"/>
                </p:cNvSpPr>
                <p:nvPr/>
              </p:nvSpPr>
              <p:spPr bwMode="auto">
                <a:xfrm>
                  <a:off x="1244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578" name="Rectangle 396"/>
                <p:cNvSpPr>
                  <a:spLocks noChangeArrowheads="1"/>
                </p:cNvSpPr>
                <p:nvPr/>
              </p:nvSpPr>
              <p:spPr bwMode="auto">
                <a:xfrm>
                  <a:off x="2029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579" name="Rectangle 397"/>
                <p:cNvSpPr>
                  <a:spLocks noChangeArrowheads="1"/>
                </p:cNvSpPr>
                <p:nvPr/>
              </p:nvSpPr>
              <p:spPr bwMode="auto">
                <a:xfrm>
                  <a:off x="2186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580" name="Rectangle 398"/>
                <p:cNvSpPr>
                  <a:spLocks noChangeArrowheads="1"/>
                </p:cNvSpPr>
                <p:nvPr/>
              </p:nvSpPr>
              <p:spPr bwMode="auto">
                <a:xfrm>
                  <a:off x="2971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581" name="Rectangle 399"/>
                <p:cNvSpPr>
                  <a:spLocks noChangeArrowheads="1"/>
                </p:cNvSpPr>
                <p:nvPr/>
              </p:nvSpPr>
              <p:spPr bwMode="auto">
                <a:xfrm>
                  <a:off x="3128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582" name="Rectangle 400"/>
                <p:cNvSpPr>
                  <a:spLocks noChangeArrowheads="1"/>
                </p:cNvSpPr>
                <p:nvPr/>
              </p:nvSpPr>
              <p:spPr bwMode="auto">
                <a:xfrm>
                  <a:off x="3285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583" name="Rectangle 401"/>
                <p:cNvSpPr>
                  <a:spLocks noChangeArrowheads="1"/>
                </p:cNvSpPr>
                <p:nvPr/>
              </p:nvSpPr>
              <p:spPr bwMode="auto">
                <a:xfrm>
                  <a:off x="3442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584" name="Rectangle 402"/>
                <p:cNvSpPr>
                  <a:spLocks noChangeArrowheads="1"/>
                </p:cNvSpPr>
                <p:nvPr/>
              </p:nvSpPr>
              <p:spPr bwMode="auto">
                <a:xfrm>
                  <a:off x="2343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585" name="Rectangle 403"/>
                <p:cNvSpPr>
                  <a:spLocks noChangeArrowheads="1"/>
                </p:cNvSpPr>
                <p:nvPr/>
              </p:nvSpPr>
              <p:spPr bwMode="auto">
                <a:xfrm>
                  <a:off x="2500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586" name="Rectangle 404"/>
                <p:cNvSpPr>
                  <a:spLocks noChangeArrowheads="1"/>
                </p:cNvSpPr>
                <p:nvPr/>
              </p:nvSpPr>
              <p:spPr bwMode="auto">
                <a:xfrm>
                  <a:off x="2657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587" name="Rectangle 405"/>
                <p:cNvSpPr>
                  <a:spLocks noChangeArrowheads="1"/>
                </p:cNvSpPr>
                <p:nvPr/>
              </p:nvSpPr>
              <p:spPr bwMode="auto">
                <a:xfrm>
                  <a:off x="2814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588" name="Rectangle 406"/>
                <p:cNvSpPr>
                  <a:spLocks noChangeArrowheads="1"/>
                </p:cNvSpPr>
                <p:nvPr/>
              </p:nvSpPr>
              <p:spPr bwMode="auto">
                <a:xfrm>
                  <a:off x="3599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589" name="Rectangle 407"/>
                <p:cNvSpPr>
                  <a:spLocks noChangeArrowheads="1"/>
                </p:cNvSpPr>
                <p:nvPr/>
              </p:nvSpPr>
              <p:spPr bwMode="auto">
                <a:xfrm>
                  <a:off x="3756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</p:grpSp>
          <p:sp>
            <p:nvSpPr>
              <p:cNvPr id="5188" name="Line 408"/>
              <p:cNvSpPr>
                <a:spLocks noChangeShapeType="1"/>
              </p:cNvSpPr>
              <p:nvPr/>
            </p:nvSpPr>
            <p:spPr bwMode="auto">
              <a:xfrm>
                <a:off x="2814" y="616"/>
                <a:ext cx="0" cy="314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189" name="Line 409"/>
              <p:cNvSpPr>
                <a:spLocks noChangeShapeType="1"/>
              </p:cNvSpPr>
              <p:nvPr/>
            </p:nvSpPr>
            <p:spPr bwMode="auto">
              <a:xfrm>
                <a:off x="1244" y="2186"/>
                <a:ext cx="314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5143" name="Text Box 410"/>
            <p:cNvSpPr txBox="1">
              <a:spLocks noChangeArrowheads="1"/>
            </p:cNvSpPr>
            <p:nvPr/>
          </p:nvSpPr>
          <p:spPr bwMode="auto">
            <a:xfrm>
              <a:off x="2696" y="2212"/>
              <a:ext cx="11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endParaRPr lang="en-US" altLang="en-US"/>
            </a:p>
          </p:txBody>
        </p:sp>
        <p:sp>
          <p:nvSpPr>
            <p:cNvPr id="5144" name="Text Box 411"/>
            <p:cNvSpPr txBox="1">
              <a:spLocks noChangeArrowheads="1"/>
            </p:cNvSpPr>
            <p:nvPr/>
          </p:nvSpPr>
          <p:spPr bwMode="auto">
            <a:xfrm>
              <a:off x="2691" y="2160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0</a:t>
              </a:r>
            </a:p>
          </p:txBody>
        </p:sp>
        <p:sp>
          <p:nvSpPr>
            <p:cNvPr id="5145" name="Text Box 412"/>
            <p:cNvSpPr txBox="1">
              <a:spLocks noChangeArrowheads="1"/>
            </p:cNvSpPr>
            <p:nvPr/>
          </p:nvSpPr>
          <p:spPr bwMode="auto">
            <a:xfrm>
              <a:off x="2860" y="2168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1</a:t>
              </a:r>
            </a:p>
          </p:txBody>
        </p:sp>
        <p:sp>
          <p:nvSpPr>
            <p:cNvPr id="5146" name="Text Box 413"/>
            <p:cNvSpPr txBox="1">
              <a:spLocks noChangeArrowheads="1"/>
            </p:cNvSpPr>
            <p:nvPr/>
          </p:nvSpPr>
          <p:spPr bwMode="auto">
            <a:xfrm>
              <a:off x="3012" y="2168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2</a:t>
              </a:r>
            </a:p>
          </p:txBody>
        </p:sp>
        <p:sp>
          <p:nvSpPr>
            <p:cNvPr id="5147" name="Text Box 414"/>
            <p:cNvSpPr txBox="1">
              <a:spLocks noChangeArrowheads="1"/>
            </p:cNvSpPr>
            <p:nvPr/>
          </p:nvSpPr>
          <p:spPr bwMode="auto">
            <a:xfrm>
              <a:off x="3172" y="2168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3</a:t>
              </a:r>
            </a:p>
          </p:txBody>
        </p:sp>
        <p:sp>
          <p:nvSpPr>
            <p:cNvPr id="5148" name="Text Box 415"/>
            <p:cNvSpPr txBox="1">
              <a:spLocks noChangeArrowheads="1"/>
            </p:cNvSpPr>
            <p:nvPr/>
          </p:nvSpPr>
          <p:spPr bwMode="auto">
            <a:xfrm>
              <a:off x="3316" y="2168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4</a:t>
              </a:r>
            </a:p>
          </p:txBody>
        </p:sp>
        <p:sp>
          <p:nvSpPr>
            <p:cNvPr id="5149" name="Text Box 416"/>
            <p:cNvSpPr txBox="1">
              <a:spLocks noChangeArrowheads="1"/>
            </p:cNvSpPr>
            <p:nvPr/>
          </p:nvSpPr>
          <p:spPr bwMode="auto">
            <a:xfrm>
              <a:off x="3468" y="2168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5</a:t>
              </a:r>
            </a:p>
          </p:txBody>
        </p:sp>
        <p:sp>
          <p:nvSpPr>
            <p:cNvPr id="5150" name="Text Box 417"/>
            <p:cNvSpPr txBox="1">
              <a:spLocks noChangeArrowheads="1"/>
            </p:cNvSpPr>
            <p:nvPr/>
          </p:nvSpPr>
          <p:spPr bwMode="auto">
            <a:xfrm>
              <a:off x="3636" y="2168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6</a:t>
              </a:r>
            </a:p>
          </p:txBody>
        </p:sp>
        <p:sp>
          <p:nvSpPr>
            <p:cNvPr id="5151" name="Text Box 418"/>
            <p:cNvSpPr txBox="1">
              <a:spLocks noChangeArrowheads="1"/>
            </p:cNvSpPr>
            <p:nvPr/>
          </p:nvSpPr>
          <p:spPr bwMode="auto">
            <a:xfrm>
              <a:off x="3788" y="2168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7</a:t>
              </a:r>
            </a:p>
          </p:txBody>
        </p:sp>
        <p:sp>
          <p:nvSpPr>
            <p:cNvPr id="5152" name="Text Box 419"/>
            <p:cNvSpPr txBox="1">
              <a:spLocks noChangeArrowheads="1"/>
            </p:cNvSpPr>
            <p:nvPr/>
          </p:nvSpPr>
          <p:spPr bwMode="auto">
            <a:xfrm>
              <a:off x="3936" y="2172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8</a:t>
              </a:r>
            </a:p>
          </p:txBody>
        </p:sp>
        <p:sp>
          <p:nvSpPr>
            <p:cNvPr id="5153" name="Text Box 420"/>
            <p:cNvSpPr txBox="1">
              <a:spLocks noChangeArrowheads="1"/>
            </p:cNvSpPr>
            <p:nvPr/>
          </p:nvSpPr>
          <p:spPr bwMode="auto">
            <a:xfrm>
              <a:off x="4096" y="2168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9</a:t>
              </a:r>
            </a:p>
          </p:txBody>
        </p:sp>
        <p:sp>
          <p:nvSpPr>
            <p:cNvPr id="5154" name="Text Box 421"/>
            <p:cNvSpPr txBox="1">
              <a:spLocks noChangeArrowheads="1"/>
            </p:cNvSpPr>
            <p:nvPr/>
          </p:nvSpPr>
          <p:spPr bwMode="auto">
            <a:xfrm>
              <a:off x="4236" y="2168"/>
              <a:ext cx="228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10</a:t>
              </a:r>
            </a:p>
          </p:txBody>
        </p:sp>
        <p:sp>
          <p:nvSpPr>
            <p:cNvPr id="5155" name="Text Box 422"/>
            <p:cNvSpPr txBox="1">
              <a:spLocks noChangeArrowheads="1"/>
            </p:cNvSpPr>
            <p:nvPr/>
          </p:nvSpPr>
          <p:spPr bwMode="auto">
            <a:xfrm>
              <a:off x="1240" y="2172"/>
              <a:ext cx="22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-9</a:t>
              </a:r>
            </a:p>
          </p:txBody>
        </p:sp>
        <p:sp>
          <p:nvSpPr>
            <p:cNvPr id="5156" name="Text Box 423"/>
            <p:cNvSpPr txBox="1">
              <a:spLocks noChangeArrowheads="1"/>
            </p:cNvSpPr>
            <p:nvPr/>
          </p:nvSpPr>
          <p:spPr bwMode="auto">
            <a:xfrm>
              <a:off x="1408" y="2172"/>
              <a:ext cx="216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-8</a:t>
              </a:r>
            </a:p>
          </p:txBody>
        </p:sp>
        <p:sp>
          <p:nvSpPr>
            <p:cNvPr id="5157" name="Text Box 424"/>
            <p:cNvSpPr txBox="1">
              <a:spLocks noChangeArrowheads="1"/>
            </p:cNvSpPr>
            <p:nvPr/>
          </p:nvSpPr>
          <p:spPr bwMode="auto">
            <a:xfrm>
              <a:off x="1560" y="2176"/>
              <a:ext cx="20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-7</a:t>
              </a:r>
            </a:p>
          </p:txBody>
        </p:sp>
        <p:sp>
          <p:nvSpPr>
            <p:cNvPr id="5158" name="Text Box 425"/>
            <p:cNvSpPr txBox="1">
              <a:spLocks noChangeArrowheads="1"/>
            </p:cNvSpPr>
            <p:nvPr/>
          </p:nvSpPr>
          <p:spPr bwMode="auto">
            <a:xfrm>
              <a:off x="1724" y="2172"/>
              <a:ext cx="228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-6</a:t>
              </a:r>
            </a:p>
          </p:txBody>
        </p:sp>
        <p:sp>
          <p:nvSpPr>
            <p:cNvPr id="5159" name="Text Box 426"/>
            <p:cNvSpPr txBox="1">
              <a:spLocks noChangeArrowheads="1"/>
            </p:cNvSpPr>
            <p:nvPr/>
          </p:nvSpPr>
          <p:spPr bwMode="auto">
            <a:xfrm>
              <a:off x="1868" y="2176"/>
              <a:ext cx="236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-5</a:t>
              </a:r>
            </a:p>
          </p:txBody>
        </p:sp>
        <p:sp>
          <p:nvSpPr>
            <p:cNvPr id="5160" name="Text Box 427"/>
            <p:cNvSpPr txBox="1">
              <a:spLocks noChangeArrowheads="1"/>
            </p:cNvSpPr>
            <p:nvPr/>
          </p:nvSpPr>
          <p:spPr bwMode="auto">
            <a:xfrm>
              <a:off x="2032" y="2172"/>
              <a:ext cx="228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-4</a:t>
              </a:r>
            </a:p>
          </p:txBody>
        </p:sp>
        <p:sp>
          <p:nvSpPr>
            <p:cNvPr id="5161" name="Text Box 428"/>
            <p:cNvSpPr txBox="1">
              <a:spLocks noChangeArrowheads="1"/>
            </p:cNvSpPr>
            <p:nvPr/>
          </p:nvSpPr>
          <p:spPr bwMode="auto">
            <a:xfrm>
              <a:off x="2188" y="2172"/>
              <a:ext cx="24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-3</a:t>
              </a:r>
            </a:p>
          </p:txBody>
        </p:sp>
        <p:sp>
          <p:nvSpPr>
            <p:cNvPr id="5162" name="Text Box 429"/>
            <p:cNvSpPr txBox="1">
              <a:spLocks noChangeArrowheads="1"/>
            </p:cNvSpPr>
            <p:nvPr/>
          </p:nvSpPr>
          <p:spPr bwMode="auto">
            <a:xfrm>
              <a:off x="2344" y="2172"/>
              <a:ext cx="23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-2</a:t>
              </a:r>
            </a:p>
          </p:txBody>
        </p:sp>
        <p:sp>
          <p:nvSpPr>
            <p:cNvPr id="5163" name="Text Box 430"/>
            <p:cNvSpPr txBox="1">
              <a:spLocks noChangeArrowheads="1"/>
            </p:cNvSpPr>
            <p:nvPr/>
          </p:nvSpPr>
          <p:spPr bwMode="auto">
            <a:xfrm>
              <a:off x="2520" y="2176"/>
              <a:ext cx="23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-1</a:t>
              </a:r>
            </a:p>
          </p:txBody>
        </p:sp>
        <p:sp>
          <p:nvSpPr>
            <p:cNvPr id="5164" name="Text Box 431"/>
            <p:cNvSpPr txBox="1">
              <a:spLocks noChangeArrowheads="1"/>
            </p:cNvSpPr>
            <p:nvPr/>
          </p:nvSpPr>
          <p:spPr bwMode="auto">
            <a:xfrm>
              <a:off x="1064" y="2168"/>
              <a:ext cx="24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-10</a:t>
              </a:r>
            </a:p>
          </p:txBody>
        </p:sp>
        <p:sp>
          <p:nvSpPr>
            <p:cNvPr id="5165" name="Text Box 432"/>
            <p:cNvSpPr txBox="1">
              <a:spLocks noChangeArrowheads="1"/>
            </p:cNvSpPr>
            <p:nvPr/>
          </p:nvSpPr>
          <p:spPr bwMode="auto">
            <a:xfrm>
              <a:off x="4424" y="2068"/>
              <a:ext cx="20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2000">
                  <a:latin typeface="Comic Sans MS" panose="030F0702030302020204" pitchFamily="66" charset="0"/>
                </a:rPr>
                <a:t>x</a:t>
              </a:r>
            </a:p>
          </p:txBody>
        </p:sp>
        <p:sp>
          <p:nvSpPr>
            <p:cNvPr id="5166" name="Text Box 433"/>
            <p:cNvSpPr txBox="1">
              <a:spLocks noChangeArrowheads="1"/>
            </p:cNvSpPr>
            <p:nvPr/>
          </p:nvSpPr>
          <p:spPr bwMode="auto">
            <a:xfrm>
              <a:off x="2732" y="316"/>
              <a:ext cx="20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2000">
                  <a:latin typeface="Comic Sans MS" panose="030F0702030302020204" pitchFamily="66" charset="0"/>
                </a:rPr>
                <a:t>y</a:t>
              </a:r>
            </a:p>
          </p:txBody>
        </p:sp>
        <p:sp>
          <p:nvSpPr>
            <p:cNvPr id="5167" name="Text Box 434"/>
            <p:cNvSpPr txBox="1">
              <a:spLocks noChangeArrowheads="1"/>
            </p:cNvSpPr>
            <p:nvPr/>
          </p:nvSpPr>
          <p:spPr bwMode="auto">
            <a:xfrm>
              <a:off x="2697" y="1992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1</a:t>
              </a:r>
            </a:p>
          </p:txBody>
        </p:sp>
        <p:sp>
          <p:nvSpPr>
            <p:cNvPr id="5168" name="Text Box 435"/>
            <p:cNvSpPr txBox="1">
              <a:spLocks noChangeArrowheads="1"/>
            </p:cNvSpPr>
            <p:nvPr/>
          </p:nvSpPr>
          <p:spPr bwMode="auto">
            <a:xfrm>
              <a:off x="2685" y="1842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2</a:t>
              </a:r>
            </a:p>
          </p:txBody>
        </p:sp>
        <p:sp>
          <p:nvSpPr>
            <p:cNvPr id="5169" name="Text Box 436"/>
            <p:cNvSpPr txBox="1">
              <a:spLocks noChangeArrowheads="1"/>
            </p:cNvSpPr>
            <p:nvPr/>
          </p:nvSpPr>
          <p:spPr bwMode="auto">
            <a:xfrm>
              <a:off x="2691" y="1689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3</a:t>
              </a:r>
            </a:p>
          </p:txBody>
        </p:sp>
        <p:sp>
          <p:nvSpPr>
            <p:cNvPr id="5170" name="Text Box 437"/>
            <p:cNvSpPr txBox="1">
              <a:spLocks noChangeArrowheads="1"/>
            </p:cNvSpPr>
            <p:nvPr/>
          </p:nvSpPr>
          <p:spPr bwMode="auto">
            <a:xfrm>
              <a:off x="2685" y="1530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4</a:t>
              </a:r>
            </a:p>
          </p:txBody>
        </p:sp>
        <p:sp>
          <p:nvSpPr>
            <p:cNvPr id="5171" name="Text Box 438"/>
            <p:cNvSpPr txBox="1">
              <a:spLocks noChangeArrowheads="1"/>
            </p:cNvSpPr>
            <p:nvPr/>
          </p:nvSpPr>
          <p:spPr bwMode="auto">
            <a:xfrm>
              <a:off x="2685" y="1365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5</a:t>
              </a:r>
            </a:p>
          </p:txBody>
        </p:sp>
        <p:sp>
          <p:nvSpPr>
            <p:cNvPr id="5172" name="Text Box 439"/>
            <p:cNvSpPr txBox="1">
              <a:spLocks noChangeArrowheads="1"/>
            </p:cNvSpPr>
            <p:nvPr/>
          </p:nvSpPr>
          <p:spPr bwMode="auto">
            <a:xfrm>
              <a:off x="2688" y="1212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6</a:t>
              </a:r>
            </a:p>
          </p:txBody>
        </p:sp>
        <p:sp>
          <p:nvSpPr>
            <p:cNvPr id="5173" name="Text Box 440"/>
            <p:cNvSpPr txBox="1">
              <a:spLocks noChangeArrowheads="1"/>
            </p:cNvSpPr>
            <p:nvPr/>
          </p:nvSpPr>
          <p:spPr bwMode="auto">
            <a:xfrm>
              <a:off x="2685" y="1056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7</a:t>
              </a:r>
            </a:p>
          </p:txBody>
        </p:sp>
        <p:sp>
          <p:nvSpPr>
            <p:cNvPr id="5174" name="Text Box 441"/>
            <p:cNvSpPr txBox="1">
              <a:spLocks noChangeArrowheads="1"/>
            </p:cNvSpPr>
            <p:nvPr/>
          </p:nvSpPr>
          <p:spPr bwMode="auto">
            <a:xfrm>
              <a:off x="2688" y="900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8</a:t>
              </a:r>
            </a:p>
          </p:txBody>
        </p:sp>
        <p:sp>
          <p:nvSpPr>
            <p:cNvPr id="5175" name="Text Box 442"/>
            <p:cNvSpPr txBox="1">
              <a:spLocks noChangeArrowheads="1"/>
            </p:cNvSpPr>
            <p:nvPr/>
          </p:nvSpPr>
          <p:spPr bwMode="auto">
            <a:xfrm>
              <a:off x="2685" y="738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9</a:t>
              </a:r>
            </a:p>
          </p:txBody>
        </p:sp>
        <p:sp>
          <p:nvSpPr>
            <p:cNvPr id="5176" name="Text Box 443"/>
            <p:cNvSpPr txBox="1">
              <a:spLocks noChangeArrowheads="1"/>
            </p:cNvSpPr>
            <p:nvPr/>
          </p:nvSpPr>
          <p:spPr bwMode="auto">
            <a:xfrm>
              <a:off x="2664" y="579"/>
              <a:ext cx="235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10</a:t>
              </a:r>
            </a:p>
          </p:txBody>
        </p:sp>
        <p:sp>
          <p:nvSpPr>
            <p:cNvPr id="5177" name="Text Box 444"/>
            <p:cNvSpPr txBox="1">
              <a:spLocks noChangeArrowheads="1"/>
            </p:cNvSpPr>
            <p:nvPr/>
          </p:nvSpPr>
          <p:spPr bwMode="auto">
            <a:xfrm>
              <a:off x="2676" y="2304"/>
              <a:ext cx="205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-1</a:t>
              </a:r>
            </a:p>
          </p:txBody>
        </p:sp>
        <p:sp>
          <p:nvSpPr>
            <p:cNvPr id="5178" name="Text Box 445"/>
            <p:cNvSpPr txBox="1">
              <a:spLocks noChangeArrowheads="1"/>
            </p:cNvSpPr>
            <p:nvPr/>
          </p:nvSpPr>
          <p:spPr bwMode="auto">
            <a:xfrm>
              <a:off x="2664" y="2469"/>
              <a:ext cx="205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-2</a:t>
              </a:r>
            </a:p>
          </p:txBody>
        </p:sp>
        <p:sp>
          <p:nvSpPr>
            <p:cNvPr id="5179" name="Text Box 446"/>
            <p:cNvSpPr txBox="1">
              <a:spLocks noChangeArrowheads="1"/>
            </p:cNvSpPr>
            <p:nvPr/>
          </p:nvSpPr>
          <p:spPr bwMode="auto">
            <a:xfrm>
              <a:off x="2658" y="2622"/>
              <a:ext cx="205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-3</a:t>
              </a:r>
            </a:p>
          </p:txBody>
        </p:sp>
        <p:sp>
          <p:nvSpPr>
            <p:cNvPr id="5180" name="Text Box 447"/>
            <p:cNvSpPr txBox="1">
              <a:spLocks noChangeArrowheads="1"/>
            </p:cNvSpPr>
            <p:nvPr/>
          </p:nvSpPr>
          <p:spPr bwMode="auto">
            <a:xfrm>
              <a:off x="2655" y="2781"/>
              <a:ext cx="241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-4</a:t>
              </a:r>
            </a:p>
          </p:txBody>
        </p:sp>
        <p:sp>
          <p:nvSpPr>
            <p:cNvPr id="5181" name="Text Box 448"/>
            <p:cNvSpPr txBox="1">
              <a:spLocks noChangeArrowheads="1"/>
            </p:cNvSpPr>
            <p:nvPr/>
          </p:nvSpPr>
          <p:spPr bwMode="auto">
            <a:xfrm>
              <a:off x="2655" y="2946"/>
              <a:ext cx="241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-5</a:t>
              </a:r>
            </a:p>
          </p:txBody>
        </p:sp>
        <p:sp>
          <p:nvSpPr>
            <p:cNvPr id="5182" name="Text Box 449"/>
            <p:cNvSpPr txBox="1">
              <a:spLocks noChangeArrowheads="1"/>
            </p:cNvSpPr>
            <p:nvPr/>
          </p:nvSpPr>
          <p:spPr bwMode="auto">
            <a:xfrm>
              <a:off x="2655" y="3093"/>
              <a:ext cx="241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-6</a:t>
              </a:r>
            </a:p>
          </p:txBody>
        </p:sp>
        <p:sp>
          <p:nvSpPr>
            <p:cNvPr id="5183" name="Text Box 450"/>
            <p:cNvSpPr txBox="1">
              <a:spLocks noChangeArrowheads="1"/>
            </p:cNvSpPr>
            <p:nvPr/>
          </p:nvSpPr>
          <p:spPr bwMode="auto">
            <a:xfrm>
              <a:off x="2658" y="3249"/>
              <a:ext cx="241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-7</a:t>
              </a:r>
            </a:p>
          </p:txBody>
        </p:sp>
        <p:sp>
          <p:nvSpPr>
            <p:cNvPr id="5184" name="Text Box 451"/>
            <p:cNvSpPr txBox="1">
              <a:spLocks noChangeArrowheads="1"/>
            </p:cNvSpPr>
            <p:nvPr/>
          </p:nvSpPr>
          <p:spPr bwMode="auto">
            <a:xfrm>
              <a:off x="2652" y="3411"/>
              <a:ext cx="241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-8</a:t>
              </a:r>
            </a:p>
          </p:txBody>
        </p:sp>
        <p:sp>
          <p:nvSpPr>
            <p:cNvPr id="5185" name="Text Box 452"/>
            <p:cNvSpPr txBox="1">
              <a:spLocks noChangeArrowheads="1"/>
            </p:cNvSpPr>
            <p:nvPr/>
          </p:nvSpPr>
          <p:spPr bwMode="auto">
            <a:xfrm>
              <a:off x="2661" y="3564"/>
              <a:ext cx="241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-9</a:t>
              </a:r>
            </a:p>
          </p:txBody>
        </p:sp>
        <p:sp>
          <p:nvSpPr>
            <p:cNvPr id="5186" name="Text Box 453"/>
            <p:cNvSpPr txBox="1">
              <a:spLocks noChangeArrowheads="1"/>
            </p:cNvSpPr>
            <p:nvPr/>
          </p:nvSpPr>
          <p:spPr bwMode="auto">
            <a:xfrm>
              <a:off x="2631" y="3720"/>
              <a:ext cx="241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-10</a:t>
              </a:r>
            </a:p>
          </p:txBody>
        </p:sp>
      </p:grpSp>
      <p:sp>
        <p:nvSpPr>
          <p:cNvPr id="5140" name="Text Box 456"/>
          <p:cNvSpPr txBox="1">
            <a:spLocks noChangeArrowheads="1"/>
          </p:cNvSpPr>
          <p:nvPr/>
        </p:nvSpPr>
        <p:spPr bwMode="auto">
          <a:xfrm>
            <a:off x="131763" y="2286001"/>
            <a:ext cx="3165475" cy="769938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2200" dirty="0">
                <a:latin typeface="Comic Sans MS" panose="030F0702030302020204" pitchFamily="66" charset="0"/>
              </a:rPr>
              <a:t>We need one other point on the graph.</a:t>
            </a:r>
          </a:p>
        </p:txBody>
      </p:sp>
      <p:sp>
        <p:nvSpPr>
          <p:cNvPr id="5141" name="Text Box 457"/>
          <p:cNvSpPr txBox="1">
            <a:spLocks noChangeArrowheads="1"/>
          </p:cNvSpPr>
          <p:nvPr/>
        </p:nvSpPr>
        <p:spPr bwMode="auto">
          <a:xfrm>
            <a:off x="127000" y="868363"/>
            <a:ext cx="3163888" cy="830263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dirty="0">
                <a:latin typeface="Comic Sans MS" panose="030F0702030302020204" pitchFamily="66" charset="0"/>
              </a:rPr>
              <a:t>Graph the line with equation y = </a:t>
            </a:r>
            <a:r>
              <a:rPr lang="en-GB" altLang="en-US" b="1" dirty="0">
                <a:solidFill>
                  <a:schemeClr val="accent2"/>
                </a:solidFill>
                <a:latin typeface="Comic Sans MS" panose="030F0702030302020204" pitchFamily="66" charset="0"/>
              </a:rPr>
              <a:t>3</a:t>
            </a:r>
            <a:r>
              <a:rPr lang="en-GB" altLang="en-US" dirty="0">
                <a:latin typeface="Comic Sans MS" panose="030F0702030302020204" pitchFamily="66" charset="0"/>
              </a:rPr>
              <a:t>x - </a:t>
            </a:r>
            <a:r>
              <a:rPr lang="en-GB" altLang="en-US" b="1" dirty="0">
                <a:solidFill>
                  <a:srgbClr val="FF0000"/>
                </a:solidFill>
                <a:latin typeface="Comic Sans MS" panose="030F0702030302020204" pitchFamily="66" charset="0"/>
              </a:rPr>
              <a:t>4</a:t>
            </a:r>
          </a:p>
        </p:txBody>
      </p:sp>
      <p:sp>
        <p:nvSpPr>
          <p:cNvPr id="5136" name="Line 458"/>
          <p:cNvSpPr>
            <a:spLocks noChangeShapeType="1"/>
          </p:cNvSpPr>
          <p:nvPr/>
        </p:nvSpPr>
        <p:spPr bwMode="auto">
          <a:xfrm>
            <a:off x="3492500" y="2425700"/>
            <a:ext cx="4978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34" name="Line 459"/>
          <p:cNvSpPr>
            <a:spLocks noChangeShapeType="1"/>
          </p:cNvSpPr>
          <p:nvPr/>
        </p:nvSpPr>
        <p:spPr bwMode="auto">
          <a:xfrm>
            <a:off x="7975600" y="939800"/>
            <a:ext cx="0" cy="496570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532" name="Text Box 460"/>
          <p:cNvSpPr txBox="1">
            <a:spLocks noChangeArrowheads="1"/>
          </p:cNvSpPr>
          <p:nvPr/>
        </p:nvSpPr>
        <p:spPr bwMode="auto">
          <a:xfrm>
            <a:off x="158750" y="3142599"/>
            <a:ext cx="3138488" cy="1200329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dirty="0">
                <a:latin typeface="Comic Sans MS" panose="030F0702030302020204" pitchFamily="66" charset="0"/>
              </a:rPr>
              <a:t>The other point can be found by using the gradient.</a:t>
            </a:r>
            <a:endParaRPr lang="en-GB" altLang="en-US" b="1" dirty="0">
              <a:solidFill>
                <a:srgbClr val="FF5050"/>
              </a:solidFill>
              <a:latin typeface="Comic Sans MS" panose="030F0702030302020204" pitchFamily="66" charset="0"/>
            </a:endParaRPr>
          </a:p>
        </p:txBody>
      </p:sp>
      <p:sp>
        <p:nvSpPr>
          <p:cNvPr id="3534" name="Line 462"/>
          <p:cNvSpPr>
            <a:spLocks noChangeShapeType="1"/>
          </p:cNvSpPr>
          <p:nvPr/>
        </p:nvSpPr>
        <p:spPr bwMode="auto">
          <a:xfrm>
            <a:off x="5961857" y="3688978"/>
            <a:ext cx="3175" cy="744537"/>
          </a:xfrm>
          <a:prstGeom prst="line">
            <a:avLst/>
          </a:prstGeom>
          <a:noFill/>
          <a:ln w="38100">
            <a:solidFill>
              <a:srgbClr val="FF505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535" name="Line 463"/>
          <p:cNvSpPr>
            <a:spLocks noChangeShapeType="1"/>
          </p:cNvSpPr>
          <p:nvPr/>
        </p:nvSpPr>
        <p:spPr bwMode="auto">
          <a:xfrm flipV="1">
            <a:off x="5967413" y="3673476"/>
            <a:ext cx="282575" cy="3175"/>
          </a:xfrm>
          <a:prstGeom prst="line">
            <a:avLst/>
          </a:prstGeom>
          <a:noFill/>
          <a:ln w="38100">
            <a:solidFill>
              <a:srgbClr val="FF505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9" name="Group 466"/>
          <p:cNvGrpSpPr>
            <a:grpSpLocks/>
          </p:cNvGrpSpPr>
          <p:nvPr/>
        </p:nvGrpSpPr>
        <p:grpSpPr bwMode="auto">
          <a:xfrm>
            <a:off x="6002338" y="4457700"/>
            <a:ext cx="2713037" cy="530225"/>
            <a:chOff x="3800" y="1720"/>
            <a:chExt cx="1510" cy="334"/>
          </a:xfrm>
        </p:grpSpPr>
        <p:sp>
          <p:nvSpPr>
            <p:cNvPr id="5131" name="Line 467"/>
            <p:cNvSpPr>
              <a:spLocks noChangeShapeType="1"/>
            </p:cNvSpPr>
            <p:nvPr/>
          </p:nvSpPr>
          <p:spPr bwMode="auto">
            <a:xfrm flipH="1" flipV="1">
              <a:off x="3800" y="1720"/>
              <a:ext cx="351" cy="144"/>
            </a:xfrm>
            <a:prstGeom prst="line">
              <a:avLst/>
            </a:prstGeom>
            <a:noFill/>
            <a:ln w="28575">
              <a:solidFill>
                <a:srgbClr val="FF505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32" name="Text Box 468"/>
            <p:cNvSpPr txBox="1">
              <a:spLocks noChangeArrowheads="1"/>
            </p:cNvSpPr>
            <p:nvPr/>
          </p:nvSpPr>
          <p:spPr bwMode="auto">
            <a:xfrm>
              <a:off x="4042" y="1804"/>
              <a:ext cx="126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2000" dirty="0">
                  <a:solidFill>
                    <a:schemeClr val="accent2"/>
                  </a:solidFill>
                  <a:latin typeface="Comic Sans MS" panose="030F0702030302020204" pitchFamily="66" charset="0"/>
                </a:rPr>
                <a:t>y intercept = -4</a:t>
              </a:r>
            </a:p>
          </p:txBody>
        </p:sp>
      </p:grpSp>
      <p:sp>
        <p:nvSpPr>
          <p:cNvPr id="3541" name="Text Box 469"/>
          <p:cNvSpPr txBox="1">
            <a:spLocks noChangeArrowheads="1"/>
          </p:cNvSpPr>
          <p:nvPr/>
        </p:nvSpPr>
        <p:spPr bwMode="auto">
          <a:xfrm>
            <a:off x="6880225" y="2003425"/>
            <a:ext cx="1536700" cy="366713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800" dirty="0">
                <a:solidFill>
                  <a:srgbClr val="FFFF99"/>
                </a:solidFill>
                <a:latin typeface="Comic Sans MS" panose="030F0702030302020204" pitchFamily="66" charset="0"/>
              </a:rPr>
              <a:t>y = 3x - 4</a:t>
            </a:r>
          </a:p>
        </p:txBody>
      </p:sp>
      <p:sp>
        <p:nvSpPr>
          <p:cNvPr id="3542" name="Line 470"/>
          <p:cNvSpPr>
            <a:spLocks noChangeShapeType="1"/>
          </p:cNvSpPr>
          <p:nvPr/>
        </p:nvSpPr>
        <p:spPr bwMode="auto">
          <a:xfrm flipV="1">
            <a:off x="5619750" y="990600"/>
            <a:ext cx="1500188" cy="4491038"/>
          </a:xfrm>
          <a:prstGeom prst="line">
            <a:avLst/>
          </a:prstGeom>
          <a:noFill/>
          <a:ln w="22225">
            <a:solidFill>
              <a:srgbClr val="00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71" name="Text Box 456"/>
          <p:cNvSpPr txBox="1">
            <a:spLocks noChangeArrowheads="1"/>
          </p:cNvSpPr>
          <p:nvPr/>
        </p:nvSpPr>
        <p:spPr bwMode="auto">
          <a:xfrm>
            <a:off x="152401" y="1794669"/>
            <a:ext cx="3138487" cy="430887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2000" b="1" dirty="0">
                <a:solidFill>
                  <a:srgbClr val="FF0000"/>
                </a:solidFill>
                <a:latin typeface="Comic Sans MS" panose="030F0702030302020204" pitchFamily="66" charset="0"/>
              </a:rPr>
              <a:t>-4</a:t>
            </a:r>
            <a:r>
              <a:rPr lang="en-GB" altLang="en-US" sz="2200" dirty="0">
                <a:latin typeface="Comic Sans MS" panose="030F0702030302020204" pitchFamily="66" charset="0"/>
              </a:rPr>
              <a:t> is the </a:t>
            </a:r>
            <a:r>
              <a:rPr lang="en-GB" altLang="en-US" sz="2200" b="1" dirty="0">
                <a:solidFill>
                  <a:srgbClr val="FF6600"/>
                </a:solidFill>
                <a:latin typeface="Comic Sans MS" panose="030F0702030302020204" pitchFamily="66" charset="0"/>
              </a:rPr>
              <a:t>y intercept</a:t>
            </a:r>
            <a:r>
              <a:rPr lang="en-GB" altLang="en-US" sz="2200" dirty="0">
                <a:latin typeface="Comic Sans MS" panose="030F0702030302020204" pitchFamily="66" charset="0"/>
              </a:rPr>
              <a:t>.</a:t>
            </a:r>
          </a:p>
        </p:txBody>
      </p:sp>
      <p:sp>
        <p:nvSpPr>
          <p:cNvPr id="472" name="TextBox 471"/>
          <p:cNvSpPr txBox="1"/>
          <p:nvPr/>
        </p:nvSpPr>
        <p:spPr>
          <a:xfrm>
            <a:off x="5841548" y="4265613"/>
            <a:ext cx="332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solidFill>
                  <a:srgbClr val="FF0000"/>
                </a:solidFill>
                <a:latin typeface="+mn-lt"/>
              </a:rPr>
              <a:t>X</a:t>
            </a:r>
          </a:p>
        </p:txBody>
      </p:sp>
      <p:sp>
        <p:nvSpPr>
          <p:cNvPr id="473" name="Text Box 456"/>
          <p:cNvSpPr txBox="1">
            <a:spLocks noChangeArrowheads="1"/>
          </p:cNvSpPr>
          <p:nvPr/>
        </p:nvSpPr>
        <p:spPr bwMode="auto">
          <a:xfrm>
            <a:off x="129298" y="4422476"/>
            <a:ext cx="3138487" cy="461665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b="1" dirty="0">
                <a:solidFill>
                  <a:schemeClr val="accent2"/>
                </a:solidFill>
                <a:latin typeface="Comic Sans MS" panose="030F0702030302020204" pitchFamily="66" charset="0"/>
              </a:rPr>
              <a:t>3</a:t>
            </a:r>
            <a:r>
              <a:rPr lang="en-GB" altLang="en-US" sz="2000" b="1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GB" altLang="en-US" sz="2200" dirty="0">
                <a:latin typeface="Comic Sans MS" panose="030F0702030302020204" pitchFamily="66" charset="0"/>
              </a:rPr>
              <a:t>is the </a:t>
            </a:r>
            <a:r>
              <a:rPr lang="en-GB" altLang="en-US" sz="2200" b="1" dirty="0">
                <a:solidFill>
                  <a:srgbClr val="FF6600"/>
                </a:solidFill>
                <a:latin typeface="Comic Sans MS" panose="030F0702030302020204" pitchFamily="66" charset="0"/>
              </a:rPr>
              <a:t>gradient</a:t>
            </a:r>
            <a:r>
              <a:rPr lang="en-GB" altLang="en-US" sz="2200" dirty="0">
                <a:latin typeface="Comic Sans MS" panose="030F0702030302020204" pitchFamily="66" charset="0"/>
              </a:rPr>
              <a:t>.</a:t>
            </a:r>
          </a:p>
        </p:txBody>
      </p:sp>
      <p:sp>
        <p:nvSpPr>
          <p:cNvPr id="474" name="Text Box 456"/>
          <p:cNvSpPr txBox="1">
            <a:spLocks noChangeArrowheads="1"/>
          </p:cNvSpPr>
          <p:nvPr/>
        </p:nvSpPr>
        <p:spPr bwMode="auto">
          <a:xfrm>
            <a:off x="144418" y="4985794"/>
            <a:ext cx="3138487" cy="938719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200" dirty="0">
                <a:latin typeface="Comic Sans MS" panose="030F0702030302020204" pitchFamily="66" charset="0"/>
              </a:rPr>
              <a:t>It means:</a:t>
            </a:r>
          </a:p>
          <a:p>
            <a:pPr eaLnBrk="1" hangingPunct="1">
              <a:spcBef>
                <a:spcPct val="50000"/>
              </a:spcBef>
            </a:pPr>
            <a:endParaRPr lang="en-GB" altLang="en-US" sz="2200" dirty="0">
              <a:latin typeface="Comic Sans MS" panose="030F0702030302020204" pitchFamily="66" charset="0"/>
            </a:endParaRPr>
          </a:p>
        </p:txBody>
      </p:sp>
      <p:sp>
        <p:nvSpPr>
          <p:cNvPr id="475" name="Text Box 464"/>
          <p:cNvSpPr txBox="1">
            <a:spLocks noChangeArrowheads="1"/>
          </p:cNvSpPr>
          <p:nvPr/>
        </p:nvSpPr>
        <p:spPr bwMode="auto">
          <a:xfrm>
            <a:off x="1523442" y="5021113"/>
            <a:ext cx="12350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000" dirty="0">
                <a:solidFill>
                  <a:schemeClr val="accent2"/>
                </a:solidFill>
                <a:latin typeface="Comic Sans MS" panose="030F0702030302020204" pitchFamily="66" charset="0"/>
              </a:rPr>
              <a:t>rise = 3</a:t>
            </a:r>
          </a:p>
        </p:txBody>
      </p:sp>
      <p:sp>
        <p:nvSpPr>
          <p:cNvPr id="476" name="Text Box 465"/>
          <p:cNvSpPr txBox="1">
            <a:spLocks noChangeArrowheads="1"/>
          </p:cNvSpPr>
          <p:nvPr/>
        </p:nvSpPr>
        <p:spPr bwMode="auto">
          <a:xfrm>
            <a:off x="1563642" y="5417988"/>
            <a:ext cx="11588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000" dirty="0">
                <a:solidFill>
                  <a:schemeClr val="accent2"/>
                </a:solidFill>
                <a:latin typeface="Comic Sans MS" panose="030F0702030302020204" pitchFamily="66" charset="0"/>
              </a:rPr>
              <a:t>run = 1</a:t>
            </a:r>
          </a:p>
        </p:txBody>
      </p:sp>
      <p:sp>
        <p:nvSpPr>
          <p:cNvPr id="477" name="TextBox 476"/>
          <p:cNvSpPr txBox="1"/>
          <p:nvPr/>
        </p:nvSpPr>
        <p:spPr>
          <a:xfrm>
            <a:off x="6061642" y="3530700"/>
            <a:ext cx="332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solidFill>
                  <a:srgbClr val="FF0000"/>
                </a:solidFill>
                <a:latin typeface="+mn-lt"/>
              </a:rPr>
              <a:t>X</a:t>
            </a:r>
          </a:p>
        </p:txBody>
      </p:sp>
      <p:sp>
        <p:nvSpPr>
          <p:cNvPr id="478" name="TextBox 477"/>
          <p:cNvSpPr txBox="1"/>
          <p:nvPr/>
        </p:nvSpPr>
        <p:spPr>
          <a:xfrm>
            <a:off x="179512" y="116632"/>
            <a:ext cx="82089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2060"/>
                </a:solidFill>
                <a:latin typeface="Comic Sans MS" panose="030F0702030302020204" pitchFamily="66" charset="0"/>
              </a:rPr>
              <a:t>Graphing from the gradient-intercept form</a:t>
            </a:r>
            <a:endParaRPr lang="en-GB" sz="2800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479" name="Text Box 462"/>
          <p:cNvSpPr txBox="1">
            <a:spLocks noChangeArrowheads="1"/>
          </p:cNvSpPr>
          <p:nvPr/>
        </p:nvSpPr>
        <p:spPr bwMode="auto">
          <a:xfrm>
            <a:off x="4730751" y="3859212"/>
            <a:ext cx="11969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000" dirty="0">
                <a:solidFill>
                  <a:schemeClr val="accent2"/>
                </a:solidFill>
                <a:latin typeface="Comic Sans MS" panose="030F0702030302020204" pitchFamily="66" charset="0"/>
              </a:rPr>
              <a:t>rise = 3</a:t>
            </a:r>
          </a:p>
        </p:txBody>
      </p:sp>
      <p:sp>
        <p:nvSpPr>
          <p:cNvPr id="480" name="Text Box 463"/>
          <p:cNvSpPr txBox="1">
            <a:spLocks noChangeArrowheads="1"/>
          </p:cNvSpPr>
          <p:nvPr/>
        </p:nvSpPr>
        <p:spPr bwMode="auto">
          <a:xfrm>
            <a:off x="6131718" y="3617913"/>
            <a:ext cx="11842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000" dirty="0">
                <a:solidFill>
                  <a:schemeClr val="accent2"/>
                </a:solidFill>
                <a:latin typeface="Comic Sans MS" panose="030F0702030302020204" pitchFamily="66" charset="0"/>
              </a:rPr>
              <a:t>run = 1</a:t>
            </a:r>
          </a:p>
        </p:txBody>
      </p:sp>
      <p:sp>
        <p:nvSpPr>
          <p:cNvPr id="481" name="Rectangle 480">
            <a:hlinkClick r:id="rId2"/>
            <a:extLst>
              <a:ext uri="{FF2B5EF4-FFF2-40B4-BE49-F238E27FC236}">
                <a16:creationId xmlns:a16="http://schemas.microsoft.com/office/drawing/2014/main" id="{3A155516-0F3E-4A34-B842-0778F825793B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2" name="Rectangle 481">
            <a:hlinkClick r:id="rId2"/>
            <a:extLst>
              <a:ext uri="{FF2B5EF4-FFF2-40B4-BE49-F238E27FC236}">
                <a16:creationId xmlns:a16="http://schemas.microsoft.com/office/drawing/2014/main" id="{D3FFCDEB-22C8-4255-B053-6044B10583CD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7956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3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4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3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4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3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8" dur="500"/>
                                        <p:tgtEl>
                                          <p:spTgt spid="3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40" grpId="0" animBg="1"/>
      <p:bldP spid="3532" grpId="0" animBg="1" autoUpdateAnimBg="0"/>
      <p:bldP spid="3534" grpId="0" animBg="1"/>
      <p:bldP spid="3535" grpId="0" animBg="1"/>
      <p:bldP spid="3541" grpId="0" animBg="1" autoUpdateAnimBg="0"/>
      <p:bldP spid="3542" grpId="0" animBg="1"/>
      <p:bldP spid="471" grpId="0" animBg="1"/>
      <p:bldP spid="472" grpId="0"/>
      <p:bldP spid="473" grpId="0" animBg="1"/>
      <p:bldP spid="474" grpId="0" animBg="1"/>
      <p:bldP spid="475" grpId="0" autoUpdateAnimBg="0"/>
      <p:bldP spid="476" grpId="0" autoUpdateAnimBg="0"/>
      <p:bldP spid="477" grpId="0"/>
      <p:bldP spid="479" grpId="0" autoUpdateAnimBg="0"/>
      <p:bldP spid="480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65" name="Group 5"/>
          <p:cNvGrpSpPr>
            <a:grpSpLocks/>
          </p:cNvGrpSpPr>
          <p:nvPr/>
        </p:nvGrpSpPr>
        <p:grpSpPr bwMode="auto">
          <a:xfrm>
            <a:off x="3309432" y="457200"/>
            <a:ext cx="5657850" cy="5648325"/>
            <a:chOff x="1064" y="316"/>
            <a:chExt cx="3564" cy="3558"/>
          </a:xfrm>
        </p:grpSpPr>
        <p:grpSp>
          <p:nvGrpSpPr>
            <p:cNvPr id="2070" name="Group 6"/>
            <p:cNvGrpSpPr>
              <a:grpSpLocks/>
            </p:cNvGrpSpPr>
            <p:nvPr/>
          </p:nvGrpSpPr>
          <p:grpSpPr bwMode="auto">
            <a:xfrm>
              <a:off x="1244" y="616"/>
              <a:ext cx="3140" cy="3140"/>
              <a:chOff x="1244" y="616"/>
              <a:chExt cx="3140" cy="3140"/>
            </a:xfrm>
          </p:grpSpPr>
          <p:grpSp>
            <p:nvGrpSpPr>
              <p:cNvPr id="2115" name="Group 7"/>
              <p:cNvGrpSpPr>
                <a:grpSpLocks/>
              </p:cNvGrpSpPr>
              <p:nvPr/>
            </p:nvGrpSpPr>
            <p:grpSpPr bwMode="auto">
              <a:xfrm>
                <a:off x="1244" y="616"/>
                <a:ext cx="3140" cy="3140"/>
                <a:chOff x="773" y="1401"/>
                <a:chExt cx="3140" cy="3140"/>
              </a:xfrm>
            </p:grpSpPr>
            <p:sp>
              <p:nvSpPr>
                <p:cNvPr id="2118" name="Rectangle 8"/>
                <p:cNvSpPr>
                  <a:spLocks noChangeArrowheads="1"/>
                </p:cNvSpPr>
                <p:nvPr/>
              </p:nvSpPr>
              <p:spPr bwMode="auto">
                <a:xfrm>
                  <a:off x="1401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119" name="Rectangle 9"/>
                <p:cNvSpPr>
                  <a:spLocks noChangeArrowheads="1"/>
                </p:cNvSpPr>
                <p:nvPr/>
              </p:nvSpPr>
              <p:spPr bwMode="auto">
                <a:xfrm>
                  <a:off x="1558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120" name="Rectangle 10"/>
                <p:cNvSpPr>
                  <a:spLocks noChangeArrowheads="1"/>
                </p:cNvSpPr>
                <p:nvPr/>
              </p:nvSpPr>
              <p:spPr bwMode="auto">
                <a:xfrm>
                  <a:off x="1715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121" name="Rectangle 11"/>
                <p:cNvSpPr>
                  <a:spLocks noChangeArrowheads="1"/>
                </p:cNvSpPr>
                <p:nvPr/>
              </p:nvSpPr>
              <p:spPr bwMode="auto">
                <a:xfrm>
                  <a:off x="1872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122" name="Rectangle 12"/>
                <p:cNvSpPr>
                  <a:spLocks noChangeArrowheads="1"/>
                </p:cNvSpPr>
                <p:nvPr/>
              </p:nvSpPr>
              <p:spPr bwMode="auto">
                <a:xfrm>
                  <a:off x="773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123" name="Rectangle 13"/>
                <p:cNvSpPr>
                  <a:spLocks noChangeArrowheads="1"/>
                </p:cNvSpPr>
                <p:nvPr/>
              </p:nvSpPr>
              <p:spPr bwMode="auto">
                <a:xfrm>
                  <a:off x="930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124" name="Rectangle 14"/>
                <p:cNvSpPr>
                  <a:spLocks noChangeArrowheads="1"/>
                </p:cNvSpPr>
                <p:nvPr/>
              </p:nvSpPr>
              <p:spPr bwMode="auto">
                <a:xfrm>
                  <a:off x="1087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125" name="Rectangle 15"/>
                <p:cNvSpPr>
                  <a:spLocks noChangeArrowheads="1"/>
                </p:cNvSpPr>
                <p:nvPr/>
              </p:nvSpPr>
              <p:spPr bwMode="auto">
                <a:xfrm>
                  <a:off x="1244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126" name="Rectangle 16"/>
                <p:cNvSpPr>
                  <a:spLocks noChangeArrowheads="1"/>
                </p:cNvSpPr>
                <p:nvPr/>
              </p:nvSpPr>
              <p:spPr bwMode="auto">
                <a:xfrm>
                  <a:off x="2029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127" name="Rectangle 17"/>
                <p:cNvSpPr>
                  <a:spLocks noChangeArrowheads="1"/>
                </p:cNvSpPr>
                <p:nvPr/>
              </p:nvSpPr>
              <p:spPr bwMode="auto">
                <a:xfrm>
                  <a:off x="2186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128" name="Rectangle 18"/>
                <p:cNvSpPr>
                  <a:spLocks noChangeArrowheads="1"/>
                </p:cNvSpPr>
                <p:nvPr/>
              </p:nvSpPr>
              <p:spPr bwMode="auto">
                <a:xfrm>
                  <a:off x="2971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129" name="Rectangle 19"/>
                <p:cNvSpPr>
                  <a:spLocks noChangeArrowheads="1"/>
                </p:cNvSpPr>
                <p:nvPr/>
              </p:nvSpPr>
              <p:spPr bwMode="auto">
                <a:xfrm>
                  <a:off x="3128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130" name="Rectangle 20"/>
                <p:cNvSpPr>
                  <a:spLocks noChangeArrowheads="1"/>
                </p:cNvSpPr>
                <p:nvPr/>
              </p:nvSpPr>
              <p:spPr bwMode="auto">
                <a:xfrm>
                  <a:off x="3285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131" name="Rectangle 21"/>
                <p:cNvSpPr>
                  <a:spLocks noChangeArrowheads="1"/>
                </p:cNvSpPr>
                <p:nvPr/>
              </p:nvSpPr>
              <p:spPr bwMode="auto">
                <a:xfrm>
                  <a:off x="3442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132" name="Rectangle 22"/>
                <p:cNvSpPr>
                  <a:spLocks noChangeArrowheads="1"/>
                </p:cNvSpPr>
                <p:nvPr/>
              </p:nvSpPr>
              <p:spPr bwMode="auto">
                <a:xfrm>
                  <a:off x="2343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133" name="Rectangle 23"/>
                <p:cNvSpPr>
                  <a:spLocks noChangeArrowheads="1"/>
                </p:cNvSpPr>
                <p:nvPr/>
              </p:nvSpPr>
              <p:spPr bwMode="auto">
                <a:xfrm>
                  <a:off x="2500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134" name="Rectangle 24"/>
                <p:cNvSpPr>
                  <a:spLocks noChangeArrowheads="1"/>
                </p:cNvSpPr>
                <p:nvPr/>
              </p:nvSpPr>
              <p:spPr bwMode="auto">
                <a:xfrm>
                  <a:off x="2657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135" name="Rectangle 25"/>
                <p:cNvSpPr>
                  <a:spLocks noChangeArrowheads="1"/>
                </p:cNvSpPr>
                <p:nvPr/>
              </p:nvSpPr>
              <p:spPr bwMode="auto">
                <a:xfrm>
                  <a:off x="2814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136" name="Rectangle 26"/>
                <p:cNvSpPr>
                  <a:spLocks noChangeArrowheads="1"/>
                </p:cNvSpPr>
                <p:nvPr/>
              </p:nvSpPr>
              <p:spPr bwMode="auto">
                <a:xfrm>
                  <a:off x="3599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137" name="Rectangle 27"/>
                <p:cNvSpPr>
                  <a:spLocks noChangeArrowheads="1"/>
                </p:cNvSpPr>
                <p:nvPr/>
              </p:nvSpPr>
              <p:spPr bwMode="auto">
                <a:xfrm>
                  <a:off x="3756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138" name="Rectangle 28"/>
                <p:cNvSpPr>
                  <a:spLocks noChangeArrowheads="1"/>
                </p:cNvSpPr>
                <p:nvPr/>
              </p:nvSpPr>
              <p:spPr bwMode="auto">
                <a:xfrm>
                  <a:off x="1401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139" name="Rectangle 29"/>
                <p:cNvSpPr>
                  <a:spLocks noChangeArrowheads="1"/>
                </p:cNvSpPr>
                <p:nvPr/>
              </p:nvSpPr>
              <p:spPr bwMode="auto">
                <a:xfrm>
                  <a:off x="1558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140" name="Rectangle 30"/>
                <p:cNvSpPr>
                  <a:spLocks noChangeArrowheads="1"/>
                </p:cNvSpPr>
                <p:nvPr/>
              </p:nvSpPr>
              <p:spPr bwMode="auto">
                <a:xfrm>
                  <a:off x="1715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141" name="Rectangle 31"/>
                <p:cNvSpPr>
                  <a:spLocks noChangeArrowheads="1"/>
                </p:cNvSpPr>
                <p:nvPr/>
              </p:nvSpPr>
              <p:spPr bwMode="auto">
                <a:xfrm>
                  <a:off x="1872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142" name="Rectangle 32"/>
                <p:cNvSpPr>
                  <a:spLocks noChangeArrowheads="1"/>
                </p:cNvSpPr>
                <p:nvPr/>
              </p:nvSpPr>
              <p:spPr bwMode="auto">
                <a:xfrm>
                  <a:off x="773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143" name="Rectangle 33"/>
                <p:cNvSpPr>
                  <a:spLocks noChangeArrowheads="1"/>
                </p:cNvSpPr>
                <p:nvPr/>
              </p:nvSpPr>
              <p:spPr bwMode="auto">
                <a:xfrm>
                  <a:off x="930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144" name="Rectangle 34"/>
                <p:cNvSpPr>
                  <a:spLocks noChangeArrowheads="1"/>
                </p:cNvSpPr>
                <p:nvPr/>
              </p:nvSpPr>
              <p:spPr bwMode="auto">
                <a:xfrm>
                  <a:off x="1087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145" name="Rectangle 35"/>
                <p:cNvSpPr>
                  <a:spLocks noChangeArrowheads="1"/>
                </p:cNvSpPr>
                <p:nvPr/>
              </p:nvSpPr>
              <p:spPr bwMode="auto">
                <a:xfrm>
                  <a:off x="1244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146" name="Rectangle 36"/>
                <p:cNvSpPr>
                  <a:spLocks noChangeArrowheads="1"/>
                </p:cNvSpPr>
                <p:nvPr/>
              </p:nvSpPr>
              <p:spPr bwMode="auto">
                <a:xfrm>
                  <a:off x="2029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147" name="Rectangle 37"/>
                <p:cNvSpPr>
                  <a:spLocks noChangeArrowheads="1"/>
                </p:cNvSpPr>
                <p:nvPr/>
              </p:nvSpPr>
              <p:spPr bwMode="auto">
                <a:xfrm>
                  <a:off x="2186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148" name="Rectangle 38"/>
                <p:cNvSpPr>
                  <a:spLocks noChangeArrowheads="1"/>
                </p:cNvSpPr>
                <p:nvPr/>
              </p:nvSpPr>
              <p:spPr bwMode="auto">
                <a:xfrm>
                  <a:off x="2971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149" name="Rectangle 39"/>
                <p:cNvSpPr>
                  <a:spLocks noChangeArrowheads="1"/>
                </p:cNvSpPr>
                <p:nvPr/>
              </p:nvSpPr>
              <p:spPr bwMode="auto">
                <a:xfrm>
                  <a:off x="3128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150" name="Rectangle 40"/>
                <p:cNvSpPr>
                  <a:spLocks noChangeArrowheads="1"/>
                </p:cNvSpPr>
                <p:nvPr/>
              </p:nvSpPr>
              <p:spPr bwMode="auto">
                <a:xfrm>
                  <a:off x="3285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151" name="Rectangle 41"/>
                <p:cNvSpPr>
                  <a:spLocks noChangeArrowheads="1"/>
                </p:cNvSpPr>
                <p:nvPr/>
              </p:nvSpPr>
              <p:spPr bwMode="auto">
                <a:xfrm>
                  <a:off x="3442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152" name="Rectangle 42"/>
                <p:cNvSpPr>
                  <a:spLocks noChangeArrowheads="1"/>
                </p:cNvSpPr>
                <p:nvPr/>
              </p:nvSpPr>
              <p:spPr bwMode="auto">
                <a:xfrm>
                  <a:off x="2343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153" name="Rectangle 43"/>
                <p:cNvSpPr>
                  <a:spLocks noChangeArrowheads="1"/>
                </p:cNvSpPr>
                <p:nvPr/>
              </p:nvSpPr>
              <p:spPr bwMode="auto">
                <a:xfrm>
                  <a:off x="2500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154" name="Rectangle 44"/>
                <p:cNvSpPr>
                  <a:spLocks noChangeArrowheads="1"/>
                </p:cNvSpPr>
                <p:nvPr/>
              </p:nvSpPr>
              <p:spPr bwMode="auto">
                <a:xfrm>
                  <a:off x="2657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155" name="Rectangle 45"/>
                <p:cNvSpPr>
                  <a:spLocks noChangeArrowheads="1"/>
                </p:cNvSpPr>
                <p:nvPr/>
              </p:nvSpPr>
              <p:spPr bwMode="auto">
                <a:xfrm>
                  <a:off x="2814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156" name="Rectangle 46"/>
                <p:cNvSpPr>
                  <a:spLocks noChangeArrowheads="1"/>
                </p:cNvSpPr>
                <p:nvPr/>
              </p:nvSpPr>
              <p:spPr bwMode="auto">
                <a:xfrm>
                  <a:off x="3599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157" name="Rectangle 47"/>
                <p:cNvSpPr>
                  <a:spLocks noChangeArrowheads="1"/>
                </p:cNvSpPr>
                <p:nvPr/>
              </p:nvSpPr>
              <p:spPr bwMode="auto">
                <a:xfrm>
                  <a:off x="3756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158" name="Rectangle 48"/>
                <p:cNvSpPr>
                  <a:spLocks noChangeArrowheads="1"/>
                </p:cNvSpPr>
                <p:nvPr/>
              </p:nvSpPr>
              <p:spPr bwMode="auto">
                <a:xfrm>
                  <a:off x="1401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159" name="Rectangle 49"/>
                <p:cNvSpPr>
                  <a:spLocks noChangeArrowheads="1"/>
                </p:cNvSpPr>
                <p:nvPr/>
              </p:nvSpPr>
              <p:spPr bwMode="auto">
                <a:xfrm>
                  <a:off x="1558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160" name="Rectangle 50"/>
                <p:cNvSpPr>
                  <a:spLocks noChangeArrowheads="1"/>
                </p:cNvSpPr>
                <p:nvPr/>
              </p:nvSpPr>
              <p:spPr bwMode="auto">
                <a:xfrm>
                  <a:off x="1715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161" name="Rectangle 51"/>
                <p:cNvSpPr>
                  <a:spLocks noChangeArrowheads="1"/>
                </p:cNvSpPr>
                <p:nvPr/>
              </p:nvSpPr>
              <p:spPr bwMode="auto">
                <a:xfrm>
                  <a:off x="1872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162" name="Rectangle 52"/>
                <p:cNvSpPr>
                  <a:spLocks noChangeArrowheads="1"/>
                </p:cNvSpPr>
                <p:nvPr/>
              </p:nvSpPr>
              <p:spPr bwMode="auto">
                <a:xfrm>
                  <a:off x="773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163" name="Rectangle 53"/>
                <p:cNvSpPr>
                  <a:spLocks noChangeArrowheads="1"/>
                </p:cNvSpPr>
                <p:nvPr/>
              </p:nvSpPr>
              <p:spPr bwMode="auto">
                <a:xfrm>
                  <a:off x="930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164" name="Rectangle 54"/>
                <p:cNvSpPr>
                  <a:spLocks noChangeArrowheads="1"/>
                </p:cNvSpPr>
                <p:nvPr/>
              </p:nvSpPr>
              <p:spPr bwMode="auto">
                <a:xfrm>
                  <a:off x="1087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165" name="Rectangle 55"/>
                <p:cNvSpPr>
                  <a:spLocks noChangeArrowheads="1"/>
                </p:cNvSpPr>
                <p:nvPr/>
              </p:nvSpPr>
              <p:spPr bwMode="auto">
                <a:xfrm>
                  <a:off x="1244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166" name="Rectangle 56"/>
                <p:cNvSpPr>
                  <a:spLocks noChangeArrowheads="1"/>
                </p:cNvSpPr>
                <p:nvPr/>
              </p:nvSpPr>
              <p:spPr bwMode="auto">
                <a:xfrm>
                  <a:off x="2029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167" name="Rectangle 57"/>
                <p:cNvSpPr>
                  <a:spLocks noChangeArrowheads="1"/>
                </p:cNvSpPr>
                <p:nvPr/>
              </p:nvSpPr>
              <p:spPr bwMode="auto">
                <a:xfrm>
                  <a:off x="2186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168" name="Rectangle 58"/>
                <p:cNvSpPr>
                  <a:spLocks noChangeArrowheads="1"/>
                </p:cNvSpPr>
                <p:nvPr/>
              </p:nvSpPr>
              <p:spPr bwMode="auto">
                <a:xfrm>
                  <a:off x="2971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169" name="Rectangle 59"/>
                <p:cNvSpPr>
                  <a:spLocks noChangeArrowheads="1"/>
                </p:cNvSpPr>
                <p:nvPr/>
              </p:nvSpPr>
              <p:spPr bwMode="auto">
                <a:xfrm>
                  <a:off x="3128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170" name="Rectangle 60"/>
                <p:cNvSpPr>
                  <a:spLocks noChangeArrowheads="1"/>
                </p:cNvSpPr>
                <p:nvPr/>
              </p:nvSpPr>
              <p:spPr bwMode="auto">
                <a:xfrm>
                  <a:off x="3285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171" name="Rectangle 61"/>
                <p:cNvSpPr>
                  <a:spLocks noChangeArrowheads="1"/>
                </p:cNvSpPr>
                <p:nvPr/>
              </p:nvSpPr>
              <p:spPr bwMode="auto">
                <a:xfrm>
                  <a:off x="3442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172" name="Rectangle 62"/>
                <p:cNvSpPr>
                  <a:spLocks noChangeArrowheads="1"/>
                </p:cNvSpPr>
                <p:nvPr/>
              </p:nvSpPr>
              <p:spPr bwMode="auto">
                <a:xfrm>
                  <a:off x="2343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173" name="Rectangle 63"/>
                <p:cNvSpPr>
                  <a:spLocks noChangeArrowheads="1"/>
                </p:cNvSpPr>
                <p:nvPr/>
              </p:nvSpPr>
              <p:spPr bwMode="auto">
                <a:xfrm>
                  <a:off x="2500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174" name="Rectangle 64"/>
                <p:cNvSpPr>
                  <a:spLocks noChangeArrowheads="1"/>
                </p:cNvSpPr>
                <p:nvPr/>
              </p:nvSpPr>
              <p:spPr bwMode="auto">
                <a:xfrm>
                  <a:off x="2657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175" name="Rectangle 65"/>
                <p:cNvSpPr>
                  <a:spLocks noChangeArrowheads="1"/>
                </p:cNvSpPr>
                <p:nvPr/>
              </p:nvSpPr>
              <p:spPr bwMode="auto">
                <a:xfrm>
                  <a:off x="2814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176" name="Rectangle 66"/>
                <p:cNvSpPr>
                  <a:spLocks noChangeArrowheads="1"/>
                </p:cNvSpPr>
                <p:nvPr/>
              </p:nvSpPr>
              <p:spPr bwMode="auto">
                <a:xfrm>
                  <a:off x="3599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177" name="Rectangle 67"/>
                <p:cNvSpPr>
                  <a:spLocks noChangeArrowheads="1"/>
                </p:cNvSpPr>
                <p:nvPr/>
              </p:nvSpPr>
              <p:spPr bwMode="auto">
                <a:xfrm>
                  <a:off x="3756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178" name="Rectangle 68"/>
                <p:cNvSpPr>
                  <a:spLocks noChangeArrowheads="1"/>
                </p:cNvSpPr>
                <p:nvPr/>
              </p:nvSpPr>
              <p:spPr bwMode="auto">
                <a:xfrm>
                  <a:off x="1401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179" name="Rectangle 69"/>
                <p:cNvSpPr>
                  <a:spLocks noChangeArrowheads="1"/>
                </p:cNvSpPr>
                <p:nvPr/>
              </p:nvSpPr>
              <p:spPr bwMode="auto">
                <a:xfrm>
                  <a:off x="1558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180" name="Rectangle 70"/>
                <p:cNvSpPr>
                  <a:spLocks noChangeArrowheads="1"/>
                </p:cNvSpPr>
                <p:nvPr/>
              </p:nvSpPr>
              <p:spPr bwMode="auto">
                <a:xfrm>
                  <a:off x="1715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181" name="Rectangle 71"/>
                <p:cNvSpPr>
                  <a:spLocks noChangeArrowheads="1"/>
                </p:cNvSpPr>
                <p:nvPr/>
              </p:nvSpPr>
              <p:spPr bwMode="auto">
                <a:xfrm>
                  <a:off x="1872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182" name="Rectangle 72"/>
                <p:cNvSpPr>
                  <a:spLocks noChangeArrowheads="1"/>
                </p:cNvSpPr>
                <p:nvPr/>
              </p:nvSpPr>
              <p:spPr bwMode="auto">
                <a:xfrm>
                  <a:off x="773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183" name="Rectangle 73"/>
                <p:cNvSpPr>
                  <a:spLocks noChangeArrowheads="1"/>
                </p:cNvSpPr>
                <p:nvPr/>
              </p:nvSpPr>
              <p:spPr bwMode="auto">
                <a:xfrm>
                  <a:off x="930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184" name="Rectangle 74"/>
                <p:cNvSpPr>
                  <a:spLocks noChangeArrowheads="1"/>
                </p:cNvSpPr>
                <p:nvPr/>
              </p:nvSpPr>
              <p:spPr bwMode="auto">
                <a:xfrm>
                  <a:off x="1087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185" name="Rectangle 75"/>
                <p:cNvSpPr>
                  <a:spLocks noChangeArrowheads="1"/>
                </p:cNvSpPr>
                <p:nvPr/>
              </p:nvSpPr>
              <p:spPr bwMode="auto">
                <a:xfrm>
                  <a:off x="1244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186" name="Rectangle 76"/>
                <p:cNvSpPr>
                  <a:spLocks noChangeArrowheads="1"/>
                </p:cNvSpPr>
                <p:nvPr/>
              </p:nvSpPr>
              <p:spPr bwMode="auto">
                <a:xfrm>
                  <a:off x="2029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187" name="Rectangle 77"/>
                <p:cNvSpPr>
                  <a:spLocks noChangeArrowheads="1"/>
                </p:cNvSpPr>
                <p:nvPr/>
              </p:nvSpPr>
              <p:spPr bwMode="auto">
                <a:xfrm>
                  <a:off x="2186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188" name="Rectangle 78"/>
                <p:cNvSpPr>
                  <a:spLocks noChangeArrowheads="1"/>
                </p:cNvSpPr>
                <p:nvPr/>
              </p:nvSpPr>
              <p:spPr bwMode="auto">
                <a:xfrm>
                  <a:off x="2971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189" name="Rectangle 79"/>
                <p:cNvSpPr>
                  <a:spLocks noChangeArrowheads="1"/>
                </p:cNvSpPr>
                <p:nvPr/>
              </p:nvSpPr>
              <p:spPr bwMode="auto">
                <a:xfrm>
                  <a:off x="3128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190" name="Rectangle 80"/>
                <p:cNvSpPr>
                  <a:spLocks noChangeArrowheads="1"/>
                </p:cNvSpPr>
                <p:nvPr/>
              </p:nvSpPr>
              <p:spPr bwMode="auto">
                <a:xfrm>
                  <a:off x="3285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191" name="Rectangle 81"/>
                <p:cNvSpPr>
                  <a:spLocks noChangeArrowheads="1"/>
                </p:cNvSpPr>
                <p:nvPr/>
              </p:nvSpPr>
              <p:spPr bwMode="auto">
                <a:xfrm>
                  <a:off x="3442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192" name="Rectangle 82"/>
                <p:cNvSpPr>
                  <a:spLocks noChangeArrowheads="1"/>
                </p:cNvSpPr>
                <p:nvPr/>
              </p:nvSpPr>
              <p:spPr bwMode="auto">
                <a:xfrm>
                  <a:off x="2343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193" name="Rectangle 83"/>
                <p:cNvSpPr>
                  <a:spLocks noChangeArrowheads="1"/>
                </p:cNvSpPr>
                <p:nvPr/>
              </p:nvSpPr>
              <p:spPr bwMode="auto">
                <a:xfrm>
                  <a:off x="2500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194" name="Rectangle 84"/>
                <p:cNvSpPr>
                  <a:spLocks noChangeArrowheads="1"/>
                </p:cNvSpPr>
                <p:nvPr/>
              </p:nvSpPr>
              <p:spPr bwMode="auto">
                <a:xfrm>
                  <a:off x="2657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195" name="Rectangle 85"/>
                <p:cNvSpPr>
                  <a:spLocks noChangeArrowheads="1"/>
                </p:cNvSpPr>
                <p:nvPr/>
              </p:nvSpPr>
              <p:spPr bwMode="auto">
                <a:xfrm>
                  <a:off x="2814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196" name="Rectangle 86"/>
                <p:cNvSpPr>
                  <a:spLocks noChangeArrowheads="1"/>
                </p:cNvSpPr>
                <p:nvPr/>
              </p:nvSpPr>
              <p:spPr bwMode="auto">
                <a:xfrm>
                  <a:off x="3599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197" name="Rectangle 87"/>
                <p:cNvSpPr>
                  <a:spLocks noChangeArrowheads="1"/>
                </p:cNvSpPr>
                <p:nvPr/>
              </p:nvSpPr>
              <p:spPr bwMode="auto">
                <a:xfrm>
                  <a:off x="3756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198" name="Rectangle 88"/>
                <p:cNvSpPr>
                  <a:spLocks noChangeArrowheads="1"/>
                </p:cNvSpPr>
                <p:nvPr/>
              </p:nvSpPr>
              <p:spPr bwMode="auto">
                <a:xfrm>
                  <a:off x="1401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199" name="Rectangle 89"/>
                <p:cNvSpPr>
                  <a:spLocks noChangeArrowheads="1"/>
                </p:cNvSpPr>
                <p:nvPr/>
              </p:nvSpPr>
              <p:spPr bwMode="auto">
                <a:xfrm>
                  <a:off x="1558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200" name="Rectangle 90"/>
                <p:cNvSpPr>
                  <a:spLocks noChangeArrowheads="1"/>
                </p:cNvSpPr>
                <p:nvPr/>
              </p:nvSpPr>
              <p:spPr bwMode="auto">
                <a:xfrm>
                  <a:off x="1715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201" name="Rectangle 91"/>
                <p:cNvSpPr>
                  <a:spLocks noChangeArrowheads="1"/>
                </p:cNvSpPr>
                <p:nvPr/>
              </p:nvSpPr>
              <p:spPr bwMode="auto">
                <a:xfrm>
                  <a:off x="1872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202" name="Rectangle 92"/>
                <p:cNvSpPr>
                  <a:spLocks noChangeArrowheads="1"/>
                </p:cNvSpPr>
                <p:nvPr/>
              </p:nvSpPr>
              <p:spPr bwMode="auto">
                <a:xfrm>
                  <a:off x="773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203" name="Rectangle 93"/>
                <p:cNvSpPr>
                  <a:spLocks noChangeArrowheads="1"/>
                </p:cNvSpPr>
                <p:nvPr/>
              </p:nvSpPr>
              <p:spPr bwMode="auto">
                <a:xfrm>
                  <a:off x="930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204" name="Rectangle 94"/>
                <p:cNvSpPr>
                  <a:spLocks noChangeArrowheads="1"/>
                </p:cNvSpPr>
                <p:nvPr/>
              </p:nvSpPr>
              <p:spPr bwMode="auto">
                <a:xfrm>
                  <a:off x="1087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205" name="Rectangle 95"/>
                <p:cNvSpPr>
                  <a:spLocks noChangeArrowheads="1"/>
                </p:cNvSpPr>
                <p:nvPr/>
              </p:nvSpPr>
              <p:spPr bwMode="auto">
                <a:xfrm>
                  <a:off x="1244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206" name="Rectangle 96"/>
                <p:cNvSpPr>
                  <a:spLocks noChangeArrowheads="1"/>
                </p:cNvSpPr>
                <p:nvPr/>
              </p:nvSpPr>
              <p:spPr bwMode="auto">
                <a:xfrm>
                  <a:off x="2029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207" name="Rectangle 97"/>
                <p:cNvSpPr>
                  <a:spLocks noChangeArrowheads="1"/>
                </p:cNvSpPr>
                <p:nvPr/>
              </p:nvSpPr>
              <p:spPr bwMode="auto">
                <a:xfrm>
                  <a:off x="2186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208" name="Rectangle 98"/>
                <p:cNvSpPr>
                  <a:spLocks noChangeArrowheads="1"/>
                </p:cNvSpPr>
                <p:nvPr/>
              </p:nvSpPr>
              <p:spPr bwMode="auto">
                <a:xfrm>
                  <a:off x="2971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209" name="Rectangle 99"/>
                <p:cNvSpPr>
                  <a:spLocks noChangeArrowheads="1"/>
                </p:cNvSpPr>
                <p:nvPr/>
              </p:nvSpPr>
              <p:spPr bwMode="auto">
                <a:xfrm>
                  <a:off x="3128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210" name="Rectangle 100"/>
                <p:cNvSpPr>
                  <a:spLocks noChangeArrowheads="1"/>
                </p:cNvSpPr>
                <p:nvPr/>
              </p:nvSpPr>
              <p:spPr bwMode="auto">
                <a:xfrm>
                  <a:off x="3285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211" name="Rectangle 101"/>
                <p:cNvSpPr>
                  <a:spLocks noChangeArrowheads="1"/>
                </p:cNvSpPr>
                <p:nvPr/>
              </p:nvSpPr>
              <p:spPr bwMode="auto">
                <a:xfrm>
                  <a:off x="3442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212" name="Rectangle 102"/>
                <p:cNvSpPr>
                  <a:spLocks noChangeArrowheads="1"/>
                </p:cNvSpPr>
                <p:nvPr/>
              </p:nvSpPr>
              <p:spPr bwMode="auto">
                <a:xfrm>
                  <a:off x="2343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213" name="Rectangle 103"/>
                <p:cNvSpPr>
                  <a:spLocks noChangeArrowheads="1"/>
                </p:cNvSpPr>
                <p:nvPr/>
              </p:nvSpPr>
              <p:spPr bwMode="auto">
                <a:xfrm>
                  <a:off x="2500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214" name="Rectangle 104"/>
                <p:cNvSpPr>
                  <a:spLocks noChangeArrowheads="1"/>
                </p:cNvSpPr>
                <p:nvPr/>
              </p:nvSpPr>
              <p:spPr bwMode="auto">
                <a:xfrm>
                  <a:off x="2657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215" name="Rectangle 105"/>
                <p:cNvSpPr>
                  <a:spLocks noChangeArrowheads="1"/>
                </p:cNvSpPr>
                <p:nvPr/>
              </p:nvSpPr>
              <p:spPr bwMode="auto">
                <a:xfrm>
                  <a:off x="2814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216" name="Rectangle 106"/>
                <p:cNvSpPr>
                  <a:spLocks noChangeArrowheads="1"/>
                </p:cNvSpPr>
                <p:nvPr/>
              </p:nvSpPr>
              <p:spPr bwMode="auto">
                <a:xfrm>
                  <a:off x="3599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217" name="Rectangle 107"/>
                <p:cNvSpPr>
                  <a:spLocks noChangeArrowheads="1"/>
                </p:cNvSpPr>
                <p:nvPr/>
              </p:nvSpPr>
              <p:spPr bwMode="auto">
                <a:xfrm>
                  <a:off x="3756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218" name="Rectangle 108"/>
                <p:cNvSpPr>
                  <a:spLocks noChangeArrowheads="1"/>
                </p:cNvSpPr>
                <p:nvPr/>
              </p:nvSpPr>
              <p:spPr bwMode="auto">
                <a:xfrm>
                  <a:off x="1401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219" name="Rectangle 109"/>
                <p:cNvSpPr>
                  <a:spLocks noChangeArrowheads="1"/>
                </p:cNvSpPr>
                <p:nvPr/>
              </p:nvSpPr>
              <p:spPr bwMode="auto">
                <a:xfrm>
                  <a:off x="1558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220" name="Rectangle 110"/>
                <p:cNvSpPr>
                  <a:spLocks noChangeArrowheads="1"/>
                </p:cNvSpPr>
                <p:nvPr/>
              </p:nvSpPr>
              <p:spPr bwMode="auto">
                <a:xfrm>
                  <a:off x="1715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221" name="Rectangle 111"/>
                <p:cNvSpPr>
                  <a:spLocks noChangeArrowheads="1"/>
                </p:cNvSpPr>
                <p:nvPr/>
              </p:nvSpPr>
              <p:spPr bwMode="auto">
                <a:xfrm>
                  <a:off x="1872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222" name="Rectangle 112"/>
                <p:cNvSpPr>
                  <a:spLocks noChangeArrowheads="1"/>
                </p:cNvSpPr>
                <p:nvPr/>
              </p:nvSpPr>
              <p:spPr bwMode="auto">
                <a:xfrm>
                  <a:off x="773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223" name="Rectangle 113"/>
                <p:cNvSpPr>
                  <a:spLocks noChangeArrowheads="1"/>
                </p:cNvSpPr>
                <p:nvPr/>
              </p:nvSpPr>
              <p:spPr bwMode="auto">
                <a:xfrm>
                  <a:off x="930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224" name="Rectangle 114"/>
                <p:cNvSpPr>
                  <a:spLocks noChangeArrowheads="1"/>
                </p:cNvSpPr>
                <p:nvPr/>
              </p:nvSpPr>
              <p:spPr bwMode="auto">
                <a:xfrm>
                  <a:off x="1087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225" name="Rectangle 115"/>
                <p:cNvSpPr>
                  <a:spLocks noChangeArrowheads="1"/>
                </p:cNvSpPr>
                <p:nvPr/>
              </p:nvSpPr>
              <p:spPr bwMode="auto">
                <a:xfrm>
                  <a:off x="1244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226" name="Rectangle 116"/>
                <p:cNvSpPr>
                  <a:spLocks noChangeArrowheads="1"/>
                </p:cNvSpPr>
                <p:nvPr/>
              </p:nvSpPr>
              <p:spPr bwMode="auto">
                <a:xfrm>
                  <a:off x="2029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227" name="Rectangle 117"/>
                <p:cNvSpPr>
                  <a:spLocks noChangeArrowheads="1"/>
                </p:cNvSpPr>
                <p:nvPr/>
              </p:nvSpPr>
              <p:spPr bwMode="auto">
                <a:xfrm>
                  <a:off x="2186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228" name="Rectangle 118"/>
                <p:cNvSpPr>
                  <a:spLocks noChangeArrowheads="1"/>
                </p:cNvSpPr>
                <p:nvPr/>
              </p:nvSpPr>
              <p:spPr bwMode="auto">
                <a:xfrm>
                  <a:off x="2971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229" name="Rectangle 119"/>
                <p:cNvSpPr>
                  <a:spLocks noChangeArrowheads="1"/>
                </p:cNvSpPr>
                <p:nvPr/>
              </p:nvSpPr>
              <p:spPr bwMode="auto">
                <a:xfrm>
                  <a:off x="3128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230" name="Rectangle 120"/>
                <p:cNvSpPr>
                  <a:spLocks noChangeArrowheads="1"/>
                </p:cNvSpPr>
                <p:nvPr/>
              </p:nvSpPr>
              <p:spPr bwMode="auto">
                <a:xfrm>
                  <a:off x="3285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231" name="Rectangle 121"/>
                <p:cNvSpPr>
                  <a:spLocks noChangeArrowheads="1"/>
                </p:cNvSpPr>
                <p:nvPr/>
              </p:nvSpPr>
              <p:spPr bwMode="auto">
                <a:xfrm>
                  <a:off x="3442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232" name="Rectangle 122"/>
                <p:cNvSpPr>
                  <a:spLocks noChangeArrowheads="1"/>
                </p:cNvSpPr>
                <p:nvPr/>
              </p:nvSpPr>
              <p:spPr bwMode="auto">
                <a:xfrm>
                  <a:off x="2343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233" name="Rectangle 123"/>
                <p:cNvSpPr>
                  <a:spLocks noChangeArrowheads="1"/>
                </p:cNvSpPr>
                <p:nvPr/>
              </p:nvSpPr>
              <p:spPr bwMode="auto">
                <a:xfrm>
                  <a:off x="2500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234" name="Rectangle 124"/>
                <p:cNvSpPr>
                  <a:spLocks noChangeArrowheads="1"/>
                </p:cNvSpPr>
                <p:nvPr/>
              </p:nvSpPr>
              <p:spPr bwMode="auto">
                <a:xfrm>
                  <a:off x="2657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235" name="Rectangle 125"/>
                <p:cNvSpPr>
                  <a:spLocks noChangeArrowheads="1"/>
                </p:cNvSpPr>
                <p:nvPr/>
              </p:nvSpPr>
              <p:spPr bwMode="auto">
                <a:xfrm>
                  <a:off x="2814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236" name="Rectangle 126"/>
                <p:cNvSpPr>
                  <a:spLocks noChangeArrowheads="1"/>
                </p:cNvSpPr>
                <p:nvPr/>
              </p:nvSpPr>
              <p:spPr bwMode="auto">
                <a:xfrm>
                  <a:off x="3599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237" name="Rectangle 127"/>
                <p:cNvSpPr>
                  <a:spLocks noChangeArrowheads="1"/>
                </p:cNvSpPr>
                <p:nvPr/>
              </p:nvSpPr>
              <p:spPr bwMode="auto">
                <a:xfrm>
                  <a:off x="3756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238" name="Rectangle 128"/>
                <p:cNvSpPr>
                  <a:spLocks noChangeArrowheads="1"/>
                </p:cNvSpPr>
                <p:nvPr/>
              </p:nvSpPr>
              <p:spPr bwMode="auto">
                <a:xfrm>
                  <a:off x="1401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239" name="Rectangle 129"/>
                <p:cNvSpPr>
                  <a:spLocks noChangeArrowheads="1"/>
                </p:cNvSpPr>
                <p:nvPr/>
              </p:nvSpPr>
              <p:spPr bwMode="auto">
                <a:xfrm>
                  <a:off x="1558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240" name="Rectangle 130"/>
                <p:cNvSpPr>
                  <a:spLocks noChangeArrowheads="1"/>
                </p:cNvSpPr>
                <p:nvPr/>
              </p:nvSpPr>
              <p:spPr bwMode="auto">
                <a:xfrm>
                  <a:off x="1715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241" name="Rectangle 131"/>
                <p:cNvSpPr>
                  <a:spLocks noChangeArrowheads="1"/>
                </p:cNvSpPr>
                <p:nvPr/>
              </p:nvSpPr>
              <p:spPr bwMode="auto">
                <a:xfrm>
                  <a:off x="1872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242" name="Rectangle 132"/>
                <p:cNvSpPr>
                  <a:spLocks noChangeArrowheads="1"/>
                </p:cNvSpPr>
                <p:nvPr/>
              </p:nvSpPr>
              <p:spPr bwMode="auto">
                <a:xfrm>
                  <a:off x="773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243" name="Rectangle 133"/>
                <p:cNvSpPr>
                  <a:spLocks noChangeArrowheads="1"/>
                </p:cNvSpPr>
                <p:nvPr/>
              </p:nvSpPr>
              <p:spPr bwMode="auto">
                <a:xfrm>
                  <a:off x="930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244" name="Rectangle 134"/>
                <p:cNvSpPr>
                  <a:spLocks noChangeArrowheads="1"/>
                </p:cNvSpPr>
                <p:nvPr/>
              </p:nvSpPr>
              <p:spPr bwMode="auto">
                <a:xfrm>
                  <a:off x="1087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245" name="Rectangle 135"/>
                <p:cNvSpPr>
                  <a:spLocks noChangeArrowheads="1"/>
                </p:cNvSpPr>
                <p:nvPr/>
              </p:nvSpPr>
              <p:spPr bwMode="auto">
                <a:xfrm>
                  <a:off x="1244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246" name="Rectangle 136"/>
                <p:cNvSpPr>
                  <a:spLocks noChangeArrowheads="1"/>
                </p:cNvSpPr>
                <p:nvPr/>
              </p:nvSpPr>
              <p:spPr bwMode="auto">
                <a:xfrm>
                  <a:off x="2029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247" name="Rectangle 137"/>
                <p:cNvSpPr>
                  <a:spLocks noChangeArrowheads="1"/>
                </p:cNvSpPr>
                <p:nvPr/>
              </p:nvSpPr>
              <p:spPr bwMode="auto">
                <a:xfrm>
                  <a:off x="2186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248" name="Rectangle 138"/>
                <p:cNvSpPr>
                  <a:spLocks noChangeArrowheads="1"/>
                </p:cNvSpPr>
                <p:nvPr/>
              </p:nvSpPr>
              <p:spPr bwMode="auto">
                <a:xfrm>
                  <a:off x="2971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249" name="Rectangle 139"/>
                <p:cNvSpPr>
                  <a:spLocks noChangeArrowheads="1"/>
                </p:cNvSpPr>
                <p:nvPr/>
              </p:nvSpPr>
              <p:spPr bwMode="auto">
                <a:xfrm>
                  <a:off x="3128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250" name="Rectangle 140"/>
                <p:cNvSpPr>
                  <a:spLocks noChangeArrowheads="1"/>
                </p:cNvSpPr>
                <p:nvPr/>
              </p:nvSpPr>
              <p:spPr bwMode="auto">
                <a:xfrm>
                  <a:off x="3285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251" name="Rectangle 141"/>
                <p:cNvSpPr>
                  <a:spLocks noChangeArrowheads="1"/>
                </p:cNvSpPr>
                <p:nvPr/>
              </p:nvSpPr>
              <p:spPr bwMode="auto">
                <a:xfrm>
                  <a:off x="3442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252" name="Rectangle 142"/>
                <p:cNvSpPr>
                  <a:spLocks noChangeArrowheads="1"/>
                </p:cNvSpPr>
                <p:nvPr/>
              </p:nvSpPr>
              <p:spPr bwMode="auto">
                <a:xfrm>
                  <a:off x="2343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253" name="Rectangle 143"/>
                <p:cNvSpPr>
                  <a:spLocks noChangeArrowheads="1"/>
                </p:cNvSpPr>
                <p:nvPr/>
              </p:nvSpPr>
              <p:spPr bwMode="auto">
                <a:xfrm>
                  <a:off x="2500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254" name="Rectangle 144"/>
                <p:cNvSpPr>
                  <a:spLocks noChangeArrowheads="1"/>
                </p:cNvSpPr>
                <p:nvPr/>
              </p:nvSpPr>
              <p:spPr bwMode="auto">
                <a:xfrm>
                  <a:off x="2657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255" name="Rectangle 145"/>
                <p:cNvSpPr>
                  <a:spLocks noChangeArrowheads="1"/>
                </p:cNvSpPr>
                <p:nvPr/>
              </p:nvSpPr>
              <p:spPr bwMode="auto">
                <a:xfrm>
                  <a:off x="2814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256" name="Rectangle 146"/>
                <p:cNvSpPr>
                  <a:spLocks noChangeArrowheads="1"/>
                </p:cNvSpPr>
                <p:nvPr/>
              </p:nvSpPr>
              <p:spPr bwMode="auto">
                <a:xfrm>
                  <a:off x="3599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257" name="Rectangle 147"/>
                <p:cNvSpPr>
                  <a:spLocks noChangeArrowheads="1"/>
                </p:cNvSpPr>
                <p:nvPr/>
              </p:nvSpPr>
              <p:spPr bwMode="auto">
                <a:xfrm>
                  <a:off x="3756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258" name="Rectangle 148"/>
                <p:cNvSpPr>
                  <a:spLocks noChangeArrowheads="1"/>
                </p:cNvSpPr>
                <p:nvPr/>
              </p:nvSpPr>
              <p:spPr bwMode="auto">
                <a:xfrm>
                  <a:off x="1401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259" name="Rectangle 149"/>
                <p:cNvSpPr>
                  <a:spLocks noChangeArrowheads="1"/>
                </p:cNvSpPr>
                <p:nvPr/>
              </p:nvSpPr>
              <p:spPr bwMode="auto">
                <a:xfrm>
                  <a:off x="1558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260" name="Rectangle 150"/>
                <p:cNvSpPr>
                  <a:spLocks noChangeArrowheads="1"/>
                </p:cNvSpPr>
                <p:nvPr/>
              </p:nvSpPr>
              <p:spPr bwMode="auto">
                <a:xfrm>
                  <a:off x="1715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261" name="Rectangle 151"/>
                <p:cNvSpPr>
                  <a:spLocks noChangeArrowheads="1"/>
                </p:cNvSpPr>
                <p:nvPr/>
              </p:nvSpPr>
              <p:spPr bwMode="auto">
                <a:xfrm>
                  <a:off x="1872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262" name="Rectangle 152"/>
                <p:cNvSpPr>
                  <a:spLocks noChangeArrowheads="1"/>
                </p:cNvSpPr>
                <p:nvPr/>
              </p:nvSpPr>
              <p:spPr bwMode="auto">
                <a:xfrm>
                  <a:off x="773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263" name="Rectangle 153"/>
                <p:cNvSpPr>
                  <a:spLocks noChangeArrowheads="1"/>
                </p:cNvSpPr>
                <p:nvPr/>
              </p:nvSpPr>
              <p:spPr bwMode="auto">
                <a:xfrm>
                  <a:off x="930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264" name="Rectangle 154"/>
                <p:cNvSpPr>
                  <a:spLocks noChangeArrowheads="1"/>
                </p:cNvSpPr>
                <p:nvPr/>
              </p:nvSpPr>
              <p:spPr bwMode="auto">
                <a:xfrm>
                  <a:off x="1087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265" name="Rectangle 155"/>
                <p:cNvSpPr>
                  <a:spLocks noChangeArrowheads="1"/>
                </p:cNvSpPr>
                <p:nvPr/>
              </p:nvSpPr>
              <p:spPr bwMode="auto">
                <a:xfrm>
                  <a:off x="1244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266" name="Rectangle 156"/>
                <p:cNvSpPr>
                  <a:spLocks noChangeArrowheads="1"/>
                </p:cNvSpPr>
                <p:nvPr/>
              </p:nvSpPr>
              <p:spPr bwMode="auto">
                <a:xfrm>
                  <a:off x="2029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267" name="Rectangle 157"/>
                <p:cNvSpPr>
                  <a:spLocks noChangeArrowheads="1"/>
                </p:cNvSpPr>
                <p:nvPr/>
              </p:nvSpPr>
              <p:spPr bwMode="auto">
                <a:xfrm>
                  <a:off x="2186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268" name="Rectangle 158"/>
                <p:cNvSpPr>
                  <a:spLocks noChangeArrowheads="1"/>
                </p:cNvSpPr>
                <p:nvPr/>
              </p:nvSpPr>
              <p:spPr bwMode="auto">
                <a:xfrm>
                  <a:off x="2971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269" name="Rectangle 159"/>
                <p:cNvSpPr>
                  <a:spLocks noChangeArrowheads="1"/>
                </p:cNvSpPr>
                <p:nvPr/>
              </p:nvSpPr>
              <p:spPr bwMode="auto">
                <a:xfrm>
                  <a:off x="3128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270" name="Rectangle 160"/>
                <p:cNvSpPr>
                  <a:spLocks noChangeArrowheads="1"/>
                </p:cNvSpPr>
                <p:nvPr/>
              </p:nvSpPr>
              <p:spPr bwMode="auto">
                <a:xfrm>
                  <a:off x="3285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271" name="Rectangle 161"/>
                <p:cNvSpPr>
                  <a:spLocks noChangeArrowheads="1"/>
                </p:cNvSpPr>
                <p:nvPr/>
              </p:nvSpPr>
              <p:spPr bwMode="auto">
                <a:xfrm>
                  <a:off x="3442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272" name="Rectangle 162"/>
                <p:cNvSpPr>
                  <a:spLocks noChangeArrowheads="1"/>
                </p:cNvSpPr>
                <p:nvPr/>
              </p:nvSpPr>
              <p:spPr bwMode="auto">
                <a:xfrm>
                  <a:off x="2343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273" name="Rectangle 163"/>
                <p:cNvSpPr>
                  <a:spLocks noChangeArrowheads="1"/>
                </p:cNvSpPr>
                <p:nvPr/>
              </p:nvSpPr>
              <p:spPr bwMode="auto">
                <a:xfrm>
                  <a:off x="2500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274" name="Rectangle 164"/>
                <p:cNvSpPr>
                  <a:spLocks noChangeArrowheads="1"/>
                </p:cNvSpPr>
                <p:nvPr/>
              </p:nvSpPr>
              <p:spPr bwMode="auto">
                <a:xfrm>
                  <a:off x="2657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275" name="Rectangle 165"/>
                <p:cNvSpPr>
                  <a:spLocks noChangeArrowheads="1"/>
                </p:cNvSpPr>
                <p:nvPr/>
              </p:nvSpPr>
              <p:spPr bwMode="auto">
                <a:xfrm>
                  <a:off x="2814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276" name="Rectangle 166"/>
                <p:cNvSpPr>
                  <a:spLocks noChangeArrowheads="1"/>
                </p:cNvSpPr>
                <p:nvPr/>
              </p:nvSpPr>
              <p:spPr bwMode="auto">
                <a:xfrm>
                  <a:off x="3599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277" name="Rectangle 167"/>
                <p:cNvSpPr>
                  <a:spLocks noChangeArrowheads="1"/>
                </p:cNvSpPr>
                <p:nvPr/>
              </p:nvSpPr>
              <p:spPr bwMode="auto">
                <a:xfrm>
                  <a:off x="3756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278" name="Rectangle 168"/>
                <p:cNvSpPr>
                  <a:spLocks noChangeArrowheads="1"/>
                </p:cNvSpPr>
                <p:nvPr/>
              </p:nvSpPr>
              <p:spPr bwMode="auto">
                <a:xfrm>
                  <a:off x="1401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279" name="Rectangle 169"/>
                <p:cNvSpPr>
                  <a:spLocks noChangeArrowheads="1"/>
                </p:cNvSpPr>
                <p:nvPr/>
              </p:nvSpPr>
              <p:spPr bwMode="auto">
                <a:xfrm>
                  <a:off x="1558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280" name="Rectangle 170"/>
                <p:cNvSpPr>
                  <a:spLocks noChangeArrowheads="1"/>
                </p:cNvSpPr>
                <p:nvPr/>
              </p:nvSpPr>
              <p:spPr bwMode="auto">
                <a:xfrm>
                  <a:off x="1715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281" name="Rectangle 171"/>
                <p:cNvSpPr>
                  <a:spLocks noChangeArrowheads="1"/>
                </p:cNvSpPr>
                <p:nvPr/>
              </p:nvSpPr>
              <p:spPr bwMode="auto">
                <a:xfrm>
                  <a:off x="1872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282" name="Rectangle 172"/>
                <p:cNvSpPr>
                  <a:spLocks noChangeArrowheads="1"/>
                </p:cNvSpPr>
                <p:nvPr/>
              </p:nvSpPr>
              <p:spPr bwMode="auto">
                <a:xfrm>
                  <a:off x="773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283" name="Rectangle 173"/>
                <p:cNvSpPr>
                  <a:spLocks noChangeArrowheads="1"/>
                </p:cNvSpPr>
                <p:nvPr/>
              </p:nvSpPr>
              <p:spPr bwMode="auto">
                <a:xfrm>
                  <a:off x="930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284" name="Rectangle 174"/>
                <p:cNvSpPr>
                  <a:spLocks noChangeArrowheads="1"/>
                </p:cNvSpPr>
                <p:nvPr/>
              </p:nvSpPr>
              <p:spPr bwMode="auto">
                <a:xfrm>
                  <a:off x="1087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285" name="Rectangle 175"/>
                <p:cNvSpPr>
                  <a:spLocks noChangeArrowheads="1"/>
                </p:cNvSpPr>
                <p:nvPr/>
              </p:nvSpPr>
              <p:spPr bwMode="auto">
                <a:xfrm>
                  <a:off x="1244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286" name="Rectangle 176"/>
                <p:cNvSpPr>
                  <a:spLocks noChangeArrowheads="1"/>
                </p:cNvSpPr>
                <p:nvPr/>
              </p:nvSpPr>
              <p:spPr bwMode="auto">
                <a:xfrm>
                  <a:off x="2029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287" name="Rectangle 177"/>
                <p:cNvSpPr>
                  <a:spLocks noChangeArrowheads="1"/>
                </p:cNvSpPr>
                <p:nvPr/>
              </p:nvSpPr>
              <p:spPr bwMode="auto">
                <a:xfrm>
                  <a:off x="2186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288" name="Rectangle 178"/>
                <p:cNvSpPr>
                  <a:spLocks noChangeArrowheads="1"/>
                </p:cNvSpPr>
                <p:nvPr/>
              </p:nvSpPr>
              <p:spPr bwMode="auto">
                <a:xfrm>
                  <a:off x="2971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289" name="Rectangle 179"/>
                <p:cNvSpPr>
                  <a:spLocks noChangeArrowheads="1"/>
                </p:cNvSpPr>
                <p:nvPr/>
              </p:nvSpPr>
              <p:spPr bwMode="auto">
                <a:xfrm>
                  <a:off x="3128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290" name="Rectangle 180"/>
                <p:cNvSpPr>
                  <a:spLocks noChangeArrowheads="1"/>
                </p:cNvSpPr>
                <p:nvPr/>
              </p:nvSpPr>
              <p:spPr bwMode="auto">
                <a:xfrm>
                  <a:off x="3285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291" name="Rectangle 181"/>
                <p:cNvSpPr>
                  <a:spLocks noChangeArrowheads="1"/>
                </p:cNvSpPr>
                <p:nvPr/>
              </p:nvSpPr>
              <p:spPr bwMode="auto">
                <a:xfrm>
                  <a:off x="3442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292" name="Rectangle 182"/>
                <p:cNvSpPr>
                  <a:spLocks noChangeArrowheads="1"/>
                </p:cNvSpPr>
                <p:nvPr/>
              </p:nvSpPr>
              <p:spPr bwMode="auto">
                <a:xfrm>
                  <a:off x="2343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293" name="Rectangle 183"/>
                <p:cNvSpPr>
                  <a:spLocks noChangeArrowheads="1"/>
                </p:cNvSpPr>
                <p:nvPr/>
              </p:nvSpPr>
              <p:spPr bwMode="auto">
                <a:xfrm>
                  <a:off x="2500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294" name="Rectangle 184"/>
                <p:cNvSpPr>
                  <a:spLocks noChangeArrowheads="1"/>
                </p:cNvSpPr>
                <p:nvPr/>
              </p:nvSpPr>
              <p:spPr bwMode="auto">
                <a:xfrm>
                  <a:off x="2657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295" name="Rectangle 185"/>
                <p:cNvSpPr>
                  <a:spLocks noChangeArrowheads="1"/>
                </p:cNvSpPr>
                <p:nvPr/>
              </p:nvSpPr>
              <p:spPr bwMode="auto">
                <a:xfrm>
                  <a:off x="2814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296" name="Rectangle 186"/>
                <p:cNvSpPr>
                  <a:spLocks noChangeArrowheads="1"/>
                </p:cNvSpPr>
                <p:nvPr/>
              </p:nvSpPr>
              <p:spPr bwMode="auto">
                <a:xfrm>
                  <a:off x="3599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297" name="Rectangle 187"/>
                <p:cNvSpPr>
                  <a:spLocks noChangeArrowheads="1"/>
                </p:cNvSpPr>
                <p:nvPr/>
              </p:nvSpPr>
              <p:spPr bwMode="auto">
                <a:xfrm>
                  <a:off x="3756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298" name="Rectangle 188"/>
                <p:cNvSpPr>
                  <a:spLocks noChangeArrowheads="1"/>
                </p:cNvSpPr>
                <p:nvPr/>
              </p:nvSpPr>
              <p:spPr bwMode="auto">
                <a:xfrm>
                  <a:off x="1401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299" name="Rectangle 189"/>
                <p:cNvSpPr>
                  <a:spLocks noChangeArrowheads="1"/>
                </p:cNvSpPr>
                <p:nvPr/>
              </p:nvSpPr>
              <p:spPr bwMode="auto">
                <a:xfrm>
                  <a:off x="1558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300" name="Rectangle 190"/>
                <p:cNvSpPr>
                  <a:spLocks noChangeArrowheads="1"/>
                </p:cNvSpPr>
                <p:nvPr/>
              </p:nvSpPr>
              <p:spPr bwMode="auto">
                <a:xfrm>
                  <a:off x="1715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301" name="Rectangle 191"/>
                <p:cNvSpPr>
                  <a:spLocks noChangeArrowheads="1"/>
                </p:cNvSpPr>
                <p:nvPr/>
              </p:nvSpPr>
              <p:spPr bwMode="auto">
                <a:xfrm>
                  <a:off x="1872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302" name="Rectangle 192"/>
                <p:cNvSpPr>
                  <a:spLocks noChangeArrowheads="1"/>
                </p:cNvSpPr>
                <p:nvPr/>
              </p:nvSpPr>
              <p:spPr bwMode="auto">
                <a:xfrm>
                  <a:off x="773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303" name="Rectangle 193"/>
                <p:cNvSpPr>
                  <a:spLocks noChangeArrowheads="1"/>
                </p:cNvSpPr>
                <p:nvPr/>
              </p:nvSpPr>
              <p:spPr bwMode="auto">
                <a:xfrm>
                  <a:off x="930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304" name="Rectangle 194"/>
                <p:cNvSpPr>
                  <a:spLocks noChangeArrowheads="1"/>
                </p:cNvSpPr>
                <p:nvPr/>
              </p:nvSpPr>
              <p:spPr bwMode="auto">
                <a:xfrm>
                  <a:off x="1087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305" name="Rectangle 195"/>
                <p:cNvSpPr>
                  <a:spLocks noChangeArrowheads="1"/>
                </p:cNvSpPr>
                <p:nvPr/>
              </p:nvSpPr>
              <p:spPr bwMode="auto">
                <a:xfrm>
                  <a:off x="1244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306" name="Rectangle 196"/>
                <p:cNvSpPr>
                  <a:spLocks noChangeArrowheads="1"/>
                </p:cNvSpPr>
                <p:nvPr/>
              </p:nvSpPr>
              <p:spPr bwMode="auto">
                <a:xfrm>
                  <a:off x="2029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307" name="Rectangle 197"/>
                <p:cNvSpPr>
                  <a:spLocks noChangeArrowheads="1"/>
                </p:cNvSpPr>
                <p:nvPr/>
              </p:nvSpPr>
              <p:spPr bwMode="auto">
                <a:xfrm>
                  <a:off x="2186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308" name="Rectangle 198"/>
                <p:cNvSpPr>
                  <a:spLocks noChangeArrowheads="1"/>
                </p:cNvSpPr>
                <p:nvPr/>
              </p:nvSpPr>
              <p:spPr bwMode="auto">
                <a:xfrm>
                  <a:off x="2971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309" name="Rectangle 199"/>
                <p:cNvSpPr>
                  <a:spLocks noChangeArrowheads="1"/>
                </p:cNvSpPr>
                <p:nvPr/>
              </p:nvSpPr>
              <p:spPr bwMode="auto">
                <a:xfrm>
                  <a:off x="3128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310" name="Rectangle 200"/>
                <p:cNvSpPr>
                  <a:spLocks noChangeArrowheads="1"/>
                </p:cNvSpPr>
                <p:nvPr/>
              </p:nvSpPr>
              <p:spPr bwMode="auto">
                <a:xfrm>
                  <a:off x="3285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311" name="Rectangle 201"/>
                <p:cNvSpPr>
                  <a:spLocks noChangeArrowheads="1"/>
                </p:cNvSpPr>
                <p:nvPr/>
              </p:nvSpPr>
              <p:spPr bwMode="auto">
                <a:xfrm>
                  <a:off x="3442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312" name="Rectangle 202"/>
                <p:cNvSpPr>
                  <a:spLocks noChangeArrowheads="1"/>
                </p:cNvSpPr>
                <p:nvPr/>
              </p:nvSpPr>
              <p:spPr bwMode="auto">
                <a:xfrm>
                  <a:off x="2343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313" name="Rectangle 203"/>
                <p:cNvSpPr>
                  <a:spLocks noChangeArrowheads="1"/>
                </p:cNvSpPr>
                <p:nvPr/>
              </p:nvSpPr>
              <p:spPr bwMode="auto">
                <a:xfrm>
                  <a:off x="2500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314" name="Rectangle 204"/>
                <p:cNvSpPr>
                  <a:spLocks noChangeArrowheads="1"/>
                </p:cNvSpPr>
                <p:nvPr/>
              </p:nvSpPr>
              <p:spPr bwMode="auto">
                <a:xfrm>
                  <a:off x="2657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315" name="Rectangle 205"/>
                <p:cNvSpPr>
                  <a:spLocks noChangeArrowheads="1"/>
                </p:cNvSpPr>
                <p:nvPr/>
              </p:nvSpPr>
              <p:spPr bwMode="auto">
                <a:xfrm>
                  <a:off x="2814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316" name="Rectangle 206"/>
                <p:cNvSpPr>
                  <a:spLocks noChangeArrowheads="1"/>
                </p:cNvSpPr>
                <p:nvPr/>
              </p:nvSpPr>
              <p:spPr bwMode="auto">
                <a:xfrm>
                  <a:off x="3599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317" name="Rectangle 207"/>
                <p:cNvSpPr>
                  <a:spLocks noChangeArrowheads="1"/>
                </p:cNvSpPr>
                <p:nvPr/>
              </p:nvSpPr>
              <p:spPr bwMode="auto">
                <a:xfrm>
                  <a:off x="3756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318" name="Rectangle 208"/>
                <p:cNvSpPr>
                  <a:spLocks noChangeArrowheads="1"/>
                </p:cNvSpPr>
                <p:nvPr/>
              </p:nvSpPr>
              <p:spPr bwMode="auto">
                <a:xfrm>
                  <a:off x="1401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319" name="Rectangle 209"/>
                <p:cNvSpPr>
                  <a:spLocks noChangeArrowheads="1"/>
                </p:cNvSpPr>
                <p:nvPr/>
              </p:nvSpPr>
              <p:spPr bwMode="auto">
                <a:xfrm>
                  <a:off x="1558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320" name="Rectangle 210"/>
                <p:cNvSpPr>
                  <a:spLocks noChangeArrowheads="1"/>
                </p:cNvSpPr>
                <p:nvPr/>
              </p:nvSpPr>
              <p:spPr bwMode="auto">
                <a:xfrm>
                  <a:off x="1715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321" name="Rectangle 211"/>
                <p:cNvSpPr>
                  <a:spLocks noChangeArrowheads="1"/>
                </p:cNvSpPr>
                <p:nvPr/>
              </p:nvSpPr>
              <p:spPr bwMode="auto">
                <a:xfrm>
                  <a:off x="1872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322" name="Rectangle 212"/>
                <p:cNvSpPr>
                  <a:spLocks noChangeArrowheads="1"/>
                </p:cNvSpPr>
                <p:nvPr/>
              </p:nvSpPr>
              <p:spPr bwMode="auto">
                <a:xfrm>
                  <a:off x="773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323" name="Rectangle 213"/>
                <p:cNvSpPr>
                  <a:spLocks noChangeArrowheads="1"/>
                </p:cNvSpPr>
                <p:nvPr/>
              </p:nvSpPr>
              <p:spPr bwMode="auto">
                <a:xfrm>
                  <a:off x="930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324" name="Rectangle 214"/>
                <p:cNvSpPr>
                  <a:spLocks noChangeArrowheads="1"/>
                </p:cNvSpPr>
                <p:nvPr/>
              </p:nvSpPr>
              <p:spPr bwMode="auto">
                <a:xfrm>
                  <a:off x="1087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325" name="Rectangle 215"/>
                <p:cNvSpPr>
                  <a:spLocks noChangeArrowheads="1"/>
                </p:cNvSpPr>
                <p:nvPr/>
              </p:nvSpPr>
              <p:spPr bwMode="auto">
                <a:xfrm>
                  <a:off x="1244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326" name="Rectangle 216"/>
                <p:cNvSpPr>
                  <a:spLocks noChangeArrowheads="1"/>
                </p:cNvSpPr>
                <p:nvPr/>
              </p:nvSpPr>
              <p:spPr bwMode="auto">
                <a:xfrm>
                  <a:off x="2029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327" name="Rectangle 217"/>
                <p:cNvSpPr>
                  <a:spLocks noChangeArrowheads="1"/>
                </p:cNvSpPr>
                <p:nvPr/>
              </p:nvSpPr>
              <p:spPr bwMode="auto">
                <a:xfrm>
                  <a:off x="2186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328" name="Rectangle 218"/>
                <p:cNvSpPr>
                  <a:spLocks noChangeArrowheads="1"/>
                </p:cNvSpPr>
                <p:nvPr/>
              </p:nvSpPr>
              <p:spPr bwMode="auto">
                <a:xfrm>
                  <a:off x="2971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329" name="Rectangle 219"/>
                <p:cNvSpPr>
                  <a:spLocks noChangeArrowheads="1"/>
                </p:cNvSpPr>
                <p:nvPr/>
              </p:nvSpPr>
              <p:spPr bwMode="auto">
                <a:xfrm>
                  <a:off x="3128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330" name="Rectangle 220"/>
                <p:cNvSpPr>
                  <a:spLocks noChangeArrowheads="1"/>
                </p:cNvSpPr>
                <p:nvPr/>
              </p:nvSpPr>
              <p:spPr bwMode="auto">
                <a:xfrm>
                  <a:off x="3285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331" name="Rectangle 221"/>
                <p:cNvSpPr>
                  <a:spLocks noChangeArrowheads="1"/>
                </p:cNvSpPr>
                <p:nvPr/>
              </p:nvSpPr>
              <p:spPr bwMode="auto">
                <a:xfrm>
                  <a:off x="3442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332" name="Rectangle 222"/>
                <p:cNvSpPr>
                  <a:spLocks noChangeArrowheads="1"/>
                </p:cNvSpPr>
                <p:nvPr/>
              </p:nvSpPr>
              <p:spPr bwMode="auto">
                <a:xfrm>
                  <a:off x="2343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333" name="Rectangle 223"/>
                <p:cNvSpPr>
                  <a:spLocks noChangeArrowheads="1"/>
                </p:cNvSpPr>
                <p:nvPr/>
              </p:nvSpPr>
              <p:spPr bwMode="auto">
                <a:xfrm>
                  <a:off x="2500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334" name="Rectangle 224"/>
                <p:cNvSpPr>
                  <a:spLocks noChangeArrowheads="1"/>
                </p:cNvSpPr>
                <p:nvPr/>
              </p:nvSpPr>
              <p:spPr bwMode="auto">
                <a:xfrm>
                  <a:off x="2657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335" name="Rectangle 225"/>
                <p:cNvSpPr>
                  <a:spLocks noChangeArrowheads="1"/>
                </p:cNvSpPr>
                <p:nvPr/>
              </p:nvSpPr>
              <p:spPr bwMode="auto">
                <a:xfrm>
                  <a:off x="2814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336" name="Rectangle 226"/>
                <p:cNvSpPr>
                  <a:spLocks noChangeArrowheads="1"/>
                </p:cNvSpPr>
                <p:nvPr/>
              </p:nvSpPr>
              <p:spPr bwMode="auto">
                <a:xfrm>
                  <a:off x="3599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337" name="Rectangle 227"/>
                <p:cNvSpPr>
                  <a:spLocks noChangeArrowheads="1"/>
                </p:cNvSpPr>
                <p:nvPr/>
              </p:nvSpPr>
              <p:spPr bwMode="auto">
                <a:xfrm>
                  <a:off x="3756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338" name="Rectangle 228"/>
                <p:cNvSpPr>
                  <a:spLocks noChangeArrowheads="1"/>
                </p:cNvSpPr>
                <p:nvPr/>
              </p:nvSpPr>
              <p:spPr bwMode="auto">
                <a:xfrm>
                  <a:off x="1401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339" name="Rectangle 229"/>
                <p:cNvSpPr>
                  <a:spLocks noChangeArrowheads="1"/>
                </p:cNvSpPr>
                <p:nvPr/>
              </p:nvSpPr>
              <p:spPr bwMode="auto">
                <a:xfrm>
                  <a:off x="1558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340" name="Rectangle 230"/>
                <p:cNvSpPr>
                  <a:spLocks noChangeArrowheads="1"/>
                </p:cNvSpPr>
                <p:nvPr/>
              </p:nvSpPr>
              <p:spPr bwMode="auto">
                <a:xfrm>
                  <a:off x="1715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341" name="Rectangle 231"/>
                <p:cNvSpPr>
                  <a:spLocks noChangeArrowheads="1"/>
                </p:cNvSpPr>
                <p:nvPr/>
              </p:nvSpPr>
              <p:spPr bwMode="auto">
                <a:xfrm>
                  <a:off x="1872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342" name="Rectangle 232"/>
                <p:cNvSpPr>
                  <a:spLocks noChangeArrowheads="1"/>
                </p:cNvSpPr>
                <p:nvPr/>
              </p:nvSpPr>
              <p:spPr bwMode="auto">
                <a:xfrm>
                  <a:off x="773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343" name="Rectangle 233"/>
                <p:cNvSpPr>
                  <a:spLocks noChangeArrowheads="1"/>
                </p:cNvSpPr>
                <p:nvPr/>
              </p:nvSpPr>
              <p:spPr bwMode="auto">
                <a:xfrm>
                  <a:off x="930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344" name="Rectangle 234"/>
                <p:cNvSpPr>
                  <a:spLocks noChangeArrowheads="1"/>
                </p:cNvSpPr>
                <p:nvPr/>
              </p:nvSpPr>
              <p:spPr bwMode="auto">
                <a:xfrm>
                  <a:off x="1087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345" name="Rectangle 235"/>
                <p:cNvSpPr>
                  <a:spLocks noChangeArrowheads="1"/>
                </p:cNvSpPr>
                <p:nvPr/>
              </p:nvSpPr>
              <p:spPr bwMode="auto">
                <a:xfrm>
                  <a:off x="1244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346" name="Rectangle 236"/>
                <p:cNvSpPr>
                  <a:spLocks noChangeArrowheads="1"/>
                </p:cNvSpPr>
                <p:nvPr/>
              </p:nvSpPr>
              <p:spPr bwMode="auto">
                <a:xfrm>
                  <a:off x="2029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347" name="Rectangle 237"/>
                <p:cNvSpPr>
                  <a:spLocks noChangeArrowheads="1"/>
                </p:cNvSpPr>
                <p:nvPr/>
              </p:nvSpPr>
              <p:spPr bwMode="auto">
                <a:xfrm>
                  <a:off x="2186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348" name="Rectangle 238"/>
                <p:cNvSpPr>
                  <a:spLocks noChangeArrowheads="1"/>
                </p:cNvSpPr>
                <p:nvPr/>
              </p:nvSpPr>
              <p:spPr bwMode="auto">
                <a:xfrm>
                  <a:off x="2971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349" name="Rectangle 239"/>
                <p:cNvSpPr>
                  <a:spLocks noChangeArrowheads="1"/>
                </p:cNvSpPr>
                <p:nvPr/>
              </p:nvSpPr>
              <p:spPr bwMode="auto">
                <a:xfrm>
                  <a:off x="3128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350" name="Rectangle 240"/>
                <p:cNvSpPr>
                  <a:spLocks noChangeArrowheads="1"/>
                </p:cNvSpPr>
                <p:nvPr/>
              </p:nvSpPr>
              <p:spPr bwMode="auto">
                <a:xfrm>
                  <a:off x="3285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351" name="Rectangle 241"/>
                <p:cNvSpPr>
                  <a:spLocks noChangeArrowheads="1"/>
                </p:cNvSpPr>
                <p:nvPr/>
              </p:nvSpPr>
              <p:spPr bwMode="auto">
                <a:xfrm>
                  <a:off x="3442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352" name="Rectangle 242"/>
                <p:cNvSpPr>
                  <a:spLocks noChangeArrowheads="1"/>
                </p:cNvSpPr>
                <p:nvPr/>
              </p:nvSpPr>
              <p:spPr bwMode="auto">
                <a:xfrm>
                  <a:off x="2343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353" name="Rectangle 243"/>
                <p:cNvSpPr>
                  <a:spLocks noChangeArrowheads="1"/>
                </p:cNvSpPr>
                <p:nvPr/>
              </p:nvSpPr>
              <p:spPr bwMode="auto">
                <a:xfrm>
                  <a:off x="2500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354" name="Rectangle 244"/>
                <p:cNvSpPr>
                  <a:spLocks noChangeArrowheads="1"/>
                </p:cNvSpPr>
                <p:nvPr/>
              </p:nvSpPr>
              <p:spPr bwMode="auto">
                <a:xfrm>
                  <a:off x="2657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355" name="Rectangle 245"/>
                <p:cNvSpPr>
                  <a:spLocks noChangeArrowheads="1"/>
                </p:cNvSpPr>
                <p:nvPr/>
              </p:nvSpPr>
              <p:spPr bwMode="auto">
                <a:xfrm>
                  <a:off x="2814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356" name="Rectangle 246"/>
                <p:cNvSpPr>
                  <a:spLocks noChangeArrowheads="1"/>
                </p:cNvSpPr>
                <p:nvPr/>
              </p:nvSpPr>
              <p:spPr bwMode="auto">
                <a:xfrm>
                  <a:off x="3599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357" name="Rectangle 247"/>
                <p:cNvSpPr>
                  <a:spLocks noChangeArrowheads="1"/>
                </p:cNvSpPr>
                <p:nvPr/>
              </p:nvSpPr>
              <p:spPr bwMode="auto">
                <a:xfrm>
                  <a:off x="3756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358" name="Rectangle 248"/>
                <p:cNvSpPr>
                  <a:spLocks noChangeArrowheads="1"/>
                </p:cNvSpPr>
                <p:nvPr/>
              </p:nvSpPr>
              <p:spPr bwMode="auto">
                <a:xfrm>
                  <a:off x="1401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359" name="Rectangle 249"/>
                <p:cNvSpPr>
                  <a:spLocks noChangeArrowheads="1"/>
                </p:cNvSpPr>
                <p:nvPr/>
              </p:nvSpPr>
              <p:spPr bwMode="auto">
                <a:xfrm>
                  <a:off x="1558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360" name="Rectangle 250"/>
                <p:cNvSpPr>
                  <a:spLocks noChangeArrowheads="1"/>
                </p:cNvSpPr>
                <p:nvPr/>
              </p:nvSpPr>
              <p:spPr bwMode="auto">
                <a:xfrm>
                  <a:off x="1715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361" name="Rectangle 251"/>
                <p:cNvSpPr>
                  <a:spLocks noChangeArrowheads="1"/>
                </p:cNvSpPr>
                <p:nvPr/>
              </p:nvSpPr>
              <p:spPr bwMode="auto">
                <a:xfrm>
                  <a:off x="1872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362" name="Rectangle 252"/>
                <p:cNvSpPr>
                  <a:spLocks noChangeArrowheads="1"/>
                </p:cNvSpPr>
                <p:nvPr/>
              </p:nvSpPr>
              <p:spPr bwMode="auto">
                <a:xfrm>
                  <a:off x="773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363" name="Rectangle 253"/>
                <p:cNvSpPr>
                  <a:spLocks noChangeArrowheads="1"/>
                </p:cNvSpPr>
                <p:nvPr/>
              </p:nvSpPr>
              <p:spPr bwMode="auto">
                <a:xfrm>
                  <a:off x="930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364" name="Rectangle 254"/>
                <p:cNvSpPr>
                  <a:spLocks noChangeArrowheads="1"/>
                </p:cNvSpPr>
                <p:nvPr/>
              </p:nvSpPr>
              <p:spPr bwMode="auto">
                <a:xfrm>
                  <a:off x="1087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365" name="Rectangle 255"/>
                <p:cNvSpPr>
                  <a:spLocks noChangeArrowheads="1"/>
                </p:cNvSpPr>
                <p:nvPr/>
              </p:nvSpPr>
              <p:spPr bwMode="auto">
                <a:xfrm>
                  <a:off x="1244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366" name="Rectangle 256"/>
                <p:cNvSpPr>
                  <a:spLocks noChangeArrowheads="1"/>
                </p:cNvSpPr>
                <p:nvPr/>
              </p:nvSpPr>
              <p:spPr bwMode="auto">
                <a:xfrm>
                  <a:off x="2029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367" name="Rectangle 257"/>
                <p:cNvSpPr>
                  <a:spLocks noChangeArrowheads="1"/>
                </p:cNvSpPr>
                <p:nvPr/>
              </p:nvSpPr>
              <p:spPr bwMode="auto">
                <a:xfrm>
                  <a:off x="2186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368" name="Rectangle 258"/>
                <p:cNvSpPr>
                  <a:spLocks noChangeArrowheads="1"/>
                </p:cNvSpPr>
                <p:nvPr/>
              </p:nvSpPr>
              <p:spPr bwMode="auto">
                <a:xfrm>
                  <a:off x="2971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369" name="Rectangle 259"/>
                <p:cNvSpPr>
                  <a:spLocks noChangeArrowheads="1"/>
                </p:cNvSpPr>
                <p:nvPr/>
              </p:nvSpPr>
              <p:spPr bwMode="auto">
                <a:xfrm>
                  <a:off x="3128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370" name="Rectangle 260"/>
                <p:cNvSpPr>
                  <a:spLocks noChangeArrowheads="1"/>
                </p:cNvSpPr>
                <p:nvPr/>
              </p:nvSpPr>
              <p:spPr bwMode="auto">
                <a:xfrm>
                  <a:off x="3285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371" name="Rectangle 261"/>
                <p:cNvSpPr>
                  <a:spLocks noChangeArrowheads="1"/>
                </p:cNvSpPr>
                <p:nvPr/>
              </p:nvSpPr>
              <p:spPr bwMode="auto">
                <a:xfrm>
                  <a:off x="3442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372" name="Rectangle 262"/>
                <p:cNvSpPr>
                  <a:spLocks noChangeArrowheads="1"/>
                </p:cNvSpPr>
                <p:nvPr/>
              </p:nvSpPr>
              <p:spPr bwMode="auto">
                <a:xfrm>
                  <a:off x="2343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373" name="Rectangle 263"/>
                <p:cNvSpPr>
                  <a:spLocks noChangeArrowheads="1"/>
                </p:cNvSpPr>
                <p:nvPr/>
              </p:nvSpPr>
              <p:spPr bwMode="auto">
                <a:xfrm>
                  <a:off x="2500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374" name="Rectangle 264"/>
                <p:cNvSpPr>
                  <a:spLocks noChangeArrowheads="1"/>
                </p:cNvSpPr>
                <p:nvPr/>
              </p:nvSpPr>
              <p:spPr bwMode="auto">
                <a:xfrm>
                  <a:off x="2657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375" name="Rectangle 265"/>
                <p:cNvSpPr>
                  <a:spLocks noChangeArrowheads="1"/>
                </p:cNvSpPr>
                <p:nvPr/>
              </p:nvSpPr>
              <p:spPr bwMode="auto">
                <a:xfrm>
                  <a:off x="2814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376" name="Rectangle 266"/>
                <p:cNvSpPr>
                  <a:spLocks noChangeArrowheads="1"/>
                </p:cNvSpPr>
                <p:nvPr/>
              </p:nvSpPr>
              <p:spPr bwMode="auto">
                <a:xfrm>
                  <a:off x="3599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377" name="Rectangle 267"/>
                <p:cNvSpPr>
                  <a:spLocks noChangeArrowheads="1"/>
                </p:cNvSpPr>
                <p:nvPr/>
              </p:nvSpPr>
              <p:spPr bwMode="auto">
                <a:xfrm>
                  <a:off x="3756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378" name="Rectangle 268"/>
                <p:cNvSpPr>
                  <a:spLocks noChangeArrowheads="1"/>
                </p:cNvSpPr>
                <p:nvPr/>
              </p:nvSpPr>
              <p:spPr bwMode="auto">
                <a:xfrm>
                  <a:off x="1401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379" name="Rectangle 269"/>
                <p:cNvSpPr>
                  <a:spLocks noChangeArrowheads="1"/>
                </p:cNvSpPr>
                <p:nvPr/>
              </p:nvSpPr>
              <p:spPr bwMode="auto">
                <a:xfrm>
                  <a:off x="1558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380" name="Rectangle 270"/>
                <p:cNvSpPr>
                  <a:spLocks noChangeArrowheads="1"/>
                </p:cNvSpPr>
                <p:nvPr/>
              </p:nvSpPr>
              <p:spPr bwMode="auto">
                <a:xfrm>
                  <a:off x="1715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381" name="Rectangle 271"/>
                <p:cNvSpPr>
                  <a:spLocks noChangeArrowheads="1"/>
                </p:cNvSpPr>
                <p:nvPr/>
              </p:nvSpPr>
              <p:spPr bwMode="auto">
                <a:xfrm>
                  <a:off x="1872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382" name="Rectangle 272"/>
                <p:cNvSpPr>
                  <a:spLocks noChangeArrowheads="1"/>
                </p:cNvSpPr>
                <p:nvPr/>
              </p:nvSpPr>
              <p:spPr bwMode="auto">
                <a:xfrm>
                  <a:off x="773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383" name="Rectangle 273"/>
                <p:cNvSpPr>
                  <a:spLocks noChangeArrowheads="1"/>
                </p:cNvSpPr>
                <p:nvPr/>
              </p:nvSpPr>
              <p:spPr bwMode="auto">
                <a:xfrm>
                  <a:off x="930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384" name="Rectangle 274"/>
                <p:cNvSpPr>
                  <a:spLocks noChangeArrowheads="1"/>
                </p:cNvSpPr>
                <p:nvPr/>
              </p:nvSpPr>
              <p:spPr bwMode="auto">
                <a:xfrm>
                  <a:off x="1087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385" name="Rectangle 275"/>
                <p:cNvSpPr>
                  <a:spLocks noChangeArrowheads="1"/>
                </p:cNvSpPr>
                <p:nvPr/>
              </p:nvSpPr>
              <p:spPr bwMode="auto">
                <a:xfrm>
                  <a:off x="1244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386" name="Rectangle 276"/>
                <p:cNvSpPr>
                  <a:spLocks noChangeArrowheads="1"/>
                </p:cNvSpPr>
                <p:nvPr/>
              </p:nvSpPr>
              <p:spPr bwMode="auto">
                <a:xfrm>
                  <a:off x="2029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387" name="Rectangle 277"/>
                <p:cNvSpPr>
                  <a:spLocks noChangeArrowheads="1"/>
                </p:cNvSpPr>
                <p:nvPr/>
              </p:nvSpPr>
              <p:spPr bwMode="auto">
                <a:xfrm>
                  <a:off x="2186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388" name="Rectangle 278"/>
                <p:cNvSpPr>
                  <a:spLocks noChangeArrowheads="1"/>
                </p:cNvSpPr>
                <p:nvPr/>
              </p:nvSpPr>
              <p:spPr bwMode="auto">
                <a:xfrm>
                  <a:off x="2971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389" name="Rectangle 279"/>
                <p:cNvSpPr>
                  <a:spLocks noChangeArrowheads="1"/>
                </p:cNvSpPr>
                <p:nvPr/>
              </p:nvSpPr>
              <p:spPr bwMode="auto">
                <a:xfrm>
                  <a:off x="3128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390" name="Rectangle 280"/>
                <p:cNvSpPr>
                  <a:spLocks noChangeArrowheads="1"/>
                </p:cNvSpPr>
                <p:nvPr/>
              </p:nvSpPr>
              <p:spPr bwMode="auto">
                <a:xfrm>
                  <a:off x="3285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391" name="Rectangle 281"/>
                <p:cNvSpPr>
                  <a:spLocks noChangeArrowheads="1"/>
                </p:cNvSpPr>
                <p:nvPr/>
              </p:nvSpPr>
              <p:spPr bwMode="auto">
                <a:xfrm>
                  <a:off x="3442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392" name="Rectangle 282"/>
                <p:cNvSpPr>
                  <a:spLocks noChangeArrowheads="1"/>
                </p:cNvSpPr>
                <p:nvPr/>
              </p:nvSpPr>
              <p:spPr bwMode="auto">
                <a:xfrm>
                  <a:off x="2343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393" name="Rectangle 283"/>
                <p:cNvSpPr>
                  <a:spLocks noChangeArrowheads="1"/>
                </p:cNvSpPr>
                <p:nvPr/>
              </p:nvSpPr>
              <p:spPr bwMode="auto">
                <a:xfrm>
                  <a:off x="2500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394" name="Rectangle 284"/>
                <p:cNvSpPr>
                  <a:spLocks noChangeArrowheads="1"/>
                </p:cNvSpPr>
                <p:nvPr/>
              </p:nvSpPr>
              <p:spPr bwMode="auto">
                <a:xfrm>
                  <a:off x="2657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395" name="Rectangle 285"/>
                <p:cNvSpPr>
                  <a:spLocks noChangeArrowheads="1"/>
                </p:cNvSpPr>
                <p:nvPr/>
              </p:nvSpPr>
              <p:spPr bwMode="auto">
                <a:xfrm>
                  <a:off x="2814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396" name="Rectangle 286"/>
                <p:cNvSpPr>
                  <a:spLocks noChangeArrowheads="1"/>
                </p:cNvSpPr>
                <p:nvPr/>
              </p:nvSpPr>
              <p:spPr bwMode="auto">
                <a:xfrm>
                  <a:off x="3599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397" name="Rectangle 287"/>
                <p:cNvSpPr>
                  <a:spLocks noChangeArrowheads="1"/>
                </p:cNvSpPr>
                <p:nvPr/>
              </p:nvSpPr>
              <p:spPr bwMode="auto">
                <a:xfrm>
                  <a:off x="3756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398" name="Rectangle 288"/>
                <p:cNvSpPr>
                  <a:spLocks noChangeArrowheads="1"/>
                </p:cNvSpPr>
                <p:nvPr/>
              </p:nvSpPr>
              <p:spPr bwMode="auto">
                <a:xfrm>
                  <a:off x="1401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399" name="Rectangle 289"/>
                <p:cNvSpPr>
                  <a:spLocks noChangeArrowheads="1"/>
                </p:cNvSpPr>
                <p:nvPr/>
              </p:nvSpPr>
              <p:spPr bwMode="auto">
                <a:xfrm>
                  <a:off x="1558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400" name="Rectangle 290"/>
                <p:cNvSpPr>
                  <a:spLocks noChangeArrowheads="1"/>
                </p:cNvSpPr>
                <p:nvPr/>
              </p:nvSpPr>
              <p:spPr bwMode="auto">
                <a:xfrm>
                  <a:off x="1715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401" name="Rectangle 291"/>
                <p:cNvSpPr>
                  <a:spLocks noChangeArrowheads="1"/>
                </p:cNvSpPr>
                <p:nvPr/>
              </p:nvSpPr>
              <p:spPr bwMode="auto">
                <a:xfrm>
                  <a:off x="1872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402" name="Rectangle 292"/>
                <p:cNvSpPr>
                  <a:spLocks noChangeArrowheads="1"/>
                </p:cNvSpPr>
                <p:nvPr/>
              </p:nvSpPr>
              <p:spPr bwMode="auto">
                <a:xfrm>
                  <a:off x="773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403" name="Rectangle 293"/>
                <p:cNvSpPr>
                  <a:spLocks noChangeArrowheads="1"/>
                </p:cNvSpPr>
                <p:nvPr/>
              </p:nvSpPr>
              <p:spPr bwMode="auto">
                <a:xfrm>
                  <a:off x="930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404" name="Rectangle 294"/>
                <p:cNvSpPr>
                  <a:spLocks noChangeArrowheads="1"/>
                </p:cNvSpPr>
                <p:nvPr/>
              </p:nvSpPr>
              <p:spPr bwMode="auto">
                <a:xfrm>
                  <a:off x="1087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405" name="Rectangle 295"/>
                <p:cNvSpPr>
                  <a:spLocks noChangeArrowheads="1"/>
                </p:cNvSpPr>
                <p:nvPr/>
              </p:nvSpPr>
              <p:spPr bwMode="auto">
                <a:xfrm>
                  <a:off x="1244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406" name="Rectangle 296"/>
                <p:cNvSpPr>
                  <a:spLocks noChangeArrowheads="1"/>
                </p:cNvSpPr>
                <p:nvPr/>
              </p:nvSpPr>
              <p:spPr bwMode="auto">
                <a:xfrm>
                  <a:off x="2029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407" name="Rectangle 297"/>
                <p:cNvSpPr>
                  <a:spLocks noChangeArrowheads="1"/>
                </p:cNvSpPr>
                <p:nvPr/>
              </p:nvSpPr>
              <p:spPr bwMode="auto">
                <a:xfrm>
                  <a:off x="2186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408" name="Rectangle 298"/>
                <p:cNvSpPr>
                  <a:spLocks noChangeArrowheads="1"/>
                </p:cNvSpPr>
                <p:nvPr/>
              </p:nvSpPr>
              <p:spPr bwMode="auto">
                <a:xfrm>
                  <a:off x="2971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409" name="Rectangle 299"/>
                <p:cNvSpPr>
                  <a:spLocks noChangeArrowheads="1"/>
                </p:cNvSpPr>
                <p:nvPr/>
              </p:nvSpPr>
              <p:spPr bwMode="auto">
                <a:xfrm>
                  <a:off x="3128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410" name="Rectangle 300"/>
                <p:cNvSpPr>
                  <a:spLocks noChangeArrowheads="1"/>
                </p:cNvSpPr>
                <p:nvPr/>
              </p:nvSpPr>
              <p:spPr bwMode="auto">
                <a:xfrm>
                  <a:off x="3285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411" name="Rectangle 301"/>
                <p:cNvSpPr>
                  <a:spLocks noChangeArrowheads="1"/>
                </p:cNvSpPr>
                <p:nvPr/>
              </p:nvSpPr>
              <p:spPr bwMode="auto">
                <a:xfrm>
                  <a:off x="3442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412" name="Rectangle 302"/>
                <p:cNvSpPr>
                  <a:spLocks noChangeArrowheads="1"/>
                </p:cNvSpPr>
                <p:nvPr/>
              </p:nvSpPr>
              <p:spPr bwMode="auto">
                <a:xfrm>
                  <a:off x="2343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413" name="Rectangle 303"/>
                <p:cNvSpPr>
                  <a:spLocks noChangeArrowheads="1"/>
                </p:cNvSpPr>
                <p:nvPr/>
              </p:nvSpPr>
              <p:spPr bwMode="auto">
                <a:xfrm>
                  <a:off x="2500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414" name="Rectangle 304"/>
                <p:cNvSpPr>
                  <a:spLocks noChangeArrowheads="1"/>
                </p:cNvSpPr>
                <p:nvPr/>
              </p:nvSpPr>
              <p:spPr bwMode="auto">
                <a:xfrm>
                  <a:off x="2657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415" name="Rectangle 305"/>
                <p:cNvSpPr>
                  <a:spLocks noChangeArrowheads="1"/>
                </p:cNvSpPr>
                <p:nvPr/>
              </p:nvSpPr>
              <p:spPr bwMode="auto">
                <a:xfrm>
                  <a:off x="2814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416" name="Rectangle 306"/>
                <p:cNvSpPr>
                  <a:spLocks noChangeArrowheads="1"/>
                </p:cNvSpPr>
                <p:nvPr/>
              </p:nvSpPr>
              <p:spPr bwMode="auto">
                <a:xfrm>
                  <a:off x="3599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417" name="Rectangle 307"/>
                <p:cNvSpPr>
                  <a:spLocks noChangeArrowheads="1"/>
                </p:cNvSpPr>
                <p:nvPr/>
              </p:nvSpPr>
              <p:spPr bwMode="auto">
                <a:xfrm>
                  <a:off x="3756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418" name="Rectangle 308"/>
                <p:cNvSpPr>
                  <a:spLocks noChangeArrowheads="1"/>
                </p:cNvSpPr>
                <p:nvPr/>
              </p:nvSpPr>
              <p:spPr bwMode="auto">
                <a:xfrm>
                  <a:off x="1401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419" name="Rectangle 309"/>
                <p:cNvSpPr>
                  <a:spLocks noChangeArrowheads="1"/>
                </p:cNvSpPr>
                <p:nvPr/>
              </p:nvSpPr>
              <p:spPr bwMode="auto">
                <a:xfrm>
                  <a:off x="1558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420" name="Rectangle 310"/>
                <p:cNvSpPr>
                  <a:spLocks noChangeArrowheads="1"/>
                </p:cNvSpPr>
                <p:nvPr/>
              </p:nvSpPr>
              <p:spPr bwMode="auto">
                <a:xfrm>
                  <a:off x="1715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421" name="Rectangle 311"/>
                <p:cNvSpPr>
                  <a:spLocks noChangeArrowheads="1"/>
                </p:cNvSpPr>
                <p:nvPr/>
              </p:nvSpPr>
              <p:spPr bwMode="auto">
                <a:xfrm>
                  <a:off x="1872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422" name="Rectangle 312"/>
                <p:cNvSpPr>
                  <a:spLocks noChangeArrowheads="1"/>
                </p:cNvSpPr>
                <p:nvPr/>
              </p:nvSpPr>
              <p:spPr bwMode="auto">
                <a:xfrm>
                  <a:off x="773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423" name="Rectangle 313"/>
                <p:cNvSpPr>
                  <a:spLocks noChangeArrowheads="1"/>
                </p:cNvSpPr>
                <p:nvPr/>
              </p:nvSpPr>
              <p:spPr bwMode="auto">
                <a:xfrm>
                  <a:off x="930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424" name="Rectangle 314"/>
                <p:cNvSpPr>
                  <a:spLocks noChangeArrowheads="1"/>
                </p:cNvSpPr>
                <p:nvPr/>
              </p:nvSpPr>
              <p:spPr bwMode="auto">
                <a:xfrm>
                  <a:off x="1087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425" name="Rectangle 315"/>
                <p:cNvSpPr>
                  <a:spLocks noChangeArrowheads="1"/>
                </p:cNvSpPr>
                <p:nvPr/>
              </p:nvSpPr>
              <p:spPr bwMode="auto">
                <a:xfrm>
                  <a:off x="1244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426" name="Rectangle 316"/>
                <p:cNvSpPr>
                  <a:spLocks noChangeArrowheads="1"/>
                </p:cNvSpPr>
                <p:nvPr/>
              </p:nvSpPr>
              <p:spPr bwMode="auto">
                <a:xfrm>
                  <a:off x="2029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427" name="Rectangle 317"/>
                <p:cNvSpPr>
                  <a:spLocks noChangeArrowheads="1"/>
                </p:cNvSpPr>
                <p:nvPr/>
              </p:nvSpPr>
              <p:spPr bwMode="auto">
                <a:xfrm>
                  <a:off x="2186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428" name="Rectangle 318"/>
                <p:cNvSpPr>
                  <a:spLocks noChangeArrowheads="1"/>
                </p:cNvSpPr>
                <p:nvPr/>
              </p:nvSpPr>
              <p:spPr bwMode="auto">
                <a:xfrm>
                  <a:off x="2971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429" name="Rectangle 319"/>
                <p:cNvSpPr>
                  <a:spLocks noChangeArrowheads="1"/>
                </p:cNvSpPr>
                <p:nvPr/>
              </p:nvSpPr>
              <p:spPr bwMode="auto">
                <a:xfrm>
                  <a:off x="3128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430" name="Rectangle 320"/>
                <p:cNvSpPr>
                  <a:spLocks noChangeArrowheads="1"/>
                </p:cNvSpPr>
                <p:nvPr/>
              </p:nvSpPr>
              <p:spPr bwMode="auto">
                <a:xfrm>
                  <a:off x="3285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431" name="Rectangle 321"/>
                <p:cNvSpPr>
                  <a:spLocks noChangeArrowheads="1"/>
                </p:cNvSpPr>
                <p:nvPr/>
              </p:nvSpPr>
              <p:spPr bwMode="auto">
                <a:xfrm>
                  <a:off x="3442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432" name="Rectangle 322"/>
                <p:cNvSpPr>
                  <a:spLocks noChangeArrowheads="1"/>
                </p:cNvSpPr>
                <p:nvPr/>
              </p:nvSpPr>
              <p:spPr bwMode="auto">
                <a:xfrm>
                  <a:off x="2343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433" name="Rectangle 323"/>
                <p:cNvSpPr>
                  <a:spLocks noChangeArrowheads="1"/>
                </p:cNvSpPr>
                <p:nvPr/>
              </p:nvSpPr>
              <p:spPr bwMode="auto">
                <a:xfrm>
                  <a:off x="2500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434" name="Rectangle 324"/>
                <p:cNvSpPr>
                  <a:spLocks noChangeArrowheads="1"/>
                </p:cNvSpPr>
                <p:nvPr/>
              </p:nvSpPr>
              <p:spPr bwMode="auto">
                <a:xfrm>
                  <a:off x="2657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435" name="Rectangle 325"/>
                <p:cNvSpPr>
                  <a:spLocks noChangeArrowheads="1"/>
                </p:cNvSpPr>
                <p:nvPr/>
              </p:nvSpPr>
              <p:spPr bwMode="auto">
                <a:xfrm>
                  <a:off x="2814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436" name="Rectangle 326"/>
                <p:cNvSpPr>
                  <a:spLocks noChangeArrowheads="1"/>
                </p:cNvSpPr>
                <p:nvPr/>
              </p:nvSpPr>
              <p:spPr bwMode="auto">
                <a:xfrm>
                  <a:off x="3599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437" name="Rectangle 327"/>
                <p:cNvSpPr>
                  <a:spLocks noChangeArrowheads="1"/>
                </p:cNvSpPr>
                <p:nvPr/>
              </p:nvSpPr>
              <p:spPr bwMode="auto">
                <a:xfrm>
                  <a:off x="3756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438" name="Rectangle 328"/>
                <p:cNvSpPr>
                  <a:spLocks noChangeArrowheads="1"/>
                </p:cNvSpPr>
                <p:nvPr/>
              </p:nvSpPr>
              <p:spPr bwMode="auto">
                <a:xfrm>
                  <a:off x="1401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439" name="Rectangle 329"/>
                <p:cNvSpPr>
                  <a:spLocks noChangeArrowheads="1"/>
                </p:cNvSpPr>
                <p:nvPr/>
              </p:nvSpPr>
              <p:spPr bwMode="auto">
                <a:xfrm>
                  <a:off x="1558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440" name="Rectangle 330"/>
                <p:cNvSpPr>
                  <a:spLocks noChangeArrowheads="1"/>
                </p:cNvSpPr>
                <p:nvPr/>
              </p:nvSpPr>
              <p:spPr bwMode="auto">
                <a:xfrm>
                  <a:off x="1715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441" name="Rectangle 331"/>
                <p:cNvSpPr>
                  <a:spLocks noChangeArrowheads="1"/>
                </p:cNvSpPr>
                <p:nvPr/>
              </p:nvSpPr>
              <p:spPr bwMode="auto">
                <a:xfrm>
                  <a:off x="1872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442" name="Rectangle 332"/>
                <p:cNvSpPr>
                  <a:spLocks noChangeArrowheads="1"/>
                </p:cNvSpPr>
                <p:nvPr/>
              </p:nvSpPr>
              <p:spPr bwMode="auto">
                <a:xfrm>
                  <a:off x="773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443" name="Rectangle 333"/>
                <p:cNvSpPr>
                  <a:spLocks noChangeArrowheads="1"/>
                </p:cNvSpPr>
                <p:nvPr/>
              </p:nvSpPr>
              <p:spPr bwMode="auto">
                <a:xfrm>
                  <a:off x="930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444" name="Rectangle 334"/>
                <p:cNvSpPr>
                  <a:spLocks noChangeArrowheads="1"/>
                </p:cNvSpPr>
                <p:nvPr/>
              </p:nvSpPr>
              <p:spPr bwMode="auto">
                <a:xfrm>
                  <a:off x="1087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445" name="Rectangle 335"/>
                <p:cNvSpPr>
                  <a:spLocks noChangeArrowheads="1"/>
                </p:cNvSpPr>
                <p:nvPr/>
              </p:nvSpPr>
              <p:spPr bwMode="auto">
                <a:xfrm>
                  <a:off x="1244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446" name="Rectangle 336"/>
                <p:cNvSpPr>
                  <a:spLocks noChangeArrowheads="1"/>
                </p:cNvSpPr>
                <p:nvPr/>
              </p:nvSpPr>
              <p:spPr bwMode="auto">
                <a:xfrm>
                  <a:off x="2029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447" name="Rectangle 337"/>
                <p:cNvSpPr>
                  <a:spLocks noChangeArrowheads="1"/>
                </p:cNvSpPr>
                <p:nvPr/>
              </p:nvSpPr>
              <p:spPr bwMode="auto">
                <a:xfrm>
                  <a:off x="2186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448" name="Rectangle 338"/>
                <p:cNvSpPr>
                  <a:spLocks noChangeArrowheads="1"/>
                </p:cNvSpPr>
                <p:nvPr/>
              </p:nvSpPr>
              <p:spPr bwMode="auto">
                <a:xfrm>
                  <a:off x="2971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449" name="Rectangle 339"/>
                <p:cNvSpPr>
                  <a:spLocks noChangeArrowheads="1"/>
                </p:cNvSpPr>
                <p:nvPr/>
              </p:nvSpPr>
              <p:spPr bwMode="auto">
                <a:xfrm>
                  <a:off x="3128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450" name="Rectangle 340"/>
                <p:cNvSpPr>
                  <a:spLocks noChangeArrowheads="1"/>
                </p:cNvSpPr>
                <p:nvPr/>
              </p:nvSpPr>
              <p:spPr bwMode="auto">
                <a:xfrm>
                  <a:off x="3285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451" name="Rectangle 341"/>
                <p:cNvSpPr>
                  <a:spLocks noChangeArrowheads="1"/>
                </p:cNvSpPr>
                <p:nvPr/>
              </p:nvSpPr>
              <p:spPr bwMode="auto">
                <a:xfrm>
                  <a:off x="3442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452" name="Rectangle 342"/>
                <p:cNvSpPr>
                  <a:spLocks noChangeArrowheads="1"/>
                </p:cNvSpPr>
                <p:nvPr/>
              </p:nvSpPr>
              <p:spPr bwMode="auto">
                <a:xfrm>
                  <a:off x="2343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453" name="Rectangle 343"/>
                <p:cNvSpPr>
                  <a:spLocks noChangeArrowheads="1"/>
                </p:cNvSpPr>
                <p:nvPr/>
              </p:nvSpPr>
              <p:spPr bwMode="auto">
                <a:xfrm>
                  <a:off x="2500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454" name="Rectangle 344"/>
                <p:cNvSpPr>
                  <a:spLocks noChangeArrowheads="1"/>
                </p:cNvSpPr>
                <p:nvPr/>
              </p:nvSpPr>
              <p:spPr bwMode="auto">
                <a:xfrm>
                  <a:off x="2657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455" name="Rectangle 345"/>
                <p:cNvSpPr>
                  <a:spLocks noChangeArrowheads="1"/>
                </p:cNvSpPr>
                <p:nvPr/>
              </p:nvSpPr>
              <p:spPr bwMode="auto">
                <a:xfrm>
                  <a:off x="2814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456" name="Rectangle 346"/>
                <p:cNvSpPr>
                  <a:spLocks noChangeArrowheads="1"/>
                </p:cNvSpPr>
                <p:nvPr/>
              </p:nvSpPr>
              <p:spPr bwMode="auto">
                <a:xfrm>
                  <a:off x="3599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457" name="Rectangle 347"/>
                <p:cNvSpPr>
                  <a:spLocks noChangeArrowheads="1"/>
                </p:cNvSpPr>
                <p:nvPr/>
              </p:nvSpPr>
              <p:spPr bwMode="auto">
                <a:xfrm>
                  <a:off x="3756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458" name="Rectangle 348"/>
                <p:cNvSpPr>
                  <a:spLocks noChangeArrowheads="1"/>
                </p:cNvSpPr>
                <p:nvPr/>
              </p:nvSpPr>
              <p:spPr bwMode="auto">
                <a:xfrm>
                  <a:off x="1401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459" name="Rectangle 349"/>
                <p:cNvSpPr>
                  <a:spLocks noChangeArrowheads="1"/>
                </p:cNvSpPr>
                <p:nvPr/>
              </p:nvSpPr>
              <p:spPr bwMode="auto">
                <a:xfrm>
                  <a:off x="1558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460" name="Rectangle 350"/>
                <p:cNvSpPr>
                  <a:spLocks noChangeArrowheads="1"/>
                </p:cNvSpPr>
                <p:nvPr/>
              </p:nvSpPr>
              <p:spPr bwMode="auto">
                <a:xfrm>
                  <a:off x="1715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461" name="Rectangle 351"/>
                <p:cNvSpPr>
                  <a:spLocks noChangeArrowheads="1"/>
                </p:cNvSpPr>
                <p:nvPr/>
              </p:nvSpPr>
              <p:spPr bwMode="auto">
                <a:xfrm>
                  <a:off x="1872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462" name="Rectangle 352"/>
                <p:cNvSpPr>
                  <a:spLocks noChangeArrowheads="1"/>
                </p:cNvSpPr>
                <p:nvPr/>
              </p:nvSpPr>
              <p:spPr bwMode="auto">
                <a:xfrm>
                  <a:off x="773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463" name="Rectangle 353"/>
                <p:cNvSpPr>
                  <a:spLocks noChangeArrowheads="1"/>
                </p:cNvSpPr>
                <p:nvPr/>
              </p:nvSpPr>
              <p:spPr bwMode="auto">
                <a:xfrm>
                  <a:off x="930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464" name="Rectangle 354"/>
                <p:cNvSpPr>
                  <a:spLocks noChangeArrowheads="1"/>
                </p:cNvSpPr>
                <p:nvPr/>
              </p:nvSpPr>
              <p:spPr bwMode="auto">
                <a:xfrm>
                  <a:off x="1087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465" name="Rectangle 355"/>
                <p:cNvSpPr>
                  <a:spLocks noChangeArrowheads="1"/>
                </p:cNvSpPr>
                <p:nvPr/>
              </p:nvSpPr>
              <p:spPr bwMode="auto">
                <a:xfrm>
                  <a:off x="1244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466" name="Rectangle 356"/>
                <p:cNvSpPr>
                  <a:spLocks noChangeArrowheads="1"/>
                </p:cNvSpPr>
                <p:nvPr/>
              </p:nvSpPr>
              <p:spPr bwMode="auto">
                <a:xfrm>
                  <a:off x="2029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467" name="Rectangle 357"/>
                <p:cNvSpPr>
                  <a:spLocks noChangeArrowheads="1"/>
                </p:cNvSpPr>
                <p:nvPr/>
              </p:nvSpPr>
              <p:spPr bwMode="auto">
                <a:xfrm>
                  <a:off x="2186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468" name="Rectangle 358"/>
                <p:cNvSpPr>
                  <a:spLocks noChangeArrowheads="1"/>
                </p:cNvSpPr>
                <p:nvPr/>
              </p:nvSpPr>
              <p:spPr bwMode="auto">
                <a:xfrm>
                  <a:off x="2971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469" name="Rectangle 359"/>
                <p:cNvSpPr>
                  <a:spLocks noChangeArrowheads="1"/>
                </p:cNvSpPr>
                <p:nvPr/>
              </p:nvSpPr>
              <p:spPr bwMode="auto">
                <a:xfrm>
                  <a:off x="3128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470" name="Rectangle 360"/>
                <p:cNvSpPr>
                  <a:spLocks noChangeArrowheads="1"/>
                </p:cNvSpPr>
                <p:nvPr/>
              </p:nvSpPr>
              <p:spPr bwMode="auto">
                <a:xfrm>
                  <a:off x="3285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471" name="Rectangle 361"/>
                <p:cNvSpPr>
                  <a:spLocks noChangeArrowheads="1"/>
                </p:cNvSpPr>
                <p:nvPr/>
              </p:nvSpPr>
              <p:spPr bwMode="auto">
                <a:xfrm>
                  <a:off x="3442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472" name="Rectangle 362"/>
                <p:cNvSpPr>
                  <a:spLocks noChangeArrowheads="1"/>
                </p:cNvSpPr>
                <p:nvPr/>
              </p:nvSpPr>
              <p:spPr bwMode="auto">
                <a:xfrm>
                  <a:off x="2343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473" name="Rectangle 363"/>
                <p:cNvSpPr>
                  <a:spLocks noChangeArrowheads="1"/>
                </p:cNvSpPr>
                <p:nvPr/>
              </p:nvSpPr>
              <p:spPr bwMode="auto">
                <a:xfrm>
                  <a:off x="2500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474" name="Rectangle 364"/>
                <p:cNvSpPr>
                  <a:spLocks noChangeArrowheads="1"/>
                </p:cNvSpPr>
                <p:nvPr/>
              </p:nvSpPr>
              <p:spPr bwMode="auto">
                <a:xfrm>
                  <a:off x="2657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475" name="Rectangle 365"/>
                <p:cNvSpPr>
                  <a:spLocks noChangeArrowheads="1"/>
                </p:cNvSpPr>
                <p:nvPr/>
              </p:nvSpPr>
              <p:spPr bwMode="auto">
                <a:xfrm>
                  <a:off x="2814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476" name="Rectangle 366"/>
                <p:cNvSpPr>
                  <a:spLocks noChangeArrowheads="1"/>
                </p:cNvSpPr>
                <p:nvPr/>
              </p:nvSpPr>
              <p:spPr bwMode="auto">
                <a:xfrm>
                  <a:off x="3599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477" name="Rectangle 367"/>
                <p:cNvSpPr>
                  <a:spLocks noChangeArrowheads="1"/>
                </p:cNvSpPr>
                <p:nvPr/>
              </p:nvSpPr>
              <p:spPr bwMode="auto">
                <a:xfrm>
                  <a:off x="3756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478" name="Rectangle 368"/>
                <p:cNvSpPr>
                  <a:spLocks noChangeArrowheads="1"/>
                </p:cNvSpPr>
                <p:nvPr/>
              </p:nvSpPr>
              <p:spPr bwMode="auto">
                <a:xfrm>
                  <a:off x="1401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479" name="Rectangle 369"/>
                <p:cNvSpPr>
                  <a:spLocks noChangeArrowheads="1"/>
                </p:cNvSpPr>
                <p:nvPr/>
              </p:nvSpPr>
              <p:spPr bwMode="auto">
                <a:xfrm>
                  <a:off x="1558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480" name="Rectangle 370"/>
                <p:cNvSpPr>
                  <a:spLocks noChangeArrowheads="1"/>
                </p:cNvSpPr>
                <p:nvPr/>
              </p:nvSpPr>
              <p:spPr bwMode="auto">
                <a:xfrm>
                  <a:off x="1715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481" name="Rectangle 371"/>
                <p:cNvSpPr>
                  <a:spLocks noChangeArrowheads="1"/>
                </p:cNvSpPr>
                <p:nvPr/>
              </p:nvSpPr>
              <p:spPr bwMode="auto">
                <a:xfrm>
                  <a:off x="1872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482" name="Rectangle 372"/>
                <p:cNvSpPr>
                  <a:spLocks noChangeArrowheads="1"/>
                </p:cNvSpPr>
                <p:nvPr/>
              </p:nvSpPr>
              <p:spPr bwMode="auto">
                <a:xfrm>
                  <a:off x="773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483" name="Rectangle 373"/>
                <p:cNvSpPr>
                  <a:spLocks noChangeArrowheads="1"/>
                </p:cNvSpPr>
                <p:nvPr/>
              </p:nvSpPr>
              <p:spPr bwMode="auto">
                <a:xfrm>
                  <a:off x="930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484" name="Rectangle 374"/>
                <p:cNvSpPr>
                  <a:spLocks noChangeArrowheads="1"/>
                </p:cNvSpPr>
                <p:nvPr/>
              </p:nvSpPr>
              <p:spPr bwMode="auto">
                <a:xfrm>
                  <a:off x="1087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485" name="Rectangle 375"/>
                <p:cNvSpPr>
                  <a:spLocks noChangeArrowheads="1"/>
                </p:cNvSpPr>
                <p:nvPr/>
              </p:nvSpPr>
              <p:spPr bwMode="auto">
                <a:xfrm>
                  <a:off x="1244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486" name="Rectangle 376"/>
                <p:cNvSpPr>
                  <a:spLocks noChangeArrowheads="1"/>
                </p:cNvSpPr>
                <p:nvPr/>
              </p:nvSpPr>
              <p:spPr bwMode="auto">
                <a:xfrm>
                  <a:off x="2029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487" name="Rectangle 377"/>
                <p:cNvSpPr>
                  <a:spLocks noChangeArrowheads="1"/>
                </p:cNvSpPr>
                <p:nvPr/>
              </p:nvSpPr>
              <p:spPr bwMode="auto">
                <a:xfrm>
                  <a:off x="2186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488" name="Rectangle 378"/>
                <p:cNvSpPr>
                  <a:spLocks noChangeArrowheads="1"/>
                </p:cNvSpPr>
                <p:nvPr/>
              </p:nvSpPr>
              <p:spPr bwMode="auto">
                <a:xfrm>
                  <a:off x="2971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489" name="Rectangle 379"/>
                <p:cNvSpPr>
                  <a:spLocks noChangeArrowheads="1"/>
                </p:cNvSpPr>
                <p:nvPr/>
              </p:nvSpPr>
              <p:spPr bwMode="auto">
                <a:xfrm>
                  <a:off x="3128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490" name="Rectangle 380"/>
                <p:cNvSpPr>
                  <a:spLocks noChangeArrowheads="1"/>
                </p:cNvSpPr>
                <p:nvPr/>
              </p:nvSpPr>
              <p:spPr bwMode="auto">
                <a:xfrm>
                  <a:off x="3285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491" name="Rectangle 381"/>
                <p:cNvSpPr>
                  <a:spLocks noChangeArrowheads="1"/>
                </p:cNvSpPr>
                <p:nvPr/>
              </p:nvSpPr>
              <p:spPr bwMode="auto">
                <a:xfrm>
                  <a:off x="3442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492" name="Rectangle 382"/>
                <p:cNvSpPr>
                  <a:spLocks noChangeArrowheads="1"/>
                </p:cNvSpPr>
                <p:nvPr/>
              </p:nvSpPr>
              <p:spPr bwMode="auto">
                <a:xfrm>
                  <a:off x="2343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493" name="Rectangle 383"/>
                <p:cNvSpPr>
                  <a:spLocks noChangeArrowheads="1"/>
                </p:cNvSpPr>
                <p:nvPr/>
              </p:nvSpPr>
              <p:spPr bwMode="auto">
                <a:xfrm>
                  <a:off x="2500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494" name="Rectangle 384"/>
                <p:cNvSpPr>
                  <a:spLocks noChangeArrowheads="1"/>
                </p:cNvSpPr>
                <p:nvPr/>
              </p:nvSpPr>
              <p:spPr bwMode="auto">
                <a:xfrm>
                  <a:off x="2657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495" name="Rectangle 385"/>
                <p:cNvSpPr>
                  <a:spLocks noChangeArrowheads="1"/>
                </p:cNvSpPr>
                <p:nvPr/>
              </p:nvSpPr>
              <p:spPr bwMode="auto">
                <a:xfrm>
                  <a:off x="2814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496" name="Rectangle 386"/>
                <p:cNvSpPr>
                  <a:spLocks noChangeArrowheads="1"/>
                </p:cNvSpPr>
                <p:nvPr/>
              </p:nvSpPr>
              <p:spPr bwMode="auto">
                <a:xfrm>
                  <a:off x="3599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497" name="Rectangle 387"/>
                <p:cNvSpPr>
                  <a:spLocks noChangeArrowheads="1"/>
                </p:cNvSpPr>
                <p:nvPr/>
              </p:nvSpPr>
              <p:spPr bwMode="auto">
                <a:xfrm>
                  <a:off x="3756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498" name="Rectangle 388"/>
                <p:cNvSpPr>
                  <a:spLocks noChangeArrowheads="1"/>
                </p:cNvSpPr>
                <p:nvPr/>
              </p:nvSpPr>
              <p:spPr bwMode="auto">
                <a:xfrm>
                  <a:off x="1401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499" name="Rectangle 389"/>
                <p:cNvSpPr>
                  <a:spLocks noChangeArrowheads="1"/>
                </p:cNvSpPr>
                <p:nvPr/>
              </p:nvSpPr>
              <p:spPr bwMode="auto">
                <a:xfrm>
                  <a:off x="1558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500" name="Rectangle 390"/>
                <p:cNvSpPr>
                  <a:spLocks noChangeArrowheads="1"/>
                </p:cNvSpPr>
                <p:nvPr/>
              </p:nvSpPr>
              <p:spPr bwMode="auto">
                <a:xfrm>
                  <a:off x="1715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501" name="Rectangle 391"/>
                <p:cNvSpPr>
                  <a:spLocks noChangeArrowheads="1"/>
                </p:cNvSpPr>
                <p:nvPr/>
              </p:nvSpPr>
              <p:spPr bwMode="auto">
                <a:xfrm>
                  <a:off x="1872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502" name="Rectangle 392"/>
                <p:cNvSpPr>
                  <a:spLocks noChangeArrowheads="1"/>
                </p:cNvSpPr>
                <p:nvPr/>
              </p:nvSpPr>
              <p:spPr bwMode="auto">
                <a:xfrm>
                  <a:off x="773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503" name="Rectangle 393"/>
                <p:cNvSpPr>
                  <a:spLocks noChangeArrowheads="1"/>
                </p:cNvSpPr>
                <p:nvPr/>
              </p:nvSpPr>
              <p:spPr bwMode="auto">
                <a:xfrm>
                  <a:off x="930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504" name="Rectangle 394"/>
                <p:cNvSpPr>
                  <a:spLocks noChangeArrowheads="1"/>
                </p:cNvSpPr>
                <p:nvPr/>
              </p:nvSpPr>
              <p:spPr bwMode="auto">
                <a:xfrm>
                  <a:off x="1087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505" name="Rectangle 395"/>
                <p:cNvSpPr>
                  <a:spLocks noChangeArrowheads="1"/>
                </p:cNvSpPr>
                <p:nvPr/>
              </p:nvSpPr>
              <p:spPr bwMode="auto">
                <a:xfrm>
                  <a:off x="1244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506" name="Rectangle 396"/>
                <p:cNvSpPr>
                  <a:spLocks noChangeArrowheads="1"/>
                </p:cNvSpPr>
                <p:nvPr/>
              </p:nvSpPr>
              <p:spPr bwMode="auto">
                <a:xfrm>
                  <a:off x="2029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507" name="Rectangle 397"/>
                <p:cNvSpPr>
                  <a:spLocks noChangeArrowheads="1"/>
                </p:cNvSpPr>
                <p:nvPr/>
              </p:nvSpPr>
              <p:spPr bwMode="auto">
                <a:xfrm>
                  <a:off x="2186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508" name="Rectangle 398"/>
                <p:cNvSpPr>
                  <a:spLocks noChangeArrowheads="1"/>
                </p:cNvSpPr>
                <p:nvPr/>
              </p:nvSpPr>
              <p:spPr bwMode="auto">
                <a:xfrm>
                  <a:off x="2971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509" name="Rectangle 399"/>
                <p:cNvSpPr>
                  <a:spLocks noChangeArrowheads="1"/>
                </p:cNvSpPr>
                <p:nvPr/>
              </p:nvSpPr>
              <p:spPr bwMode="auto">
                <a:xfrm>
                  <a:off x="3128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510" name="Rectangle 400"/>
                <p:cNvSpPr>
                  <a:spLocks noChangeArrowheads="1"/>
                </p:cNvSpPr>
                <p:nvPr/>
              </p:nvSpPr>
              <p:spPr bwMode="auto">
                <a:xfrm>
                  <a:off x="3285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511" name="Rectangle 401"/>
                <p:cNvSpPr>
                  <a:spLocks noChangeArrowheads="1"/>
                </p:cNvSpPr>
                <p:nvPr/>
              </p:nvSpPr>
              <p:spPr bwMode="auto">
                <a:xfrm>
                  <a:off x="3442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512" name="Rectangle 402"/>
                <p:cNvSpPr>
                  <a:spLocks noChangeArrowheads="1"/>
                </p:cNvSpPr>
                <p:nvPr/>
              </p:nvSpPr>
              <p:spPr bwMode="auto">
                <a:xfrm>
                  <a:off x="2343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513" name="Rectangle 403"/>
                <p:cNvSpPr>
                  <a:spLocks noChangeArrowheads="1"/>
                </p:cNvSpPr>
                <p:nvPr/>
              </p:nvSpPr>
              <p:spPr bwMode="auto">
                <a:xfrm>
                  <a:off x="2500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514" name="Rectangle 404"/>
                <p:cNvSpPr>
                  <a:spLocks noChangeArrowheads="1"/>
                </p:cNvSpPr>
                <p:nvPr/>
              </p:nvSpPr>
              <p:spPr bwMode="auto">
                <a:xfrm>
                  <a:off x="2657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515" name="Rectangle 405"/>
                <p:cNvSpPr>
                  <a:spLocks noChangeArrowheads="1"/>
                </p:cNvSpPr>
                <p:nvPr/>
              </p:nvSpPr>
              <p:spPr bwMode="auto">
                <a:xfrm>
                  <a:off x="2814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516" name="Rectangle 406"/>
                <p:cNvSpPr>
                  <a:spLocks noChangeArrowheads="1"/>
                </p:cNvSpPr>
                <p:nvPr/>
              </p:nvSpPr>
              <p:spPr bwMode="auto">
                <a:xfrm>
                  <a:off x="3599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517" name="Rectangle 407"/>
                <p:cNvSpPr>
                  <a:spLocks noChangeArrowheads="1"/>
                </p:cNvSpPr>
                <p:nvPr/>
              </p:nvSpPr>
              <p:spPr bwMode="auto">
                <a:xfrm>
                  <a:off x="3756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</p:grpSp>
          <p:sp>
            <p:nvSpPr>
              <p:cNvPr id="2116" name="Line 408"/>
              <p:cNvSpPr>
                <a:spLocks noChangeShapeType="1"/>
              </p:cNvSpPr>
              <p:nvPr/>
            </p:nvSpPr>
            <p:spPr bwMode="auto">
              <a:xfrm>
                <a:off x="2814" y="616"/>
                <a:ext cx="0" cy="314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117" name="Line 409"/>
              <p:cNvSpPr>
                <a:spLocks noChangeShapeType="1"/>
              </p:cNvSpPr>
              <p:nvPr/>
            </p:nvSpPr>
            <p:spPr bwMode="auto">
              <a:xfrm>
                <a:off x="1244" y="2186"/>
                <a:ext cx="314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2071" name="Text Box 410"/>
            <p:cNvSpPr txBox="1">
              <a:spLocks noChangeArrowheads="1"/>
            </p:cNvSpPr>
            <p:nvPr/>
          </p:nvSpPr>
          <p:spPr bwMode="auto">
            <a:xfrm>
              <a:off x="2696" y="2212"/>
              <a:ext cx="11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endParaRPr lang="en-US" altLang="en-US"/>
            </a:p>
          </p:txBody>
        </p:sp>
        <p:sp>
          <p:nvSpPr>
            <p:cNvPr id="2072" name="Text Box 411"/>
            <p:cNvSpPr txBox="1">
              <a:spLocks noChangeArrowheads="1"/>
            </p:cNvSpPr>
            <p:nvPr/>
          </p:nvSpPr>
          <p:spPr bwMode="auto">
            <a:xfrm>
              <a:off x="2691" y="2160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0</a:t>
              </a:r>
            </a:p>
          </p:txBody>
        </p:sp>
        <p:sp>
          <p:nvSpPr>
            <p:cNvPr id="2073" name="Text Box 412"/>
            <p:cNvSpPr txBox="1">
              <a:spLocks noChangeArrowheads="1"/>
            </p:cNvSpPr>
            <p:nvPr/>
          </p:nvSpPr>
          <p:spPr bwMode="auto">
            <a:xfrm>
              <a:off x="2860" y="2168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1</a:t>
              </a:r>
            </a:p>
          </p:txBody>
        </p:sp>
        <p:sp>
          <p:nvSpPr>
            <p:cNvPr id="2074" name="Text Box 413"/>
            <p:cNvSpPr txBox="1">
              <a:spLocks noChangeArrowheads="1"/>
            </p:cNvSpPr>
            <p:nvPr/>
          </p:nvSpPr>
          <p:spPr bwMode="auto">
            <a:xfrm>
              <a:off x="3012" y="2168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2</a:t>
              </a:r>
            </a:p>
          </p:txBody>
        </p:sp>
        <p:sp>
          <p:nvSpPr>
            <p:cNvPr id="2075" name="Text Box 414"/>
            <p:cNvSpPr txBox="1">
              <a:spLocks noChangeArrowheads="1"/>
            </p:cNvSpPr>
            <p:nvPr/>
          </p:nvSpPr>
          <p:spPr bwMode="auto">
            <a:xfrm>
              <a:off x="3172" y="2168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3</a:t>
              </a:r>
            </a:p>
          </p:txBody>
        </p:sp>
        <p:sp>
          <p:nvSpPr>
            <p:cNvPr id="2076" name="Text Box 415"/>
            <p:cNvSpPr txBox="1">
              <a:spLocks noChangeArrowheads="1"/>
            </p:cNvSpPr>
            <p:nvPr/>
          </p:nvSpPr>
          <p:spPr bwMode="auto">
            <a:xfrm>
              <a:off x="3316" y="2168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4</a:t>
              </a:r>
            </a:p>
          </p:txBody>
        </p:sp>
        <p:sp>
          <p:nvSpPr>
            <p:cNvPr id="2077" name="Text Box 416"/>
            <p:cNvSpPr txBox="1">
              <a:spLocks noChangeArrowheads="1"/>
            </p:cNvSpPr>
            <p:nvPr/>
          </p:nvSpPr>
          <p:spPr bwMode="auto">
            <a:xfrm>
              <a:off x="3468" y="2168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5</a:t>
              </a:r>
            </a:p>
          </p:txBody>
        </p:sp>
        <p:sp>
          <p:nvSpPr>
            <p:cNvPr id="2078" name="Text Box 417"/>
            <p:cNvSpPr txBox="1">
              <a:spLocks noChangeArrowheads="1"/>
            </p:cNvSpPr>
            <p:nvPr/>
          </p:nvSpPr>
          <p:spPr bwMode="auto">
            <a:xfrm>
              <a:off x="3636" y="2168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6</a:t>
              </a:r>
            </a:p>
          </p:txBody>
        </p:sp>
        <p:sp>
          <p:nvSpPr>
            <p:cNvPr id="2079" name="Text Box 418"/>
            <p:cNvSpPr txBox="1">
              <a:spLocks noChangeArrowheads="1"/>
            </p:cNvSpPr>
            <p:nvPr/>
          </p:nvSpPr>
          <p:spPr bwMode="auto">
            <a:xfrm>
              <a:off x="3788" y="2168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7</a:t>
              </a:r>
            </a:p>
          </p:txBody>
        </p:sp>
        <p:sp>
          <p:nvSpPr>
            <p:cNvPr id="2080" name="Text Box 419"/>
            <p:cNvSpPr txBox="1">
              <a:spLocks noChangeArrowheads="1"/>
            </p:cNvSpPr>
            <p:nvPr/>
          </p:nvSpPr>
          <p:spPr bwMode="auto">
            <a:xfrm>
              <a:off x="3936" y="2172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8</a:t>
              </a:r>
            </a:p>
          </p:txBody>
        </p:sp>
        <p:sp>
          <p:nvSpPr>
            <p:cNvPr id="2081" name="Text Box 420"/>
            <p:cNvSpPr txBox="1">
              <a:spLocks noChangeArrowheads="1"/>
            </p:cNvSpPr>
            <p:nvPr/>
          </p:nvSpPr>
          <p:spPr bwMode="auto">
            <a:xfrm>
              <a:off x="4096" y="2168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9</a:t>
              </a:r>
            </a:p>
          </p:txBody>
        </p:sp>
        <p:sp>
          <p:nvSpPr>
            <p:cNvPr id="2082" name="Text Box 421"/>
            <p:cNvSpPr txBox="1">
              <a:spLocks noChangeArrowheads="1"/>
            </p:cNvSpPr>
            <p:nvPr/>
          </p:nvSpPr>
          <p:spPr bwMode="auto">
            <a:xfrm>
              <a:off x="4236" y="2168"/>
              <a:ext cx="228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10</a:t>
              </a:r>
            </a:p>
          </p:txBody>
        </p:sp>
        <p:sp>
          <p:nvSpPr>
            <p:cNvPr id="2083" name="Text Box 422"/>
            <p:cNvSpPr txBox="1">
              <a:spLocks noChangeArrowheads="1"/>
            </p:cNvSpPr>
            <p:nvPr/>
          </p:nvSpPr>
          <p:spPr bwMode="auto">
            <a:xfrm>
              <a:off x="1240" y="2172"/>
              <a:ext cx="22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-9</a:t>
              </a:r>
            </a:p>
          </p:txBody>
        </p:sp>
        <p:sp>
          <p:nvSpPr>
            <p:cNvPr id="2084" name="Text Box 423"/>
            <p:cNvSpPr txBox="1">
              <a:spLocks noChangeArrowheads="1"/>
            </p:cNvSpPr>
            <p:nvPr/>
          </p:nvSpPr>
          <p:spPr bwMode="auto">
            <a:xfrm>
              <a:off x="1408" y="2172"/>
              <a:ext cx="216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-8</a:t>
              </a:r>
            </a:p>
          </p:txBody>
        </p:sp>
        <p:sp>
          <p:nvSpPr>
            <p:cNvPr id="2085" name="Text Box 424"/>
            <p:cNvSpPr txBox="1">
              <a:spLocks noChangeArrowheads="1"/>
            </p:cNvSpPr>
            <p:nvPr/>
          </p:nvSpPr>
          <p:spPr bwMode="auto">
            <a:xfrm>
              <a:off x="1560" y="2176"/>
              <a:ext cx="20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-7</a:t>
              </a:r>
            </a:p>
          </p:txBody>
        </p:sp>
        <p:sp>
          <p:nvSpPr>
            <p:cNvPr id="2086" name="Text Box 425"/>
            <p:cNvSpPr txBox="1">
              <a:spLocks noChangeArrowheads="1"/>
            </p:cNvSpPr>
            <p:nvPr/>
          </p:nvSpPr>
          <p:spPr bwMode="auto">
            <a:xfrm>
              <a:off x="1724" y="2172"/>
              <a:ext cx="228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-6</a:t>
              </a:r>
            </a:p>
          </p:txBody>
        </p:sp>
        <p:sp>
          <p:nvSpPr>
            <p:cNvPr id="2087" name="Text Box 426"/>
            <p:cNvSpPr txBox="1">
              <a:spLocks noChangeArrowheads="1"/>
            </p:cNvSpPr>
            <p:nvPr/>
          </p:nvSpPr>
          <p:spPr bwMode="auto">
            <a:xfrm>
              <a:off x="1868" y="2176"/>
              <a:ext cx="236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-5</a:t>
              </a:r>
            </a:p>
          </p:txBody>
        </p:sp>
        <p:sp>
          <p:nvSpPr>
            <p:cNvPr id="2088" name="Text Box 427"/>
            <p:cNvSpPr txBox="1">
              <a:spLocks noChangeArrowheads="1"/>
            </p:cNvSpPr>
            <p:nvPr/>
          </p:nvSpPr>
          <p:spPr bwMode="auto">
            <a:xfrm>
              <a:off x="2032" y="2172"/>
              <a:ext cx="228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-4</a:t>
              </a:r>
            </a:p>
          </p:txBody>
        </p:sp>
        <p:sp>
          <p:nvSpPr>
            <p:cNvPr id="2089" name="Text Box 428"/>
            <p:cNvSpPr txBox="1">
              <a:spLocks noChangeArrowheads="1"/>
            </p:cNvSpPr>
            <p:nvPr/>
          </p:nvSpPr>
          <p:spPr bwMode="auto">
            <a:xfrm>
              <a:off x="2188" y="2172"/>
              <a:ext cx="24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-3</a:t>
              </a:r>
            </a:p>
          </p:txBody>
        </p:sp>
        <p:sp>
          <p:nvSpPr>
            <p:cNvPr id="2090" name="Text Box 429"/>
            <p:cNvSpPr txBox="1">
              <a:spLocks noChangeArrowheads="1"/>
            </p:cNvSpPr>
            <p:nvPr/>
          </p:nvSpPr>
          <p:spPr bwMode="auto">
            <a:xfrm>
              <a:off x="2344" y="2172"/>
              <a:ext cx="23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-2</a:t>
              </a:r>
            </a:p>
          </p:txBody>
        </p:sp>
        <p:sp>
          <p:nvSpPr>
            <p:cNvPr id="2091" name="Text Box 430"/>
            <p:cNvSpPr txBox="1">
              <a:spLocks noChangeArrowheads="1"/>
            </p:cNvSpPr>
            <p:nvPr/>
          </p:nvSpPr>
          <p:spPr bwMode="auto">
            <a:xfrm>
              <a:off x="2520" y="2176"/>
              <a:ext cx="23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-1</a:t>
              </a:r>
            </a:p>
          </p:txBody>
        </p:sp>
        <p:sp>
          <p:nvSpPr>
            <p:cNvPr id="2092" name="Text Box 431"/>
            <p:cNvSpPr txBox="1">
              <a:spLocks noChangeArrowheads="1"/>
            </p:cNvSpPr>
            <p:nvPr/>
          </p:nvSpPr>
          <p:spPr bwMode="auto">
            <a:xfrm>
              <a:off x="1064" y="2168"/>
              <a:ext cx="24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-10</a:t>
              </a:r>
            </a:p>
          </p:txBody>
        </p:sp>
        <p:sp>
          <p:nvSpPr>
            <p:cNvPr id="2093" name="Text Box 432"/>
            <p:cNvSpPr txBox="1">
              <a:spLocks noChangeArrowheads="1"/>
            </p:cNvSpPr>
            <p:nvPr/>
          </p:nvSpPr>
          <p:spPr bwMode="auto">
            <a:xfrm>
              <a:off x="4424" y="2068"/>
              <a:ext cx="20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2000">
                  <a:latin typeface="Comic Sans MS" panose="030F0702030302020204" pitchFamily="66" charset="0"/>
                </a:rPr>
                <a:t>x</a:t>
              </a:r>
            </a:p>
          </p:txBody>
        </p:sp>
        <p:sp>
          <p:nvSpPr>
            <p:cNvPr id="2094" name="Text Box 433"/>
            <p:cNvSpPr txBox="1">
              <a:spLocks noChangeArrowheads="1"/>
            </p:cNvSpPr>
            <p:nvPr/>
          </p:nvSpPr>
          <p:spPr bwMode="auto">
            <a:xfrm>
              <a:off x="2732" y="316"/>
              <a:ext cx="20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2000">
                  <a:latin typeface="Comic Sans MS" panose="030F0702030302020204" pitchFamily="66" charset="0"/>
                </a:rPr>
                <a:t>y</a:t>
              </a:r>
            </a:p>
          </p:txBody>
        </p:sp>
        <p:sp>
          <p:nvSpPr>
            <p:cNvPr id="2095" name="Text Box 434"/>
            <p:cNvSpPr txBox="1">
              <a:spLocks noChangeArrowheads="1"/>
            </p:cNvSpPr>
            <p:nvPr/>
          </p:nvSpPr>
          <p:spPr bwMode="auto">
            <a:xfrm>
              <a:off x="2697" y="1992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1</a:t>
              </a:r>
            </a:p>
          </p:txBody>
        </p:sp>
        <p:sp>
          <p:nvSpPr>
            <p:cNvPr id="2096" name="Text Box 435"/>
            <p:cNvSpPr txBox="1">
              <a:spLocks noChangeArrowheads="1"/>
            </p:cNvSpPr>
            <p:nvPr/>
          </p:nvSpPr>
          <p:spPr bwMode="auto">
            <a:xfrm>
              <a:off x="2685" y="1842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2</a:t>
              </a:r>
            </a:p>
          </p:txBody>
        </p:sp>
        <p:sp>
          <p:nvSpPr>
            <p:cNvPr id="2097" name="Text Box 436"/>
            <p:cNvSpPr txBox="1">
              <a:spLocks noChangeArrowheads="1"/>
            </p:cNvSpPr>
            <p:nvPr/>
          </p:nvSpPr>
          <p:spPr bwMode="auto">
            <a:xfrm>
              <a:off x="2691" y="1689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3</a:t>
              </a:r>
            </a:p>
          </p:txBody>
        </p:sp>
        <p:sp>
          <p:nvSpPr>
            <p:cNvPr id="2098" name="Text Box 437"/>
            <p:cNvSpPr txBox="1">
              <a:spLocks noChangeArrowheads="1"/>
            </p:cNvSpPr>
            <p:nvPr/>
          </p:nvSpPr>
          <p:spPr bwMode="auto">
            <a:xfrm>
              <a:off x="2685" y="1530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4</a:t>
              </a:r>
            </a:p>
          </p:txBody>
        </p:sp>
        <p:sp>
          <p:nvSpPr>
            <p:cNvPr id="2099" name="Text Box 438"/>
            <p:cNvSpPr txBox="1">
              <a:spLocks noChangeArrowheads="1"/>
            </p:cNvSpPr>
            <p:nvPr/>
          </p:nvSpPr>
          <p:spPr bwMode="auto">
            <a:xfrm>
              <a:off x="2685" y="1365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5</a:t>
              </a:r>
            </a:p>
          </p:txBody>
        </p:sp>
        <p:sp>
          <p:nvSpPr>
            <p:cNvPr id="2100" name="Text Box 439"/>
            <p:cNvSpPr txBox="1">
              <a:spLocks noChangeArrowheads="1"/>
            </p:cNvSpPr>
            <p:nvPr/>
          </p:nvSpPr>
          <p:spPr bwMode="auto">
            <a:xfrm>
              <a:off x="2688" y="1212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6</a:t>
              </a:r>
            </a:p>
          </p:txBody>
        </p:sp>
        <p:sp>
          <p:nvSpPr>
            <p:cNvPr id="2101" name="Text Box 440"/>
            <p:cNvSpPr txBox="1">
              <a:spLocks noChangeArrowheads="1"/>
            </p:cNvSpPr>
            <p:nvPr/>
          </p:nvSpPr>
          <p:spPr bwMode="auto">
            <a:xfrm>
              <a:off x="2685" y="1056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7</a:t>
              </a:r>
            </a:p>
          </p:txBody>
        </p:sp>
        <p:sp>
          <p:nvSpPr>
            <p:cNvPr id="2102" name="Text Box 441"/>
            <p:cNvSpPr txBox="1">
              <a:spLocks noChangeArrowheads="1"/>
            </p:cNvSpPr>
            <p:nvPr/>
          </p:nvSpPr>
          <p:spPr bwMode="auto">
            <a:xfrm>
              <a:off x="2688" y="900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8</a:t>
              </a:r>
            </a:p>
          </p:txBody>
        </p:sp>
        <p:sp>
          <p:nvSpPr>
            <p:cNvPr id="2103" name="Text Box 442"/>
            <p:cNvSpPr txBox="1">
              <a:spLocks noChangeArrowheads="1"/>
            </p:cNvSpPr>
            <p:nvPr/>
          </p:nvSpPr>
          <p:spPr bwMode="auto">
            <a:xfrm>
              <a:off x="2685" y="738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9</a:t>
              </a:r>
            </a:p>
          </p:txBody>
        </p:sp>
        <p:sp>
          <p:nvSpPr>
            <p:cNvPr id="2104" name="Text Box 443"/>
            <p:cNvSpPr txBox="1">
              <a:spLocks noChangeArrowheads="1"/>
            </p:cNvSpPr>
            <p:nvPr/>
          </p:nvSpPr>
          <p:spPr bwMode="auto">
            <a:xfrm>
              <a:off x="2664" y="579"/>
              <a:ext cx="235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10</a:t>
              </a:r>
            </a:p>
          </p:txBody>
        </p:sp>
        <p:sp>
          <p:nvSpPr>
            <p:cNvPr id="2105" name="Text Box 444"/>
            <p:cNvSpPr txBox="1">
              <a:spLocks noChangeArrowheads="1"/>
            </p:cNvSpPr>
            <p:nvPr/>
          </p:nvSpPr>
          <p:spPr bwMode="auto">
            <a:xfrm>
              <a:off x="2676" y="2304"/>
              <a:ext cx="205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-1</a:t>
              </a:r>
            </a:p>
          </p:txBody>
        </p:sp>
        <p:sp>
          <p:nvSpPr>
            <p:cNvPr id="2106" name="Text Box 445"/>
            <p:cNvSpPr txBox="1">
              <a:spLocks noChangeArrowheads="1"/>
            </p:cNvSpPr>
            <p:nvPr/>
          </p:nvSpPr>
          <p:spPr bwMode="auto">
            <a:xfrm>
              <a:off x="2664" y="2469"/>
              <a:ext cx="205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-2</a:t>
              </a:r>
            </a:p>
          </p:txBody>
        </p:sp>
        <p:sp>
          <p:nvSpPr>
            <p:cNvPr id="2107" name="Text Box 446"/>
            <p:cNvSpPr txBox="1">
              <a:spLocks noChangeArrowheads="1"/>
            </p:cNvSpPr>
            <p:nvPr/>
          </p:nvSpPr>
          <p:spPr bwMode="auto">
            <a:xfrm>
              <a:off x="2658" y="2622"/>
              <a:ext cx="205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-3</a:t>
              </a:r>
            </a:p>
          </p:txBody>
        </p:sp>
        <p:sp>
          <p:nvSpPr>
            <p:cNvPr id="2108" name="Text Box 447"/>
            <p:cNvSpPr txBox="1">
              <a:spLocks noChangeArrowheads="1"/>
            </p:cNvSpPr>
            <p:nvPr/>
          </p:nvSpPr>
          <p:spPr bwMode="auto">
            <a:xfrm>
              <a:off x="2655" y="2781"/>
              <a:ext cx="241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-4</a:t>
              </a:r>
            </a:p>
          </p:txBody>
        </p:sp>
        <p:sp>
          <p:nvSpPr>
            <p:cNvPr id="2109" name="Text Box 448"/>
            <p:cNvSpPr txBox="1">
              <a:spLocks noChangeArrowheads="1"/>
            </p:cNvSpPr>
            <p:nvPr/>
          </p:nvSpPr>
          <p:spPr bwMode="auto">
            <a:xfrm>
              <a:off x="2655" y="2946"/>
              <a:ext cx="241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-5</a:t>
              </a:r>
            </a:p>
          </p:txBody>
        </p:sp>
        <p:sp>
          <p:nvSpPr>
            <p:cNvPr id="2110" name="Text Box 449"/>
            <p:cNvSpPr txBox="1">
              <a:spLocks noChangeArrowheads="1"/>
            </p:cNvSpPr>
            <p:nvPr/>
          </p:nvSpPr>
          <p:spPr bwMode="auto">
            <a:xfrm>
              <a:off x="2655" y="3093"/>
              <a:ext cx="241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-6</a:t>
              </a:r>
            </a:p>
          </p:txBody>
        </p:sp>
        <p:sp>
          <p:nvSpPr>
            <p:cNvPr id="2111" name="Text Box 450"/>
            <p:cNvSpPr txBox="1">
              <a:spLocks noChangeArrowheads="1"/>
            </p:cNvSpPr>
            <p:nvPr/>
          </p:nvSpPr>
          <p:spPr bwMode="auto">
            <a:xfrm>
              <a:off x="2658" y="3249"/>
              <a:ext cx="241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-7</a:t>
              </a:r>
            </a:p>
          </p:txBody>
        </p:sp>
        <p:sp>
          <p:nvSpPr>
            <p:cNvPr id="2112" name="Text Box 451"/>
            <p:cNvSpPr txBox="1">
              <a:spLocks noChangeArrowheads="1"/>
            </p:cNvSpPr>
            <p:nvPr/>
          </p:nvSpPr>
          <p:spPr bwMode="auto">
            <a:xfrm>
              <a:off x="2652" y="3411"/>
              <a:ext cx="241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-8</a:t>
              </a:r>
            </a:p>
          </p:txBody>
        </p:sp>
        <p:sp>
          <p:nvSpPr>
            <p:cNvPr id="2113" name="Text Box 452"/>
            <p:cNvSpPr txBox="1">
              <a:spLocks noChangeArrowheads="1"/>
            </p:cNvSpPr>
            <p:nvPr/>
          </p:nvSpPr>
          <p:spPr bwMode="auto">
            <a:xfrm>
              <a:off x="2661" y="3564"/>
              <a:ext cx="241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-9</a:t>
              </a:r>
            </a:p>
          </p:txBody>
        </p:sp>
        <p:sp>
          <p:nvSpPr>
            <p:cNvPr id="2114" name="Text Box 453"/>
            <p:cNvSpPr txBox="1">
              <a:spLocks noChangeArrowheads="1"/>
            </p:cNvSpPr>
            <p:nvPr/>
          </p:nvSpPr>
          <p:spPr bwMode="auto">
            <a:xfrm>
              <a:off x="2631" y="3720"/>
              <a:ext cx="241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-10</a:t>
              </a:r>
            </a:p>
          </p:txBody>
        </p:sp>
      </p:grpSp>
      <p:sp>
        <p:nvSpPr>
          <p:cNvPr id="6605" name="Line 461"/>
          <p:cNvSpPr>
            <a:spLocks noChangeShapeType="1"/>
          </p:cNvSpPr>
          <p:nvPr/>
        </p:nvSpPr>
        <p:spPr bwMode="auto">
          <a:xfrm>
            <a:off x="6068048" y="2174875"/>
            <a:ext cx="976312" cy="4763"/>
          </a:xfrm>
          <a:prstGeom prst="line">
            <a:avLst/>
          </a:prstGeom>
          <a:noFill/>
          <a:ln w="38100">
            <a:solidFill>
              <a:srgbClr val="FF505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606" name="Text Box 462"/>
          <p:cNvSpPr txBox="1">
            <a:spLocks noChangeArrowheads="1"/>
          </p:cNvSpPr>
          <p:nvPr/>
        </p:nvSpPr>
        <p:spPr bwMode="auto">
          <a:xfrm>
            <a:off x="4857245" y="2485374"/>
            <a:ext cx="11969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000" dirty="0">
                <a:solidFill>
                  <a:schemeClr val="accent2"/>
                </a:solidFill>
                <a:latin typeface="Comic Sans MS" panose="030F0702030302020204" pitchFamily="66" charset="0"/>
              </a:rPr>
              <a:t>rise = 3</a:t>
            </a:r>
          </a:p>
        </p:txBody>
      </p:sp>
      <p:sp>
        <p:nvSpPr>
          <p:cNvPr id="6607" name="Text Box 463"/>
          <p:cNvSpPr txBox="1">
            <a:spLocks noChangeArrowheads="1"/>
          </p:cNvSpPr>
          <p:nvPr/>
        </p:nvSpPr>
        <p:spPr bwMode="auto">
          <a:xfrm>
            <a:off x="4818351" y="1841501"/>
            <a:ext cx="11842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000" dirty="0">
                <a:solidFill>
                  <a:schemeClr val="accent2"/>
                </a:solidFill>
                <a:latin typeface="Comic Sans MS" panose="030F0702030302020204" pitchFamily="66" charset="0"/>
              </a:rPr>
              <a:t>run = 4</a:t>
            </a:r>
          </a:p>
        </p:txBody>
      </p:sp>
      <p:grpSp>
        <p:nvGrpSpPr>
          <p:cNvPr id="9" name="Group 471"/>
          <p:cNvGrpSpPr>
            <a:grpSpLocks/>
          </p:cNvGrpSpPr>
          <p:nvPr/>
        </p:nvGrpSpPr>
        <p:grpSpPr bwMode="auto">
          <a:xfrm>
            <a:off x="6132007" y="2940050"/>
            <a:ext cx="2576513" cy="434975"/>
            <a:chOff x="3650" y="1852"/>
            <a:chExt cx="1623" cy="274"/>
          </a:xfrm>
        </p:grpSpPr>
        <p:sp>
          <p:nvSpPr>
            <p:cNvPr id="2059" name="Line 465"/>
            <p:cNvSpPr>
              <a:spLocks noChangeShapeType="1"/>
            </p:cNvSpPr>
            <p:nvPr/>
          </p:nvSpPr>
          <p:spPr bwMode="auto">
            <a:xfrm flipH="1" flipV="1">
              <a:off x="3650" y="1852"/>
              <a:ext cx="331" cy="202"/>
            </a:xfrm>
            <a:prstGeom prst="line">
              <a:avLst/>
            </a:prstGeom>
            <a:noFill/>
            <a:ln w="28575">
              <a:solidFill>
                <a:srgbClr val="FF505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060" name="Text Box 466"/>
            <p:cNvSpPr txBox="1">
              <a:spLocks noChangeArrowheads="1"/>
            </p:cNvSpPr>
            <p:nvPr/>
          </p:nvSpPr>
          <p:spPr bwMode="auto">
            <a:xfrm>
              <a:off x="3905" y="1876"/>
              <a:ext cx="136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2000" dirty="0">
                  <a:solidFill>
                    <a:schemeClr val="accent2"/>
                  </a:solidFill>
                  <a:latin typeface="Comic Sans MS" panose="030F0702030302020204" pitchFamily="66" charset="0"/>
                </a:rPr>
                <a:t>y intercept = 2</a:t>
              </a:r>
            </a:p>
          </p:txBody>
        </p:sp>
      </p:grpSp>
      <p:sp>
        <p:nvSpPr>
          <p:cNvPr id="6612" name="Line 468"/>
          <p:cNvSpPr>
            <a:spLocks noChangeShapeType="1"/>
          </p:cNvSpPr>
          <p:nvPr/>
        </p:nvSpPr>
        <p:spPr bwMode="auto">
          <a:xfrm flipH="1">
            <a:off x="6084382" y="2174875"/>
            <a:ext cx="0" cy="728663"/>
          </a:xfrm>
          <a:prstGeom prst="line">
            <a:avLst/>
          </a:prstGeom>
          <a:noFill/>
          <a:ln w="38100">
            <a:solidFill>
              <a:srgbClr val="FF505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614" name="Line 470"/>
          <p:cNvSpPr>
            <a:spLocks noChangeShapeType="1"/>
          </p:cNvSpPr>
          <p:nvPr/>
        </p:nvSpPr>
        <p:spPr bwMode="auto">
          <a:xfrm flipV="1">
            <a:off x="3623757" y="1095375"/>
            <a:ext cx="4900613" cy="3671888"/>
          </a:xfrm>
          <a:prstGeom prst="line">
            <a:avLst/>
          </a:prstGeom>
          <a:noFill/>
          <a:ln w="22225">
            <a:solidFill>
              <a:srgbClr val="00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graphicFrame>
        <p:nvGraphicFramePr>
          <p:cNvPr id="6617" name="Object 473"/>
          <p:cNvGraphicFramePr>
            <a:graphicFrameLocks noChangeAspect="1"/>
          </p:cNvGraphicFramePr>
          <p:nvPr/>
        </p:nvGraphicFramePr>
        <p:xfrm>
          <a:off x="6551104" y="1184984"/>
          <a:ext cx="1004887" cy="544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748975" imgH="406224" progId="">
                  <p:embed/>
                </p:oleObj>
              </mc:Choice>
              <mc:Fallback>
                <p:oleObj name="Equation" r:id="rId2" imgW="748975" imgH="406224" progId="">
                  <p:embed/>
                  <p:pic>
                    <p:nvPicPr>
                      <p:cNvPr id="6617" name="Object 47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51104" y="1184984"/>
                        <a:ext cx="1004887" cy="544513"/>
                      </a:xfrm>
                      <a:prstGeom prst="rect">
                        <a:avLst/>
                      </a:prstGeom>
                      <a:solidFill>
                        <a:schemeClr val="accent2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470" name="Text Box 456"/>
          <p:cNvSpPr txBox="1">
            <a:spLocks noChangeArrowheads="1"/>
          </p:cNvSpPr>
          <p:nvPr/>
        </p:nvSpPr>
        <p:spPr bwMode="auto">
          <a:xfrm>
            <a:off x="131763" y="2286001"/>
            <a:ext cx="3165475" cy="769938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2200" dirty="0">
                <a:latin typeface="Comic Sans MS" panose="030F0702030302020204" pitchFamily="66" charset="0"/>
              </a:rPr>
              <a:t>We need one other point on the graph.</a:t>
            </a:r>
          </a:p>
        </p:txBody>
      </p:sp>
      <p:sp>
        <p:nvSpPr>
          <p:cNvPr id="471" name="Text Box 457"/>
          <p:cNvSpPr txBox="1">
            <a:spLocks noChangeArrowheads="1"/>
          </p:cNvSpPr>
          <p:nvPr/>
        </p:nvSpPr>
        <p:spPr bwMode="auto">
          <a:xfrm>
            <a:off x="127000" y="868363"/>
            <a:ext cx="3163888" cy="830263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dirty="0">
                <a:latin typeface="Comic Sans MS" panose="030F0702030302020204" pitchFamily="66" charset="0"/>
              </a:rPr>
              <a:t>Graph the line with equation y =    x + </a:t>
            </a:r>
            <a:r>
              <a:rPr lang="en-GB" altLang="en-US" b="1" dirty="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472" name="Text Box 460"/>
          <p:cNvSpPr txBox="1">
            <a:spLocks noChangeArrowheads="1"/>
          </p:cNvSpPr>
          <p:nvPr/>
        </p:nvSpPr>
        <p:spPr bwMode="auto">
          <a:xfrm>
            <a:off x="158750" y="3142599"/>
            <a:ext cx="3138488" cy="1200329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dirty="0">
                <a:latin typeface="Comic Sans MS" panose="030F0702030302020204" pitchFamily="66" charset="0"/>
              </a:rPr>
              <a:t>The other point can be found by using the gradient.</a:t>
            </a:r>
            <a:endParaRPr lang="en-GB" altLang="en-US" b="1" dirty="0">
              <a:solidFill>
                <a:srgbClr val="FF5050"/>
              </a:solidFill>
              <a:latin typeface="Comic Sans MS" panose="030F0702030302020204" pitchFamily="66" charset="0"/>
            </a:endParaRPr>
          </a:p>
        </p:txBody>
      </p:sp>
      <p:sp>
        <p:nvSpPr>
          <p:cNvPr id="474" name="Text Box 456"/>
          <p:cNvSpPr txBox="1">
            <a:spLocks noChangeArrowheads="1"/>
          </p:cNvSpPr>
          <p:nvPr/>
        </p:nvSpPr>
        <p:spPr bwMode="auto">
          <a:xfrm>
            <a:off x="152401" y="1794669"/>
            <a:ext cx="3138487" cy="430887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2000" b="1" dirty="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  <a:r>
              <a:rPr lang="en-GB" altLang="en-US" sz="2200" dirty="0">
                <a:latin typeface="Comic Sans MS" panose="030F0702030302020204" pitchFamily="66" charset="0"/>
              </a:rPr>
              <a:t> is the </a:t>
            </a:r>
            <a:r>
              <a:rPr lang="en-GB" altLang="en-US" sz="2200" b="1" dirty="0">
                <a:solidFill>
                  <a:srgbClr val="FF6600"/>
                </a:solidFill>
                <a:latin typeface="Comic Sans MS" panose="030F0702030302020204" pitchFamily="66" charset="0"/>
              </a:rPr>
              <a:t>y intercept</a:t>
            </a:r>
            <a:r>
              <a:rPr lang="en-GB" altLang="en-US" sz="2200" dirty="0">
                <a:latin typeface="Comic Sans MS" panose="030F0702030302020204" pitchFamily="66" charset="0"/>
              </a:rPr>
              <a:t>.</a:t>
            </a:r>
          </a:p>
        </p:txBody>
      </p:sp>
      <p:sp>
        <p:nvSpPr>
          <p:cNvPr id="476" name="Text Box 456"/>
          <p:cNvSpPr txBox="1">
            <a:spLocks noChangeArrowheads="1"/>
          </p:cNvSpPr>
          <p:nvPr/>
        </p:nvSpPr>
        <p:spPr bwMode="auto">
          <a:xfrm>
            <a:off x="144418" y="4985794"/>
            <a:ext cx="3138487" cy="938719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200" dirty="0">
                <a:latin typeface="Comic Sans MS" panose="030F0702030302020204" pitchFamily="66" charset="0"/>
              </a:rPr>
              <a:t>It means:</a:t>
            </a:r>
          </a:p>
          <a:p>
            <a:pPr eaLnBrk="1" hangingPunct="1">
              <a:spcBef>
                <a:spcPct val="50000"/>
              </a:spcBef>
            </a:pPr>
            <a:endParaRPr lang="en-GB" altLang="en-US" sz="2200" dirty="0">
              <a:latin typeface="Comic Sans MS" panose="030F0702030302020204" pitchFamily="66" charset="0"/>
            </a:endParaRPr>
          </a:p>
        </p:txBody>
      </p:sp>
      <p:sp>
        <p:nvSpPr>
          <p:cNvPr id="477" name="Text Box 464"/>
          <p:cNvSpPr txBox="1">
            <a:spLocks noChangeArrowheads="1"/>
          </p:cNvSpPr>
          <p:nvPr/>
        </p:nvSpPr>
        <p:spPr bwMode="auto">
          <a:xfrm>
            <a:off x="1523442" y="5021113"/>
            <a:ext cx="12350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000" dirty="0">
                <a:solidFill>
                  <a:schemeClr val="accent2"/>
                </a:solidFill>
                <a:latin typeface="Comic Sans MS" panose="030F0702030302020204" pitchFamily="66" charset="0"/>
              </a:rPr>
              <a:t>rise = 3</a:t>
            </a:r>
          </a:p>
        </p:txBody>
      </p:sp>
      <p:sp>
        <p:nvSpPr>
          <p:cNvPr id="478" name="Text Box 465"/>
          <p:cNvSpPr txBox="1">
            <a:spLocks noChangeArrowheads="1"/>
          </p:cNvSpPr>
          <p:nvPr/>
        </p:nvSpPr>
        <p:spPr bwMode="auto">
          <a:xfrm>
            <a:off x="1563642" y="5417988"/>
            <a:ext cx="11588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000" dirty="0">
                <a:solidFill>
                  <a:schemeClr val="accent2"/>
                </a:solidFill>
                <a:latin typeface="Comic Sans MS" panose="030F0702030302020204" pitchFamily="66" charset="0"/>
              </a:rPr>
              <a:t>run = 4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1968941" y="1248364"/>
            <a:ext cx="312214" cy="537134"/>
            <a:chOff x="2918670" y="5966509"/>
            <a:chExt cx="312214" cy="537134"/>
          </a:xfrm>
        </p:grpSpPr>
        <p:sp>
          <p:nvSpPr>
            <p:cNvPr id="3" name="Rectangle 2"/>
            <p:cNvSpPr/>
            <p:nvPr/>
          </p:nvSpPr>
          <p:spPr>
            <a:xfrm>
              <a:off x="2937214" y="5966509"/>
              <a:ext cx="293670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altLang="en-US" sz="1400" b="1" dirty="0">
                  <a:solidFill>
                    <a:schemeClr val="accent2"/>
                  </a:solidFill>
                  <a:latin typeface="Comic Sans MS" panose="030F0702030302020204" pitchFamily="66" charset="0"/>
                </a:rPr>
                <a:t>3</a:t>
              </a:r>
              <a:endParaRPr lang="en-GB" sz="1400" dirty="0"/>
            </a:p>
          </p:txBody>
        </p:sp>
        <p:sp>
          <p:nvSpPr>
            <p:cNvPr id="480" name="Rectangle 479"/>
            <p:cNvSpPr/>
            <p:nvPr/>
          </p:nvSpPr>
          <p:spPr>
            <a:xfrm>
              <a:off x="2918670" y="6195866"/>
              <a:ext cx="293670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altLang="en-US" sz="1400" b="1" dirty="0">
                  <a:solidFill>
                    <a:schemeClr val="accent2"/>
                  </a:solidFill>
                  <a:latin typeface="Comic Sans MS" panose="030F0702030302020204" pitchFamily="66" charset="0"/>
                </a:rPr>
                <a:t>4</a:t>
              </a:r>
              <a:endParaRPr lang="en-GB" sz="1400" dirty="0"/>
            </a:p>
          </p:txBody>
        </p:sp>
        <p:cxnSp>
          <p:nvCxnSpPr>
            <p:cNvPr id="5" name="Straight Connector 4"/>
            <p:cNvCxnSpPr/>
            <p:nvPr/>
          </p:nvCxnSpPr>
          <p:spPr>
            <a:xfrm>
              <a:off x="2952286" y="6218110"/>
              <a:ext cx="263525" cy="0"/>
            </a:xfrm>
            <a:prstGeom prst="line">
              <a:avLst/>
            </a:prstGeom>
            <a:ln w="19050">
              <a:solidFill>
                <a:srgbClr val="009DD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84" name="TextBox 483"/>
          <p:cNvSpPr txBox="1"/>
          <p:nvPr/>
        </p:nvSpPr>
        <p:spPr>
          <a:xfrm>
            <a:off x="5923446" y="2785970"/>
            <a:ext cx="332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solidFill>
                  <a:srgbClr val="FF0000"/>
                </a:solidFill>
                <a:latin typeface="+mn-lt"/>
              </a:rPr>
              <a:t>X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129298" y="4373158"/>
            <a:ext cx="3138487" cy="537134"/>
            <a:chOff x="129298" y="4373158"/>
            <a:chExt cx="3138487" cy="537134"/>
          </a:xfrm>
        </p:grpSpPr>
        <p:sp>
          <p:nvSpPr>
            <p:cNvPr id="475" name="Text Box 456"/>
            <p:cNvSpPr txBox="1">
              <a:spLocks noChangeArrowheads="1"/>
            </p:cNvSpPr>
            <p:nvPr/>
          </p:nvSpPr>
          <p:spPr bwMode="auto">
            <a:xfrm>
              <a:off x="129298" y="4422476"/>
              <a:ext cx="3138487" cy="461665"/>
            </a:xfrm>
            <a:prstGeom prst="rect">
              <a:avLst/>
            </a:prstGeom>
            <a:solidFill>
              <a:srgbClr val="FFFF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GB" altLang="en-US" b="1" dirty="0">
                  <a:solidFill>
                    <a:schemeClr val="accent2"/>
                  </a:solidFill>
                  <a:latin typeface="Comic Sans MS" panose="030F0702030302020204" pitchFamily="66" charset="0"/>
                </a:rPr>
                <a:t>  </a:t>
              </a:r>
              <a:r>
                <a:rPr lang="en-GB" altLang="en-US" sz="2000" b="1" dirty="0">
                  <a:solidFill>
                    <a:srgbClr val="FF0000"/>
                  </a:solidFill>
                  <a:latin typeface="Comic Sans MS" panose="030F0702030302020204" pitchFamily="66" charset="0"/>
                </a:rPr>
                <a:t> </a:t>
              </a:r>
              <a:r>
                <a:rPr lang="en-GB" altLang="en-US" sz="2200" dirty="0">
                  <a:latin typeface="Comic Sans MS" panose="030F0702030302020204" pitchFamily="66" charset="0"/>
                </a:rPr>
                <a:t>is the </a:t>
              </a:r>
              <a:r>
                <a:rPr lang="en-GB" altLang="en-US" sz="2200" b="1" dirty="0">
                  <a:solidFill>
                    <a:srgbClr val="FF6600"/>
                  </a:solidFill>
                  <a:latin typeface="Comic Sans MS" panose="030F0702030302020204" pitchFamily="66" charset="0"/>
                </a:rPr>
                <a:t>gradient</a:t>
              </a:r>
              <a:r>
                <a:rPr lang="en-GB" altLang="en-US" sz="2200" dirty="0">
                  <a:latin typeface="Comic Sans MS" panose="030F0702030302020204" pitchFamily="66" charset="0"/>
                </a:rPr>
                <a:t>.</a:t>
              </a:r>
            </a:p>
          </p:txBody>
        </p:sp>
        <p:grpSp>
          <p:nvGrpSpPr>
            <p:cNvPr id="485" name="Group 484"/>
            <p:cNvGrpSpPr/>
            <p:nvPr/>
          </p:nvGrpSpPr>
          <p:grpSpPr>
            <a:xfrm>
              <a:off x="507694" y="4373158"/>
              <a:ext cx="312214" cy="537134"/>
              <a:chOff x="2918670" y="5966509"/>
              <a:chExt cx="312214" cy="537134"/>
            </a:xfrm>
          </p:grpSpPr>
          <p:sp>
            <p:nvSpPr>
              <p:cNvPr id="486" name="Rectangle 485"/>
              <p:cNvSpPr/>
              <p:nvPr/>
            </p:nvSpPr>
            <p:spPr>
              <a:xfrm>
                <a:off x="2937214" y="5966509"/>
                <a:ext cx="293670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altLang="en-US" sz="1400" b="1" dirty="0">
                    <a:solidFill>
                      <a:schemeClr val="accent2"/>
                    </a:solidFill>
                    <a:latin typeface="Comic Sans MS" panose="030F0702030302020204" pitchFamily="66" charset="0"/>
                  </a:rPr>
                  <a:t>3</a:t>
                </a:r>
                <a:endParaRPr lang="en-GB" sz="1400" dirty="0"/>
              </a:p>
            </p:txBody>
          </p:sp>
          <p:sp>
            <p:nvSpPr>
              <p:cNvPr id="487" name="Rectangle 486"/>
              <p:cNvSpPr/>
              <p:nvPr/>
            </p:nvSpPr>
            <p:spPr>
              <a:xfrm>
                <a:off x="2918670" y="6195866"/>
                <a:ext cx="293670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altLang="en-US" sz="1400" b="1" dirty="0">
                    <a:solidFill>
                      <a:schemeClr val="accent2"/>
                    </a:solidFill>
                    <a:latin typeface="Comic Sans MS" panose="030F0702030302020204" pitchFamily="66" charset="0"/>
                  </a:rPr>
                  <a:t>4</a:t>
                </a:r>
                <a:endParaRPr lang="en-GB" sz="1400" dirty="0"/>
              </a:p>
            </p:txBody>
          </p:sp>
          <p:cxnSp>
            <p:nvCxnSpPr>
              <p:cNvPr id="488" name="Straight Connector 487"/>
              <p:cNvCxnSpPr/>
              <p:nvPr/>
            </p:nvCxnSpPr>
            <p:spPr>
              <a:xfrm>
                <a:off x="2952286" y="6218110"/>
                <a:ext cx="263525" cy="0"/>
              </a:xfrm>
              <a:prstGeom prst="line">
                <a:avLst/>
              </a:prstGeom>
              <a:ln w="19050">
                <a:solidFill>
                  <a:srgbClr val="009DD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490" name="TextBox 489"/>
          <p:cNvSpPr txBox="1"/>
          <p:nvPr/>
        </p:nvSpPr>
        <p:spPr>
          <a:xfrm>
            <a:off x="6935587" y="2036955"/>
            <a:ext cx="332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solidFill>
                  <a:srgbClr val="FF0000"/>
                </a:solidFill>
                <a:latin typeface="+mn-lt"/>
              </a:rPr>
              <a:t>X</a:t>
            </a:r>
          </a:p>
        </p:txBody>
      </p:sp>
      <p:sp>
        <p:nvSpPr>
          <p:cNvPr id="481" name="TextBox 480"/>
          <p:cNvSpPr txBox="1"/>
          <p:nvPr/>
        </p:nvSpPr>
        <p:spPr>
          <a:xfrm>
            <a:off x="179512" y="116632"/>
            <a:ext cx="82089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2060"/>
                </a:solidFill>
                <a:latin typeface="Comic Sans MS" panose="030F0702030302020204" pitchFamily="66" charset="0"/>
              </a:rPr>
              <a:t>Graphing from the gradient-intercept form</a:t>
            </a:r>
            <a:endParaRPr lang="en-GB" sz="2800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482" name="Rectangle 481">
            <a:hlinkClick r:id="rId4"/>
            <a:extLst>
              <a:ext uri="{FF2B5EF4-FFF2-40B4-BE49-F238E27FC236}">
                <a16:creationId xmlns:a16="http://schemas.microsoft.com/office/drawing/2014/main" id="{A3525620-8250-4B46-B9B9-AADCCD380379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3" name="Rectangle 482">
            <a:hlinkClick r:id="rId4"/>
            <a:extLst>
              <a:ext uri="{FF2B5EF4-FFF2-40B4-BE49-F238E27FC236}">
                <a16:creationId xmlns:a16="http://schemas.microsoft.com/office/drawing/2014/main" id="{2D941D15-1987-48A0-B22C-48BB4FB2BB2E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680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6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6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4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6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6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66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8" dur="500"/>
                                        <p:tgtEl>
                                          <p:spTgt spid="66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05" grpId="0" animBg="1"/>
      <p:bldP spid="6606" grpId="0" autoUpdateAnimBg="0"/>
      <p:bldP spid="6607" grpId="0" autoUpdateAnimBg="0"/>
      <p:bldP spid="6612" grpId="0" animBg="1"/>
      <p:bldP spid="6614" grpId="0" animBg="1"/>
      <p:bldP spid="470" grpId="0" animBg="1"/>
      <p:bldP spid="472" grpId="0" animBg="1" autoUpdateAnimBg="0"/>
      <p:bldP spid="474" grpId="0" animBg="1"/>
      <p:bldP spid="476" grpId="0" animBg="1"/>
      <p:bldP spid="477" grpId="0" autoUpdateAnimBg="0"/>
      <p:bldP spid="478" grpId="0" autoUpdateAnimBg="0"/>
      <p:bldP spid="484" grpId="0"/>
      <p:bldP spid="49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78"/>
          <p:cNvGrpSpPr>
            <a:grpSpLocks/>
          </p:cNvGrpSpPr>
          <p:nvPr/>
        </p:nvGrpSpPr>
        <p:grpSpPr bwMode="auto">
          <a:xfrm>
            <a:off x="3321423" y="604837"/>
            <a:ext cx="5657850" cy="5648325"/>
            <a:chOff x="1872" y="288"/>
            <a:chExt cx="3564" cy="3558"/>
          </a:xfrm>
        </p:grpSpPr>
        <p:grpSp>
          <p:nvGrpSpPr>
            <p:cNvPr id="3085" name="Group 6"/>
            <p:cNvGrpSpPr>
              <a:grpSpLocks/>
            </p:cNvGrpSpPr>
            <p:nvPr/>
          </p:nvGrpSpPr>
          <p:grpSpPr bwMode="auto">
            <a:xfrm>
              <a:off x="1872" y="288"/>
              <a:ext cx="3564" cy="3558"/>
              <a:chOff x="1064" y="316"/>
              <a:chExt cx="3564" cy="3558"/>
            </a:xfrm>
          </p:grpSpPr>
          <p:grpSp>
            <p:nvGrpSpPr>
              <p:cNvPr id="3091" name="Group 7"/>
              <p:cNvGrpSpPr>
                <a:grpSpLocks/>
              </p:cNvGrpSpPr>
              <p:nvPr/>
            </p:nvGrpSpPr>
            <p:grpSpPr bwMode="auto">
              <a:xfrm>
                <a:off x="1244" y="616"/>
                <a:ext cx="3140" cy="3140"/>
                <a:chOff x="1244" y="616"/>
                <a:chExt cx="3140" cy="3140"/>
              </a:xfrm>
            </p:grpSpPr>
            <p:grpSp>
              <p:nvGrpSpPr>
                <p:cNvPr id="3136" name="Group 8"/>
                <p:cNvGrpSpPr>
                  <a:grpSpLocks/>
                </p:cNvGrpSpPr>
                <p:nvPr/>
              </p:nvGrpSpPr>
              <p:grpSpPr bwMode="auto">
                <a:xfrm>
                  <a:off x="1244" y="616"/>
                  <a:ext cx="3140" cy="3140"/>
                  <a:chOff x="773" y="1401"/>
                  <a:chExt cx="3140" cy="3140"/>
                </a:xfrm>
              </p:grpSpPr>
              <p:sp>
                <p:nvSpPr>
                  <p:cNvPr id="3139" name="Rectangle 9"/>
                  <p:cNvSpPr>
                    <a:spLocks noChangeArrowheads="1"/>
                  </p:cNvSpPr>
                  <p:nvPr/>
                </p:nvSpPr>
                <p:spPr bwMode="auto">
                  <a:xfrm>
                    <a:off x="1401" y="1401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140" name="Rectangle 10"/>
                  <p:cNvSpPr>
                    <a:spLocks noChangeArrowheads="1"/>
                  </p:cNvSpPr>
                  <p:nvPr/>
                </p:nvSpPr>
                <p:spPr bwMode="auto">
                  <a:xfrm>
                    <a:off x="1558" y="1401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141" name="Rectangle 11"/>
                  <p:cNvSpPr>
                    <a:spLocks noChangeArrowheads="1"/>
                  </p:cNvSpPr>
                  <p:nvPr/>
                </p:nvSpPr>
                <p:spPr bwMode="auto">
                  <a:xfrm>
                    <a:off x="1715" y="1401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142" name="Rectangle 12"/>
                  <p:cNvSpPr>
                    <a:spLocks noChangeArrowheads="1"/>
                  </p:cNvSpPr>
                  <p:nvPr/>
                </p:nvSpPr>
                <p:spPr bwMode="auto">
                  <a:xfrm>
                    <a:off x="1872" y="1401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143" name="Rectangle 13"/>
                  <p:cNvSpPr>
                    <a:spLocks noChangeArrowheads="1"/>
                  </p:cNvSpPr>
                  <p:nvPr/>
                </p:nvSpPr>
                <p:spPr bwMode="auto">
                  <a:xfrm>
                    <a:off x="773" y="1401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144" name="Rectangle 14"/>
                  <p:cNvSpPr>
                    <a:spLocks noChangeArrowheads="1"/>
                  </p:cNvSpPr>
                  <p:nvPr/>
                </p:nvSpPr>
                <p:spPr bwMode="auto">
                  <a:xfrm>
                    <a:off x="930" y="1401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145" name="Rectangle 15"/>
                  <p:cNvSpPr>
                    <a:spLocks noChangeArrowheads="1"/>
                  </p:cNvSpPr>
                  <p:nvPr/>
                </p:nvSpPr>
                <p:spPr bwMode="auto">
                  <a:xfrm>
                    <a:off x="1087" y="1401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146" name="Rectangle 16"/>
                  <p:cNvSpPr>
                    <a:spLocks noChangeArrowheads="1"/>
                  </p:cNvSpPr>
                  <p:nvPr/>
                </p:nvSpPr>
                <p:spPr bwMode="auto">
                  <a:xfrm>
                    <a:off x="1244" y="1401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147" name="Rectangle 17"/>
                  <p:cNvSpPr>
                    <a:spLocks noChangeArrowheads="1"/>
                  </p:cNvSpPr>
                  <p:nvPr/>
                </p:nvSpPr>
                <p:spPr bwMode="auto">
                  <a:xfrm>
                    <a:off x="2029" y="1401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148" name="Rectangle 18"/>
                  <p:cNvSpPr>
                    <a:spLocks noChangeArrowheads="1"/>
                  </p:cNvSpPr>
                  <p:nvPr/>
                </p:nvSpPr>
                <p:spPr bwMode="auto">
                  <a:xfrm>
                    <a:off x="2186" y="1401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149" name="Rectangle 19"/>
                  <p:cNvSpPr>
                    <a:spLocks noChangeArrowheads="1"/>
                  </p:cNvSpPr>
                  <p:nvPr/>
                </p:nvSpPr>
                <p:spPr bwMode="auto">
                  <a:xfrm>
                    <a:off x="2971" y="1401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150" name="Rectangle 20"/>
                  <p:cNvSpPr>
                    <a:spLocks noChangeArrowheads="1"/>
                  </p:cNvSpPr>
                  <p:nvPr/>
                </p:nvSpPr>
                <p:spPr bwMode="auto">
                  <a:xfrm>
                    <a:off x="3128" y="1401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151" name="Rectangle 21"/>
                  <p:cNvSpPr>
                    <a:spLocks noChangeArrowheads="1"/>
                  </p:cNvSpPr>
                  <p:nvPr/>
                </p:nvSpPr>
                <p:spPr bwMode="auto">
                  <a:xfrm>
                    <a:off x="3285" y="1401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152" name="Rectangle 22"/>
                  <p:cNvSpPr>
                    <a:spLocks noChangeArrowheads="1"/>
                  </p:cNvSpPr>
                  <p:nvPr/>
                </p:nvSpPr>
                <p:spPr bwMode="auto">
                  <a:xfrm>
                    <a:off x="3442" y="1401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153" name="Rectangle 23"/>
                  <p:cNvSpPr>
                    <a:spLocks noChangeArrowheads="1"/>
                  </p:cNvSpPr>
                  <p:nvPr/>
                </p:nvSpPr>
                <p:spPr bwMode="auto">
                  <a:xfrm>
                    <a:off x="2343" y="1401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154" name="Rectangle 24"/>
                  <p:cNvSpPr>
                    <a:spLocks noChangeArrowheads="1"/>
                  </p:cNvSpPr>
                  <p:nvPr/>
                </p:nvSpPr>
                <p:spPr bwMode="auto">
                  <a:xfrm>
                    <a:off x="2500" y="1401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155" name="Rectangle 25"/>
                  <p:cNvSpPr>
                    <a:spLocks noChangeArrowheads="1"/>
                  </p:cNvSpPr>
                  <p:nvPr/>
                </p:nvSpPr>
                <p:spPr bwMode="auto">
                  <a:xfrm>
                    <a:off x="2657" y="1401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156" name="Rectangle 26"/>
                  <p:cNvSpPr>
                    <a:spLocks noChangeArrowheads="1"/>
                  </p:cNvSpPr>
                  <p:nvPr/>
                </p:nvSpPr>
                <p:spPr bwMode="auto">
                  <a:xfrm>
                    <a:off x="2814" y="1401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157" name="Rectangle 27"/>
                  <p:cNvSpPr>
                    <a:spLocks noChangeArrowheads="1"/>
                  </p:cNvSpPr>
                  <p:nvPr/>
                </p:nvSpPr>
                <p:spPr bwMode="auto">
                  <a:xfrm>
                    <a:off x="3599" y="1401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158" name="Rectangle 28"/>
                  <p:cNvSpPr>
                    <a:spLocks noChangeArrowheads="1"/>
                  </p:cNvSpPr>
                  <p:nvPr/>
                </p:nvSpPr>
                <p:spPr bwMode="auto">
                  <a:xfrm>
                    <a:off x="3756" y="1401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159" name="Rectangle 29"/>
                  <p:cNvSpPr>
                    <a:spLocks noChangeArrowheads="1"/>
                  </p:cNvSpPr>
                  <p:nvPr/>
                </p:nvSpPr>
                <p:spPr bwMode="auto">
                  <a:xfrm>
                    <a:off x="1401" y="1558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160" name="Rectangle 30"/>
                  <p:cNvSpPr>
                    <a:spLocks noChangeArrowheads="1"/>
                  </p:cNvSpPr>
                  <p:nvPr/>
                </p:nvSpPr>
                <p:spPr bwMode="auto">
                  <a:xfrm>
                    <a:off x="1558" y="1558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161" name="Rectangle 31"/>
                  <p:cNvSpPr>
                    <a:spLocks noChangeArrowheads="1"/>
                  </p:cNvSpPr>
                  <p:nvPr/>
                </p:nvSpPr>
                <p:spPr bwMode="auto">
                  <a:xfrm>
                    <a:off x="1715" y="1558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162" name="Rectangle 32"/>
                  <p:cNvSpPr>
                    <a:spLocks noChangeArrowheads="1"/>
                  </p:cNvSpPr>
                  <p:nvPr/>
                </p:nvSpPr>
                <p:spPr bwMode="auto">
                  <a:xfrm>
                    <a:off x="1872" y="1558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163" name="Rectangle 33"/>
                  <p:cNvSpPr>
                    <a:spLocks noChangeArrowheads="1"/>
                  </p:cNvSpPr>
                  <p:nvPr/>
                </p:nvSpPr>
                <p:spPr bwMode="auto">
                  <a:xfrm>
                    <a:off x="773" y="1558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164" name="Rectangle 34"/>
                  <p:cNvSpPr>
                    <a:spLocks noChangeArrowheads="1"/>
                  </p:cNvSpPr>
                  <p:nvPr/>
                </p:nvSpPr>
                <p:spPr bwMode="auto">
                  <a:xfrm>
                    <a:off x="930" y="1558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165" name="Rectangle 35"/>
                  <p:cNvSpPr>
                    <a:spLocks noChangeArrowheads="1"/>
                  </p:cNvSpPr>
                  <p:nvPr/>
                </p:nvSpPr>
                <p:spPr bwMode="auto">
                  <a:xfrm>
                    <a:off x="1087" y="1558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166" name="Rectangle 36"/>
                  <p:cNvSpPr>
                    <a:spLocks noChangeArrowheads="1"/>
                  </p:cNvSpPr>
                  <p:nvPr/>
                </p:nvSpPr>
                <p:spPr bwMode="auto">
                  <a:xfrm>
                    <a:off x="1244" y="1558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167" name="Rectangle 37"/>
                  <p:cNvSpPr>
                    <a:spLocks noChangeArrowheads="1"/>
                  </p:cNvSpPr>
                  <p:nvPr/>
                </p:nvSpPr>
                <p:spPr bwMode="auto">
                  <a:xfrm>
                    <a:off x="2029" y="1558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168" name="Rectangle 38"/>
                  <p:cNvSpPr>
                    <a:spLocks noChangeArrowheads="1"/>
                  </p:cNvSpPr>
                  <p:nvPr/>
                </p:nvSpPr>
                <p:spPr bwMode="auto">
                  <a:xfrm>
                    <a:off x="2186" y="1558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169" name="Rectangle 39"/>
                  <p:cNvSpPr>
                    <a:spLocks noChangeArrowheads="1"/>
                  </p:cNvSpPr>
                  <p:nvPr/>
                </p:nvSpPr>
                <p:spPr bwMode="auto">
                  <a:xfrm>
                    <a:off x="2971" y="1558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170" name="Rectangle 40"/>
                  <p:cNvSpPr>
                    <a:spLocks noChangeArrowheads="1"/>
                  </p:cNvSpPr>
                  <p:nvPr/>
                </p:nvSpPr>
                <p:spPr bwMode="auto">
                  <a:xfrm>
                    <a:off x="3128" y="1558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171" name="Rectangle 41"/>
                  <p:cNvSpPr>
                    <a:spLocks noChangeArrowheads="1"/>
                  </p:cNvSpPr>
                  <p:nvPr/>
                </p:nvSpPr>
                <p:spPr bwMode="auto">
                  <a:xfrm>
                    <a:off x="3285" y="1558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172" name="Rectangle 42"/>
                  <p:cNvSpPr>
                    <a:spLocks noChangeArrowheads="1"/>
                  </p:cNvSpPr>
                  <p:nvPr/>
                </p:nvSpPr>
                <p:spPr bwMode="auto">
                  <a:xfrm>
                    <a:off x="3442" y="1558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173" name="Rectangle 43"/>
                  <p:cNvSpPr>
                    <a:spLocks noChangeArrowheads="1"/>
                  </p:cNvSpPr>
                  <p:nvPr/>
                </p:nvSpPr>
                <p:spPr bwMode="auto">
                  <a:xfrm>
                    <a:off x="2343" y="1558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174" name="Rectangle 44"/>
                  <p:cNvSpPr>
                    <a:spLocks noChangeArrowheads="1"/>
                  </p:cNvSpPr>
                  <p:nvPr/>
                </p:nvSpPr>
                <p:spPr bwMode="auto">
                  <a:xfrm>
                    <a:off x="2500" y="1558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175" name="Rectangle 45"/>
                  <p:cNvSpPr>
                    <a:spLocks noChangeArrowheads="1"/>
                  </p:cNvSpPr>
                  <p:nvPr/>
                </p:nvSpPr>
                <p:spPr bwMode="auto">
                  <a:xfrm>
                    <a:off x="2657" y="1558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176" name="Rectangle 46"/>
                  <p:cNvSpPr>
                    <a:spLocks noChangeArrowheads="1"/>
                  </p:cNvSpPr>
                  <p:nvPr/>
                </p:nvSpPr>
                <p:spPr bwMode="auto">
                  <a:xfrm>
                    <a:off x="2814" y="1558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177" name="Rectangle 47"/>
                  <p:cNvSpPr>
                    <a:spLocks noChangeArrowheads="1"/>
                  </p:cNvSpPr>
                  <p:nvPr/>
                </p:nvSpPr>
                <p:spPr bwMode="auto">
                  <a:xfrm>
                    <a:off x="3599" y="1558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178" name="Rectangle 48"/>
                  <p:cNvSpPr>
                    <a:spLocks noChangeArrowheads="1"/>
                  </p:cNvSpPr>
                  <p:nvPr/>
                </p:nvSpPr>
                <p:spPr bwMode="auto">
                  <a:xfrm>
                    <a:off x="3756" y="1558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179" name="Rectangle 49"/>
                  <p:cNvSpPr>
                    <a:spLocks noChangeArrowheads="1"/>
                  </p:cNvSpPr>
                  <p:nvPr/>
                </p:nvSpPr>
                <p:spPr bwMode="auto">
                  <a:xfrm>
                    <a:off x="1401" y="1715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180" name="Rectangle 50"/>
                  <p:cNvSpPr>
                    <a:spLocks noChangeArrowheads="1"/>
                  </p:cNvSpPr>
                  <p:nvPr/>
                </p:nvSpPr>
                <p:spPr bwMode="auto">
                  <a:xfrm>
                    <a:off x="1558" y="1715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181" name="Rectangle 51"/>
                  <p:cNvSpPr>
                    <a:spLocks noChangeArrowheads="1"/>
                  </p:cNvSpPr>
                  <p:nvPr/>
                </p:nvSpPr>
                <p:spPr bwMode="auto">
                  <a:xfrm>
                    <a:off x="1715" y="1715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182" name="Rectangle 52"/>
                  <p:cNvSpPr>
                    <a:spLocks noChangeArrowheads="1"/>
                  </p:cNvSpPr>
                  <p:nvPr/>
                </p:nvSpPr>
                <p:spPr bwMode="auto">
                  <a:xfrm>
                    <a:off x="1872" y="1715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183" name="Rectangle 53"/>
                  <p:cNvSpPr>
                    <a:spLocks noChangeArrowheads="1"/>
                  </p:cNvSpPr>
                  <p:nvPr/>
                </p:nvSpPr>
                <p:spPr bwMode="auto">
                  <a:xfrm>
                    <a:off x="773" y="1715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184" name="Rectangle 54"/>
                  <p:cNvSpPr>
                    <a:spLocks noChangeArrowheads="1"/>
                  </p:cNvSpPr>
                  <p:nvPr/>
                </p:nvSpPr>
                <p:spPr bwMode="auto">
                  <a:xfrm>
                    <a:off x="930" y="1715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185" name="Rectangle 55"/>
                  <p:cNvSpPr>
                    <a:spLocks noChangeArrowheads="1"/>
                  </p:cNvSpPr>
                  <p:nvPr/>
                </p:nvSpPr>
                <p:spPr bwMode="auto">
                  <a:xfrm>
                    <a:off x="1087" y="1715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186" name="Rectangle 56"/>
                  <p:cNvSpPr>
                    <a:spLocks noChangeArrowheads="1"/>
                  </p:cNvSpPr>
                  <p:nvPr/>
                </p:nvSpPr>
                <p:spPr bwMode="auto">
                  <a:xfrm>
                    <a:off x="1244" y="1715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187" name="Rectangle 57"/>
                  <p:cNvSpPr>
                    <a:spLocks noChangeArrowheads="1"/>
                  </p:cNvSpPr>
                  <p:nvPr/>
                </p:nvSpPr>
                <p:spPr bwMode="auto">
                  <a:xfrm>
                    <a:off x="2029" y="1715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188" name="Rectangle 58"/>
                  <p:cNvSpPr>
                    <a:spLocks noChangeArrowheads="1"/>
                  </p:cNvSpPr>
                  <p:nvPr/>
                </p:nvSpPr>
                <p:spPr bwMode="auto">
                  <a:xfrm>
                    <a:off x="2186" y="1715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189" name="Rectangle 59"/>
                  <p:cNvSpPr>
                    <a:spLocks noChangeArrowheads="1"/>
                  </p:cNvSpPr>
                  <p:nvPr/>
                </p:nvSpPr>
                <p:spPr bwMode="auto">
                  <a:xfrm>
                    <a:off x="2971" y="1715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190" name="Rectangle 60"/>
                  <p:cNvSpPr>
                    <a:spLocks noChangeArrowheads="1"/>
                  </p:cNvSpPr>
                  <p:nvPr/>
                </p:nvSpPr>
                <p:spPr bwMode="auto">
                  <a:xfrm>
                    <a:off x="3128" y="1715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191" name="Rectangle 61"/>
                  <p:cNvSpPr>
                    <a:spLocks noChangeArrowheads="1"/>
                  </p:cNvSpPr>
                  <p:nvPr/>
                </p:nvSpPr>
                <p:spPr bwMode="auto">
                  <a:xfrm>
                    <a:off x="3285" y="1715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192" name="Rectangle 62"/>
                  <p:cNvSpPr>
                    <a:spLocks noChangeArrowheads="1"/>
                  </p:cNvSpPr>
                  <p:nvPr/>
                </p:nvSpPr>
                <p:spPr bwMode="auto">
                  <a:xfrm>
                    <a:off x="3442" y="1715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193" name="Rectangle 63"/>
                  <p:cNvSpPr>
                    <a:spLocks noChangeArrowheads="1"/>
                  </p:cNvSpPr>
                  <p:nvPr/>
                </p:nvSpPr>
                <p:spPr bwMode="auto">
                  <a:xfrm>
                    <a:off x="2343" y="1715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194" name="Rectangle 64"/>
                  <p:cNvSpPr>
                    <a:spLocks noChangeArrowheads="1"/>
                  </p:cNvSpPr>
                  <p:nvPr/>
                </p:nvSpPr>
                <p:spPr bwMode="auto">
                  <a:xfrm>
                    <a:off x="2500" y="1715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195" name="Rectangle 65"/>
                  <p:cNvSpPr>
                    <a:spLocks noChangeArrowheads="1"/>
                  </p:cNvSpPr>
                  <p:nvPr/>
                </p:nvSpPr>
                <p:spPr bwMode="auto">
                  <a:xfrm>
                    <a:off x="2657" y="1715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196" name="Rectangle 66"/>
                  <p:cNvSpPr>
                    <a:spLocks noChangeArrowheads="1"/>
                  </p:cNvSpPr>
                  <p:nvPr/>
                </p:nvSpPr>
                <p:spPr bwMode="auto">
                  <a:xfrm>
                    <a:off x="2814" y="1715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197" name="Rectangle 67"/>
                  <p:cNvSpPr>
                    <a:spLocks noChangeArrowheads="1"/>
                  </p:cNvSpPr>
                  <p:nvPr/>
                </p:nvSpPr>
                <p:spPr bwMode="auto">
                  <a:xfrm>
                    <a:off x="3599" y="1715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198" name="Rectangle 68"/>
                  <p:cNvSpPr>
                    <a:spLocks noChangeArrowheads="1"/>
                  </p:cNvSpPr>
                  <p:nvPr/>
                </p:nvSpPr>
                <p:spPr bwMode="auto">
                  <a:xfrm>
                    <a:off x="3756" y="1715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199" name="Rectangle 69"/>
                  <p:cNvSpPr>
                    <a:spLocks noChangeArrowheads="1"/>
                  </p:cNvSpPr>
                  <p:nvPr/>
                </p:nvSpPr>
                <p:spPr bwMode="auto">
                  <a:xfrm>
                    <a:off x="1401" y="1872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200" name="Rectangle 70"/>
                  <p:cNvSpPr>
                    <a:spLocks noChangeArrowheads="1"/>
                  </p:cNvSpPr>
                  <p:nvPr/>
                </p:nvSpPr>
                <p:spPr bwMode="auto">
                  <a:xfrm>
                    <a:off x="1558" y="1872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201" name="Rectangle 71"/>
                  <p:cNvSpPr>
                    <a:spLocks noChangeArrowheads="1"/>
                  </p:cNvSpPr>
                  <p:nvPr/>
                </p:nvSpPr>
                <p:spPr bwMode="auto">
                  <a:xfrm>
                    <a:off x="1715" y="1872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202" name="Rectangle 72"/>
                  <p:cNvSpPr>
                    <a:spLocks noChangeArrowheads="1"/>
                  </p:cNvSpPr>
                  <p:nvPr/>
                </p:nvSpPr>
                <p:spPr bwMode="auto">
                  <a:xfrm>
                    <a:off x="1872" y="1872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203" name="Rectangle 73"/>
                  <p:cNvSpPr>
                    <a:spLocks noChangeArrowheads="1"/>
                  </p:cNvSpPr>
                  <p:nvPr/>
                </p:nvSpPr>
                <p:spPr bwMode="auto">
                  <a:xfrm>
                    <a:off x="773" y="1872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204" name="Rectangle 74"/>
                  <p:cNvSpPr>
                    <a:spLocks noChangeArrowheads="1"/>
                  </p:cNvSpPr>
                  <p:nvPr/>
                </p:nvSpPr>
                <p:spPr bwMode="auto">
                  <a:xfrm>
                    <a:off x="930" y="1872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205" name="Rectangle 75"/>
                  <p:cNvSpPr>
                    <a:spLocks noChangeArrowheads="1"/>
                  </p:cNvSpPr>
                  <p:nvPr/>
                </p:nvSpPr>
                <p:spPr bwMode="auto">
                  <a:xfrm>
                    <a:off x="1087" y="1872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206" name="Rectangle 76"/>
                  <p:cNvSpPr>
                    <a:spLocks noChangeArrowheads="1"/>
                  </p:cNvSpPr>
                  <p:nvPr/>
                </p:nvSpPr>
                <p:spPr bwMode="auto">
                  <a:xfrm>
                    <a:off x="1244" y="1872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207" name="Rectangle 77"/>
                  <p:cNvSpPr>
                    <a:spLocks noChangeArrowheads="1"/>
                  </p:cNvSpPr>
                  <p:nvPr/>
                </p:nvSpPr>
                <p:spPr bwMode="auto">
                  <a:xfrm>
                    <a:off x="2029" y="1872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208" name="Rectangle 78"/>
                  <p:cNvSpPr>
                    <a:spLocks noChangeArrowheads="1"/>
                  </p:cNvSpPr>
                  <p:nvPr/>
                </p:nvSpPr>
                <p:spPr bwMode="auto">
                  <a:xfrm>
                    <a:off x="2186" y="1872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209" name="Rectangle 79"/>
                  <p:cNvSpPr>
                    <a:spLocks noChangeArrowheads="1"/>
                  </p:cNvSpPr>
                  <p:nvPr/>
                </p:nvSpPr>
                <p:spPr bwMode="auto">
                  <a:xfrm>
                    <a:off x="2971" y="1872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210" name="Rectangle 80"/>
                  <p:cNvSpPr>
                    <a:spLocks noChangeArrowheads="1"/>
                  </p:cNvSpPr>
                  <p:nvPr/>
                </p:nvSpPr>
                <p:spPr bwMode="auto">
                  <a:xfrm>
                    <a:off x="3128" y="1872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211" name="Rectangle 81"/>
                  <p:cNvSpPr>
                    <a:spLocks noChangeArrowheads="1"/>
                  </p:cNvSpPr>
                  <p:nvPr/>
                </p:nvSpPr>
                <p:spPr bwMode="auto">
                  <a:xfrm>
                    <a:off x="3285" y="1872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212" name="Rectangle 82"/>
                  <p:cNvSpPr>
                    <a:spLocks noChangeArrowheads="1"/>
                  </p:cNvSpPr>
                  <p:nvPr/>
                </p:nvSpPr>
                <p:spPr bwMode="auto">
                  <a:xfrm>
                    <a:off x="3442" y="1872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213" name="Rectangle 83"/>
                  <p:cNvSpPr>
                    <a:spLocks noChangeArrowheads="1"/>
                  </p:cNvSpPr>
                  <p:nvPr/>
                </p:nvSpPr>
                <p:spPr bwMode="auto">
                  <a:xfrm>
                    <a:off x="2343" y="1872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214" name="Rectangle 84"/>
                  <p:cNvSpPr>
                    <a:spLocks noChangeArrowheads="1"/>
                  </p:cNvSpPr>
                  <p:nvPr/>
                </p:nvSpPr>
                <p:spPr bwMode="auto">
                  <a:xfrm>
                    <a:off x="2500" y="1872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215" name="Rectangle 85"/>
                  <p:cNvSpPr>
                    <a:spLocks noChangeArrowheads="1"/>
                  </p:cNvSpPr>
                  <p:nvPr/>
                </p:nvSpPr>
                <p:spPr bwMode="auto">
                  <a:xfrm>
                    <a:off x="2657" y="1872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216" name="Rectangle 86"/>
                  <p:cNvSpPr>
                    <a:spLocks noChangeArrowheads="1"/>
                  </p:cNvSpPr>
                  <p:nvPr/>
                </p:nvSpPr>
                <p:spPr bwMode="auto">
                  <a:xfrm>
                    <a:off x="2814" y="1872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217" name="Rectangle 87"/>
                  <p:cNvSpPr>
                    <a:spLocks noChangeArrowheads="1"/>
                  </p:cNvSpPr>
                  <p:nvPr/>
                </p:nvSpPr>
                <p:spPr bwMode="auto">
                  <a:xfrm>
                    <a:off x="3599" y="1872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218" name="Rectangle 88"/>
                  <p:cNvSpPr>
                    <a:spLocks noChangeArrowheads="1"/>
                  </p:cNvSpPr>
                  <p:nvPr/>
                </p:nvSpPr>
                <p:spPr bwMode="auto">
                  <a:xfrm>
                    <a:off x="3756" y="1872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219" name="Rectangle 89"/>
                  <p:cNvSpPr>
                    <a:spLocks noChangeArrowheads="1"/>
                  </p:cNvSpPr>
                  <p:nvPr/>
                </p:nvSpPr>
                <p:spPr bwMode="auto">
                  <a:xfrm>
                    <a:off x="1401" y="2029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220" name="Rectangle 90"/>
                  <p:cNvSpPr>
                    <a:spLocks noChangeArrowheads="1"/>
                  </p:cNvSpPr>
                  <p:nvPr/>
                </p:nvSpPr>
                <p:spPr bwMode="auto">
                  <a:xfrm>
                    <a:off x="1558" y="2029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221" name="Rectangle 91"/>
                  <p:cNvSpPr>
                    <a:spLocks noChangeArrowheads="1"/>
                  </p:cNvSpPr>
                  <p:nvPr/>
                </p:nvSpPr>
                <p:spPr bwMode="auto">
                  <a:xfrm>
                    <a:off x="1715" y="2029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222" name="Rectangle 92"/>
                  <p:cNvSpPr>
                    <a:spLocks noChangeArrowheads="1"/>
                  </p:cNvSpPr>
                  <p:nvPr/>
                </p:nvSpPr>
                <p:spPr bwMode="auto">
                  <a:xfrm>
                    <a:off x="1872" y="2029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223" name="Rectangle 93"/>
                  <p:cNvSpPr>
                    <a:spLocks noChangeArrowheads="1"/>
                  </p:cNvSpPr>
                  <p:nvPr/>
                </p:nvSpPr>
                <p:spPr bwMode="auto">
                  <a:xfrm>
                    <a:off x="773" y="2029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224" name="Rectangle 94"/>
                  <p:cNvSpPr>
                    <a:spLocks noChangeArrowheads="1"/>
                  </p:cNvSpPr>
                  <p:nvPr/>
                </p:nvSpPr>
                <p:spPr bwMode="auto">
                  <a:xfrm>
                    <a:off x="930" y="2029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225" name="Rectangle 95"/>
                  <p:cNvSpPr>
                    <a:spLocks noChangeArrowheads="1"/>
                  </p:cNvSpPr>
                  <p:nvPr/>
                </p:nvSpPr>
                <p:spPr bwMode="auto">
                  <a:xfrm>
                    <a:off x="1087" y="2029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226" name="Rectangle 96"/>
                  <p:cNvSpPr>
                    <a:spLocks noChangeArrowheads="1"/>
                  </p:cNvSpPr>
                  <p:nvPr/>
                </p:nvSpPr>
                <p:spPr bwMode="auto">
                  <a:xfrm>
                    <a:off x="1244" y="2029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227" name="Rectangle 97"/>
                  <p:cNvSpPr>
                    <a:spLocks noChangeArrowheads="1"/>
                  </p:cNvSpPr>
                  <p:nvPr/>
                </p:nvSpPr>
                <p:spPr bwMode="auto">
                  <a:xfrm>
                    <a:off x="2029" y="2029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228" name="Rectangle 98"/>
                  <p:cNvSpPr>
                    <a:spLocks noChangeArrowheads="1"/>
                  </p:cNvSpPr>
                  <p:nvPr/>
                </p:nvSpPr>
                <p:spPr bwMode="auto">
                  <a:xfrm>
                    <a:off x="2186" y="2029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229" name="Rectangle 99"/>
                  <p:cNvSpPr>
                    <a:spLocks noChangeArrowheads="1"/>
                  </p:cNvSpPr>
                  <p:nvPr/>
                </p:nvSpPr>
                <p:spPr bwMode="auto">
                  <a:xfrm>
                    <a:off x="2971" y="2029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230" name="Rectangle 100"/>
                  <p:cNvSpPr>
                    <a:spLocks noChangeArrowheads="1"/>
                  </p:cNvSpPr>
                  <p:nvPr/>
                </p:nvSpPr>
                <p:spPr bwMode="auto">
                  <a:xfrm>
                    <a:off x="3128" y="2029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231" name="Rectangle 101"/>
                  <p:cNvSpPr>
                    <a:spLocks noChangeArrowheads="1"/>
                  </p:cNvSpPr>
                  <p:nvPr/>
                </p:nvSpPr>
                <p:spPr bwMode="auto">
                  <a:xfrm>
                    <a:off x="3285" y="2029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232" name="Rectangle 102"/>
                  <p:cNvSpPr>
                    <a:spLocks noChangeArrowheads="1"/>
                  </p:cNvSpPr>
                  <p:nvPr/>
                </p:nvSpPr>
                <p:spPr bwMode="auto">
                  <a:xfrm>
                    <a:off x="3442" y="2029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233" name="Rectangle 103"/>
                  <p:cNvSpPr>
                    <a:spLocks noChangeArrowheads="1"/>
                  </p:cNvSpPr>
                  <p:nvPr/>
                </p:nvSpPr>
                <p:spPr bwMode="auto">
                  <a:xfrm>
                    <a:off x="2343" y="2029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234" name="Rectangle 104"/>
                  <p:cNvSpPr>
                    <a:spLocks noChangeArrowheads="1"/>
                  </p:cNvSpPr>
                  <p:nvPr/>
                </p:nvSpPr>
                <p:spPr bwMode="auto">
                  <a:xfrm>
                    <a:off x="2500" y="2029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235" name="Rectangle 105"/>
                  <p:cNvSpPr>
                    <a:spLocks noChangeArrowheads="1"/>
                  </p:cNvSpPr>
                  <p:nvPr/>
                </p:nvSpPr>
                <p:spPr bwMode="auto">
                  <a:xfrm>
                    <a:off x="2657" y="2029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236" name="Rectangle 106"/>
                  <p:cNvSpPr>
                    <a:spLocks noChangeArrowheads="1"/>
                  </p:cNvSpPr>
                  <p:nvPr/>
                </p:nvSpPr>
                <p:spPr bwMode="auto">
                  <a:xfrm>
                    <a:off x="2814" y="2029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237" name="Rectangle 107"/>
                  <p:cNvSpPr>
                    <a:spLocks noChangeArrowheads="1"/>
                  </p:cNvSpPr>
                  <p:nvPr/>
                </p:nvSpPr>
                <p:spPr bwMode="auto">
                  <a:xfrm>
                    <a:off x="3599" y="2029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238" name="Rectangle 108"/>
                  <p:cNvSpPr>
                    <a:spLocks noChangeArrowheads="1"/>
                  </p:cNvSpPr>
                  <p:nvPr/>
                </p:nvSpPr>
                <p:spPr bwMode="auto">
                  <a:xfrm>
                    <a:off x="3756" y="2029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239" name="Rectangle 109"/>
                  <p:cNvSpPr>
                    <a:spLocks noChangeArrowheads="1"/>
                  </p:cNvSpPr>
                  <p:nvPr/>
                </p:nvSpPr>
                <p:spPr bwMode="auto">
                  <a:xfrm>
                    <a:off x="1401" y="2186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240" name="Rectangle 110"/>
                  <p:cNvSpPr>
                    <a:spLocks noChangeArrowheads="1"/>
                  </p:cNvSpPr>
                  <p:nvPr/>
                </p:nvSpPr>
                <p:spPr bwMode="auto">
                  <a:xfrm>
                    <a:off x="1558" y="2186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241" name="Rectangle 111"/>
                  <p:cNvSpPr>
                    <a:spLocks noChangeArrowheads="1"/>
                  </p:cNvSpPr>
                  <p:nvPr/>
                </p:nvSpPr>
                <p:spPr bwMode="auto">
                  <a:xfrm>
                    <a:off x="1715" y="2186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242" name="Rectangle 112"/>
                  <p:cNvSpPr>
                    <a:spLocks noChangeArrowheads="1"/>
                  </p:cNvSpPr>
                  <p:nvPr/>
                </p:nvSpPr>
                <p:spPr bwMode="auto">
                  <a:xfrm>
                    <a:off x="1872" y="2186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243" name="Rectangle 113"/>
                  <p:cNvSpPr>
                    <a:spLocks noChangeArrowheads="1"/>
                  </p:cNvSpPr>
                  <p:nvPr/>
                </p:nvSpPr>
                <p:spPr bwMode="auto">
                  <a:xfrm>
                    <a:off x="773" y="2186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244" name="Rectangle 114"/>
                  <p:cNvSpPr>
                    <a:spLocks noChangeArrowheads="1"/>
                  </p:cNvSpPr>
                  <p:nvPr/>
                </p:nvSpPr>
                <p:spPr bwMode="auto">
                  <a:xfrm>
                    <a:off x="930" y="2186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245" name="Rectangle 115"/>
                  <p:cNvSpPr>
                    <a:spLocks noChangeArrowheads="1"/>
                  </p:cNvSpPr>
                  <p:nvPr/>
                </p:nvSpPr>
                <p:spPr bwMode="auto">
                  <a:xfrm>
                    <a:off x="1087" y="2186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246" name="Rectangle 116"/>
                  <p:cNvSpPr>
                    <a:spLocks noChangeArrowheads="1"/>
                  </p:cNvSpPr>
                  <p:nvPr/>
                </p:nvSpPr>
                <p:spPr bwMode="auto">
                  <a:xfrm>
                    <a:off x="1244" y="2186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247" name="Rectangle 117"/>
                  <p:cNvSpPr>
                    <a:spLocks noChangeArrowheads="1"/>
                  </p:cNvSpPr>
                  <p:nvPr/>
                </p:nvSpPr>
                <p:spPr bwMode="auto">
                  <a:xfrm>
                    <a:off x="2029" y="2186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248" name="Rectangle 118"/>
                  <p:cNvSpPr>
                    <a:spLocks noChangeArrowheads="1"/>
                  </p:cNvSpPr>
                  <p:nvPr/>
                </p:nvSpPr>
                <p:spPr bwMode="auto">
                  <a:xfrm>
                    <a:off x="2186" y="2186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249" name="Rectangle 119"/>
                  <p:cNvSpPr>
                    <a:spLocks noChangeArrowheads="1"/>
                  </p:cNvSpPr>
                  <p:nvPr/>
                </p:nvSpPr>
                <p:spPr bwMode="auto">
                  <a:xfrm>
                    <a:off x="2971" y="2186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250" name="Rectangle 120"/>
                  <p:cNvSpPr>
                    <a:spLocks noChangeArrowheads="1"/>
                  </p:cNvSpPr>
                  <p:nvPr/>
                </p:nvSpPr>
                <p:spPr bwMode="auto">
                  <a:xfrm>
                    <a:off x="3128" y="2186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251" name="Rectangle 121"/>
                  <p:cNvSpPr>
                    <a:spLocks noChangeArrowheads="1"/>
                  </p:cNvSpPr>
                  <p:nvPr/>
                </p:nvSpPr>
                <p:spPr bwMode="auto">
                  <a:xfrm>
                    <a:off x="3285" y="2186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252" name="Rectangle 122"/>
                  <p:cNvSpPr>
                    <a:spLocks noChangeArrowheads="1"/>
                  </p:cNvSpPr>
                  <p:nvPr/>
                </p:nvSpPr>
                <p:spPr bwMode="auto">
                  <a:xfrm>
                    <a:off x="3442" y="2186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253" name="Rectangle 123"/>
                  <p:cNvSpPr>
                    <a:spLocks noChangeArrowheads="1"/>
                  </p:cNvSpPr>
                  <p:nvPr/>
                </p:nvSpPr>
                <p:spPr bwMode="auto">
                  <a:xfrm>
                    <a:off x="2343" y="2186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254" name="Rectangle 124"/>
                  <p:cNvSpPr>
                    <a:spLocks noChangeArrowheads="1"/>
                  </p:cNvSpPr>
                  <p:nvPr/>
                </p:nvSpPr>
                <p:spPr bwMode="auto">
                  <a:xfrm>
                    <a:off x="2500" y="2186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255" name="Rectangle 125"/>
                  <p:cNvSpPr>
                    <a:spLocks noChangeArrowheads="1"/>
                  </p:cNvSpPr>
                  <p:nvPr/>
                </p:nvSpPr>
                <p:spPr bwMode="auto">
                  <a:xfrm>
                    <a:off x="2657" y="2186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256" name="Rectangle 126"/>
                  <p:cNvSpPr>
                    <a:spLocks noChangeArrowheads="1"/>
                  </p:cNvSpPr>
                  <p:nvPr/>
                </p:nvSpPr>
                <p:spPr bwMode="auto">
                  <a:xfrm>
                    <a:off x="2814" y="2186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257" name="Rectangle 127"/>
                  <p:cNvSpPr>
                    <a:spLocks noChangeArrowheads="1"/>
                  </p:cNvSpPr>
                  <p:nvPr/>
                </p:nvSpPr>
                <p:spPr bwMode="auto">
                  <a:xfrm>
                    <a:off x="3599" y="2186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258" name="Rectangle 128"/>
                  <p:cNvSpPr>
                    <a:spLocks noChangeArrowheads="1"/>
                  </p:cNvSpPr>
                  <p:nvPr/>
                </p:nvSpPr>
                <p:spPr bwMode="auto">
                  <a:xfrm>
                    <a:off x="3756" y="2186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259" name="Rectangle 129"/>
                  <p:cNvSpPr>
                    <a:spLocks noChangeArrowheads="1"/>
                  </p:cNvSpPr>
                  <p:nvPr/>
                </p:nvSpPr>
                <p:spPr bwMode="auto">
                  <a:xfrm>
                    <a:off x="1401" y="2343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260" name="Rectangle 130"/>
                  <p:cNvSpPr>
                    <a:spLocks noChangeArrowheads="1"/>
                  </p:cNvSpPr>
                  <p:nvPr/>
                </p:nvSpPr>
                <p:spPr bwMode="auto">
                  <a:xfrm>
                    <a:off x="1558" y="2343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261" name="Rectangle 131"/>
                  <p:cNvSpPr>
                    <a:spLocks noChangeArrowheads="1"/>
                  </p:cNvSpPr>
                  <p:nvPr/>
                </p:nvSpPr>
                <p:spPr bwMode="auto">
                  <a:xfrm>
                    <a:off x="1715" y="2343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262" name="Rectangle 132"/>
                  <p:cNvSpPr>
                    <a:spLocks noChangeArrowheads="1"/>
                  </p:cNvSpPr>
                  <p:nvPr/>
                </p:nvSpPr>
                <p:spPr bwMode="auto">
                  <a:xfrm>
                    <a:off x="1872" y="2343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263" name="Rectangle 133"/>
                  <p:cNvSpPr>
                    <a:spLocks noChangeArrowheads="1"/>
                  </p:cNvSpPr>
                  <p:nvPr/>
                </p:nvSpPr>
                <p:spPr bwMode="auto">
                  <a:xfrm>
                    <a:off x="773" y="2343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264" name="Rectangle 134"/>
                  <p:cNvSpPr>
                    <a:spLocks noChangeArrowheads="1"/>
                  </p:cNvSpPr>
                  <p:nvPr/>
                </p:nvSpPr>
                <p:spPr bwMode="auto">
                  <a:xfrm>
                    <a:off x="930" y="2343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265" name="Rectangle 135"/>
                  <p:cNvSpPr>
                    <a:spLocks noChangeArrowheads="1"/>
                  </p:cNvSpPr>
                  <p:nvPr/>
                </p:nvSpPr>
                <p:spPr bwMode="auto">
                  <a:xfrm>
                    <a:off x="1087" y="2343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266" name="Rectangle 136"/>
                  <p:cNvSpPr>
                    <a:spLocks noChangeArrowheads="1"/>
                  </p:cNvSpPr>
                  <p:nvPr/>
                </p:nvSpPr>
                <p:spPr bwMode="auto">
                  <a:xfrm>
                    <a:off x="1244" y="2343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267" name="Rectangle 137"/>
                  <p:cNvSpPr>
                    <a:spLocks noChangeArrowheads="1"/>
                  </p:cNvSpPr>
                  <p:nvPr/>
                </p:nvSpPr>
                <p:spPr bwMode="auto">
                  <a:xfrm>
                    <a:off x="2029" y="2343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268" name="Rectangle 138"/>
                  <p:cNvSpPr>
                    <a:spLocks noChangeArrowheads="1"/>
                  </p:cNvSpPr>
                  <p:nvPr/>
                </p:nvSpPr>
                <p:spPr bwMode="auto">
                  <a:xfrm>
                    <a:off x="2186" y="2343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269" name="Rectangle 139"/>
                  <p:cNvSpPr>
                    <a:spLocks noChangeArrowheads="1"/>
                  </p:cNvSpPr>
                  <p:nvPr/>
                </p:nvSpPr>
                <p:spPr bwMode="auto">
                  <a:xfrm>
                    <a:off x="2971" y="2343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270" name="Rectangle 140"/>
                  <p:cNvSpPr>
                    <a:spLocks noChangeArrowheads="1"/>
                  </p:cNvSpPr>
                  <p:nvPr/>
                </p:nvSpPr>
                <p:spPr bwMode="auto">
                  <a:xfrm>
                    <a:off x="3128" y="2343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271" name="Rectangle 141"/>
                  <p:cNvSpPr>
                    <a:spLocks noChangeArrowheads="1"/>
                  </p:cNvSpPr>
                  <p:nvPr/>
                </p:nvSpPr>
                <p:spPr bwMode="auto">
                  <a:xfrm>
                    <a:off x="3285" y="2343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272" name="Rectangle 142"/>
                  <p:cNvSpPr>
                    <a:spLocks noChangeArrowheads="1"/>
                  </p:cNvSpPr>
                  <p:nvPr/>
                </p:nvSpPr>
                <p:spPr bwMode="auto">
                  <a:xfrm>
                    <a:off x="3442" y="2343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273" name="Rectangle 143"/>
                  <p:cNvSpPr>
                    <a:spLocks noChangeArrowheads="1"/>
                  </p:cNvSpPr>
                  <p:nvPr/>
                </p:nvSpPr>
                <p:spPr bwMode="auto">
                  <a:xfrm>
                    <a:off x="2343" y="2343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274" name="Rectangle 144"/>
                  <p:cNvSpPr>
                    <a:spLocks noChangeArrowheads="1"/>
                  </p:cNvSpPr>
                  <p:nvPr/>
                </p:nvSpPr>
                <p:spPr bwMode="auto">
                  <a:xfrm>
                    <a:off x="2500" y="2343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275" name="Rectangle 145"/>
                  <p:cNvSpPr>
                    <a:spLocks noChangeArrowheads="1"/>
                  </p:cNvSpPr>
                  <p:nvPr/>
                </p:nvSpPr>
                <p:spPr bwMode="auto">
                  <a:xfrm>
                    <a:off x="2657" y="2343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276" name="Rectangle 146"/>
                  <p:cNvSpPr>
                    <a:spLocks noChangeArrowheads="1"/>
                  </p:cNvSpPr>
                  <p:nvPr/>
                </p:nvSpPr>
                <p:spPr bwMode="auto">
                  <a:xfrm>
                    <a:off x="2814" y="2343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277" name="Rectangle 147"/>
                  <p:cNvSpPr>
                    <a:spLocks noChangeArrowheads="1"/>
                  </p:cNvSpPr>
                  <p:nvPr/>
                </p:nvSpPr>
                <p:spPr bwMode="auto">
                  <a:xfrm>
                    <a:off x="3599" y="2343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278" name="Rectangle 148"/>
                  <p:cNvSpPr>
                    <a:spLocks noChangeArrowheads="1"/>
                  </p:cNvSpPr>
                  <p:nvPr/>
                </p:nvSpPr>
                <p:spPr bwMode="auto">
                  <a:xfrm>
                    <a:off x="3756" y="2343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279" name="Rectangle 149"/>
                  <p:cNvSpPr>
                    <a:spLocks noChangeArrowheads="1"/>
                  </p:cNvSpPr>
                  <p:nvPr/>
                </p:nvSpPr>
                <p:spPr bwMode="auto">
                  <a:xfrm>
                    <a:off x="1401" y="2500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280" name="Rectangle 150"/>
                  <p:cNvSpPr>
                    <a:spLocks noChangeArrowheads="1"/>
                  </p:cNvSpPr>
                  <p:nvPr/>
                </p:nvSpPr>
                <p:spPr bwMode="auto">
                  <a:xfrm>
                    <a:off x="1558" y="2500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281" name="Rectangle 151"/>
                  <p:cNvSpPr>
                    <a:spLocks noChangeArrowheads="1"/>
                  </p:cNvSpPr>
                  <p:nvPr/>
                </p:nvSpPr>
                <p:spPr bwMode="auto">
                  <a:xfrm>
                    <a:off x="1715" y="2500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282" name="Rectangle 152"/>
                  <p:cNvSpPr>
                    <a:spLocks noChangeArrowheads="1"/>
                  </p:cNvSpPr>
                  <p:nvPr/>
                </p:nvSpPr>
                <p:spPr bwMode="auto">
                  <a:xfrm>
                    <a:off x="1872" y="2500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283" name="Rectangle 153"/>
                  <p:cNvSpPr>
                    <a:spLocks noChangeArrowheads="1"/>
                  </p:cNvSpPr>
                  <p:nvPr/>
                </p:nvSpPr>
                <p:spPr bwMode="auto">
                  <a:xfrm>
                    <a:off x="773" y="2500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284" name="Rectangle 154"/>
                  <p:cNvSpPr>
                    <a:spLocks noChangeArrowheads="1"/>
                  </p:cNvSpPr>
                  <p:nvPr/>
                </p:nvSpPr>
                <p:spPr bwMode="auto">
                  <a:xfrm>
                    <a:off x="930" y="2500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285" name="Rectangle 155"/>
                  <p:cNvSpPr>
                    <a:spLocks noChangeArrowheads="1"/>
                  </p:cNvSpPr>
                  <p:nvPr/>
                </p:nvSpPr>
                <p:spPr bwMode="auto">
                  <a:xfrm>
                    <a:off x="1087" y="2500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286" name="Rectangle 156"/>
                  <p:cNvSpPr>
                    <a:spLocks noChangeArrowheads="1"/>
                  </p:cNvSpPr>
                  <p:nvPr/>
                </p:nvSpPr>
                <p:spPr bwMode="auto">
                  <a:xfrm>
                    <a:off x="1244" y="2500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287" name="Rectangle 157"/>
                  <p:cNvSpPr>
                    <a:spLocks noChangeArrowheads="1"/>
                  </p:cNvSpPr>
                  <p:nvPr/>
                </p:nvSpPr>
                <p:spPr bwMode="auto">
                  <a:xfrm>
                    <a:off x="2029" y="2500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288" name="Rectangle 158"/>
                  <p:cNvSpPr>
                    <a:spLocks noChangeArrowheads="1"/>
                  </p:cNvSpPr>
                  <p:nvPr/>
                </p:nvSpPr>
                <p:spPr bwMode="auto">
                  <a:xfrm>
                    <a:off x="2186" y="2500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289" name="Rectangle 159"/>
                  <p:cNvSpPr>
                    <a:spLocks noChangeArrowheads="1"/>
                  </p:cNvSpPr>
                  <p:nvPr/>
                </p:nvSpPr>
                <p:spPr bwMode="auto">
                  <a:xfrm>
                    <a:off x="2971" y="2500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290" name="Rectangle 160"/>
                  <p:cNvSpPr>
                    <a:spLocks noChangeArrowheads="1"/>
                  </p:cNvSpPr>
                  <p:nvPr/>
                </p:nvSpPr>
                <p:spPr bwMode="auto">
                  <a:xfrm>
                    <a:off x="3128" y="2500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291" name="Rectangle 161"/>
                  <p:cNvSpPr>
                    <a:spLocks noChangeArrowheads="1"/>
                  </p:cNvSpPr>
                  <p:nvPr/>
                </p:nvSpPr>
                <p:spPr bwMode="auto">
                  <a:xfrm>
                    <a:off x="3285" y="2500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292" name="Rectangle 162"/>
                  <p:cNvSpPr>
                    <a:spLocks noChangeArrowheads="1"/>
                  </p:cNvSpPr>
                  <p:nvPr/>
                </p:nvSpPr>
                <p:spPr bwMode="auto">
                  <a:xfrm>
                    <a:off x="3442" y="2500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293" name="Rectangle 163"/>
                  <p:cNvSpPr>
                    <a:spLocks noChangeArrowheads="1"/>
                  </p:cNvSpPr>
                  <p:nvPr/>
                </p:nvSpPr>
                <p:spPr bwMode="auto">
                  <a:xfrm>
                    <a:off x="2343" y="2500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294" name="Rectangle 164"/>
                  <p:cNvSpPr>
                    <a:spLocks noChangeArrowheads="1"/>
                  </p:cNvSpPr>
                  <p:nvPr/>
                </p:nvSpPr>
                <p:spPr bwMode="auto">
                  <a:xfrm>
                    <a:off x="2500" y="2500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295" name="Rectangle 165"/>
                  <p:cNvSpPr>
                    <a:spLocks noChangeArrowheads="1"/>
                  </p:cNvSpPr>
                  <p:nvPr/>
                </p:nvSpPr>
                <p:spPr bwMode="auto">
                  <a:xfrm>
                    <a:off x="2657" y="2500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296" name="Rectangle 166"/>
                  <p:cNvSpPr>
                    <a:spLocks noChangeArrowheads="1"/>
                  </p:cNvSpPr>
                  <p:nvPr/>
                </p:nvSpPr>
                <p:spPr bwMode="auto">
                  <a:xfrm>
                    <a:off x="2814" y="2500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297" name="Rectangle 167"/>
                  <p:cNvSpPr>
                    <a:spLocks noChangeArrowheads="1"/>
                  </p:cNvSpPr>
                  <p:nvPr/>
                </p:nvSpPr>
                <p:spPr bwMode="auto">
                  <a:xfrm>
                    <a:off x="3599" y="2500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298" name="Rectangle 168"/>
                  <p:cNvSpPr>
                    <a:spLocks noChangeArrowheads="1"/>
                  </p:cNvSpPr>
                  <p:nvPr/>
                </p:nvSpPr>
                <p:spPr bwMode="auto">
                  <a:xfrm>
                    <a:off x="3756" y="2500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299" name="Rectangle 169"/>
                  <p:cNvSpPr>
                    <a:spLocks noChangeArrowheads="1"/>
                  </p:cNvSpPr>
                  <p:nvPr/>
                </p:nvSpPr>
                <p:spPr bwMode="auto">
                  <a:xfrm>
                    <a:off x="1401" y="2657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300" name="Rectangle 170"/>
                  <p:cNvSpPr>
                    <a:spLocks noChangeArrowheads="1"/>
                  </p:cNvSpPr>
                  <p:nvPr/>
                </p:nvSpPr>
                <p:spPr bwMode="auto">
                  <a:xfrm>
                    <a:off x="1558" y="2657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301" name="Rectangle 171"/>
                  <p:cNvSpPr>
                    <a:spLocks noChangeArrowheads="1"/>
                  </p:cNvSpPr>
                  <p:nvPr/>
                </p:nvSpPr>
                <p:spPr bwMode="auto">
                  <a:xfrm>
                    <a:off x="1715" y="2657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302" name="Rectangle 172"/>
                  <p:cNvSpPr>
                    <a:spLocks noChangeArrowheads="1"/>
                  </p:cNvSpPr>
                  <p:nvPr/>
                </p:nvSpPr>
                <p:spPr bwMode="auto">
                  <a:xfrm>
                    <a:off x="1872" y="2657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303" name="Rectangle 173"/>
                  <p:cNvSpPr>
                    <a:spLocks noChangeArrowheads="1"/>
                  </p:cNvSpPr>
                  <p:nvPr/>
                </p:nvSpPr>
                <p:spPr bwMode="auto">
                  <a:xfrm>
                    <a:off x="773" y="2657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304" name="Rectangle 174"/>
                  <p:cNvSpPr>
                    <a:spLocks noChangeArrowheads="1"/>
                  </p:cNvSpPr>
                  <p:nvPr/>
                </p:nvSpPr>
                <p:spPr bwMode="auto">
                  <a:xfrm>
                    <a:off x="930" y="2657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305" name="Rectangle 175"/>
                  <p:cNvSpPr>
                    <a:spLocks noChangeArrowheads="1"/>
                  </p:cNvSpPr>
                  <p:nvPr/>
                </p:nvSpPr>
                <p:spPr bwMode="auto">
                  <a:xfrm>
                    <a:off x="1087" y="2657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306" name="Rectangle 176"/>
                  <p:cNvSpPr>
                    <a:spLocks noChangeArrowheads="1"/>
                  </p:cNvSpPr>
                  <p:nvPr/>
                </p:nvSpPr>
                <p:spPr bwMode="auto">
                  <a:xfrm>
                    <a:off x="1244" y="2657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307" name="Rectangle 177"/>
                  <p:cNvSpPr>
                    <a:spLocks noChangeArrowheads="1"/>
                  </p:cNvSpPr>
                  <p:nvPr/>
                </p:nvSpPr>
                <p:spPr bwMode="auto">
                  <a:xfrm>
                    <a:off x="2029" y="2657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308" name="Rectangle 178"/>
                  <p:cNvSpPr>
                    <a:spLocks noChangeArrowheads="1"/>
                  </p:cNvSpPr>
                  <p:nvPr/>
                </p:nvSpPr>
                <p:spPr bwMode="auto">
                  <a:xfrm>
                    <a:off x="2186" y="2657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309" name="Rectangle 179"/>
                  <p:cNvSpPr>
                    <a:spLocks noChangeArrowheads="1"/>
                  </p:cNvSpPr>
                  <p:nvPr/>
                </p:nvSpPr>
                <p:spPr bwMode="auto">
                  <a:xfrm>
                    <a:off x="2971" y="2657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310" name="Rectangle 180"/>
                  <p:cNvSpPr>
                    <a:spLocks noChangeArrowheads="1"/>
                  </p:cNvSpPr>
                  <p:nvPr/>
                </p:nvSpPr>
                <p:spPr bwMode="auto">
                  <a:xfrm>
                    <a:off x="3128" y="2657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311" name="Rectangle 181"/>
                  <p:cNvSpPr>
                    <a:spLocks noChangeArrowheads="1"/>
                  </p:cNvSpPr>
                  <p:nvPr/>
                </p:nvSpPr>
                <p:spPr bwMode="auto">
                  <a:xfrm>
                    <a:off x="3285" y="2657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312" name="Rectangle 182"/>
                  <p:cNvSpPr>
                    <a:spLocks noChangeArrowheads="1"/>
                  </p:cNvSpPr>
                  <p:nvPr/>
                </p:nvSpPr>
                <p:spPr bwMode="auto">
                  <a:xfrm>
                    <a:off x="3442" y="2657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313" name="Rectangle 183"/>
                  <p:cNvSpPr>
                    <a:spLocks noChangeArrowheads="1"/>
                  </p:cNvSpPr>
                  <p:nvPr/>
                </p:nvSpPr>
                <p:spPr bwMode="auto">
                  <a:xfrm>
                    <a:off x="2343" y="2657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314" name="Rectangle 184"/>
                  <p:cNvSpPr>
                    <a:spLocks noChangeArrowheads="1"/>
                  </p:cNvSpPr>
                  <p:nvPr/>
                </p:nvSpPr>
                <p:spPr bwMode="auto">
                  <a:xfrm>
                    <a:off x="2500" y="2657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315" name="Rectangle 185"/>
                  <p:cNvSpPr>
                    <a:spLocks noChangeArrowheads="1"/>
                  </p:cNvSpPr>
                  <p:nvPr/>
                </p:nvSpPr>
                <p:spPr bwMode="auto">
                  <a:xfrm>
                    <a:off x="2657" y="2657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316" name="Rectangle 186"/>
                  <p:cNvSpPr>
                    <a:spLocks noChangeArrowheads="1"/>
                  </p:cNvSpPr>
                  <p:nvPr/>
                </p:nvSpPr>
                <p:spPr bwMode="auto">
                  <a:xfrm>
                    <a:off x="2814" y="2657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317" name="Rectangle 187"/>
                  <p:cNvSpPr>
                    <a:spLocks noChangeArrowheads="1"/>
                  </p:cNvSpPr>
                  <p:nvPr/>
                </p:nvSpPr>
                <p:spPr bwMode="auto">
                  <a:xfrm>
                    <a:off x="3599" y="2657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318" name="Rectangle 188"/>
                  <p:cNvSpPr>
                    <a:spLocks noChangeArrowheads="1"/>
                  </p:cNvSpPr>
                  <p:nvPr/>
                </p:nvSpPr>
                <p:spPr bwMode="auto">
                  <a:xfrm>
                    <a:off x="3756" y="2657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319" name="Rectangle 189"/>
                  <p:cNvSpPr>
                    <a:spLocks noChangeArrowheads="1"/>
                  </p:cNvSpPr>
                  <p:nvPr/>
                </p:nvSpPr>
                <p:spPr bwMode="auto">
                  <a:xfrm>
                    <a:off x="1401" y="2814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320" name="Rectangle 190"/>
                  <p:cNvSpPr>
                    <a:spLocks noChangeArrowheads="1"/>
                  </p:cNvSpPr>
                  <p:nvPr/>
                </p:nvSpPr>
                <p:spPr bwMode="auto">
                  <a:xfrm>
                    <a:off x="1558" y="2814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321" name="Rectangle 191"/>
                  <p:cNvSpPr>
                    <a:spLocks noChangeArrowheads="1"/>
                  </p:cNvSpPr>
                  <p:nvPr/>
                </p:nvSpPr>
                <p:spPr bwMode="auto">
                  <a:xfrm>
                    <a:off x="1715" y="2814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322" name="Rectangle 192"/>
                  <p:cNvSpPr>
                    <a:spLocks noChangeArrowheads="1"/>
                  </p:cNvSpPr>
                  <p:nvPr/>
                </p:nvSpPr>
                <p:spPr bwMode="auto">
                  <a:xfrm>
                    <a:off x="1872" y="2814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323" name="Rectangle 193"/>
                  <p:cNvSpPr>
                    <a:spLocks noChangeArrowheads="1"/>
                  </p:cNvSpPr>
                  <p:nvPr/>
                </p:nvSpPr>
                <p:spPr bwMode="auto">
                  <a:xfrm>
                    <a:off x="773" y="2814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324" name="Rectangle 194"/>
                  <p:cNvSpPr>
                    <a:spLocks noChangeArrowheads="1"/>
                  </p:cNvSpPr>
                  <p:nvPr/>
                </p:nvSpPr>
                <p:spPr bwMode="auto">
                  <a:xfrm>
                    <a:off x="930" y="2814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325" name="Rectangle 195"/>
                  <p:cNvSpPr>
                    <a:spLocks noChangeArrowheads="1"/>
                  </p:cNvSpPr>
                  <p:nvPr/>
                </p:nvSpPr>
                <p:spPr bwMode="auto">
                  <a:xfrm>
                    <a:off x="1087" y="2814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326" name="Rectangle 196"/>
                  <p:cNvSpPr>
                    <a:spLocks noChangeArrowheads="1"/>
                  </p:cNvSpPr>
                  <p:nvPr/>
                </p:nvSpPr>
                <p:spPr bwMode="auto">
                  <a:xfrm>
                    <a:off x="1244" y="2814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327" name="Rectangle 197"/>
                  <p:cNvSpPr>
                    <a:spLocks noChangeArrowheads="1"/>
                  </p:cNvSpPr>
                  <p:nvPr/>
                </p:nvSpPr>
                <p:spPr bwMode="auto">
                  <a:xfrm>
                    <a:off x="2029" y="2814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328" name="Rectangle 198"/>
                  <p:cNvSpPr>
                    <a:spLocks noChangeArrowheads="1"/>
                  </p:cNvSpPr>
                  <p:nvPr/>
                </p:nvSpPr>
                <p:spPr bwMode="auto">
                  <a:xfrm>
                    <a:off x="2186" y="2814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329" name="Rectangle 199"/>
                  <p:cNvSpPr>
                    <a:spLocks noChangeArrowheads="1"/>
                  </p:cNvSpPr>
                  <p:nvPr/>
                </p:nvSpPr>
                <p:spPr bwMode="auto">
                  <a:xfrm>
                    <a:off x="2971" y="2814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330" name="Rectangle 200"/>
                  <p:cNvSpPr>
                    <a:spLocks noChangeArrowheads="1"/>
                  </p:cNvSpPr>
                  <p:nvPr/>
                </p:nvSpPr>
                <p:spPr bwMode="auto">
                  <a:xfrm>
                    <a:off x="3128" y="2814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331" name="Rectangle 201"/>
                  <p:cNvSpPr>
                    <a:spLocks noChangeArrowheads="1"/>
                  </p:cNvSpPr>
                  <p:nvPr/>
                </p:nvSpPr>
                <p:spPr bwMode="auto">
                  <a:xfrm>
                    <a:off x="3285" y="2814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332" name="Rectangle 202"/>
                  <p:cNvSpPr>
                    <a:spLocks noChangeArrowheads="1"/>
                  </p:cNvSpPr>
                  <p:nvPr/>
                </p:nvSpPr>
                <p:spPr bwMode="auto">
                  <a:xfrm>
                    <a:off x="3442" y="2814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333" name="Rectangle 203"/>
                  <p:cNvSpPr>
                    <a:spLocks noChangeArrowheads="1"/>
                  </p:cNvSpPr>
                  <p:nvPr/>
                </p:nvSpPr>
                <p:spPr bwMode="auto">
                  <a:xfrm>
                    <a:off x="2343" y="2814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334" name="Rectangle 204"/>
                  <p:cNvSpPr>
                    <a:spLocks noChangeArrowheads="1"/>
                  </p:cNvSpPr>
                  <p:nvPr/>
                </p:nvSpPr>
                <p:spPr bwMode="auto">
                  <a:xfrm>
                    <a:off x="2500" y="2814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335" name="Rectangle 205"/>
                  <p:cNvSpPr>
                    <a:spLocks noChangeArrowheads="1"/>
                  </p:cNvSpPr>
                  <p:nvPr/>
                </p:nvSpPr>
                <p:spPr bwMode="auto">
                  <a:xfrm>
                    <a:off x="2657" y="2814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336" name="Rectangle 206"/>
                  <p:cNvSpPr>
                    <a:spLocks noChangeArrowheads="1"/>
                  </p:cNvSpPr>
                  <p:nvPr/>
                </p:nvSpPr>
                <p:spPr bwMode="auto">
                  <a:xfrm>
                    <a:off x="2814" y="2814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337" name="Rectangle 207"/>
                  <p:cNvSpPr>
                    <a:spLocks noChangeArrowheads="1"/>
                  </p:cNvSpPr>
                  <p:nvPr/>
                </p:nvSpPr>
                <p:spPr bwMode="auto">
                  <a:xfrm>
                    <a:off x="3599" y="2814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338" name="Rectangle 208"/>
                  <p:cNvSpPr>
                    <a:spLocks noChangeArrowheads="1"/>
                  </p:cNvSpPr>
                  <p:nvPr/>
                </p:nvSpPr>
                <p:spPr bwMode="auto">
                  <a:xfrm>
                    <a:off x="3756" y="2814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339" name="Rectangle 209"/>
                  <p:cNvSpPr>
                    <a:spLocks noChangeArrowheads="1"/>
                  </p:cNvSpPr>
                  <p:nvPr/>
                </p:nvSpPr>
                <p:spPr bwMode="auto">
                  <a:xfrm>
                    <a:off x="1401" y="2971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340" name="Rectangle 210"/>
                  <p:cNvSpPr>
                    <a:spLocks noChangeArrowheads="1"/>
                  </p:cNvSpPr>
                  <p:nvPr/>
                </p:nvSpPr>
                <p:spPr bwMode="auto">
                  <a:xfrm>
                    <a:off x="1558" y="2971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341" name="Rectangle 211"/>
                  <p:cNvSpPr>
                    <a:spLocks noChangeArrowheads="1"/>
                  </p:cNvSpPr>
                  <p:nvPr/>
                </p:nvSpPr>
                <p:spPr bwMode="auto">
                  <a:xfrm>
                    <a:off x="1715" y="2971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342" name="Rectangle 212"/>
                  <p:cNvSpPr>
                    <a:spLocks noChangeArrowheads="1"/>
                  </p:cNvSpPr>
                  <p:nvPr/>
                </p:nvSpPr>
                <p:spPr bwMode="auto">
                  <a:xfrm>
                    <a:off x="1872" y="2971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343" name="Rectangle 213"/>
                  <p:cNvSpPr>
                    <a:spLocks noChangeArrowheads="1"/>
                  </p:cNvSpPr>
                  <p:nvPr/>
                </p:nvSpPr>
                <p:spPr bwMode="auto">
                  <a:xfrm>
                    <a:off x="773" y="2971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344" name="Rectangle 214"/>
                  <p:cNvSpPr>
                    <a:spLocks noChangeArrowheads="1"/>
                  </p:cNvSpPr>
                  <p:nvPr/>
                </p:nvSpPr>
                <p:spPr bwMode="auto">
                  <a:xfrm>
                    <a:off x="930" y="2971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345" name="Rectangle 215"/>
                  <p:cNvSpPr>
                    <a:spLocks noChangeArrowheads="1"/>
                  </p:cNvSpPr>
                  <p:nvPr/>
                </p:nvSpPr>
                <p:spPr bwMode="auto">
                  <a:xfrm>
                    <a:off x="1087" y="2971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346" name="Rectangle 216"/>
                  <p:cNvSpPr>
                    <a:spLocks noChangeArrowheads="1"/>
                  </p:cNvSpPr>
                  <p:nvPr/>
                </p:nvSpPr>
                <p:spPr bwMode="auto">
                  <a:xfrm>
                    <a:off x="1244" y="2971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347" name="Rectangle 217"/>
                  <p:cNvSpPr>
                    <a:spLocks noChangeArrowheads="1"/>
                  </p:cNvSpPr>
                  <p:nvPr/>
                </p:nvSpPr>
                <p:spPr bwMode="auto">
                  <a:xfrm>
                    <a:off x="2029" y="2971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348" name="Rectangle 218"/>
                  <p:cNvSpPr>
                    <a:spLocks noChangeArrowheads="1"/>
                  </p:cNvSpPr>
                  <p:nvPr/>
                </p:nvSpPr>
                <p:spPr bwMode="auto">
                  <a:xfrm>
                    <a:off x="2186" y="2971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349" name="Rectangle 219"/>
                  <p:cNvSpPr>
                    <a:spLocks noChangeArrowheads="1"/>
                  </p:cNvSpPr>
                  <p:nvPr/>
                </p:nvSpPr>
                <p:spPr bwMode="auto">
                  <a:xfrm>
                    <a:off x="2971" y="2971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350" name="Rectangle 220"/>
                  <p:cNvSpPr>
                    <a:spLocks noChangeArrowheads="1"/>
                  </p:cNvSpPr>
                  <p:nvPr/>
                </p:nvSpPr>
                <p:spPr bwMode="auto">
                  <a:xfrm>
                    <a:off x="3128" y="2971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351" name="Rectangle 221"/>
                  <p:cNvSpPr>
                    <a:spLocks noChangeArrowheads="1"/>
                  </p:cNvSpPr>
                  <p:nvPr/>
                </p:nvSpPr>
                <p:spPr bwMode="auto">
                  <a:xfrm>
                    <a:off x="3285" y="2971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352" name="Rectangle 222"/>
                  <p:cNvSpPr>
                    <a:spLocks noChangeArrowheads="1"/>
                  </p:cNvSpPr>
                  <p:nvPr/>
                </p:nvSpPr>
                <p:spPr bwMode="auto">
                  <a:xfrm>
                    <a:off x="3442" y="2971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353" name="Rectangle 223"/>
                  <p:cNvSpPr>
                    <a:spLocks noChangeArrowheads="1"/>
                  </p:cNvSpPr>
                  <p:nvPr/>
                </p:nvSpPr>
                <p:spPr bwMode="auto">
                  <a:xfrm>
                    <a:off x="2343" y="2971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354" name="Rectangle 224"/>
                  <p:cNvSpPr>
                    <a:spLocks noChangeArrowheads="1"/>
                  </p:cNvSpPr>
                  <p:nvPr/>
                </p:nvSpPr>
                <p:spPr bwMode="auto">
                  <a:xfrm>
                    <a:off x="2500" y="2971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355" name="Rectangle 225"/>
                  <p:cNvSpPr>
                    <a:spLocks noChangeArrowheads="1"/>
                  </p:cNvSpPr>
                  <p:nvPr/>
                </p:nvSpPr>
                <p:spPr bwMode="auto">
                  <a:xfrm>
                    <a:off x="2657" y="2971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356" name="Rectangle 226"/>
                  <p:cNvSpPr>
                    <a:spLocks noChangeArrowheads="1"/>
                  </p:cNvSpPr>
                  <p:nvPr/>
                </p:nvSpPr>
                <p:spPr bwMode="auto">
                  <a:xfrm>
                    <a:off x="2814" y="2971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357" name="Rectangle 227"/>
                  <p:cNvSpPr>
                    <a:spLocks noChangeArrowheads="1"/>
                  </p:cNvSpPr>
                  <p:nvPr/>
                </p:nvSpPr>
                <p:spPr bwMode="auto">
                  <a:xfrm>
                    <a:off x="3599" y="2971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358" name="Rectangle 228"/>
                  <p:cNvSpPr>
                    <a:spLocks noChangeArrowheads="1"/>
                  </p:cNvSpPr>
                  <p:nvPr/>
                </p:nvSpPr>
                <p:spPr bwMode="auto">
                  <a:xfrm>
                    <a:off x="3756" y="2971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359" name="Rectangle 229"/>
                  <p:cNvSpPr>
                    <a:spLocks noChangeArrowheads="1"/>
                  </p:cNvSpPr>
                  <p:nvPr/>
                </p:nvSpPr>
                <p:spPr bwMode="auto">
                  <a:xfrm>
                    <a:off x="1401" y="3128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360" name="Rectangle 230"/>
                  <p:cNvSpPr>
                    <a:spLocks noChangeArrowheads="1"/>
                  </p:cNvSpPr>
                  <p:nvPr/>
                </p:nvSpPr>
                <p:spPr bwMode="auto">
                  <a:xfrm>
                    <a:off x="1558" y="3128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361" name="Rectangle 231"/>
                  <p:cNvSpPr>
                    <a:spLocks noChangeArrowheads="1"/>
                  </p:cNvSpPr>
                  <p:nvPr/>
                </p:nvSpPr>
                <p:spPr bwMode="auto">
                  <a:xfrm>
                    <a:off x="1715" y="3128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362" name="Rectangle 232"/>
                  <p:cNvSpPr>
                    <a:spLocks noChangeArrowheads="1"/>
                  </p:cNvSpPr>
                  <p:nvPr/>
                </p:nvSpPr>
                <p:spPr bwMode="auto">
                  <a:xfrm>
                    <a:off x="1872" y="3128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363" name="Rectangle 233"/>
                  <p:cNvSpPr>
                    <a:spLocks noChangeArrowheads="1"/>
                  </p:cNvSpPr>
                  <p:nvPr/>
                </p:nvSpPr>
                <p:spPr bwMode="auto">
                  <a:xfrm>
                    <a:off x="773" y="3128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364" name="Rectangle 234"/>
                  <p:cNvSpPr>
                    <a:spLocks noChangeArrowheads="1"/>
                  </p:cNvSpPr>
                  <p:nvPr/>
                </p:nvSpPr>
                <p:spPr bwMode="auto">
                  <a:xfrm>
                    <a:off x="930" y="3128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365" name="Rectangle 235"/>
                  <p:cNvSpPr>
                    <a:spLocks noChangeArrowheads="1"/>
                  </p:cNvSpPr>
                  <p:nvPr/>
                </p:nvSpPr>
                <p:spPr bwMode="auto">
                  <a:xfrm>
                    <a:off x="1087" y="3128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366" name="Rectangle 236"/>
                  <p:cNvSpPr>
                    <a:spLocks noChangeArrowheads="1"/>
                  </p:cNvSpPr>
                  <p:nvPr/>
                </p:nvSpPr>
                <p:spPr bwMode="auto">
                  <a:xfrm>
                    <a:off x="1244" y="3128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367" name="Rectangle 237"/>
                  <p:cNvSpPr>
                    <a:spLocks noChangeArrowheads="1"/>
                  </p:cNvSpPr>
                  <p:nvPr/>
                </p:nvSpPr>
                <p:spPr bwMode="auto">
                  <a:xfrm>
                    <a:off x="2029" y="3128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368" name="Rectangle 238"/>
                  <p:cNvSpPr>
                    <a:spLocks noChangeArrowheads="1"/>
                  </p:cNvSpPr>
                  <p:nvPr/>
                </p:nvSpPr>
                <p:spPr bwMode="auto">
                  <a:xfrm>
                    <a:off x="2186" y="3128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369" name="Rectangle 239"/>
                  <p:cNvSpPr>
                    <a:spLocks noChangeArrowheads="1"/>
                  </p:cNvSpPr>
                  <p:nvPr/>
                </p:nvSpPr>
                <p:spPr bwMode="auto">
                  <a:xfrm>
                    <a:off x="2971" y="3128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370" name="Rectangle 240"/>
                  <p:cNvSpPr>
                    <a:spLocks noChangeArrowheads="1"/>
                  </p:cNvSpPr>
                  <p:nvPr/>
                </p:nvSpPr>
                <p:spPr bwMode="auto">
                  <a:xfrm>
                    <a:off x="3128" y="3128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371" name="Rectangle 241"/>
                  <p:cNvSpPr>
                    <a:spLocks noChangeArrowheads="1"/>
                  </p:cNvSpPr>
                  <p:nvPr/>
                </p:nvSpPr>
                <p:spPr bwMode="auto">
                  <a:xfrm>
                    <a:off x="3285" y="3128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372" name="Rectangle 242"/>
                  <p:cNvSpPr>
                    <a:spLocks noChangeArrowheads="1"/>
                  </p:cNvSpPr>
                  <p:nvPr/>
                </p:nvSpPr>
                <p:spPr bwMode="auto">
                  <a:xfrm>
                    <a:off x="3442" y="3128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373" name="Rectangle 243"/>
                  <p:cNvSpPr>
                    <a:spLocks noChangeArrowheads="1"/>
                  </p:cNvSpPr>
                  <p:nvPr/>
                </p:nvSpPr>
                <p:spPr bwMode="auto">
                  <a:xfrm>
                    <a:off x="2343" y="3128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374" name="Rectangle 244"/>
                  <p:cNvSpPr>
                    <a:spLocks noChangeArrowheads="1"/>
                  </p:cNvSpPr>
                  <p:nvPr/>
                </p:nvSpPr>
                <p:spPr bwMode="auto">
                  <a:xfrm>
                    <a:off x="2500" y="3128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375" name="Rectangle 245"/>
                  <p:cNvSpPr>
                    <a:spLocks noChangeArrowheads="1"/>
                  </p:cNvSpPr>
                  <p:nvPr/>
                </p:nvSpPr>
                <p:spPr bwMode="auto">
                  <a:xfrm>
                    <a:off x="2657" y="3128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376" name="Rectangle 246"/>
                  <p:cNvSpPr>
                    <a:spLocks noChangeArrowheads="1"/>
                  </p:cNvSpPr>
                  <p:nvPr/>
                </p:nvSpPr>
                <p:spPr bwMode="auto">
                  <a:xfrm>
                    <a:off x="2814" y="3128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377" name="Rectangle 247"/>
                  <p:cNvSpPr>
                    <a:spLocks noChangeArrowheads="1"/>
                  </p:cNvSpPr>
                  <p:nvPr/>
                </p:nvSpPr>
                <p:spPr bwMode="auto">
                  <a:xfrm>
                    <a:off x="3599" y="3128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378" name="Rectangle 248"/>
                  <p:cNvSpPr>
                    <a:spLocks noChangeArrowheads="1"/>
                  </p:cNvSpPr>
                  <p:nvPr/>
                </p:nvSpPr>
                <p:spPr bwMode="auto">
                  <a:xfrm>
                    <a:off x="3756" y="3128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379" name="Rectangle 249"/>
                  <p:cNvSpPr>
                    <a:spLocks noChangeArrowheads="1"/>
                  </p:cNvSpPr>
                  <p:nvPr/>
                </p:nvSpPr>
                <p:spPr bwMode="auto">
                  <a:xfrm>
                    <a:off x="1401" y="3285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380" name="Rectangle 250"/>
                  <p:cNvSpPr>
                    <a:spLocks noChangeArrowheads="1"/>
                  </p:cNvSpPr>
                  <p:nvPr/>
                </p:nvSpPr>
                <p:spPr bwMode="auto">
                  <a:xfrm>
                    <a:off x="1558" y="3285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381" name="Rectangle 251"/>
                  <p:cNvSpPr>
                    <a:spLocks noChangeArrowheads="1"/>
                  </p:cNvSpPr>
                  <p:nvPr/>
                </p:nvSpPr>
                <p:spPr bwMode="auto">
                  <a:xfrm>
                    <a:off x="1715" y="3285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382" name="Rectangle 252"/>
                  <p:cNvSpPr>
                    <a:spLocks noChangeArrowheads="1"/>
                  </p:cNvSpPr>
                  <p:nvPr/>
                </p:nvSpPr>
                <p:spPr bwMode="auto">
                  <a:xfrm>
                    <a:off x="1872" y="3285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383" name="Rectangle 253"/>
                  <p:cNvSpPr>
                    <a:spLocks noChangeArrowheads="1"/>
                  </p:cNvSpPr>
                  <p:nvPr/>
                </p:nvSpPr>
                <p:spPr bwMode="auto">
                  <a:xfrm>
                    <a:off x="773" y="3285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384" name="Rectangle 254"/>
                  <p:cNvSpPr>
                    <a:spLocks noChangeArrowheads="1"/>
                  </p:cNvSpPr>
                  <p:nvPr/>
                </p:nvSpPr>
                <p:spPr bwMode="auto">
                  <a:xfrm>
                    <a:off x="930" y="3285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385" name="Rectangle 255"/>
                  <p:cNvSpPr>
                    <a:spLocks noChangeArrowheads="1"/>
                  </p:cNvSpPr>
                  <p:nvPr/>
                </p:nvSpPr>
                <p:spPr bwMode="auto">
                  <a:xfrm>
                    <a:off x="1087" y="3285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386" name="Rectangle 256"/>
                  <p:cNvSpPr>
                    <a:spLocks noChangeArrowheads="1"/>
                  </p:cNvSpPr>
                  <p:nvPr/>
                </p:nvSpPr>
                <p:spPr bwMode="auto">
                  <a:xfrm>
                    <a:off x="1244" y="3285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387" name="Rectangle 257"/>
                  <p:cNvSpPr>
                    <a:spLocks noChangeArrowheads="1"/>
                  </p:cNvSpPr>
                  <p:nvPr/>
                </p:nvSpPr>
                <p:spPr bwMode="auto">
                  <a:xfrm>
                    <a:off x="2029" y="3285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388" name="Rectangle 258"/>
                  <p:cNvSpPr>
                    <a:spLocks noChangeArrowheads="1"/>
                  </p:cNvSpPr>
                  <p:nvPr/>
                </p:nvSpPr>
                <p:spPr bwMode="auto">
                  <a:xfrm>
                    <a:off x="2186" y="3285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389" name="Rectangle 259"/>
                  <p:cNvSpPr>
                    <a:spLocks noChangeArrowheads="1"/>
                  </p:cNvSpPr>
                  <p:nvPr/>
                </p:nvSpPr>
                <p:spPr bwMode="auto">
                  <a:xfrm>
                    <a:off x="2971" y="3285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390" name="Rectangle 260"/>
                  <p:cNvSpPr>
                    <a:spLocks noChangeArrowheads="1"/>
                  </p:cNvSpPr>
                  <p:nvPr/>
                </p:nvSpPr>
                <p:spPr bwMode="auto">
                  <a:xfrm>
                    <a:off x="3128" y="3285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391" name="Rectangle 261"/>
                  <p:cNvSpPr>
                    <a:spLocks noChangeArrowheads="1"/>
                  </p:cNvSpPr>
                  <p:nvPr/>
                </p:nvSpPr>
                <p:spPr bwMode="auto">
                  <a:xfrm>
                    <a:off x="3285" y="3285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392" name="Rectangle 262"/>
                  <p:cNvSpPr>
                    <a:spLocks noChangeArrowheads="1"/>
                  </p:cNvSpPr>
                  <p:nvPr/>
                </p:nvSpPr>
                <p:spPr bwMode="auto">
                  <a:xfrm>
                    <a:off x="3442" y="3285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393" name="Rectangle 263"/>
                  <p:cNvSpPr>
                    <a:spLocks noChangeArrowheads="1"/>
                  </p:cNvSpPr>
                  <p:nvPr/>
                </p:nvSpPr>
                <p:spPr bwMode="auto">
                  <a:xfrm>
                    <a:off x="2343" y="3285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394" name="Rectangle 264"/>
                  <p:cNvSpPr>
                    <a:spLocks noChangeArrowheads="1"/>
                  </p:cNvSpPr>
                  <p:nvPr/>
                </p:nvSpPr>
                <p:spPr bwMode="auto">
                  <a:xfrm>
                    <a:off x="2500" y="3285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395" name="Rectangle 265"/>
                  <p:cNvSpPr>
                    <a:spLocks noChangeArrowheads="1"/>
                  </p:cNvSpPr>
                  <p:nvPr/>
                </p:nvSpPr>
                <p:spPr bwMode="auto">
                  <a:xfrm>
                    <a:off x="2657" y="3285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396" name="Rectangle 266"/>
                  <p:cNvSpPr>
                    <a:spLocks noChangeArrowheads="1"/>
                  </p:cNvSpPr>
                  <p:nvPr/>
                </p:nvSpPr>
                <p:spPr bwMode="auto">
                  <a:xfrm>
                    <a:off x="2814" y="3285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397" name="Rectangle 267"/>
                  <p:cNvSpPr>
                    <a:spLocks noChangeArrowheads="1"/>
                  </p:cNvSpPr>
                  <p:nvPr/>
                </p:nvSpPr>
                <p:spPr bwMode="auto">
                  <a:xfrm>
                    <a:off x="3599" y="3285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398" name="Rectangle 268"/>
                  <p:cNvSpPr>
                    <a:spLocks noChangeArrowheads="1"/>
                  </p:cNvSpPr>
                  <p:nvPr/>
                </p:nvSpPr>
                <p:spPr bwMode="auto">
                  <a:xfrm>
                    <a:off x="3756" y="3285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399" name="Rectangle 269"/>
                  <p:cNvSpPr>
                    <a:spLocks noChangeArrowheads="1"/>
                  </p:cNvSpPr>
                  <p:nvPr/>
                </p:nvSpPr>
                <p:spPr bwMode="auto">
                  <a:xfrm>
                    <a:off x="1401" y="3442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400" name="Rectangle 270"/>
                  <p:cNvSpPr>
                    <a:spLocks noChangeArrowheads="1"/>
                  </p:cNvSpPr>
                  <p:nvPr/>
                </p:nvSpPr>
                <p:spPr bwMode="auto">
                  <a:xfrm>
                    <a:off x="1558" y="3442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401" name="Rectangle 271"/>
                  <p:cNvSpPr>
                    <a:spLocks noChangeArrowheads="1"/>
                  </p:cNvSpPr>
                  <p:nvPr/>
                </p:nvSpPr>
                <p:spPr bwMode="auto">
                  <a:xfrm>
                    <a:off x="1715" y="3442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402" name="Rectangle 272"/>
                  <p:cNvSpPr>
                    <a:spLocks noChangeArrowheads="1"/>
                  </p:cNvSpPr>
                  <p:nvPr/>
                </p:nvSpPr>
                <p:spPr bwMode="auto">
                  <a:xfrm>
                    <a:off x="1872" y="3442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403" name="Rectangle 273"/>
                  <p:cNvSpPr>
                    <a:spLocks noChangeArrowheads="1"/>
                  </p:cNvSpPr>
                  <p:nvPr/>
                </p:nvSpPr>
                <p:spPr bwMode="auto">
                  <a:xfrm>
                    <a:off x="773" y="3442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404" name="Rectangle 274"/>
                  <p:cNvSpPr>
                    <a:spLocks noChangeArrowheads="1"/>
                  </p:cNvSpPr>
                  <p:nvPr/>
                </p:nvSpPr>
                <p:spPr bwMode="auto">
                  <a:xfrm>
                    <a:off x="930" y="3442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405" name="Rectangle 275"/>
                  <p:cNvSpPr>
                    <a:spLocks noChangeArrowheads="1"/>
                  </p:cNvSpPr>
                  <p:nvPr/>
                </p:nvSpPr>
                <p:spPr bwMode="auto">
                  <a:xfrm>
                    <a:off x="1087" y="3442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406" name="Rectangle 276"/>
                  <p:cNvSpPr>
                    <a:spLocks noChangeArrowheads="1"/>
                  </p:cNvSpPr>
                  <p:nvPr/>
                </p:nvSpPr>
                <p:spPr bwMode="auto">
                  <a:xfrm>
                    <a:off x="1244" y="3442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407" name="Rectangle 277"/>
                  <p:cNvSpPr>
                    <a:spLocks noChangeArrowheads="1"/>
                  </p:cNvSpPr>
                  <p:nvPr/>
                </p:nvSpPr>
                <p:spPr bwMode="auto">
                  <a:xfrm>
                    <a:off x="2029" y="3442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408" name="Rectangle 278"/>
                  <p:cNvSpPr>
                    <a:spLocks noChangeArrowheads="1"/>
                  </p:cNvSpPr>
                  <p:nvPr/>
                </p:nvSpPr>
                <p:spPr bwMode="auto">
                  <a:xfrm>
                    <a:off x="2186" y="3442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409" name="Rectangle 279"/>
                  <p:cNvSpPr>
                    <a:spLocks noChangeArrowheads="1"/>
                  </p:cNvSpPr>
                  <p:nvPr/>
                </p:nvSpPr>
                <p:spPr bwMode="auto">
                  <a:xfrm>
                    <a:off x="2971" y="3442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410" name="Rectangle 280"/>
                  <p:cNvSpPr>
                    <a:spLocks noChangeArrowheads="1"/>
                  </p:cNvSpPr>
                  <p:nvPr/>
                </p:nvSpPr>
                <p:spPr bwMode="auto">
                  <a:xfrm>
                    <a:off x="3128" y="3442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411" name="Rectangle 281"/>
                  <p:cNvSpPr>
                    <a:spLocks noChangeArrowheads="1"/>
                  </p:cNvSpPr>
                  <p:nvPr/>
                </p:nvSpPr>
                <p:spPr bwMode="auto">
                  <a:xfrm>
                    <a:off x="3285" y="3442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412" name="Rectangle 282"/>
                  <p:cNvSpPr>
                    <a:spLocks noChangeArrowheads="1"/>
                  </p:cNvSpPr>
                  <p:nvPr/>
                </p:nvSpPr>
                <p:spPr bwMode="auto">
                  <a:xfrm>
                    <a:off x="3442" y="3442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413" name="Rectangle 283"/>
                  <p:cNvSpPr>
                    <a:spLocks noChangeArrowheads="1"/>
                  </p:cNvSpPr>
                  <p:nvPr/>
                </p:nvSpPr>
                <p:spPr bwMode="auto">
                  <a:xfrm>
                    <a:off x="2343" y="3442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414" name="Rectangle 284"/>
                  <p:cNvSpPr>
                    <a:spLocks noChangeArrowheads="1"/>
                  </p:cNvSpPr>
                  <p:nvPr/>
                </p:nvSpPr>
                <p:spPr bwMode="auto">
                  <a:xfrm>
                    <a:off x="2500" y="3442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415" name="Rectangle 285"/>
                  <p:cNvSpPr>
                    <a:spLocks noChangeArrowheads="1"/>
                  </p:cNvSpPr>
                  <p:nvPr/>
                </p:nvSpPr>
                <p:spPr bwMode="auto">
                  <a:xfrm>
                    <a:off x="2657" y="3442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416" name="Rectangle 286"/>
                  <p:cNvSpPr>
                    <a:spLocks noChangeArrowheads="1"/>
                  </p:cNvSpPr>
                  <p:nvPr/>
                </p:nvSpPr>
                <p:spPr bwMode="auto">
                  <a:xfrm>
                    <a:off x="2814" y="3442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417" name="Rectangle 287"/>
                  <p:cNvSpPr>
                    <a:spLocks noChangeArrowheads="1"/>
                  </p:cNvSpPr>
                  <p:nvPr/>
                </p:nvSpPr>
                <p:spPr bwMode="auto">
                  <a:xfrm>
                    <a:off x="3599" y="3442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418" name="Rectangle 288"/>
                  <p:cNvSpPr>
                    <a:spLocks noChangeArrowheads="1"/>
                  </p:cNvSpPr>
                  <p:nvPr/>
                </p:nvSpPr>
                <p:spPr bwMode="auto">
                  <a:xfrm>
                    <a:off x="3756" y="3442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419" name="Rectangle 289"/>
                  <p:cNvSpPr>
                    <a:spLocks noChangeArrowheads="1"/>
                  </p:cNvSpPr>
                  <p:nvPr/>
                </p:nvSpPr>
                <p:spPr bwMode="auto">
                  <a:xfrm>
                    <a:off x="1401" y="3599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420" name="Rectangle 290"/>
                  <p:cNvSpPr>
                    <a:spLocks noChangeArrowheads="1"/>
                  </p:cNvSpPr>
                  <p:nvPr/>
                </p:nvSpPr>
                <p:spPr bwMode="auto">
                  <a:xfrm>
                    <a:off x="1558" y="3599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421" name="Rectangle 291"/>
                  <p:cNvSpPr>
                    <a:spLocks noChangeArrowheads="1"/>
                  </p:cNvSpPr>
                  <p:nvPr/>
                </p:nvSpPr>
                <p:spPr bwMode="auto">
                  <a:xfrm>
                    <a:off x="1715" y="3599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422" name="Rectangle 292"/>
                  <p:cNvSpPr>
                    <a:spLocks noChangeArrowheads="1"/>
                  </p:cNvSpPr>
                  <p:nvPr/>
                </p:nvSpPr>
                <p:spPr bwMode="auto">
                  <a:xfrm>
                    <a:off x="1872" y="3599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423" name="Rectangle 293"/>
                  <p:cNvSpPr>
                    <a:spLocks noChangeArrowheads="1"/>
                  </p:cNvSpPr>
                  <p:nvPr/>
                </p:nvSpPr>
                <p:spPr bwMode="auto">
                  <a:xfrm>
                    <a:off x="773" y="3599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424" name="Rectangle 294"/>
                  <p:cNvSpPr>
                    <a:spLocks noChangeArrowheads="1"/>
                  </p:cNvSpPr>
                  <p:nvPr/>
                </p:nvSpPr>
                <p:spPr bwMode="auto">
                  <a:xfrm>
                    <a:off x="930" y="3599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425" name="Rectangle 295"/>
                  <p:cNvSpPr>
                    <a:spLocks noChangeArrowheads="1"/>
                  </p:cNvSpPr>
                  <p:nvPr/>
                </p:nvSpPr>
                <p:spPr bwMode="auto">
                  <a:xfrm>
                    <a:off x="1087" y="3599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426" name="Rectangle 296"/>
                  <p:cNvSpPr>
                    <a:spLocks noChangeArrowheads="1"/>
                  </p:cNvSpPr>
                  <p:nvPr/>
                </p:nvSpPr>
                <p:spPr bwMode="auto">
                  <a:xfrm>
                    <a:off x="1244" y="3599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427" name="Rectangle 297"/>
                  <p:cNvSpPr>
                    <a:spLocks noChangeArrowheads="1"/>
                  </p:cNvSpPr>
                  <p:nvPr/>
                </p:nvSpPr>
                <p:spPr bwMode="auto">
                  <a:xfrm>
                    <a:off x="2029" y="3599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428" name="Rectangle 298"/>
                  <p:cNvSpPr>
                    <a:spLocks noChangeArrowheads="1"/>
                  </p:cNvSpPr>
                  <p:nvPr/>
                </p:nvSpPr>
                <p:spPr bwMode="auto">
                  <a:xfrm>
                    <a:off x="2186" y="3599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429" name="Rectangle 299"/>
                  <p:cNvSpPr>
                    <a:spLocks noChangeArrowheads="1"/>
                  </p:cNvSpPr>
                  <p:nvPr/>
                </p:nvSpPr>
                <p:spPr bwMode="auto">
                  <a:xfrm>
                    <a:off x="2971" y="3599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430" name="Rectangle 300"/>
                  <p:cNvSpPr>
                    <a:spLocks noChangeArrowheads="1"/>
                  </p:cNvSpPr>
                  <p:nvPr/>
                </p:nvSpPr>
                <p:spPr bwMode="auto">
                  <a:xfrm>
                    <a:off x="3128" y="3599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431" name="Rectangle 301"/>
                  <p:cNvSpPr>
                    <a:spLocks noChangeArrowheads="1"/>
                  </p:cNvSpPr>
                  <p:nvPr/>
                </p:nvSpPr>
                <p:spPr bwMode="auto">
                  <a:xfrm>
                    <a:off x="3285" y="3599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432" name="Rectangle 302"/>
                  <p:cNvSpPr>
                    <a:spLocks noChangeArrowheads="1"/>
                  </p:cNvSpPr>
                  <p:nvPr/>
                </p:nvSpPr>
                <p:spPr bwMode="auto">
                  <a:xfrm>
                    <a:off x="3442" y="3599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433" name="Rectangle 303"/>
                  <p:cNvSpPr>
                    <a:spLocks noChangeArrowheads="1"/>
                  </p:cNvSpPr>
                  <p:nvPr/>
                </p:nvSpPr>
                <p:spPr bwMode="auto">
                  <a:xfrm>
                    <a:off x="2343" y="3599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434" name="Rectangle 304"/>
                  <p:cNvSpPr>
                    <a:spLocks noChangeArrowheads="1"/>
                  </p:cNvSpPr>
                  <p:nvPr/>
                </p:nvSpPr>
                <p:spPr bwMode="auto">
                  <a:xfrm>
                    <a:off x="2500" y="3599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435" name="Rectangle 305"/>
                  <p:cNvSpPr>
                    <a:spLocks noChangeArrowheads="1"/>
                  </p:cNvSpPr>
                  <p:nvPr/>
                </p:nvSpPr>
                <p:spPr bwMode="auto">
                  <a:xfrm>
                    <a:off x="2657" y="3599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436" name="Rectangle 306"/>
                  <p:cNvSpPr>
                    <a:spLocks noChangeArrowheads="1"/>
                  </p:cNvSpPr>
                  <p:nvPr/>
                </p:nvSpPr>
                <p:spPr bwMode="auto">
                  <a:xfrm>
                    <a:off x="2814" y="3599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437" name="Rectangle 307"/>
                  <p:cNvSpPr>
                    <a:spLocks noChangeArrowheads="1"/>
                  </p:cNvSpPr>
                  <p:nvPr/>
                </p:nvSpPr>
                <p:spPr bwMode="auto">
                  <a:xfrm>
                    <a:off x="3599" y="3599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438" name="Rectangle 308"/>
                  <p:cNvSpPr>
                    <a:spLocks noChangeArrowheads="1"/>
                  </p:cNvSpPr>
                  <p:nvPr/>
                </p:nvSpPr>
                <p:spPr bwMode="auto">
                  <a:xfrm>
                    <a:off x="3756" y="3599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439" name="Rectangle 309"/>
                  <p:cNvSpPr>
                    <a:spLocks noChangeArrowheads="1"/>
                  </p:cNvSpPr>
                  <p:nvPr/>
                </p:nvSpPr>
                <p:spPr bwMode="auto">
                  <a:xfrm>
                    <a:off x="1401" y="3756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440" name="Rectangle 310"/>
                  <p:cNvSpPr>
                    <a:spLocks noChangeArrowheads="1"/>
                  </p:cNvSpPr>
                  <p:nvPr/>
                </p:nvSpPr>
                <p:spPr bwMode="auto">
                  <a:xfrm>
                    <a:off x="1558" y="3756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441" name="Rectangle 311"/>
                  <p:cNvSpPr>
                    <a:spLocks noChangeArrowheads="1"/>
                  </p:cNvSpPr>
                  <p:nvPr/>
                </p:nvSpPr>
                <p:spPr bwMode="auto">
                  <a:xfrm>
                    <a:off x="1715" y="3756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442" name="Rectangle 312"/>
                  <p:cNvSpPr>
                    <a:spLocks noChangeArrowheads="1"/>
                  </p:cNvSpPr>
                  <p:nvPr/>
                </p:nvSpPr>
                <p:spPr bwMode="auto">
                  <a:xfrm>
                    <a:off x="1872" y="3756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443" name="Rectangle 313"/>
                  <p:cNvSpPr>
                    <a:spLocks noChangeArrowheads="1"/>
                  </p:cNvSpPr>
                  <p:nvPr/>
                </p:nvSpPr>
                <p:spPr bwMode="auto">
                  <a:xfrm>
                    <a:off x="773" y="3756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444" name="Rectangle 314"/>
                  <p:cNvSpPr>
                    <a:spLocks noChangeArrowheads="1"/>
                  </p:cNvSpPr>
                  <p:nvPr/>
                </p:nvSpPr>
                <p:spPr bwMode="auto">
                  <a:xfrm>
                    <a:off x="930" y="3756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445" name="Rectangle 315"/>
                  <p:cNvSpPr>
                    <a:spLocks noChangeArrowheads="1"/>
                  </p:cNvSpPr>
                  <p:nvPr/>
                </p:nvSpPr>
                <p:spPr bwMode="auto">
                  <a:xfrm>
                    <a:off x="1087" y="3756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446" name="Rectangle 316"/>
                  <p:cNvSpPr>
                    <a:spLocks noChangeArrowheads="1"/>
                  </p:cNvSpPr>
                  <p:nvPr/>
                </p:nvSpPr>
                <p:spPr bwMode="auto">
                  <a:xfrm>
                    <a:off x="1244" y="3756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447" name="Rectangle 317"/>
                  <p:cNvSpPr>
                    <a:spLocks noChangeArrowheads="1"/>
                  </p:cNvSpPr>
                  <p:nvPr/>
                </p:nvSpPr>
                <p:spPr bwMode="auto">
                  <a:xfrm>
                    <a:off x="2029" y="3756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448" name="Rectangle 318"/>
                  <p:cNvSpPr>
                    <a:spLocks noChangeArrowheads="1"/>
                  </p:cNvSpPr>
                  <p:nvPr/>
                </p:nvSpPr>
                <p:spPr bwMode="auto">
                  <a:xfrm>
                    <a:off x="2186" y="3756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449" name="Rectangle 319"/>
                  <p:cNvSpPr>
                    <a:spLocks noChangeArrowheads="1"/>
                  </p:cNvSpPr>
                  <p:nvPr/>
                </p:nvSpPr>
                <p:spPr bwMode="auto">
                  <a:xfrm>
                    <a:off x="2971" y="3756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450" name="Rectangle 320"/>
                  <p:cNvSpPr>
                    <a:spLocks noChangeArrowheads="1"/>
                  </p:cNvSpPr>
                  <p:nvPr/>
                </p:nvSpPr>
                <p:spPr bwMode="auto">
                  <a:xfrm>
                    <a:off x="3128" y="3756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451" name="Rectangle 321"/>
                  <p:cNvSpPr>
                    <a:spLocks noChangeArrowheads="1"/>
                  </p:cNvSpPr>
                  <p:nvPr/>
                </p:nvSpPr>
                <p:spPr bwMode="auto">
                  <a:xfrm>
                    <a:off x="3285" y="3756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452" name="Rectangle 322"/>
                  <p:cNvSpPr>
                    <a:spLocks noChangeArrowheads="1"/>
                  </p:cNvSpPr>
                  <p:nvPr/>
                </p:nvSpPr>
                <p:spPr bwMode="auto">
                  <a:xfrm>
                    <a:off x="3442" y="3756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453" name="Rectangle 323"/>
                  <p:cNvSpPr>
                    <a:spLocks noChangeArrowheads="1"/>
                  </p:cNvSpPr>
                  <p:nvPr/>
                </p:nvSpPr>
                <p:spPr bwMode="auto">
                  <a:xfrm>
                    <a:off x="2343" y="3756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454" name="Rectangle 324"/>
                  <p:cNvSpPr>
                    <a:spLocks noChangeArrowheads="1"/>
                  </p:cNvSpPr>
                  <p:nvPr/>
                </p:nvSpPr>
                <p:spPr bwMode="auto">
                  <a:xfrm>
                    <a:off x="2500" y="3756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455" name="Rectangle 325"/>
                  <p:cNvSpPr>
                    <a:spLocks noChangeArrowheads="1"/>
                  </p:cNvSpPr>
                  <p:nvPr/>
                </p:nvSpPr>
                <p:spPr bwMode="auto">
                  <a:xfrm>
                    <a:off x="2657" y="3756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456" name="Rectangle 326"/>
                  <p:cNvSpPr>
                    <a:spLocks noChangeArrowheads="1"/>
                  </p:cNvSpPr>
                  <p:nvPr/>
                </p:nvSpPr>
                <p:spPr bwMode="auto">
                  <a:xfrm>
                    <a:off x="2814" y="3756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457" name="Rectangle 327"/>
                  <p:cNvSpPr>
                    <a:spLocks noChangeArrowheads="1"/>
                  </p:cNvSpPr>
                  <p:nvPr/>
                </p:nvSpPr>
                <p:spPr bwMode="auto">
                  <a:xfrm>
                    <a:off x="3599" y="3756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458" name="Rectangle 328"/>
                  <p:cNvSpPr>
                    <a:spLocks noChangeArrowheads="1"/>
                  </p:cNvSpPr>
                  <p:nvPr/>
                </p:nvSpPr>
                <p:spPr bwMode="auto">
                  <a:xfrm>
                    <a:off x="3756" y="3756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459" name="Rectangle 329"/>
                  <p:cNvSpPr>
                    <a:spLocks noChangeArrowheads="1"/>
                  </p:cNvSpPr>
                  <p:nvPr/>
                </p:nvSpPr>
                <p:spPr bwMode="auto">
                  <a:xfrm>
                    <a:off x="1401" y="3913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460" name="Rectangle 330"/>
                  <p:cNvSpPr>
                    <a:spLocks noChangeArrowheads="1"/>
                  </p:cNvSpPr>
                  <p:nvPr/>
                </p:nvSpPr>
                <p:spPr bwMode="auto">
                  <a:xfrm>
                    <a:off x="1558" y="3913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461" name="Rectangle 331"/>
                  <p:cNvSpPr>
                    <a:spLocks noChangeArrowheads="1"/>
                  </p:cNvSpPr>
                  <p:nvPr/>
                </p:nvSpPr>
                <p:spPr bwMode="auto">
                  <a:xfrm>
                    <a:off x="1715" y="3913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462" name="Rectangle 332"/>
                  <p:cNvSpPr>
                    <a:spLocks noChangeArrowheads="1"/>
                  </p:cNvSpPr>
                  <p:nvPr/>
                </p:nvSpPr>
                <p:spPr bwMode="auto">
                  <a:xfrm>
                    <a:off x="1872" y="3913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463" name="Rectangle 333"/>
                  <p:cNvSpPr>
                    <a:spLocks noChangeArrowheads="1"/>
                  </p:cNvSpPr>
                  <p:nvPr/>
                </p:nvSpPr>
                <p:spPr bwMode="auto">
                  <a:xfrm>
                    <a:off x="773" y="3913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464" name="Rectangle 334"/>
                  <p:cNvSpPr>
                    <a:spLocks noChangeArrowheads="1"/>
                  </p:cNvSpPr>
                  <p:nvPr/>
                </p:nvSpPr>
                <p:spPr bwMode="auto">
                  <a:xfrm>
                    <a:off x="930" y="3913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465" name="Rectangle 335"/>
                  <p:cNvSpPr>
                    <a:spLocks noChangeArrowheads="1"/>
                  </p:cNvSpPr>
                  <p:nvPr/>
                </p:nvSpPr>
                <p:spPr bwMode="auto">
                  <a:xfrm>
                    <a:off x="1087" y="3913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466" name="Rectangle 336"/>
                  <p:cNvSpPr>
                    <a:spLocks noChangeArrowheads="1"/>
                  </p:cNvSpPr>
                  <p:nvPr/>
                </p:nvSpPr>
                <p:spPr bwMode="auto">
                  <a:xfrm>
                    <a:off x="1244" y="3913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467" name="Rectangle 337"/>
                  <p:cNvSpPr>
                    <a:spLocks noChangeArrowheads="1"/>
                  </p:cNvSpPr>
                  <p:nvPr/>
                </p:nvSpPr>
                <p:spPr bwMode="auto">
                  <a:xfrm>
                    <a:off x="2029" y="3913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468" name="Rectangle 338"/>
                  <p:cNvSpPr>
                    <a:spLocks noChangeArrowheads="1"/>
                  </p:cNvSpPr>
                  <p:nvPr/>
                </p:nvSpPr>
                <p:spPr bwMode="auto">
                  <a:xfrm>
                    <a:off x="2186" y="3913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469" name="Rectangle 339"/>
                  <p:cNvSpPr>
                    <a:spLocks noChangeArrowheads="1"/>
                  </p:cNvSpPr>
                  <p:nvPr/>
                </p:nvSpPr>
                <p:spPr bwMode="auto">
                  <a:xfrm>
                    <a:off x="2971" y="3913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470" name="Rectangle 340"/>
                  <p:cNvSpPr>
                    <a:spLocks noChangeArrowheads="1"/>
                  </p:cNvSpPr>
                  <p:nvPr/>
                </p:nvSpPr>
                <p:spPr bwMode="auto">
                  <a:xfrm>
                    <a:off x="3128" y="3913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471" name="Rectangle 341"/>
                  <p:cNvSpPr>
                    <a:spLocks noChangeArrowheads="1"/>
                  </p:cNvSpPr>
                  <p:nvPr/>
                </p:nvSpPr>
                <p:spPr bwMode="auto">
                  <a:xfrm>
                    <a:off x="3285" y="3913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472" name="Rectangle 342"/>
                  <p:cNvSpPr>
                    <a:spLocks noChangeArrowheads="1"/>
                  </p:cNvSpPr>
                  <p:nvPr/>
                </p:nvSpPr>
                <p:spPr bwMode="auto">
                  <a:xfrm>
                    <a:off x="3442" y="3913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473" name="Rectangle 343"/>
                  <p:cNvSpPr>
                    <a:spLocks noChangeArrowheads="1"/>
                  </p:cNvSpPr>
                  <p:nvPr/>
                </p:nvSpPr>
                <p:spPr bwMode="auto">
                  <a:xfrm>
                    <a:off x="2343" y="3913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474" name="Rectangle 344"/>
                  <p:cNvSpPr>
                    <a:spLocks noChangeArrowheads="1"/>
                  </p:cNvSpPr>
                  <p:nvPr/>
                </p:nvSpPr>
                <p:spPr bwMode="auto">
                  <a:xfrm>
                    <a:off x="2500" y="3913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475" name="Rectangle 345"/>
                  <p:cNvSpPr>
                    <a:spLocks noChangeArrowheads="1"/>
                  </p:cNvSpPr>
                  <p:nvPr/>
                </p:nvSpPr>
                <p:spPr bwMode="auto">
                  <a:xfrm>
                    <a:off x="2657" y="3913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476" name="Rectangle 346"/>
                  <p:cNvSpPr>
                    <a:spLocks noChangeArrowheads="1"/>
                  </p:cNvSpPr>
                  <p:nvPr/>
                </p:nvSpPr>
                <p:spPr bwMode="auto">
                  <a:xfrm>
                    <a:off x="2814" y="3913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477" name="Rectangle 347"/>
                  <p:cNvSpPr>
                    <a:spLocks noChangeArrowheads="1"/>
                  </p:cNvSpPr>
                  <p:nvPr/>
                </p:nvSpPr>
                <p:spPr bwMode="auto">
                  <a:xfrm>
                    <a:off x="3599" y="3913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478" name="Rectangle 348"/>
                  <p:cNvSpPr>
                    <a:spLocks noChangeArrowheads="1"/>
                  </p:cNvSpPr>
                  <p:nvPr/>
                </p:nvSpPr>
                <p:spPr bwMode="auto">
                  <a:xfrm>
                    <a:off x="3756" y="3913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479" name="Rectangle 349"/>
                  <p:cNvSpPr>
                    <a:spLocks noChangeArrowheads="1"/>
                  </p:cNvSpPr>
                  <p:nvPr/>
                </p:nvSpPr>
                <p:spPr bwMode="auto">
                  <a:xfrm>
                    <a:off x="1401" y="4070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480" name="Rectangle 350"/>
                  <p:cNvSpPr>
                    <a:spLocks noChangeArrowheads="1"/>
                  </p:cNvSpPr>
                  <p:nvPr/>
                </p:nvSpPr>
                <p:spPr bwMode="auto">
                  <a:xfrm>
                    <a:off x="1558" y="4070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481" name="Rectangle 351"/>
                  <p:cNvSpPr>
                    <a:spLocks noChangeArrowheads="1"/>
                  </p:cNvSpPr>
                  <p:nvPr/>
                </p:nvSpPr>
                <p:spPr bwMode="auto">
                  <a:xfrm>
                    <a:off x="1715" y="4070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482" name="Rectangle 352"/>
                  <p:cNvSpPr>
                    <a:spLocks noChangeArrowheads="1"/>
                  </p:cNvSpPr>
                  <p:nvPr/>
                </p:nvSpPr>
                <p:spPr bwMode="auto">
                  <a:xfrm>
                    <a:off x="1872" y="4070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483" name="Rectangle 353"/>
                  <p:cNvSpPr>
                    <a:spLocks noChangeArrowheads="1"/>
                  </p:cNvSpPr>
                  <p:nvPr/>
                </p:nvSpPr>
                <p:spPr bwMode="auto">
                  <a:xfrm>
                    <a:off x="773" y="4070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484" name="Rectangle 354"/>
                  <p:cNvSpPr>
                    <a:spLocks noChangeArrowheads="1"/>
                  </p:cNvSpPr>
                  <p:nvPr/>
                </p:nvSpPr>
                <p:spPr bwMode="auto">
                  <a:xfrm>
                    <a:off x="930" y="4070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485" name="Rectangle 355"/>
                  <p:cNvSpPr>
                    <a:spLocks noChangeArrowheads="1"/>
                  </p:cNvSpPr>
                  <p:nvPr/>
                </p:nvSpPr>
                <p:spPr bwMode="auto">
                  <a:xfrm>
                    <a:off x="1087" y="4070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486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244" y="4070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487" name="Rectangle 357"/>
                  <p:cNvSpPr>
                    <a:spLocks noChangeArrowheads="1"/>
                  </p:cNvSpPr>
                  <p:nvPr/>
                </p:nvSpPr>
                <p:spPr bwMode="auto">
                  <a:xfrm>
                    <a:off x="2029" y="4070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488" name="Rectangle 358"/>
                  <p:cNvSpPr>
                    <a:spLocks noChangeArrowheads="1"/>
                  </p:cNvSpPr>
                  <p:nvPr/>
                </p:nvSpPr>
                <p:spPr bwMode="auto">
                  <a:xfrm>
                    <a:off x="2186" y="4070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489" name="Rectangle 359"/>
                  <p:cNvSpPr>
                    <a:spLocks noChangeArrowheads="1"/>
                  </p:cNvSpPr>
                  <p:nvPr/>
                </p:nvSpPr>
                <p:spPr bwMode="auto">
                  <a:xfrm>
                    <a:off x="2971" y="4070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490" name="Rectangle 360"/>
                  <p:cNvSpPr>
                    <a:spLocks noChangeArrowheads="1"/>
                  </p:cNvSpPr>
                  <p:nvPr/>
                </p:nvSpPr>
                <p:spPr bwMode="auto">
                  <a:xfrm>
                    <a:off x="3128" y="4070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491" name="Rectangle 361"/>
                  <p:cNvSpPr>
                    <a:spLocks noChangeArrowheads="1"/>
                  </p:cNvSpPr>
                  <p:nvPr/>
                </p:nvSpPr>
                <p:spPr bwMode="auto">
                  <a:xfrm>
                    <a:off x="3285" y="4070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492" name="Rectangle 362"/>
                  <p:cNvSpPr>
                    <a:spLocks noChangeArrowheads="1"/>
                  </p:cNvSpPr>
                  <p:nvPr/>
                </p:nvSpPr>
                <p:spPr bwMode="auto">
                  <a:xfrm>
                    <a:off x="3442" y="4070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493" name="Rectangle 363"/>
                  <p:cNvSpPr>
                    <a:spLocks noChangeArrowheads="1"/>
                  </p:cNvSpPr>
                  <p:nvPr/>
                </p:nvSpPr>
                <p:spPr bwMode="auto">
                  <a:xfrm>
                    <a:off x="2343" y="4070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494" name="Rectangle 364"/>
                  <p:cNvSpPr>
                    <a:spLocks noChangeArrowheads="1"/>
                  </p:cNvSpPr>
                  <p:nvPr/>
                </p:nvSpPr>
                <p:spPr bwMode="auto">
                  <a:xfrm>
                    <a:off x="2500" y="4070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495" name="Rectangle 365"/>
                  <p:cNvSpPr>
                    <a:spLocks noChangeArrowheads="1"/>
                  </p:cNvSpPr>
                  <p:nvPr/>
                </p:nvSpPr>
                <p:spPr bwMode="auto">
                  <a:xfrm>
                    <a:off x="2657" y="4070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496" name="Rectangle 366"/>
                  <p:cNvSpPr>
                    <a:spLocks noChangeArrowheads="1"/>
                  </p:cNvSpPr>
                  <p:nvPr/>
                </p:nvSpPr>
                <p:spPr bwMode="auto">
                  <a:xfrm>
                    <a:off x="2814" y="4070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497" name="Rectangle 367"/>
                  <p:cNvSpPr>
                    <a:spLocks noChangeArrowheads="1"/>
                  </p:cNvSpPr>
                  <p:nvPr/>
                </p:nvSpPr>
                <p:spPr bwMode="auto">
                  <a:xfrm>
                    <a:off x="3599" y="4070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498" name="Rectangle 368"/>
                  <p:cNvSpPr>
                    <a:spLocks noChangeArrowheads="1"/>
                  </p:cNvSpPr>
                  <p:nvPr/>
                </p:nvSpPr>
                <p:spPr bwMode="auto">
                  <a:xfrm>
                    <a:off x="3756" y="4070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499" name="Rectangle 369"/>
                  <p:cNvSpPr>
                    <a:spLocks noChangeArrowheads="1"/>
                  </p:cNvSpPr>
                  <p:nvPr/>
                </p:nvSpPr>
                <p:spPr bwMode="auto">
                  <a:xfrm>
                    <a:off x="1401" y="4227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500" name="Rectangle 370"/>
                  <p:cNvSpPr>
                    <a:spLocks noChangeArrowheads="1"/>
                  </p:cNvSpPr>
                  <p:nvPr/>
                </p:nvSpPr>
                <p:spPr bwMode="auto">
                  <a:xfrm>
                    <a:off x="1558" y="4227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501" name="Rectangle 371"/>
                  <p:cNvSpPr>
                    <a:spLocks noChangeArrowheads="1"/>
                  </p:cNvSpPr>
                  <p:nvPr/>
                </p:nvSpPr>
                <p:spPr bwMode="auto">
                  <a:xfrm>
                    <a:off x="1715" y="4227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502" name="Rectangle 372"/>
                  <p:cNvSpPr>
                    <a:spLocks noChangeArrowheads="1"/>
                  </p:cNvSpPr>
                  <p:nvPr/>
                </p:nvSpPr>
                <p:spPr bwMode="auto">
                  <a:xfrm>
                    <a:off x="1872" y="4227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503" name="Rectangle 373"/>
                  <p:cNvSpPr>
                    <a:spLocks noChangeArrowheads="1"/>
                  </p:cNvSpPr>
                  <p:nvPr/>
                </p:nvSpPr>
                <p:spPr bwMode="auto">
                  <a:xfrm>
                    <a:off x="773" y="4227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504" name="Rectangle 374"/>
                  <p:cNvSpPr>
                    <a:spLocks noChangeArrowheads="1"/>
                  </p:cNvSpPr>
                  <p:nvPr/>
                </p:nvSpPr>
                <p:spPr bwMode="auto">
                  <a:xfrm>
                    <a:off x="930" y="4227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505" name="Rectangle 375"/>
                  <p:cNvSpPr>
                    <a:spLocks noChangeArrowheads="1"/>
                  </p:cNvSpPr>
                  <p:nvPr/>
                </p:nvSpPr>
                <p:spPr bwMode="auto">
                  <a:xfrm>
                    <a:off x="1087" y="4227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506" name="Rectangle 376"/>
                  <p:cNvSpPr>
                    <a:spLocks noChangeArrowheads="1"/>
                  </p:cNvSpPr>
                  <p:nvPr/>
                </p:nvSpPr>
                <p:spPr bwMode="auto">
                  <a:xfrm>
                    <a:off x="1244" y="4227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507" name="Rectangle 377"/>
                  <p:cNvSpPr>
                    <a:spLocks noChangeArrowheads="1"/>
                  </p:cNvSpPr>
                  <p:nvPr/>
                </p:nvSpPr>
                <p:spPr bwMode="auto">
                  <a:xfrm>
                    <a:off x="2029" y="4227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508" name="Rectangle 378"/>
                  <p:cNvSpPr>
                    <a:spLocks noChangeArrowheads="1"/>
                  </p:cNvSpPr>
                  <p:nvPr/>
                </p:nvSpPr>
                <p:spPr bwMode="auto">
                  <a:xfrm>
                    <a:off x="2186" y="4227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509" name="Rectangle 379"/>
                  <p:cNvSpPr>
                    <a:spLocks noChangeArrowheads="1"/>
                  </p:cNvSpPr>
                  <p:nvPr/>
                </p:nvSpPr>
                <p:spPr bwMode="auto">
                  <a:xfrm>
                    <a:off x="2971" y="4227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510" name="Rectangle 380"/>
                  <p:cNvSpPr>
                    <a:spLocks noChangeArrowheads="1"/>
                  </p:cNvSpPr>
                  <p:nvPr/>
                </p:nvSpPr>
                <p:spPr bwMode="auto">
                  <a:xfrm>
                    <a:off x="3128" y="4227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511" name="Rectangle 381"/>
                  <p:cNvSpPr>
                    <a:spLocks noChangeArrowheads="1"/>
                  </p:cNvSpPr>
                  <p:nvPr/>
                </p:nvSpPr>
                <p:spPr bwMode="auto">
                  <a:xfrm>
                    <a:off x="3285" y="4227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512" name="Rectangle 382"/>
                  <p:cNvSpPr>
                    <a:spLocks noChangeArrowheads="1"/>
                  </p:cNvSpPr>
                  <p:nvPr/>
                </p:nvSpPr>
                <p:spPr bwMode="auto">
                  <a:xfrm>
                    <a:off x="3442" y="4227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513" name="Rectangle 383"/>
                  <p:cNvSpPr>
                    <a:spLocks noChangeArrowheads="1"/>
                  </p:cNvSpPr>
                  <p:nvPr/>
                </p:nvSpPr>
                <p:spPr bwMode="auto">
                  <a:xfrm>
                    <a:off x="2343" y="4227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514" name="Rectangle 384"/>
                  <p:cNvSpPr>
                    <a:spLocks noChangeArrowheads="1"/>
                  </p:cNvSpPr>
                  <p:nvPr/>
                </p:nvSpPr>
                <p:spPr bwMode="auto">
                  <a:xfrm>
                    <a:off x="2500" y="4227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515" name="Rectangle 385"/>
                  <p:cNvSpPr>
                    <a:spLocks noChangeArrowheads="1"/>
                  </p:cNvSpPr>
                  <p:nvPr/>
                </p:nvSpPr>
                <p:spPr bwMode="auto">
                  <a:xfrm>
                    <a:off x="2657" y="4227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516" name="Rectangle 386"/>
                  <p:cNvSpPr>
                    <a:spLocks noChangeArrowheads="1"/>
                  </p:cNvSpPr>
                  <p:nvPr/>
                </p:nvSpPr>
                <p:spPr bwMode="auto">
                  <a:xfrm>
                    <a:off x="2814" y="4227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517" name="Rectangle 387"/>
                  <p:cNvSpPr>
                    <a:spLocks noChangeArrowheads="1"/>
                  </p:cNvSpPr>
                  <p:nvPr/>
                </p:nvSpPr>
                <p:spPr bwMode="auto">
                  <a:xfrm>
                    <a:off x="3599" y="4227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518" name="Rectangle 388"/>
                  <p:cNvSpPr>
                    <a:spLocks noChangeArrowheads="1"/>
                  </p:cNvSpPr>
                  <p:nvPr/>
                </p:nvSpPr>
                <p:spPr bwMode="auto">
                  <a:xfrm>
                    <a:off x="3756" y="4227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519" name="Rectangle 389"/>
                  <p:cNvSpPr>
                    <a:spLocks noChangeArrowheads="1"/>
                  </p:cNvSpPr>
                  <p:nvPr/>
                </p:nvSpPr>
                <p:spPr bwMode="auto">
                  <a:xfrm>
                    <a:off x="1401" y="4384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520" name="Rectangle 390"/>
                  <p:cNvSpPr>
                    <a:spLocks noChangeArrowheads="1"/>
                  </p:cNvSpPr>
                  <p:nvPr/>
                </p:nvSpPr>
                <p:spPr bwMode="auto">
                  <a:xfrm>
                    <a:off x="1558" y="4384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521" name="Rectangle 391"/>
                  <p:cNvSpPr>
                    <a:spLocks noChangeArrowheads="1"/>
                  </p:cNvSpPr>
                  <p:nvPr/>
                </p:nvSpPr>
                <p:spPr bwMode="auto">
                  <a:xfrm>
                    <a:off x="1715" y="4384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522" name="Rectangle 392"/>
                  <p:cNvSpPr>
                    <a:spLocks noChangeArrowheads="1"/>
                  </p:cNvSpPr>
                  <p:nvPr/>
                </p:nvSpPr>
                <p:spPr bwMode="auto">
                  <a:xfrm>
                    <a:off x="1872" y="4384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523" name="Rectangle 393"/>
                  <p:cNvSpPr>
                    <a:spLocks noChangeArrowheads="1"/>
                  </p:cNvSpPr>
                  <p:nvPr/>
                </p:nvSpPr>
                <p:spPr bwMode="auto">
                  <a:xfrm>
                    <a:off x="773" y="4384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524" name="Rectangle 394"/>
                  <p:cNvSpPr>
                    <a:spLocks noChangeArrowheads="1"/>
                  </p:cNvSpPr>
                  <p:nvPr/>
                </p:nvSpPr>
                <p:spPr bwMode="auto">
                  <a:xfrm>
                    <a:off x="930" y="4384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525" name="Rectangle 395"/>
                  <p:cNvSpPr>
                    <a:spLocks noChangeArrowheads="1"/>
                  </p:cNvSpPr>
                  <p:nvPr/>
                </p:nvSpPr>
                <p:spPr bwMode="auto">
                  <a:xfrm>
                    <a:off x="1087" y="4384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526" name="Rectangle 396"/>
                  <p:cNvSpPr>
                    <a:spLocks noChangeArrowheads="1"/>
                  </p:cNvSpPr>
                  <p:nvPr/>
                </p:nvSpPr>
                <p:spPr bwMode="auto">
                  <a:xfrm>
                    <a:off x="1244" y="4384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527" name="Rectangle 397"/>
                  <p:cNvSpPr>
                    <a:spLocks noChangeArrowheads="1"/>
                  </p:cNvSpPr>
                  <p:nvPr/>
                </p:nvSpPr>
                <p:spPr bwMode="auto">
                  <a:xfrm>
                    <a:off x="2029" y="4384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528" name="Rectangle 398"/>
                  <p:cNvSpPr>
                    <a:spLocks noChangeArrowheads="1"/>
                  </p:cNvSpPr>
                  <p:nvPr/>
                </p:nvSpPr>
                <p:spPr bwMode="auto">
                  <a:xfrm>
                    <a:off x="2186" y="4384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529" name="Rectangle 399"/>
                  <p:cNvSpPr>
                    <a:spLocks noChangeArrowheads="1"/>
                  </p:cNvSpPr>
                  <p:nvPr/>
                </p:nvSpPr>
                <p:spPr bwMode="auto">
                  <a:xfrm>
                    <a:off x="2971" y="4384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530" name="Rectangle 400"/>
                  <p:cNvSpPr>
                    <a:spLocks noChangeArrowheads="1"/>
                  </p:cNvSpPr>
                  <p:nvPr/>
                </p:nvSpPr>
                <p:spPr bwMode="auto">
                  <a:xfrm>
                    <a:off x="3128" y="4384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531" name="Rectangle 401"/>
                  <p:cNvSpPr>
                    <a:spLocks noChangeArrowheads="1"/>
                  </p:cNvSpPr>
                  <p:nvPr/>
                </p:nvSpPr>
                <p:spPr bwMode="auto">
                  <a:xfrm>
                    <a:off x="3285" y="4384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532" name="Rectangle 402"/>
                  <p:cNvSpPr>
                    <a:spLocks noChangeArrowheads="1"/>
                  </p:cNvSpPr>
                  <p:nvPr/>
                </p:nvSpPr>
                <p:spPr bwMode="auto">
                  <a:xfrm>
                    <a:off x="3442" y="4384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533" name="Rectangle 403"/>
                  <p:cNvSpPr>
                    <a:spLocks noChangeArrowheads="1"/>
                  </p:cNvSpPr>
                  <p:nvPr/>
                </p:nvSpPr>
                <p:spPr bwMode="auto">
                  <a:xfrm>
                    <a:off x="2343" y="4384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534" name="Rectangle 404"/>
                  <p:cNvSpPr>
                    <a:spLocks noChangeArrowheads="1"/>
                  </p:cNvSpPr>
                  <p:nvPr/>
                </p:nvSpPr>
                <p:spPr bwMode="auto">
                  <a:xfrm>
                    <a:off x="2500" y="4384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535" name="Rectangle 405"/>
                  <p:cNvSpPr>
                    <a:spLocks noChangeArrowheads="1"/>
                  </p:cNvSpPr>
                  <p:nvPr/>
                </p:nvSpPr>
                <p:spPr bwMode="auto">
                  <a:xfrm>
                    <a:off x="2657" y="4384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536" name="Rectangle 406"/>
                  <p:cNvSpPr>
                    <a:spLocks noChangeArrowheads="1"/>
                  </p:cNvSpPr>
                  <p:nvPr/>
                </p:nvSpPr>
                <p:spPr bwMode="auto">
                  <a:xfrm>
                    <a:off x="2814" y="4384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537" name="Rectangle 407"/>
                  <p:cNvSpPr>
                    <a:spLocks noChangeArrowheads="1"/>
                  </p:cNvSpPr>
                  <p:nvPr/>
                </p:nvSpPr>
                <p:spPr bwMode="auto">
                  <a:xfrm>
                    <a:off x="3599" y="4384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538" name="Rectangle 408"/>
                  <p:cNvSpPr>
                    <a:spLocks noChangeArrowheads="1"/>
                  </p:cNvSpPr>
                  <p:nvPr/>
                </p:nvSpPr>
                <p:spPr bwMode="auto">
                  <a:xfrm>
                    <a:off x="3756" y="4384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</p:grpSp>
            <p:sp>
              <p:nvSpPr>
                <p:cNvPr id="3137" name="Line 409"/>
                <p:cNvSpPr>
                  <a:spLocks noChangeShapeType="1"/>
                </p:cNvSpPr>
                <p:nvPr/>
              </p:nvSpPr>
              <p:spPr bwMode="auto">
                <a:xfrm>
                  <a:off x="2814" y="616"/>
                  <a:ext cx="0" cy="314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38" name="Line 410"/>
                <p:cNvSpPr>
                  <a:spLocks noChangeShapeType="1"/>
                </p:cNvSpPr>
                <p:nvPr/>
              </p:nvSpPr>
              <p:spPr bwMode="auto">
                <a:xfrm>
                  <a:off x="1244" y="2186"/>
                  <a:ext cx="314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sp>
            <p:nvSpPr>
              <p:cNvPr id="3092" name="Text Box 411"/>
              <p:cNvSpPr txBox="1">
                <a:spLocks noChangeArrowheads="1"/>
              </p:cNvSpPr>
              <p:nvPr/>
            </p:nvSpPr>
            <p:spPr bwMode="auto">
              <a:xfrm>
                <a:off x="2696" y="2212"/>
                <a:ext cx="116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endParaRPr lang="en-US" altLang="en-US"/>
              </a:p>
            </p:txBody>
          </p:sp>
          <p:sp>
            <p:nvSpPr>
              <p:cNvPr id="3093" name="Text Box 412"/>
              <p:cNvSpPr txBox="1">
                <a:spLocks noChangeArrowheads="1"/>
              </p:cNvSpPr>
              <p:nvPr/>
            </p:nvSpPr>
            <p:spPr bwMode="auto">
              <a:xfrm>
                <a:off x="2691" y="2160"/>
                <a:ext cx="184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 altLang="en-US" sz="1000">
                    <a:latin typeface="Comic Sans MS" panose="030F0702030302020204" pitchFamily="66" charset="0"/>
                  </a:rPr>
                  <a:t>0</a:t>
                </a:r>
              </a:p>
            </p:txBody>
          </p:sp>
          <p:sp>
            <p:nvSpPr>
              <p:cNvPr id="3094" name="Text Box 413"/>
              <p:cNvSpPr txBox="1">
                <a:spLocks noChangeArrowheads="1"/>
              </p:cNvSpPr>
              <p:nvPr/>
            </p:nvSpPr>
            <p:spPr bwMode="auto">
              <a:xfrm>
                <a:off x="2860" y="2168"/>
                <a:ext cx="184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 altLang="en-US" sz="1000">
                    <a:latin typeface="Comic Sans MS" panose="030F0702030302020204" pitchFamily="66" charset="0"/>
                  </a:rPr>
                  <a:t>1</a:t>
                </a:r>
              </a:p>
            </p:txBody>
          </p:sp>
          <p:sp>
            <p:nvSpPr>
              <p:cNvPr id="3095" name="Text Box 414"/>
              <p:cNvSpPr txBox="1">
                <a:spLocks noChangeArrowheads="1"/>
              </p:cNvSpPr>
              <p:nvPr/>
            </p:nvSpPr>
            <p:spPr bwMode="auto">
              <a:xfrm>
                <a:off x="3012" y="2168"/>
                <a:ext cx="184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 altLang="en-US" sz="1000">
                    <a:latin typeface="Comic Sans MS" panose="030F0702030302020204" pitchFamily="66" charset="0"/>
                  </a:rPr>
                  <a:t>2</a:t>
                </a:r>
              </a:p>
            </p:txBody>
          </p:sp>
          <p:sp>
            <p:nvSpPr>
              <p:cNvPr id="3096" name="Text Box 415"/>
              <p:cNvSpPr txBox="1">
                <a:spLocks noChangeArrowheads="1"/>
              </p:cNvSpPr>
              <p:nvPr/>
            </p:nvSpPr>
            <p:spPr bwMode="auto">
              <a:xfrm>
                <a:off x="3172" y="2168"/>
                <a:ext cx="184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 altLang="en-US" sz="1000">
                    <a:latin typeface="Comic Sans MS" panose="030F0702030302020204" pitchFamily="66" charset="0"/>
                  </a:rPr>
                  <a:t>3</a:t>
                </a:r>
              </a:p>
            </p:txBody>
          </p:sp>
          <p:sp>
            <p:nvSpPr>
              <p:cNvPr id="3097" name="Text Box 416"/>
              <p:cNvSpPr txBox="1">
                <a:spLocks noChangeArrowheads="1"/>
              </p:cNvSpPr>
              <p:nvPr/>
            </p:nvSpPr>
            <p:spPr bwMode="auto">
              <a:xfrm>
                <a:off x="3316" y="2168"/>
                <a:ext cx="184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 altLang="en-US" sz="1000">
                    <a:latin typeface="Comic Sans MS" panose="030F0702030302020204" pitchFamily="66" charset="0"/>
                  </a:rPr>
                  <a:t>4</a:t>
                </a:r>
              </a:p>
            </p:txBody>
          </p:sp>
          <p:sp>
            <p:nvSpPr>
              <p:cNvPr id="3098" name="Text Box 417"/>
              <p:cNvSpPr txBox="1">
                <a:spLocks noChangeArrowheads="1"/>
              </p:cNvSpPr>
              <p:nvPr/>
            </p:nvSpPr>
            <p:spPr bwMode="auto">
              <a:xfrm>
                <a:off x="3468" y="2168"/>
                <a:ext cx="184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 altLang="en-US" sz="1000">
                    <a:latin typeface="Comic Sans MS" panose="030F0702030302020204" pitchFamily="66" charset="0"/>
                  </a:rPr>
                  <a:t>5</a:t>
                </a:r>
              </a:p>
            </p:txBody>
          </p:sp>
          <p:sp>
            <p:nvSpPr>
              <p:cNvPr id="3099" name="Text Box 418"/>
              <p:cNvSpPr txBox="1">
                <a:spLocks noChangeArrowheads="1"/>
              </p:cNvSpPr>
              <p:nvPr/>
            </p:nvSpPr>
            <p:spPr bwMode="auto">
              <a:xfrm>
                <a:off x="3636" y="2168"/>
                <a:ext cx="184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 altLang="en-US" sz="1000">
                    <a:latin typeface="Comic Sans MS" panose="030F0702030302020204" pitchFamily="66" charset="0"/>
                  </a:rPr>
                  <a:t>6</a:t>
                </a:r>
              </a:p>
            </p:txBody>
          </p:sp>
          <p:sp>
            <p:nvSpPr>
              <p:cNvPr id="3100" name="Text Box 419"/>
              <p:cNvSpPr txBox="1">
                <a:spLocks noChangeArrowheads="1"/>
              </p:cNvSpPr>
              <p:nvPr/>
            </p:nvSpPr>
            <p:spPr bwMode="auto">
              <a:xfrm>
                <a:off x="3788" y="2168"/>
                <a:ext cx="184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 altLang="en-US" sz="1000">
                    <a:latin typeface="Comic Sans MS" panose="030F0702030302020204" pitchFamily="66" charset="0"/>
                  </a:rPr>
                  <a:t>7</a:t>
                </a:r>
              </a:p>
            </p:txBody>
          </p:sp>
          <p:sp>
            <p:nvSpPr>
              <p:cNvPr id="3101" name="Text Box 420"/>
              <p:cNvSpPr txBox="1">
                <a:spLocks noChangeArrowheads="1"/>
              </p:cNvSpPr>
              <p:nvPr/>
            </p:nvSpPr>
            <p:spPr bwMode="auto">
              <a:xfrm>
                <a:off x="3936" y="2172"/>
                <a:ext cx="184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 altLang="en-US" sz="1000">
                    <a:latin typeface="Comic Sans MS" panose="030F0702030302020204" pitchFamily="66" charset="0"/>
                  </a:rPr>
                  <a:t>8</a:t>
                </a:r>
              </a:p>
            </p:txBody>
          </p:sp>
          <p:sp>
            <p:nvSpPr>
              <p:cNvPr id="3102" name="Text Box 421"/>
              <p:cNvSpPr txBox="1">
                <a:spLocks noChangeArrowheads="1"/>
              </p:cNvSpPr>
              <p:nvPr/>
            </p:nvSpPr>
            <p:spPr bwMode="auto">
              <a:xfrm>
                <a:off x="4096" y="2168"/>
                <a:ext cx="184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 altLang="en-US" sz="1000">
                    <a:latin typeface="Comic Sans MS" panose="030F0702030302020204" pitchFamily="66" charset="0"/>
                  </a:rPr>
                  <a:t>9</a:t>
                </a:r>
              </a:p>
            </p:txBody>
          </p:sp>
          <p:sp>
            <p:nvSpPr>
              <p:cNvPr id="3103" name="Text Box 422"/>
              <p:cNvSpPr txBox="1">
                <a:spLocks noChangeArrowheads="1"/>
              </p:cNvSpPr>
              <p:nvPr/>
            </p:nvSpPr>
            <p:spPr bwMode="auto">
              <a:xfrm>
                <a:off x="4236" y="2168"/>
                <a:ext cx="228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 altLang="en-US" sz="1000">
                    <a:latin typeface="Comic Sans MS" panose="030F0702030302020204" pitchFamily="66" charset="0"/>
                  </a:rPr>
                  <a:t>10</a:t>
                </a:r>
              </a:p>
            </p:txBody>
          </p:sp>
          <p:sp>
            <p:nvSpPr>
              <p:cNvPr id="3104" name="Text Box 423"/>
              <p:cNvSpPr txBox="1">
                <a:spLocks noChangeArrowheads="1"/>
              </p:cNvSpPr>
              <p:nvPr/>
            </p:nvSpPr>
            <p:spPr bwMode="auto">
              <a:xfrm>
                <a:off x="1240" y="2172"/>
                <a:ext cx="224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 altLang="en-US" sz="1000">
                    <a:latin typeface="Comic Sans MS" panose="030F0702030302020204" pitchFamily="66" charset="0"/>
                  </a:rPr>
                  <a:t>-9</a:t>
                </a:r>
              </a:p>
            </p:txBody>
          </p:sp>
          <p:sp>
            <p:nvSpPr>
              <p:cNvPr id="3105" name="Text Box 424"/>
              <p:cNvSpPr txBox="1">
                <a:spLocks noChangeArrowheads="1"/>
              </p:cNvSpPr>
              <p:nvPr/>
            </p:nvSpPr>
            <p:spPr bwMode="auto">
              <a:xfrm>
                <a:off x="1408" y="2172"/>
                <a:ext cx="216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 altLang="en-US" sz="1000">
                    <a:latin typeface="Comic Sans MS" panose="030F0702030302020204" pitchFamily="66" charset="0"/>
                  </a:rPr>
                  <a:t>-8</a:t>
                </a:r>
              </a:p>
            </p:txBody>
          </p:sp>
          <p:sp>
            <p:nvSpPr>
              <p:cNvPr id="3106" name="Text Box 425"/>
              <p:cNvSpPr txBox="1">
                <a:spLocks noChangeArrowheads="1"/>
              </p:cNvSpPr>
              <p:nvPr/>
            </p:nvSpPr>
            <p:spPr bwMode="auto">
              <a:xfrm>
                <a:off x="1560" y="2176"/>
                <a:ext cx="200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 altLang="en-US" sz="1000">
                    <a:latin typeface="Comic Sans MS" panose="030F0702030302020204" pitchFamily="66" charset="0"/>
                  </a:rPr>
                  <a:t>-7</a:t>
                </a:r>
              </a:p>
            </p:txBody>
          </p:sp>
          <p:sp>
            <p:nvSpPr>
              <p:cNvPr id="3107" name="Text Box 426"/>
              <p:cNvSpPr txBox="1">
                <a:spLocks noChangeArrowheads="1"/>
              </p:cNvSpPr>
              <p:nvPr/>
            </p:nvSpPr>
            <p:spPr bwMode="auto">
              <a:xfrm>
                <a:off x="1724" y="2172"/>
                <a:ext cx="228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 altLang="en-US" sz="1000">
                    <a:latin typeface="Comic Sans MS" panose="030F0702030302020204" pitchFamily="66" charset="0"/>
                  </a:rPr>
                  <a:t>-6</a:t>
                </a:r>
              </a:p>
            </p:txBody>
          </p:sp>
          <p:sp>
            <p:nvSpPr>
              <p:cNvPr id="3108" name="Text Box 427"/>
              <p:cNvSpPr txBox="1">
                <a:spLocks noChangeArrowheads="1"/>
              </p:cNvSpPr>
              <p:nvPr/>
            </p:nvSpPr>
            <p:spPr bwMode="auto">
              <a:xfrm>
                <a:off x="1868" y="2176"/>
                <a:ext cx="236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 altLang="en-US" sz="1000">
                    <a:latin typeface="Comic Sans MS" panose="030F0702030302020204" pitchFamily="66" charset="0"/>
                  </a:rPr>
                  <a:t>-5</a:t>
                </a:r>
              </a:p>
            </p:txBody>
          </p:sp>
          <p:sp>
            <p:nvSpPr>
              <p:cNvPr id="3109" name="Text Box 428"/>
              <p:cNvSpPr txBox="1">
                <a:spLocks noChangeArrowheads="1"/>
              </p:cNvSpPr>
              <p:nvPr/>
            </p:nvSpPr>
            <p:spPr bwMode="auto">
              <a:xfrm>
                <a:off x="2032" y="2172"/>
                <a:ext cx="228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 altLang="en-US" sz="1000">
                    <a:latin typeface="Comic Sans MS" panose="030F0702030302020204" pitchFamily="66" charset="0"/>
                  </a:rPr>
                  <a:t>-4</a:t>
                </a:r>
              </a:p>
            </p:txBody>
          </p:sp>
          <p:sp>
            <p:nvSpPr>
              <p:cNvPr id="3110" name="Text Box 429"/>
              <p:cNvSpPr txBox="1">
                <a:spLocks noChangeArrowheads="1"/>
              </p:cNvSpPr>
              <p:nvPr/>
            </p:nvSpPr>
            <p:spPr bwMode="auto">
              <a:xfrm>
                <a:off x="2188" y="2172"/>
                <a:ext cx="240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 altLang="en-US" sz="1000">
                    <a:latin typeface="Comic Sans MS" panose="030F0702030302020204" pitchFamily="66" charset="0"/>
                  </a:rPr>
                  <a:t>-3</a:t>
                </a:r>
              </a:p>
            </p:txBody>
          </p:sp>
          <p:sp>
            <p:nvSpPr>
              <p:cNvPr id="3111" name="Text Box 430"/>
              <p:cNvSpPr txBox="1">
                <a:spLocks noChangeArrowheads="1"/>
              </p:cNvSpPr>
              <p:nvPr/>
            </p:nvSpPr>
            <p:spPr bwMode="auto">
              <a:xfrm>
                <a:off x="2344" y="2172"/>
                <a:ext cx="232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 altLang="en-US" sz="1000">
                    <a:latin typeface="Comic Sans MS" panose="030F0702030302020204" pitchFamily="66" charset="0"/>
                  </a:rPr>
                  <a:t>-2</a:t>
                </a:r>
              </a:p>
            </p:txBody>
          </p:sp>
          <p:sp>
            <p:nvSpPr>
              <p:cNvPr id="3112" name="Text Box 431"/>
              <p:cNvSpPr txBox="1">
                <a:spLocks noChangeArrowheads="1"/>
              </p:cNvSpPr>
              <p:nvPr/>
            </p:nvSpPr>
            <p:spPr bwMode="auto">
              <a:xfrm>
                <a:off x="2520" y="2176"/>
                <a:ext cx="232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 altLang="en-US" sz="1000">
                    <a:latin typeface="Comic Sans MS" panose="030F0702030302020204" pitchFamily="66" charset="0"/>
                  </a:rPr>
                  <a:t>-1</a:t>
                </a:r>
              </a:p>
            </p:txBody>
          </p:sp>
          <p:sp>
            <p:nvSpPr>
              <p:cNvPr id="3113" name="Text Box 432"/>
              <p:cNvSpPr txBox="1">
                <a:spLocks noChangeArrowheads="1"/>
              </p:cNvSpPr>
              <p:nvPr/>
            </p:nvSpPr>
            <p:spPr bwMode="auto">
              <a:xfrm>
                <a:off x="1064" y="2168"/>
                <a:ext cx="244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 altLang="en-US" sz="1000">
                    <a:latin typeface="Comic Sans MS" panose="030F0702030302020204" pitchFamily="66" charset="0"/>
                  </a:rPr>
                  <a:t>-10</a:t>
                </a:r>
              </a:p>
            </p:txBody>
          </p:sp>
          <p:sp>
            <p:nvSpPr>
              <p:cNvPr id="3114" name="Text Box 433"/>
              <p:cNvSpPr txBox="1">
                <a:spLocks noChangeArrowheads="1"/>
              </p:cNvSpPr>
              <p:nvPr/>
            </p:nvSpPr>
            <p:spPr bwMode="auto">
              <a:xfrm>
                <a:off x="4424" y="2068"/>
                <a:ext cx="204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 altLang="en-US" sz="2000">
                    <a:latin typeface="Comic Sans MS" panose="030F0702030302020204" pitchFamily="66" charset="0"/>
                  </a:rPr>
                  <a:t>x</a:t>
                </a:r>
              </a:p>
            </p:txBody>
          </p:sp>
          <p:sp>
            <p:nvSpPr>
              <p:cNvPr id="3115" name="Text Box 434"/>
              <p:cNvSpPr txBox="1">
                <a:spLocks noChangeArrowheads="1"/>
              </p:cNvSpPr>
              <p:nvPr/>
            </p:nvSpPr>
            <p:spPr bwMode="auto">
              <a:xfrm>
                <a:off x="2732" y="316"/>
                <a:ext cx="204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 altLang="en-US" sz="2000">
                    <a:latin typeface="Comic Sans MS" panose="030F0702030302020204" pitchFamily="66" charset="0"/>
                  </a:rPr>
                  <a:t>y</a:t>
                </a:r>
              </a:p>
            </p:txBody>
          </p:sp>
          <p:sp>
            <p:nvSpPr>
              <p:cNvPr id="3116" name="Text Box 435"/>
              <p:cNvSpPr txBox="1">
                <a:spLocks noChangeArrowheads="1"/>
              </p:cNvSpPr>
              <p:nvPr/>
            </p:nvSpPr>
            <p:spPr bwMode="auto">
              <a:xfrm>
                <a:off x="2697" y="1992"/>
                <a:ext cx="184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 altLang="en-US" sz="1000">
                    <a:latin typeface="Comic Sans MS" panose="030F0702030302020204" pitchFamily="66" charset="0"/>
                  </a:rPr>
                  <a:t>1</a:t>
                </a:r>
              </a:p>
            </p:txBody>
          </p:sp>
          <p:sp>
            <p:nvSpPr>
              <p:cNvPr id="3117" name="Text Box 436"/>
              <p:cNvSpPr txBox="1">
                <a:spLocks noChangeArrowheads="1"/>
              </p:cNvSpPr>
              <p:nvPr/>
            </p:nvSpPr>
            <p:spPr bwMode="auto">
              <a:xfrm>
                <a:off x="2685" y="1842"/>
                <a:ext cx="184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 altLang="en-US" sz="1000">
                    <a:latin typeface="Comic Sans MS" panose="030F0702030302020204" pitchFamily="66" charset="0"/>
                  </a:rPr>
                  <a:t>2</a:t>
                </a:r>
              </a:p>
            </p:txBody>
          </p:sp>
          <p:sp>
            <p:nvSpPr>
              <p:cNvPr id="3118" name="Text Box 437"/>
              <p:cNvSpPr txBox="1">
                <a:spLocks noChangeArrowheads="1"/>
              </p:cNvSpPr>
              <p:nvPr/>
            </p:nvSpPr>
            <p:spPr bwMode="auto">
              <a:xfrm>
                <a:off x="2691" y="1689"/>
                <a:ext cx="184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 altLang="en-US" sz="1000">
                    <a:latin typeface="Comic Sans MS" panose="030F0702030302020204" pitchFamily="66" charset="0"/>
                  </a:rPr>
                  <a:t>3</a:t>
                </a:r>
              </a:p>
            </p:txBody>
          </p:sp>
          <p:sp>
            <p:nvSpPr>
              <p:cNvPr id="3119" name="Text Box 438"/>
              <p:cNvSpPr txBox="1">
                <a:spLocks noChangeArrowheads="1"/>
              </p:cNvSpPr>
              <p:nvPr/>
            </p:nvSpPr>
            <p:spPr bwMode="auto">
              <a:xfrm>
                <a:off x="2685" y="1530"/>
                <a:ext cx="184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 altLang="en-US" sz="1000">
                    <a:latin typeface="Comic Sans MS" panose="030F0702030302020204" pitchFamily="66" charset="0"/>
                  </a:rPr>
                  <a:t>4</a:t>
                </a:r>
              </a:p>
            </p:txBody>
          </p:sp>
          <p:sp>
            <p:nvSpPr>
              <p:cNvPr id="3120" name="Text Box 439"/>
              <p:cNvSpPr txBox="1">
                <a:spLocks noChangeArrowheads="1"/>
              </p:cNvSpPr>
              <p:nvPr/>
            </p:nvSpPr>
            <p:spPr bwMode="auto">
              <a:xfrm>
                <a:off x="2685" y="1365"/>
                <a:ext cx="184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 altLang="en-US" sz="1000">
                    <a:latin typeface="Comic Sans MS" panose="030F0702030302020204" pitchFamily="66" charset="0"/>
                  </a:rPr>
                  <a:t>5</a:t>
                </a:r>
              </a:p>
            </p:txBody>
          </p:sp>
          <p:sp>
            <p:nvSpPr>
              <p:cNvPr id="3121" name="Text Box 440"/>
              <p:cNvSpPr txBox="1">
                <a:spLocks noChangeArrowheads="1"/>
              </p:cNvSpPr>
              <p:nvPr/>
            </p:nvSpPr>
            <p:spPr bwMode="auto">
              <a:xfrm>
                <a:off x="2688" y="1212"/>
                <a:ext cx="184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 altLang="en-US" sz="1000">
                    <a:latin typeface="Comic Sans MS" panose="030F0702030302020204" pitchFamily="66" charset="0"/>
                  </a:rPr>
                  <a:t>6</a:t>
                </a:r>
              </a:p>
            </p:txBody>
          </p:sp>
          <p:sp>
            <p:nvSpPr>
              <p:cNvPr id="3122" name="Text Box 441"/>
              <p:cNvSpPr txBox="1">
                <a:spLocks noChangeArrowheads="1"/>
              </p:cNvSpPr>
              <p:nvPr/>
            </p:nvSpPr>
            <p:spPr bwMode="auto">
              <a:xfrm>
                <a:off x="2685" y="1056"/>
                <a:ext cx="184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 altLang="en-US" sz="1000">
                    <a:latin typeface="Comic Sans MS" panose="030F0702030302020204" pitchFamily="66" charset="0"/>
                  </a:rPr>
                  <a:t>7</a:t>
                </a:r>
              </a:p>
            </p:txBody>
          </p:sp>
          <p:sp>
            <p:nvSpPr>
              <p:cNvPr id="3123" name="Text Box 442"/>
              <p:cNvSpPr txBox="1">
                <a:spLocks noChangeArrowheads="1"/>
              </p:cNvSpPr>
              <p:nvPr/>
            </p:nvSpPr>
            <p:spPr bwMode="auto">
              <a:xfrm>
                <a:off x="2688" y="900"/>
                <a:ext cx="184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 altLang="en-US" sz="1000">
                    <a:latin typeface="Comic Sans MS" panose="030F0702030302020204" pitchFamily="66" charset="0"/>
                  </a:rPr>
                  <a:t>8</a:t>
                </a:r>
              </a:p>
            </p:txBody>
          </p:sp>
          <p:sp>
            <p:nvSpPr>
              <p:cNvPr id="3124" name="Text Box 443"/>
              <p:cNvSpPr txBox="1">
                <a:spLocks noChangeArrowheads="1"/>
              </p:cNvSpPr>
              <p:nvPr/>
            </p:nvSpPr>
            <p:spPr bwMode="auto">
              <a:xfrm>
                <a:off x="2685" y="738"/>
                <a:ext cx="184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 altLang="en-US" sz="1000">
                    <a:latin typeface="Comic Sans MS" panose="030F0702030302020204" pitchFamily="66" charset="0"/>
                  </a:rPr>
                  <a:t>9</a:t>
                </a:r>
              </a:p>
            </p:txBody>
          </p:sp>
          <p:sp>
            <p:nvSpPr>
              <p:cNvPr id="3125" name="Text Box 444"/>
              <p:cNvSpPr txBox="1">
                <a:spLocks noChangeArrowheads="1"/>
              </p:cNvSpPr>
              <p:nvPr/>
            </p:nvSpPr>
            <p:spPr bwMode="auto">
              <a:xfrm>
                <a:off x="2664" y="579"/>
                <a:ext cx="235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 altLang="en-US" sz="1000">
                    <a:latin typeface="Comic Sans MS" panose="030F0702030302020204" pitchFamily="66" charset="0"/>
                  </a:rPr>
                  <a:t>10</a:t>
                </a:r>
              </a:p>
            </p:txBody>
          </p:sp>
          <p:sp>
            <p:nvSpPr>
              <p:cNvPr id="3126" name="Text Box 445"/>
              <p:cNvSpPr txBox="1">
                <a:spLocks noChangeArrowheads="1"/>
              </p:cNvSpPr>
              <p:nvPr/>
            </p:nvSpPr>
            <p:spPr bwMode="auto">
              <a:xfrm>
                <a:off x="2676" y="2304"/>
                <a:ext cx="205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 altLang="en-US" sz="1000">
                    <a:latin typeface="Comic Sans MS" panose="030F0702030302020204" pitchFamily="66" charset="0"/>
                  </a:rPr>
                  <a:t>-1</a:t>
                </a:r>
              </a:p>
            </p:txBody>
          </p:sp>
          <p:sp>
            <p:nvSpPr>
              <p:cNvPr id="3127" name="Text Box 446"/>
              <p:cNvSpPr txBox="1">
                <a:spLocks noChangeArrowheads="1"/>
              </p:cNvSpPr>
              <p:nvPr/>
            </p:nvSpPr>
            <p:spPr bwMode="auto">
              <a:xfrm>
                <a:off x="2664" y="2469"/>
                <a:ext cx="205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 altLang="en-US" sz="1000">
                    <a:latin typeface="Comic Sans MS" panose="030F0702030302020204" pitchFamily="66" charset="0"/>
                  </a:rPr>
                  <a:t>-2</a:t>
                </a:r>
              </a:p>
            </p:txBody>
          </p:sp>
          <p:sp>
            <p:nvSpPr>
              <p:cNvPr id="3128" name="Text Box 447"/>
              <p:cNvSpPr txBox="1">
                <a:spLocks noChangeArrowheads="1"/>
              </p:cNvSpPr>
              <p:nvPr/>
            </p:nvSpPr>
            <p:spPr bwMode="auto">
              <a:xfrm>
                <a:off x="2658" y="2622"/>
                <a:ext cx="205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 altLang="en-US" sz="1000">
                    <a:latin typeface="Comic Sans MS" panose="030F0702030302020204" pitchFamily="66" charset="0"/>
                  </a:rPr>
                  <a:t>-3</a:t>
                </a:r>
              </a:p>
            </p:txBody>
          </p:sp>
          <p:sp>
            <p:nvSpPr>
              <p:cNvPr id="3129" name="Text Box 448"/>
              <p:cNvSpPr txBox="1">
                <a:spLocks noChangeArrowheads="1"/>
              </p:cNvSpPr>
              <p:nvPr/>
            </p:nvSpPr>
            <p:spPr bwMode="auto">
              <a:xfrm>
                <a:off x="2655" y="2781"/>
                <a:ext cx="241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 altLang="en-US" sz="1000">
                    <a:latin typeface="Comic Sans MS" panose="030F0702030302020204" pitchFamily="66" charset="0"/>
                  </a:rPr>
                  <a:t>-4</a:t>
                </a:r>
              </a:p>
            </p:txBody>
          </p:sp>
          <p:sp>
            <p:nvSpPr>
              <p:cNvPr id="3130" name="Text Box 449"/>
              <p:cNvSpPr txBox="1">
                <a:spLocks noChangeArrowheads="1"/>
              </p:cNvSpPr>
              <p:nvPr/>
            </p:nvSpPr>
            <p:spPr bwMode="auto">
              <a:xfrm>
                <a:off x="2655" y="2946"/>
                <a:ext cx="241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 altLang="en-US" sz="1000">
                    <a:latin typeface="Comic Sans MS" panose="030F0702030302020204" pitchFamily="66" charset="0"/>
                  </a:rPr>
                  <a:t>-5</a:t>
                </a:r>
              </a:p>
            </p:txBody>
          </p:sp>
          <p:sp>
            <p:nvSpPr>
              <p:cNvPr id="3131" name="Text Box 450"/>
              <p:cNvSpPr txBox="1">
                <a:spLocks noChangeArrowheads="1"/>
              </p:cNvSpPr>
              <p:nvPr/>
            </p:nvSpPr>
            <p:spPr bwMode="auto">
              <a:xfrm>
                <a:off x="2655" y="3093"/>
                <a:ext cx="241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 altLang="en-US" sz="1000">
                    <a:latin typeface="Comic Sans MS" panose="030F0702030302020204" pitchFamily="66" charset="0"/>
                  </a:rPr>
                  <a:t>-6</a:t>
                </a:r>
              </a:p>
            </p:txBody>
          </p:sp>
          <p:sp>
            <p:nvSpPr>
              <p:cNvPr id="3132" name="Text Box 451"/>
              <p:cNvSpPr txBox="1">
                <a:spLocks noChangeArrowheads="1"/>
              </p:cNvSpPr>
              <p:nvPr/>
            </p:nvSpPr>
            <p:spPr bwMode="auto">
              <a:xfrm>
                <a:off x="2658" y="3249"/>
                <a:ext cx="241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 altLang="en-US" sz="1000">
                    <a:latin typeface="Comic Sans MS" panose="030F0702030302020204" pitchFamily="66" charset="0"/>
                  </a:rPr>
                  <a:t>-7</a:t>
                </a:r>
              </a:p>
            </p:txBody>
          </p:sp>
          <p:sp>
            <p:nvSpPr>
              <p:cNvPr id="3133" name="Text Box 452"/>
              <p:cNvSpPr txBox="1">
                <a:spLocks noChangeArrowheads="1"/>
              </p:cNvSpPr>
              <p:nvPr/>
            </p:nvSpPr>
            <p:spPr bwMode="auto">
              <a:xfrm>
                <a:off x="2652" y="3411"/>
                <a:ext cx="241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 altLang="en-US" sz="1000">
                    <a:latin typeface="Comic Sans MS" panose="030F0702030302020204" pitchFamily="66" charset="0"/>
                  </a:rPr>
                  <a:t>-8</a:t>
                </a:r>
              </a:p>
            </p:txBody>
          </p:sp>
          <p:sp>
            <p:nvSpPr>
              <p:cNvPr id="3134" name="Text Box 453"/>
              <p:cNvSpPr txBox="1">
                <a:spLocks noChangeArrowheads="1"/>
              </p:cNvSpPr>
              <p:nvPr/>
            </p:nvSpPr>
            <p:spPr bwMode="auto">
              <a:xfrm>
                <a:off x="2661" y="3564"/>
                <a:ext cx="241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 altLang="en-US" sz="1000">
                    <a:latin typeface="Comic Sans MS" panose="030F0702030302020204" pitchFamily="66" charset="0"/>
                  </a:rPr>
                  <a:t>-9</a:t>
                </a:r>
              </a:p>
            </p:txBody>
          </p:sp>
          <p:sp>
            <p:nvSpPr>
              <p:cNvPr id="3135" name="Text Box 454"/>
              <p:cNvSpPr txBox="1">
                <a:spLocks noChangeArrowheads="1"/>
              </p:cNvSpPr>
              <p:nvPr/>
            </p:nvSpPr>
            <p:spPr bwMode="auto">
              <a:xfrm>
                <a:off x="2631" y="3720"/>
                <a:ext cx="241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 altLang="en-US" sz="1000">
                    <a:latin typeface="Comic Sans MS" panose="030F0702030302020204" pitchFamily="66" charset="0"/>
                  </a:rPr>
                  <a:t>-10</a:t>
                </a:r>
              </a:p>
            </p:txBody>
          </p:sp>
        </p:grpSp>
        <p:sp>
          <p:nvSpPr>
            <p:cNvPr id="3089" name="Line 459"/>
            <p:cNvSpPr>
              <a:spLocks noChangeShapeType="1"/>
            </p:cNvSpPr>
            <p:nvPr/>
          </p:nvSpPr>
          <p:spPr bwMode="auto">
            <a:xfrm>
              <a:off x="2056" y="1528"/>
              <a:ext cx="31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90" name="Line 460"/>
            <p:cNvSpPr>
              <a:spLocks noChangeShapeType="1"/>
            </p:cNvSpPr>
            <p:nvPr/>
          </p:nvSpPr>
          <p:spPr bwMode="auto">
            <a:xfrm>
              <a:off x="4880" y="592"/>
              <a:ext cx="0" cy="31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7630" name="Line 462"/>
          <p:cNvSpPr>
            <a:spLocks noChangeShapeType="1"/>
          </p:cNvSpPr>
          <p:nvPr/>
        </p:nvSpPr>
        <p:spPr bwMode="auto">
          <a:xfrm flipV="1">
            <a:off x="6081867" y="3828490"/>
            <a:ext cx="274320" cy="1"/>
          </a:xfrm>
          <a:prstGeom prst="line">
            <a:avLst/>
          </a:prstGeom>
          <a:noFill/>
          <a:ln w="38100">
            <a:solidFill>
              <a:srgbClr val="FF505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631" name="Text Box 463"/>
          <p:cNvSpPr txBox="1">
            <a:spLocks noChangeArrowheads="1"/>
          </p:cNvSpPr>
          <p:nvPr/>
        </p:nvSpPr>
        <p:spPr bwMode="auto">
          <a:xfrm>
            <a:off x="4900986" y="3203823"/>
            <a:ext cx="12858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000" dirty="0">
                <a:solidFill>
                  <a:schemeClr val="accent2"/>
                </a:solidFill>
                <a:latin typeface="Comic Sans MS" panose="030F0702030302020204" pitchFamily="66" charset="0"/>
              </a:rPr>
              <a:t>rise = -2</a:t>
            </a:r>
          </a:p>
        </p:txBody>
      </p:sp>
      <p:sp>
        <p:nvSpPr>
          <p:cNvPr id="7632" name="Text Box 464"/>
          <p:cNvSpPr txBox="1">
            <a:spLocks noChangeArrowheads="1"/>
          </p:cNvSpPr>
          <p:nvPr/>
        </p:nvSpPr>
        <p:spPr bwMode="auto">
          <a:xfrm>
            <a:off x="5361162" y="3835399"/>
            <a:ext cx="11588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000" dirty="0">
                <a:solidFill>
                  <a:schemeClr val="accent2"/>
                </a:solidFill>
                <a:latin typeface="Comic Sans MS" panose="030F0702030302020204" pitchFamily="66" charset="0"/>
              </a:rPr>
              <a:t>run = 1</a:t>
            </a:r>
          </a:p>
        </p:txBody>
      </p:sp>
      <p:grpSp>
        <p:nvGrpSpPr>
          <p:cNvPr id="6" name="Group 473"/>
          <p:cNvGrpSpPr>
            <a:grpSpLocks/>
          </p:cNvGrpSpPr>
          <p:nvPr/>
        </p:nvGrpSpPr>
        <p:grpSpPr bwMode="auto">
          <a:xfrm>
            <a:off x="6182697" y="2497135"/>
            <a:ext cx="2547938" cy="762000"/>
            <a:chOff x="3674" y="1174"/>
            <a:chExt cx="1605" cy="480"/>
          </a:xfrm>
        </p:grpSpPr>
        <p:sp>
          <p:nvSpPr>
            <p:cNvPr id="3083" name="Line 466"/>
            <p:cNvSpPr>
              <a:spLocks noChangeShapeType="1"/>
            </p:cNvSpPr>
            <p:nvPr/>
          </p:nvSpPr>
          <p:spPr bwMode="auto">
            <a:xfrm flipH="1">
              <a:off x="3674" y="1418"/>
              <a:ext cx="409" cy="236"/>
            </a:xfrm>
            <a:prstGeom prst="line">
              <a:avLst/>
            </a:prstGeom>
            <a:noFill/>
            <a:ln w="28575">
              <a:solidFill>
                <a:srgbClr val="FF505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84" name="Text Box 467"/>
            <p:cNvSpPr txBox="1">
              <a:spLocks noChangeArrowheads="1"/>
            </p:cNvSpPr>
            <p:nvPr/>
          </p:nvSpPr>
          <p:spPr bwMode="auto">
            <a:xfrm>
              <a:off x="3911" y="1174"/>
              <a:ext cx="136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2000" dirty="0">
                  <a:solidFill>
                    <a:schemeClr val="accent2"/>
                  </a:solidFill>
                  <a:latin typeface="Comic Sans MS" panose="030F0702030302020204" pitchFamily="66" charset="0"/>
                </a:rPr>
                <a:t>y intercept = 1</a:t>
              </a:r>
            </a:p>
          </p:txBody>
        </p:sp>
      </p:grpSp>
      <p:sp>
        <p:nvSpPr>
          <p:cNvPr id="7639" name="Line 471"/>
          <p:cNvSpPr>
            <a:spLocks noChangeShapeType="1"/>
          </p:cNvSpPr>
          <p:nvPr/>
        </p:nvSpPr>
        <p:spPr bwMode="auto">
          <a:xfrm flipH="1" flipV="1">
            <a:off x="5133776" y="1327150"/>
            <a:ext cx="2206626" cy="4489450"/>
          </a:xfrm>
          <a:prstGeom prst="line">
            <a:avLst/>
          </a:prstGeom>
          <a:noFill/>
          <a:ln w="22225">
            <a:solidFill>
              <a:srgbClr val="00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640" name="Line 472"/>
          <p:cNvSpPr>
            <a:spLocks noChangeShapeType="1"/>
          </p:cNvSpPr>
          <p:nvPr/>
        </p:nvSpPr>
        <p:spPr bwMode="auto">
          <a:xfrm>
            <a:off x="6095346" y="3403848"/>
            <a:ext cx="0" cy="457200"/>
          </a:xfrm>
          <a:prstGeom prst="line">
            <a:avLst/>
          </a:prstGeom>
          <a:noFill/>
          <a:ln w="38100">
            <a:solidFill>
              <a:srgbClr val="FF505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67" name="Text Box 456"/>
          <p:cNvSpPr txBox="1">
            <a:spLocks noChangeArrowheads="1"/>
          </p:cNvSpPr>
          <p:nvPr/>
        </p:nvSpPr>
        <p:spPr bwMode="auto">
          <a:xfrm>
            <a:off x="131763" y="2286001"/>
            <a:ext cx="3165475" cy="769938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2200" dirty="0">
                <a:latin typeface="Comic Sans MS" panose="030F0702030302020204" pitchFamily="66" charset="0"/>
              </a:rPr>
              <a:t>We need one other point on the graph.</a:t>
            </a:r>
          </a:p>
        </p:txBody>
      </p:sp>
      <p:sp>
        <p:nvSpPr>
          <p:cNvPr id="468" name="Text Box 457"/>
          <p:cNvSpPr txBox="1">
            <a:spLocks noChangeArrowheads="1"/>
          </p:cNvSpPr>
          <p:nvPr/>
        </p:nvSpPr>
        <p:spPr bwMode="auto">
          <a:xfrm>
            <a:off x="127000" y="868363"/>
            <a:ext cx="3163888" cy="830997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dirty="0">
                <a:latin typeface="Comic Sans MS" panose="030F0702030302020204" pitchFamily="66" charset="0"/>
              </a:rPr>
              <a:t>Graph the line with equation y = </a:t>
            </a:r>
            <a:r>
              <a:rPr lang="en-GB" altLang="en-US" dirty="0">
                <a:solidFill>
                  <a:srgbClr val="009DD9"/>
                </a:solidFill>
                <a:latin typeface="Comic Sans MS" panose="030F0702030302020204" pitchFamily="66" charset="0"/>
              </a:rPr>
              <a:t>-2</a:t>
            </a:r>
            <a:r>
              <a:rPr lang="en-GB" altLang="en-US" dirty="0">
                <a:latin typeface="Comic Sans MS" panose="030F0702030302020204" pitchFamily="66" charset="0"/>
              </a:rPr>
              <a:t>x + </a:t>
            </a:r>
            <a:r>
              <a:rPr lang="en-GB" altLang="en-US" b="1" dirty="0">
                <a:solidFill>
                  <a:srgbClr val="FF0000"/>
                </a:solidFill>
                <a:latin typeface="Comic Sans MS" panose="030F0702030302020204" pitchFamily="66" charset="0"/>
              </a:rPr>
              <a:t>1</a:t>
            </a:r>
          </a:p>
        </p:txBody>
      </p:sp>
      <p:sp>
        <p:nvSpPr>
          <p:cNvPr id="469" name="Text Box 460"/>
          <p:cNvSpPr txBox="1">
            <a:spLocks noChangeArrowheads="1"/>
          </p:cNvSpPr>
          <p:nvPr/>
        </p:nvSpPr>
        <p:spPr bwMode="auto">
          <a:xfrm>
            <a:off x="158750" y="3142599"/>
            <a:ext cx="3138488" cy="1200329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dirty="0">
                <a:latin typeface="Comic Sans MS" panose="030F0702030302020204" pitchFamily="66" charset="0"/>
              </a:rPr>
              <a:t>The other point can be found by using the gradient.</a:t>
            </a:r>
            <a:endParaRPr lang="en-GB" altLang="en-US" b="1" dirty="0">
              <a:solidFill>
                <a:srgbClr val="FF5050"/>
              </a:solidFill>
              <a:latin typeface="Comic Sans MS" panose="030F0702030302020204" pitchFamily="66" charset="0"/>
            </a:endParaRPr>
          </a:p>
        </p:txBody>
      </p:sp>
      <p:sp>
        <p:nvSpPr>
          <p:cNvPr id="471" name="Text Box 456"/>
          <p:cNvSpPr txBox="1">
            <a:spLocks noChangeArrowheads="1"/>
          </p:cNvSpPr>
          <p:nvPr/>
        </p:nvSpPr>
        <p:spPr bwMode="auto">
          <a:xfrm>
            <a:off x="152401" y="1794669"/>
            <a:ext cx="3138487" cy="430887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2000" b="1" dirty="0">
                <a:solidFill>
                  <a:srgbClr val="FF0000"/>
                </a:solidFill>
                <a:latin typeface="Comic Sans MS" panose="030F0702030302020204" pitchFamily="66" charset="0"/>
              </a:rPr>
              <a:t>1</a:t>
            </a:r>
            <a:r>
              <a:rPr lang="en-GB" altLang="en-US" sz="2200" dirty="0">
                <a:latin typeface="Comic Sans MS" panose="030F0702030302020204" pitchFamily="66" charset="0"/>
              </a:rPr>
              <a:t> is the </a:t>
            </a:r>
            <a:r>
              <a:rPr lang="en-GB" altLang="en-US" sz="2200" b="1" dirty="0">
                <a:solidFill>
                  <a:srgbClr val="FF6600"/>
                </a:solidFill>
                <a:latin typeface="Comic Sans MS" panose="030F0702030302020204" pitchFamily="66" charset="0"/>
              </a:rPr>
              <a:t>y intercept</a:t>
            </a:r>
            <a:r>
              <a:rPr lang="en-GB" altLang="en-US" sz="2200" dirty="0">
                <a:latin typeface="Comic Sans MS" panose="030F0702030302020204" pitchFamily="66" charset="0"/>
              </a:rPr>
              <a:t>.</a:t>
            </a:r>
          </a:p>
        </p:txBody>
      </p:sp>
      <p:sp>
        <p:nvSpPr>
          <p:cNvPr id="472" name="Text Box 456"/>
          <p:cNvSpPr txBox="1">
            <a:spLocks noChangeArrowheads="1"/>
          </p:cNvSpPr>
          <p:nvPr/>
        </p:nvSpPr>
        <p:spPr bwMode="auto">
          <a:xfrm>
            <a:off x="144418" y="4985794"/>
            <a:ext cx="3138487" cy="938719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200" dirty="0">
                <a:latin typeface="Comic Sans MS" panose="030F0702030302020204" pitchFamily="66" charset="0"/>
              </a:rPr>
              <a:t>It means:</a:t>
            </a:r>
          </a:p>
          <a:p>
            <a:pPr eaLnBrk="1" hangingPunct="1">
              <a:spcBef>
                <a:spcPct val="50000"/>
              </a:spcBef>
            </a:pPr>
            <a:endParaRPr lang="en-GB" altLang="en-US" sz="2200" dirty="0">
              <a:latin typeface="Comic Sans MS" panose="030F0702030302020204" pitchFamily="66" charset="0"/>
            </a:endParaRPr>
          </a:p>
        </p:txBody>
      </p:sp>
      <p:sp>
        <p:nvSpPr>
          <p:cNvPr id="474" name="Text Box 456"/>
          <p:cNvSpPr txBox="1">
            <a:spLocks noChangeArrowheads="1"/>
          </p:cNvSpPr>
          <p:nvPr/>
        </p:nvSpPr>
        <p:spPr bwMode="auto">
          <a:xfrm>
            <a:off x="129298" y="4422476"/>
            <a:ext cx="3138487" cy="461665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dirty="0">
                <a:solidFill>
                  <a:srgbClr val="009DD9"/>
                </a:solidFill>
                <a:latin typeface="Comic Sans MS" panose="030F0702030302020204" pitchFamily="66" charset="0"/>
              </a:rPr>
              <a:t>-2 </a:t>
            </a:r>
            <a:r>
              <a:rPr lang="en-GB" altLang="en-US" sz="2200" dirty="0">
                <a:latin typeface="Comic Sans MS" panose="030F0702030302020204" pitchFamily="66" charset="0"/>
              </a:rPr>
              <a:t>is the </a:t>
            </a:r>
            <a:r>
              <a:rPr lang="en-GB" altLang="en-US" sz="2200" b="1" dirty="0">
                <a:solidFill>
                  <a:srgbClr val="FF6600"/>
                </a:solidFill>
                <a:latin typeface="Comic Sans MS" panose="030F0702030302020204" pitchFamily="66" charset="0"/>
              </a:rPr>
              <a:t>gradient</a:t>
            </a:r>
            <a:r>
              <a:rPr lang="en-GB" altLang="en-US" sz="2200" dirty="0">
                <a:latin typeface="Comic Sans MS" panose="030F0702030302020204" pitchFamily="66" charset="0"/>
              </a:rPr>
              <a:t>.</a:t>
            </a:r>
          </a:p>
        </p:txBody>
      </p:sp>
      <p:sp>
        <p:nvSpPr>
          <p:cNvPr id="483" name="TextBox 482"/>
          <p:cNvSpPr txBox="1"/>
          <p:nvPr/>
        </p:nvSpPr>
        <p:spPr>
          <a:xfrm>
            <a:off x="5951685" y="3178283"/>
            <a:ext cx="332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</a:p>
        </p:txBody>
      </p:sp>
      <p:sp>
        <p:nvSpPr>
          <p:cNvPr id="485" name="Text Box 464"/>
          <p:cNvSpPr txBox="1">
            <a:spLocks noChangeArrowheads="1"/>
          </p:cNvSpPr>
          <p:nvPr/>
        </p:nvSpPr>
        <p:spPr bwMode="auto">
          <a:xfrm>
            <a:off x="1523442" y="5021113"/>
            <a:ext cx="123507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000" dirty="0">
                <a:solidFill>
                  <a:schemeClr val="accent2"/>
                </a:solidFill>
                <a:latin typeface="Comic Sans MS" panose="030F0702030302020204" pitchFamily="66" charset="0"/>
              </a:rPr>
              <a:t>rise = -2</a:t>
            </a:r>
          </a:p>
        </p:txBody>
      </p:sp>
      <p:sp>
        <p:nvSpPr>
          <p:cNvPr id="486" name="Text Box 465"/>
          <p:cNvSpPr txBox="1">
            <a:spLocks noChangeArrowheads="1"/>
          </p:cNvSpPr>
          <p:nvPr/>
        </p:nvSpPr>
        <p:spPr bwMode="auto">
          <a:xfrm>
            <a:off x="1563642" y="5417988"/>
            <a:ext cx="115887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000" dirty="0">
                <a:solidFill>
                  <a:schemeClr val="accent2"/>
                </a:solidFill>
                <a:latin typeface="Comic Sans MS" panose="030F0702030302020204" pitchFamily="66" charset="0"/>
              </a:rPr>
              <a:t>run = 1</a:t>
            </a:r>
          </a:p>
        </p:txBody>
      </p:sp>
      <p:sp>
        <p:nvSpPr>
          <p:cNvPr id="487" name="TextBox 486"/>
          <p:cNvSpPr txBox="1"/>
          <p:nvPr/>
        </p:nvSpPr>
        <p:spPr>
          <a:xfrm>
            <a:off x="6207195" y="3681412"/>
            <a:ext cx="332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</a:p>
        </p:txBody>
      </p:sp>
      <p:sp>
        <p:nvSpPr>
          <p:cNvPr id="484" name="Text Box 469"/>
          <p:cNvSpPr txBox="1">
            <a:spLocks noChangeArrowheads="1"/>
          </p:cNvSpPr>
          <p:nvPr/>
        </p:nvSpPr>
        <p:spPr bwMode="auto">
          <a:xfrm>
            <a:off x="6524822" y="2058193"/>
            <a:ext cx="1536700" cy="366713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800" dirty="0">
                <a:solidFill>
                  <a:srgbClr val="FFFF99"/>
                </a:solidFill>
                <a:latin typeface="Comic Sans MS" panose="030F0702030302020204" pitchFamily="66" charset="0"/>
              </a:rPr>
              <a:t>y = -2x + 1</a:t>
            </a:r>
          </a:p>
        </p:txBody>
      </p:sp>
      <p:sp>
        <p:nvSpPr>
          <p:cNvPr id="488" name="TextBox 487"/>
          <p:cNvSpPr txBox="1"/>
          <p:nvPr/>
        </p:nvSpPr>
        <p:spPr>
          <a:xfrm>
            <a:off x="179512" y="116632"/>
            <a:ext cx="82089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2060"/>
                </a:solidFill>
                <a:latin typeface="Comic Sans MS" panose="030F0702030302020204" pitchFamily="66" charset="0"/>
              </a:rPr>
              <a:t>Graphing from the gradient-intercept form</a:t>
            </a:r>
            <a:endParaRPr lang="en-GB" sz="2800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475" name="Rectangle 474">
            <a:hlinkClick r:id="rId2"/>
            <a:extLst>
              <a:ext uri="{FF2B5EF4-FFF2-40B4-BE49-F238E27FC236}">
                <a16:creationId xmlns:a16="http://schemas.microsoft.com/office/drawing/2014/main" id="{2DC58236-5718-45BE-BE3B-043F626AEB4F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6" name="Rectangle 475">
            <a:hlinkClick r:id="rId2"/>
            <a:extLst>
              <a:ext uri="{FF2B5EF4-FFF2-40B4-BE49-F238E27FC236}">
                <a16:creationId xmlns:a16="http://schemas.microsoft.com/office/drawing/2014/main" id="{007CCED7-3CD6-443E-A4DD-C717FCD3727A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6837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76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7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7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7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76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8" dur="500"/>
                                        <p:tgtEl>
                                          <p:spTgt spid="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30" grpId="0" animBg="1"/>
      <p:bldP spid="7631" grpId="0" autoUpdateAnimBg="0"/>
      <p:bldP spid="7632" grpId="0" autoUpdateAnimBg="0"/>
      <p:bldP spid="7639" grpId="0" animBg="1"/>
      <p:bldP spid="7640" grpId="0" animBg="1"/>
      <p:bldP spid="467" grpId="0" animBg="1"/>
      <p:bldP spid="469" grpId="0" animBg="1" autoUpdateAnimBg="0"/>
      <p:bldP spid="471" grpId="0" animBg="1"/>
      <p:bldP spid="472" grpId="0" animBg="1"/>
      <p:bldP spid="474" grpId="0" animBg="1"/>
      <p:bldP spid="483" grpId="0"/>
      <p:bldP spid="485" grpId="0" autoUpdateAnimBg="0"/>
      <p:bldP spid="486" grpId="0" autoUpdateAnimBg="0"/>
      <p:bldP spid="487" grpId="0"/>
      <p:bldP spid="484" grpId="0" animBg="1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78"/>
          <p:cNvGrpSpPr>
            <a:grpSpLocks/>
          </p:cNvGrpSpPr>
          <p:nvPr/>
        </p:nvGrpSpPr>
        <p:grpSpPr bwMode="auto">
          <a:xfrm>
            <a:off x="3321423" y="604837"/>
            <a:ext cx="5657850" cy="5648325"/>
            <a:chOff x="1872" y="288"/>
            <a:chExt cx="3564" cy="3558"/>
          </a:xfrm>
        </p:grpSpPr>
        <p:grpSp>
          <p:nvGrpSpPr>
            <p:cNvPr id="3085" name="Group 6"/>
            <p:cNvGrpSpPr>
              <a:grpSpLocks/>
            </p:cNvGrpSpPr>
            <p:nvPr/>
          </p:nvGrpSpPr>
          <p:grpSpPr bwMode="auto">
            <a:xfrm>
              <a:off x="1872" y="288"/>
              <a:ext cx="3564" cy="3558"/>
              <a:chOff x="1064" y="316"/>
              <a:chExt cx="3564" cy="3558"/>
            </a:xfrm>
          </p:grpSpPr>
          <p:grpSp>
            <p:nvGrpSpPr>
              <p:cNvPr id="3091" name="Group 7"/>
              <p:cNvGrpSpPr>
                <a:grpSpLocks/>
              </p:cNvGrpSpPr>
              <p:nvPr/>
            </p:nvGrpSpPr>
            <p:grpSpPr bwMode="auto">
              <a:xfrm>
                <a:off x="1244" y="616"/>
                <a:ext cx="3140" cy="3140"/>
                <a:chOff x="1244" y="616"/>
                <a:chExt cx="3140" cy="3140"/>
              </a:xfrm>
            </p:grpSpPr>
            <p:grpSp>
              <p:nvGrpSpPr>
                <p:cNvPr id="3136" name="Group 8"/>
                <p:cNvGrpSpPr>
                  <a:grpSpLocks/>
                </p:cNvGrpSpPr>
                <p:nvPr/>
              </p:nvGrpSpPr>
              <p:grpSpPr bwMode="auto">
                <a:xfrm>
                  <a:off x="1244" y="616"/>
                  <a:ext cx="3140" cy="3140"/>
                  <a:chOff x="773" y="1401"/>
                  <a:chExt cx="3140" cy="3140"/>
                </a:xfrm>
              </p:grpSpPr>
              <p:sp>
                <p:nvSpPr>
                  <p:cNvPr id="3139" name="Rectangle 9"/>
                  <p:cNvSpPr>
                    <a:spLocks noChangeArrowheads="1"/>
                  </p:cNvSpPr>
                  <p:nvPr/>
                </p:nvSpPr>
                <p:spPr bwMode="auto">
                  <a:xfrm>
                    <a:off x="1401" y="1401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140" name="Rectangle 10"/>
                  <p:cNvSpPr>
                    <a:spLocks noChangeArrowheads="1"/>
                  </p:cNvSpPr>
                  <p:nvPr/>
                </p:nvSpPr>
                <p:spPr bwMode="auto">
                  <a:xfrm>
                    <a:off x="1558" y="1401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141" name="Rectangle 11"/>
                  <p:cNvSpPr>
                    <a:spLocks noChangeArrowheads="1"/>
                  </p:cNvSpPr>
                  <p:nvPr/>
                </p:nvSpPr>
                <p:spPr bwMode="auto">
                  <a:xfrm>
                    <a:off x="1715" y="1401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142" name="Rectangle 12"/>
                  <p:cNvSpPr>
                    <a:spLocks noChangeArrowheads="1"/>
                  </p:cNvSpPr>
                  <p:nvPr/>
                </p:nvSpPr>
                <p:spPr bwMode="auto">
                  <a:xfrm>
                    <a:off x="1872" y="1401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143" name="Rectangle 13"/>
                  <p:cNvSpPr>
                    <a:spLocks noChangeArrowheads="1"/>
                  </p:cNvSpPr>
                  <p:nvPr/>
                </p:nvSpPr>
                <p:spPr bwMode="auto">
                  <a:xfrm>
                    <a:off x="773" y="1401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144" name="Rectangle 14"/>
                  <p:cNvSpPr>
                    <a:spLocks noChangeArrowheads="1"/>
                  </p:cNvSpPr>
                  <p:nvPr/>
                </p:nvSpPr>
                <p:spPr bwMode="auto">
                  <a:xfrm>
                    <a:off x="930" y="1401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145" name="Rectangle 15"/>
                  <p:cNvSpPr>
                    <a:spLocks noChangeArrowheads="1"/>
                  </p:cNvSpPr>
                  <p:nvPr/>
                </p:nvSpPr>
                <p:spPr bwMode="auto">
                  <a:xfrm>
                    <a:off x="1087" y="1401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146" name="Rectangle 16"/>
                  <p:cNvSpPr>
                    <a:spLocks noChangeArrowheads="1"/>
                  </p:cNvSpPr>
                  <p:nvPr/>
                </p:nvSpPr>
                <p:spPr bwMode="auto">
                  <a:xfrm>
                    <a:off x="1244" y="1401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147" name="Rectangle 17"/>
                  <p:cNvSpPr>
                    <a:spLocks noChangeArrowheads="1"/>
                  </p:cNvSpPr>
                  <p:nvPr/>
                </p:nvSpPr>
                <p:spPr bwMode="auto">
                  <a:xfrm>
                    <a:off x="2029" y="1401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148" name="Rectangle 18"/>
                  <p:cNvSpPr>
                    <a:spLocks noChangeArrowheads="1"/>
                  </p:cNvSpPr>
                  <p:nvPr/>
                </p:nvSpPr>
                <p:spPr bwMode="auto">
                  <a:xfrm>
                    <a:off x="2186" y="1401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149" name="Rectangle 19"/>
                  <p:cNvSpPr>
                    <a:spLocks noChangeArrowheads="1"/>
                  </p:cNvSpPr>
                  <p:nvPr/>
                </p:nvSpPr>
                <p:spPr bwMode="auto">
                  <a:xfrm>
                    <a:off x="2971" y="1401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150" name="Rectangle 20"/>
                  <p:cNvSpPr>
                    <a:spLocks noChangeArrowheads="1"/>
                  </p:cNvSpPr>
                  <p:nvPr/>
                </p:nvSpPr>
                <p:spPr bwMode="auto">
                  <a:xfrm>
                    <a:off x="3128" y="1401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151" name="Rectangle 21"/>
                  <p:cNvSpPr>
                    <a:spLocks noChangeArrowheads="1"/>
                  </p:cNvSpPr>
                  <p:nvPr/>
                </p:nvSpPr>
                <p:spPr bwMode="auto">
                  <a:xfrm>
                    <a:off x="3285" y="1401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152" name="Rectangle 22"/>
                  <p:cNvSpPr>
                    <a:spLocks noChangeArrowheads="1"/>
                  </p:cNvSpPr>
                  <p:nvPr/>
                </p:nvSpPr>
                <p:spPr bwMode="auto">
                  <a:xfrm>
                    <a:off x="3442" y="1401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153" name="Rectangle 23"/>
                  <p:cNvSpPr>
                    <a:spLocks noChangeArrowheads="1"/>
                  </p:cNvSpPr>
                  <p:nvPr/>
                </p:nvSpPr>
                <p:spPr bwMode="auto">
                  <a:xfrm>
                    <a:off x="2343" y="1401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154" name="Rectangle 24"/>
                  <p:cNvSpPr>
                    <a:spLocks noChangeArrowheads="1"/>
                  </p:cNvSpPr>
                  <p:nvPr/>
                </p:nvSpPr>
                <p:spPr bwMode="auto">
                  <a:xfrm>
                    <a:off x="2500" y="1401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155" name="Rectangle 25"/>
                  <p:cNvSpPr>
                    <a:spLocks noChangeArrowheads="1"/>
                  </p:cNvSpPr>
                  <p:nvPr/>
                </p:nvSpPr>
                <p:spPr bwMode="auto">
                  <a:xfrm>
                    <a:off x="2657" y="1401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156" name="Rectangle 26"/>
                  <p:cNvSpPr>
                    <a:spLocks noChangeArrowheads="1"/>
                  </p:cNvSpPr>
                  <p:nvPr/>
                </p:nvSpPr>
                <p:spPr bwMode="auto">
                  <a:xfrm>
                    <a:off x="2814" y="1401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157" name="Rectangle 27"/>
                  <p:cNvSpPr>
                    <a:spLocks noChangeArrowheads="1"/>
                  </p:cNvSpPr>
                  <p:nvPr/>
                </p:nvSpPr>
                <p:spPr bwMode="auto">
                  <a:xfrm>
                    <a:off x="3599" y="1401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158" name="Rectangle 28"/>
                  <p:cNvSpPr>
                    <a:spLocks noChangeArrowheads="1"/>
                  </p:cNvSpPr>
                  <p:nvPr/>
                </p:nvSpPr>
                <p:spPr bwMode="auto">
                  <a:xfrm>
                    <a:off x="3756" y="1401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159" name="Rectangle 29"/>
                  <p:cNvSpPr>
                    <a:spLocks noChangeArrowheads="1"/>
                  </p:cNvSpPr>
                  <p:nvPr/>
                </p:nvSpPr>
                <p:spPr bwMode="auto">
                  <a:xfrm>
                    <a:off x="1401" y="1558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160" name="Rectangle 30"/>
                  <p:cNvSpPr>
                    <a:spLocks noChangeArrowheads="1"/>
                  </p:cNvSpPr>
                  <p:nvPr/>
                </p:nvSpPr>
                <p:spPr bwMode="auto">
                  <a:xfrm>
                    <a:off x="1558" y="1558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161" name="Rectangle 31"/>
                  <p:cNvSpPr>
                    <a:spLocks noChangeArrowheads="1"/>
                  </p:cNvSpPr>
                  <p:nvPr/>
                </p:nvSpPr>
                <p:spPr bwMode="auto">
                  <a:xfrm>
                    <a:off x="1715" y="1558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162" name="Rectangle 32"/>
                  <p:cNvSpPr>
                    <a:spLocks noChangeArrowheads="1"/>
                  </p:cNvSpPr>
                  <p:nvPr/>
                </p:nvSpPr>
                <p:spPr bwMode="auto">
                  <a:xfrm>
                    <a:off x="1872" y="1558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163" name="Rectangle 33"/>
                  <p:cNvSpPr>
                    <a:spLocks noChangeArrowheads="1"/>
                  </p:cNvSpPr>
                  <p:nvPr/>
                </p:nvSpPr>
                <p:spPr bwMode="auto">
                  <a:xfrm>
                    <a:off x="773" y="1558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164" name="Rectangle 34"/>
                  <p:cNvSpPr>
                    <a:spLocks noChangeArrowheads="1"/>
                  </p:cNvSpPr>
                  <p:nvPr/>
                </p:nvSpPr>
                <p:spPr bwMode="auto">
                  <a:xfrm>
                    <a:off x="930" y="1558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165" name="Rectangle 35"/>
                  <p:cNvSpPr>
                    <a:spLocks noChangeArrowheads="1"/>
                  </p:cNvSpPr>
                  <p:nvPr/>
                </p:nvSpPr>
                <p:spPr bwMode="auto">
                  <a:xfrm>
                    <a:off x="1087" y="1558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166" name="Rectangle 36"/>
                  <p:cNvSpPr>
                    <a:spLocks noChangeArrowheads="1"/>
                  </p:cNvSpPr>
                  <p:nvPr/>
                </p:nvSpPr>
                <p:spPr bwMode="auto">
                  <a:xfrm>
                    <a:off x="1244" y="1558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167" name="Rectangle 37"/>
                  <p:cNvSpPr>
                    <a:spLocks noChangeArrowheads="1"/>
                  </p:cNvSpPr>
                  <p:nvPr/>
                </p:nvSpPr>
                <p:spPr bwMode="auto">
                  <a:xfrm>
                    <a:off x="2029" y="1558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168" name="Rectangle 38"/>
                  <p:cNvSpPr>
                    <a:spLocks noChangeArrowheads="1"/>
                  </p:cNvSpPr>
                  <p:nvPr/>
                </p:nvSpPr>
                <p:spPr bwMode="auto">
                  <a:xfrm>
                    <a:off x="2186" y="1558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169" name="Rectangle 39"/>
                  <p:cNvSpPr>
                    <a:spLocks noChangeArrowheads="1"/>
                  </p:cNvSpPr>
                  <p:nvPr/>
                </p:nvSpPr>
                <p:spPr bwMode="auto">
                  <a:xfrm>
                    <a:off x="2971" y="1558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170" name="Rectangle 40"/>
                  <p:cNvSpPr>
                    <a:spLocks noChangeArrowheads="1"/>
                  </p:cNvSpPr>
                  <p:nvPr/>
                </p:nvSpPr>
                <p:spPr bwMode="auto">
                  <a:xfrm>
                    <a:off x="3128" y="1558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171" name="Rectangle 41"/>
                  <p:cNvSpPr>
                    <a:spLocks noChangeArrowheads="1"/>
                  </p:cNvSpPr>
                  <p:nvPr/>
                </p:nvSpPr>
                <p:spPr bwMode="auto">
                  <a:xfrm>
                    <a:off x="3285" y="1558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172" name="Rectangle 42"/>
                  <p:cNvSpPr>
                    <a:spLocks noChangeArrowheads="1"/>
                  </p:cNvSpPr>
                  <p:nvPr/>
                </p:nvSpPr>
                <p:spPr bwMode="auto">
                  <a:xfrm>
                    <a:off x="3442" y="1558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173" name="Rectangle 43"/>
                  <p:cNvSpPr>
                    <a:spLocks noChangeArrowheads="1"/>
                  </p:cNvSpPr>
                  <p:nvPr/>
                </p:nvSpPr>
                <p:spPr bwMode="auto">
                  <a:xfrm>
                    <a:off x="2343" y="1558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174" name="Rectangle 44"/>
                  <p:cNvSpPr>
                    <a:spLocks noChangeArrowheads="1"/>
                  </p:cNvSpPr>
                  <p:nvPr/>
                </p:nvSpPr>
                <p:spPr bwMode="auto">
                  <a:xfrm>
                    <a:off x="2500" y="1558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175" name="Rectangle 45"/>
                  <p:cNvSpPr>
                    <a:spLocks noChangeArrowheads="1"/>
                  </p:cNvSpPr>
                  <p:nvPr/>
                </p:nvSpPr>
                <p:spPr bwMode="auto">
                  <a:xfrm>
                    <a:off x="2657" y="1558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176" name="Rectangle 46"/>
                  <p:cNvSpPr>
                    <a:spLocks noChangeArrowheads="1"/>
                  </p:cNvSpPr>
                  <p:nvPr/>
                </p:nvSpPr>
                <p:spPr bwMode="auto">
                  <a:xfrm>
                    <a:off x="2814" y="1558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177" name="Rectangle 47"/>
                  <p:cNvSpPr>
                    <a:spLocks noChangeArrowheads="1"/>
                  </p:cNvSpPr>
                  <p:nvPr/>
                </p:nvSpPr>
                <p:spPr bwMode="auto">
                  <a:xfrm>
                    <a:off x="3599" y="1558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178" name="Rectangle 48"/>
                  <p:cNvSpPr>
                    <a:spLocks noChangeArrowheads="1"/>
                  </p:cNvSpPr>
                  <p:nvPr/>
                </p:nvSpPr>
                <p:spPr bwMode="auto">
                  <a:xfrm>
                    <a:off x="3756" y="1558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179" name="Rectangle 49"/>
                  <p:cNvSpPr>
                    <a:spLocks noChangeArrowheads="1"/>
                  </p:cNvSpPr>
                  <p:nvPr/>
                </p:nvSpPr>
                <p:spPr bwMode="auto">
                  <a:xfrm>
                    <a:off x="1401" y="1715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180" name="Rectangle 50"/>
                  <p:cNvSpPr>
                    <a:spLocks noChangeArrowheads="1"/>
                  </p:cNvSpPr>
                  <p:nvPr/>
                </p:nvSpPr>
                <p:spPr bwMode="auto">
                  <a:xfrm>
                    <a:off x="1558" y="1715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181" name="Rectangle 51"/>
                  <p:cNvSpPr>
                    <a:spLocks noChangeArrowheads="1"/>
                  </p:cNvSpPr>
                  <p:nvPr/>
                </p:nvSpPr>
                <p:spPr bwMode="auto">
                  <a:xfrm>
                    <a:off x="1715" y="1715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182" name="Rectangle 52"/>
                  <p:cNvSpPr>
                    <a:spLocks noChangeArrowheads="1"/>
                  </p:cNvSpPr>
                  <p:nvPr/>
                </p:nvSpPr>
                <p:spPr bwMode="auto">
                  <a:xfrm>
                    <a:off x="1872" y="1715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183" name="Rectangle 53"/>
                  <p:cNvSpPr>
                    <a:spLocks noChangeArrowheads="1"/>
                  </p:cNvSpPr>
                  <p:nvPr/>
                </p:nvSpPr>
                <p:spPr bwMode="auto">
                  <a:xfrm>
                    <a:off x="773" y="1715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184" name="Rectangle 54"/>
                  <p:cNvSpPr>
                    <a:spLocks noChangeArrowheads="1"/>
                  </p:cNvSpPr>
                  <p:nvPr/>
                </p:nvSpPr>
                <p:spPr bwMode="auto">
                  <a:xfrm>
                    <a:off x="930" y="1715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185" name="Rectangle 55"/>
                  <p:cNvSpPr>
                    <a:spLocks noChangeArrowheads="1"/>
                  </p:cNvSpPr>
                  <p:nvPr/>
                </p:nvSpPr>
                <p:spPr bwMode="auto">
                  <a:xfrm>
                    <a:off x="1087" y="1715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186" name="Rectangle 56"/>
                  <p:cNvSpPr>
                    <a:spLocks noChangeArrowheads="1"/>
                  </p:cNvSpPr>
                  <p:nvPr/>
                </p:nvSpPr>
                <p:spPr bwMode="auto">
                  <a:xfrm>
                    <a:off x="1244" y="1715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187" name="Rectangle 57"/>
                  <p:cNvSpPr>
                    <a:spLocks noChangeArrowheads="1"/>
                  </p:cNvSpPr>
                  <p:nvPr/>
                </p:nvSpPr>
                <p:spPr bwMode="auto">
                  <a:xfrm>
                    <a:off x="2029" y="1715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188" name="Rectangle 58"/>
                  <p:cNvSpPr>
                    <a:spLocks noChangeArrowheads="1"/>
                  </p:cNvSpPr>
                  <p:nvPr/>
                </p:nvSpPr>
                <p:spPr bwMode="auto">
                  <a:xfrm>
                    <a:off x="2186" y="1715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189" name="Rectangle 59"/>
                  <p:cNvSpPr>
                    <a:spLocks noChangeArrowheads="1"/>
                  </p:cNvSpPr>
                  <p:nvPr/>
                </p:nvSpPr>
                <p:spPr bwMode="auto">
                  <a:xfrm>
                    <a:off x="2971" y="1715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190" name="Rectangle 60"/>
                  <p:cNvSpPr>
                    <a:spLocks noChangeArrowheads="1"/>
                  </p:cNvSpPr>
                  <p:nvPr/>
                </p:nvSpPr>
                <p:spPr bwMode="auto">
                  <a:xfrm>
                    <a:off x="3128" y="1715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191" name="Rectangle 61"/>
                  <p:cNvSpPr>
                    <a:spLocks noChangeArrowheads="1"/>
                  </p:cNvSpPr>
                  <p:nvPr/>
                </p:nvSpPr>
                <p:spPr bwMode="auto">
                  <a:xfrm>
                    <a:off x="3285" y="1715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192" name="Rectangle 62"/>
                  <p:cNvSpPr>
                    <a:spLocks noChangeArrowheads="1"/>
                  </p:cNvSpPr>
                  <p:nvPr/>
                </p:nvSpPr>
                <p:spPr bwMode="auto">
                  <a:xfrm>
                    <a:off x="3442" y="1715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193" name="Rectangle 63"/>
                  <p:cNvSpPr>
                    <a:spLocks noChangeArrowheads="1"/>
                  </p:cNvSpPr>
                  <p:nvPr/>
                </p:nvSpPr>
                <p:spPr bwMode="auto">
                  <a:xfrm>
                    <a:off x="2343" y="1715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194" name="Rectangle 64"/>
                  <p:cNvSpPr>
                    <a:spLocks noChangeArrowheads="1"/>
                  </p:cNvSpPr>
                  <p:nvPr/>
                </p:nvSpPr>
                <p:spPr bwMode="auto">
                  <a:xfrm>
                    <a:off x="2500" y="1715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195" name="Rectangle 65"/>
                  <p:cNvSpPr>
                    <a:spLocks noChangeArrowheads="1"/>
                  </p:cNvSpPr>
                  <p:nvPr/>
                </p:nvSpPr>
                <p:spPr bwMode="auto">
                  <a:xfrm>
                    <a:off x="2657" y="1715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196" name="Rectangle 66"/>
                  <p:cNvSpPr>
                    <a:spLocks noChangeArrowheads="1"/>
                  </p:cNvSpPr>
                  <p:nvPr/>
                </p:nvSpPr>
                <p:spPr bwMode="auto">
                  <a:xfrm>
                    <a:off x="2814" y="1715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197" name="Rectangle 67"/>
                  <p:cNvSpPr>
                    <a:spLocks noChangeArrowheads="1"/>
                  </p:cNvSpPr>
                  <p:nvPr/>
                </p:nvSpPr>
                <p:spPr bwMode="auto">
                  <a:xfrm>
                    <a:off x="3599" y="1715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198" name="Rectangle 68"/>
                  <p:cNvSpPr>
                    <a:spLocks noChangeArrowheads="1"/>
                  </p:cNvSpPr>
                  <p:nvPr/>
                </p:nvSpPr>
                <p:spPr bwMode="auto">
                  <a:xfrm>
                    <a:off x="3756" y="1715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199" name="Rectangle 69"/>
                  <p:cNvSpPr>
                    <a:spLocks noChangeArrowheads="1"/>
                  </p:cNvSpPr>
                  <p:nvPr/>
                </p:nvSpPr>
                <p:spPr bwMode="auto">
                  <a:xfrm>
                    <a:off x="1401" y="1872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200" name="Rectangle 70"/>
                  <p:cNvSpPr>
                    <a:spLocks noChangeArrowheads="1"/>
                  </p:cNvSpPr>
                  <p:nvPr/>
                </p:nvSpPr>
                <p:spPr bwMode="auto">
                  <a:xfrm>
                    <a:off x="1558" y="1872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201" name="Rectangle 71"/>
                  <p:cNvSpPr>
                    <a:spLocks noChangeArrowheads="1"/>
                  </p:cNvSpPr>
                  <p:nvPr/>
                </p:nvSpPr>
                <p:spPr bwMode="auto">
                  <a:xfrm>
                    <a:off x="1715" y="1872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202" name="Rectangle 72"/>
                  <p:cNvSpPr>
                    <a:spLocks noChangeArrowheads="1"/>
                  </p:cNvSpPr>
                  <p:nvPr/>
                </p:nvSpPr>
                <p:spPr bwMode="auto">
                  <a:xfrm>
                    <a:off x="1872" y="1872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203" name="Rectangle 73"/>
                  <p:cNvSpPr>
                    <a:spLocks noChangeArrowheads="1"/>
                  </p:cNvSpPr>
                  <p:nvPr/>
                </p:nvSpPr>
                <p:spPr bwMode="auto">
                  <a:xfrm>
                    <a:off x="773" y="1872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204" name="Rectangle 74"/>
                  <p:cNvSpPr>
                    <a:spLocks noChangeArrowheads="1"/>
                  </p:cNvSpPr>
                  <p:nvPr/>
                </p:nvSpPr>
                <p:spPr bwMode="auto">
                  <a:xfrm>
                    <a:off x="930" y="1872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205" name="Rectangle 75"/>
                  <p:cNvSpPr>
                    <a:spLocks noChangeArrowheads="1"/>
                  </p:cNvSpPr>
                  <p:nvPr/>
                </p:nvSpPr>
                <p:spPr bwMode="auto">
                  <a:xfrm>
                    <a:off x="1087" y="1872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206" name="Rectangle 76"/>
                  <p:cNvSpPr>
                    <a:spLocks noChangeArrowheads="1"/>
                  </p:cNvSpPr>
                  <p:nvPr/>
                </p:nvSpPr>
                <p:spPr bwMode="auto">
                  <a:xfrm>
                    <a:off x="1244" y="1872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207" name="Rectangle 77"/>
                  <p:cNvSpPr>
                    <a:spLocks noChangeArrowheads="1"/>
                  </p:cNvSpPr>
                  <p:nvPr/>
                </p:nvSpPr>
                <p:spPr bwMode="auto">
                  <a:xfrm>
                    <a:off x="2029" y="1872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208" name="Rectangle 78"/>
                  <p:cNvSpPr>
                    <a:spLocks noChangeArrowheads="1"/>
                  </p:cNvSpPr>
                  <p:nvPr/>
                </p:nvSpPr>
                <p:spPr bwMode="auto">
                  <a:xfrm>
                    <a:off x="2186" y="1872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209" name="Rectangle 79"/>
                  <p:cNvSpPr>
                    <a:spLocks noChangeArrowheads="1"/>
                  </p:cNvSpPr>
                  <p:nvPr/>
                </p:nvSpPr>
                <p:spPr bwMode="auto">
                  <a:xfrm>
                    <a:off x="2971" y="1872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210" name="Rectangle 80"/>
                  <p:cNvSpPr>
                    <a:spLocks noChangeArrowheads="1"/>
                  </p:cNvSpPr>
                  <p:nvPr/>
                </p:nvSpPr>
                <p:spPr bwMode="auto">
                  <a:xfrm>
                    <a:off x="3128" y="1872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211" name="Rectangle 81"/>
                  <p:cNvSpPr>
                    <a:spLocks noChangeArrowheads="1"/>
                  </p:cNvSpPr>
                  <p:nvPr/>
                </p:nvSpPr>
                <p:spPr bwMode="auto">
                  <a:xfrm>
                    <a:off x="3285" y="1872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212" name="Rectangle 82"/>
                  <p:cNvSpPr>
                    <a:spLocks noChangeArrowheads="1"/>
                  </p:cNvSpPr>
                  <p:nvPr/>
                </p:nvSpPr>
                <p:spPr bwMode="auto">
                  <a:xfrm>
                    <a:off x="3442" y="1872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213" name="Rectangle 83"/>
                  <p:cNvSpPr>
                    <a:spLocks noChangeArrowheads="1"/>
                  </p:cNvSpPr>
                  <p:nvPr/>
                </p:nvSpPr>
                <p:spPr bwMode="auto">
                  <a:xfrm>
                    <a:off x="2343" y="1872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214" name="Rectangle 84"/>
                  <p:cNvSpPr>
                    <a:spLocks noChangeArrowheads="1"/>
                  </p:cNvSpPr>
                  <p:nvPr/>
                </p:nvSpPr>
                <p:spPr bwMode="auto">
                  <a:xfrm>
                    <a:off x="2500" y="1872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215" name="Rectangle 85"/>
                  <p:cNvSpPr>
                    <a:spLocks noChangeArrowheads="1"/>
                  </p:cNvSpPr>
                  <p:nvPr/>
                </p:nvSpPr>
                <p:spPr bwMode="auto">
                  <a:xfrm>
                    <a:off x="2657" y="1872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216" name="Rectangle 86"/>
                  <p:cNvSpPr>
                    <a:spLocks noChangeArrowheads="1"/>
                  </p:cNvSpPr>
                  <p:nvPr/>
                </p:nvSpPr>
                <p:spPr bwMode="auto">
                  <a:xfrm>
                    <a:off x="2814" y="1872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217" name="Rectangle 87"/>
                  <p:cNvSpPr>
                    <a:spLocks noChangeArrowheads="1"/>
                  </p:cNvSpPr>
                  <p:nvPr/>
                </p:nvSpPr>
                <p:spPr bwMode="auto">
                  <a:xfrm>
                    <a:off x="3599" y="1872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218" name="Rectangle 88"/>
                  <p:cNvSpPr>
                    <a:spLocks noChangeArrowheads="1"/>
                  </p:cNvSpPr>
                  <p:nvPr/>
                </p:nvSpPr>
                <p:spPr bwMode="auto">
                  <a:xfrm>
                    <a:off x="3756" y="1872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219" name="Rectangle 89"/>
                  <p:cNvSpPr>
                    <a:spLocks noChangeArrowheads="1"/>
                  </p:cNvSpPr>
                  <p:nvPr/>
                </p:nvSpPr>
                <p:spPr bwMode="auto">
                  <a:xfrm>
                    <a:off x="1401" y="2029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220" name="Rectangle 90"/>
                  <p:cNvSpPr>
                    <a:spLocks noChangeArrowheads="1"/>
                  </p:cNvSpPr>
                  <p:nvPr/>
                </p:nvSpPr>
                <p:spPr bwMode="auto">
                  <a:xfrm>
                    <a:off x="1558" y="2029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221" name="Rectangle 91"/>
                  <p:cNvSpPr>
                    <a:spLocks noChangeArrowheads="1"/>
                  </p:cNvSpPr>
                  <p:nvPr/>
                </p:nvSpPr>
                <p:spPr bwMode="auto">
                  <a:xfrm>
                    <a:off x="1715" y="2029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222" name="Rectangle 92"/>
                  <p:cNvSpPr>
                    <a:spLocks noChangeArrowheads="1"/>
                  </p:cNvSpPr>
                  <p:nvPr/>
                </p:nvSpPr>
                <p:spPr bwMode="auto">
                  <a:xfrm>
                    <a:off x="1872" y="2029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223" name="Rectangle 93"/>
                  <p:cNvSpPr>
                    <a:spLocks noChangeArrowheads="1"/>
                  </p:cNvSpPr>
                  <p:nvPr/>
                </p:nvSpPr>
                <p:spPr bwMode="auto">
                  <a:xfrm>
                    <a:off x="773" y="2029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224" name="Rectangle 94"/>
                  <p:cNvSpPr>
                    <a:spLocks noChangeArrowheads="1"/>
                  </p:cNvSpPr>
                  <p:nvPr/>
                </p:nvSpPr>
                <p:spPr bwMode="auto">
                  <a:xfrm>
                    <a:off x="930" y="2029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225" name="Rectangle 95"/>
                  <p:cNvSpPr>
                    <a:spLocks noChangeArrowheads="1"/>
                  </p:cNvSpPr>
                  <p:nvPr/>
                </p:nvSpPr>
                <p:spPr bwMode="auto">
                  <a:xfrm>
                    <a:off x="1087" y="2029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226" name="Rectangle 96"/>
                  <p:cNvSpPr>
                    <a:spLocks noChangeArrowheads="1"/>
                  </p:cNvSpPr>
                  <p:nvPr/>
                </p:nvSpPr>
                <p:spPr bwMode="auto">
                  <a:xfrm>
                    <a:off x="1244" y="2029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227" name="Rectangle 97"/>
                  <p:cNvSpPr>
                    <a:spLocks noChangeArrowheads="1"/>
                  </p:cNvSpPr>
                  <p:nvPr/>
                </p:nvSpPr>
                <p:spPr bwMode="auto">
                  <a:xfrm>
                    <a:off x="2029" y="2029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228" name="Rectangle 98"/>
                  <p:cNvSpPr>
                    <a:spLocks noChangeArrowheads="1"/>
                  </p:cNvSpPr>
                  <p:nvPr/>
                </p:nvSpPr>
                <p:spPr bwMode="auto">
                  <a:xfrm>
                    <a:off x="2186" y="2029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229" name="Rectangle 99"/>
                  <p:cNvSpPr>
                    <a:spLocks noChangeArrowheads="1"/>
                  </p:cNvSpPr>
                  <p:nvPr/>
                </p:nvSpPr>
                <p:spPr bwMode="auto">
                  <a:xfrm>
                    <a:off x="2971" y="2029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230" name="Rectangle 100"/>
                  <p:cNvSpPr>
                    <a:spLocks noChangeArrowheads="1"/>
                  </p:cNvSpPr>
                  <p:nvPr/>
                </p:nvSpPr>
                <p:spPr bwMode="auto">
                  <a:xfrm>
                    <a:off x="3128" y="2029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231" name="Rectangle 101"/>
                  <p:cNvSpPr>
                    <a:spLocks noChangeArrowheads="1"/>
                  </p:cNvSpPr>
                  <p:nvPr/>
                </p:nvSpPr>
                <p:spPr bwMode="auto">
                  <a:xfrm>
                    <a:off x="3285" y="2029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232" name="Rectangle 102"/>
                  <p:cNvSpPr>
                    <a:spLocks noChangeArrowheads="1"/>
                  </p:cNvSpPr>
                  <p:nvPr/>
                </p:nvSpPr>
                <p:spPr bwMode="auto">
                  <a:xfrm>
                    <a:off x="3442" y="2029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233" name="Rectangle 103"/>
                  <p:cNvSpPr>
                    <a:spLocks noChangeArrowheads="1"/>
                  </p:cNvSpPr>
                  <p:nvPr/>
                </p:nvSpPr>
                <p:spPr bwMode="auto">
                  <a:xfrm>
                    <a:off x="2343" y="2029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234" name="Rectangle 104"/>
                  <p:cNvSpPr>
                    <a:spLocks noChangeArrowheads="1"/>
                  </p:cNvSpPr>
                  <p:nvPr/>
                </p:nvSpPr>
                <p:spPr bwMode="auto">
                  <a:xfrm>
                    <a:off x="2500" y="2029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235" name="Rectangle 105"/>
                  <p:cNvSpPr>
                    <a:spLocks noChangeArrowheads="1"/>
                  </p:cNvSpPr>
                  <p:nvPr/>
                </p:nvSpPr>
                <p:spPr bwMode="auto">
                  <a:xfrm>
                    <a:off x="2657" y="2029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236" name="Rectangle 106"/>
                  <p:cNvSpPr>
                    <a:spLocks noChangeArrowheads="1"/>
                  </p:cNvSpPr>
                  <p:nvPr/>
                </p:nvSpPr>
                <p:spPr bwMode="auto">
                  <a:xfrm>
                    <a:off x="2814" y="2029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237" name="Rectangle 107"/>
                  <p:cNvSpPr>
                    <a:spLocks noChangeArrowheads="1"/>
                  </p:cNvSpPr>
                  <p:nvPr/>
                </p:nvSpPr>
                <p:spPr bwMode="auto">
                  <a:xfrm>
                    <a:off x="3599" y="2029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238" name="Rectangle 108"/>
                  <p:cNvSpPr>
                    <a:spLocks noChangeArrowheads="1"/>
                  </p:cNvSpPr>
                  <p:nvPr/>
                </p:nvSpPr>
                <p:spPr bwMode="auto">
                  <a:xfrm>
                    <a:off x="3756" y="2029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239" name="Rectangle 109"/>
                  <p:cNvSpPr>
                    <a:spLocks noChangeArrowheads="1"/>
                  </p:cNvSpPr>
                  <p:nvPr/>
                </p:nvSpPr>
                <p:spPr bwMode="auto">
                  <a:xfrm>
                    <a:off x="1401" y="2186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240" name="Rectangle 110"/>
                  <p:cNvSpPr>
                    <a:spLocks noChangeArrowheads="1"/>
                  </p:cNvSpPr>
                  <p:nvPr/>
                </p:nvSpPr>
                <p:spPr bwMode="auto">
                  <a:xfrm>
                    <a:off x="1558" y="2186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241" name="Rectangle 111"/>
                  <p:cNvSpPr>
                    <a:spLocks noChangeArrowheads="1"/>
                  </p:cNvSpPr>
                  <p:nvPr/>
                </p:nvSpPr>
                <p:spPr bwMode="auto">
                  <a:xfrm>
                    <a:off x="1715" y="2186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242" name="Rectangle 112"/>
                  <p:cNvSpPr>
                    <a:spLocks noChangeArrowheads="1"/>
                  </p:cNvSpPr>
                  <p:nvPr/>
                </p:nvSpPr>
                <p:spPr bwMode="auto">
                  <a:xfrm>
                    <a:off x="1872" y="2186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243" name="Rectangle 113"/>
                  <p:cNvSpPr>
                    <a:spLocks noChangeArrowheads="1"/>
                  </p:cNvSpPr>
                  <p:nvPr/>
                </p:nvSpPr>
                <p:spPr bwMode="auto">
                  <a:xfrm>
                    <a:off x="773" y="2186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244" name="Rectangle 114"/>
                  <p:cNvSpPr>
                    <a:spLocks noChangeArrowheads="1"/>
                  </p:cNvSpPr>
                  <p:nvPr/>
                </p:nvSpPr>
                <p:spPr bwMode="auto">
                  <a:xfrm>
                    <a:off x="930" y="2186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245" name="Rectangle 115"/>
                  <p:cNvSpPr>
                    <a:spLocks noChangeArrowheads="1"/>
                  </p:cNvSpPr>
                  <p:nvPr/>
                </p:nvSpPr>
                <p:spPr bwMode="auto">
                  <a:xfrm>
                    <a:off x="1087" y="2186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246" name="Rectangle 116"/>
                  <p:cNvSpPr>
                    <a:spLocks noChangeArrowheads="1"/>
                  </p:cNvSpPr>
                  <p:nvPr/>
                </p:nvSpPr>
                <p:spPr bwMode="auto">
                  <a:xfrm>
                    <a:off x="1244" y="2186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247" name="Rectangle 117"/>
                  <p:cNvSpPr>
                    <a:spLocks noChangeArrowheads="1"/>
                  </p:cNvSpPr>
                  <p:nvPr/>
                </p:nvSpPr>
                <p:spPr bwMode="auto">
                  <a:xfrm>
                    <a:off x="2029" y="2186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248" name="Rectangle 118"/>
                  <p:cNvSpPr>
                    <a:spLocks noChangeArrowheads="1"/>
                  </p:cNvSpPr>
                  <p:nvPr/>
                </p:nvSpPr>
                <p:spPr bwMode="auto">
                  <a:xfrm>
                    <a:off x="2186" y="2186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249" name="Rectangle 119"/>
                  <p:cNvSpPr>
                    <a:spLocks noChangeArrowheads="1"/>
                  </p:cNvSpPr>
                  <p:nvPr/>
                </p:nvSpPr>
                <p:spPr bwMode="auto">
                  <a:xfrm>
                    <a:off x="2971" y="2186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250" name="Rectangle 120"/>
                  <p:cNvSpPr>
                    <a:spLocks noChangeArrowheads="1"/>
                  </p:cNvSpPr>
                  <p:nvPr/>
                </p:nvSpPr>
                <p:spPr bwMode="auto">
                  <a:xfrm>
                    <a:off x="3128" y="2186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251" name="Rectangle 121"/>
                  <p:cNvSpPr>
                    <a:spLocks noChangeArrowheads="1"/>
                  </p:cNvSpPr>
                  <p:nvPr/>
                </p:nvSpPr>
                <p:spPr bwMode="auto">
                  <a:xfrm>
                    <a:off x="3285" y="2186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252" name="Rectangle 122"/>
                  <p:cNvSpPr>
                    <a:spLocks noChangeArrowheads="1"/>
                  </p:cNvSpPr>
                  <p:nvPr/>
                </p:nvSpPr>
                <p:spPr bwMode="auto">
                  <a:xfrm>
                    <a:off x="3442" y="2186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253" name="Rectangle 123"/>
                  <p:cNvSpPr>
                    <a:spLocks noChangeArrowheads="1"/>
                  </p:cNvSpPr>
                  <p:nvPr/>
                </p:nvSpPr>
                <p:spPr bwMode="auto">
                  <a:xfrm>
                    <a:off x="2343" y="2186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254" name="Rectangle 124"/>
                  <p:cNvSpPr>
                    <a:spLocks noChangeArrowheads="1"/>
                  </p:cNvSpPr>
                  <p:nvPr/>
                </p:nvSpPr>
                <p:spPr bwMode="auto">
                  <a:xfrm>
                    <a:off x="2500" y="2186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255" name="Rectangle 125"/>
                  <p:cNvSpPr>
                    <a:spLocks noChangeArrowheads="1"/>
                  </p:cNvSpPr>
                  <p:nvPr/>
                </p:nvSpPr>
                <p:spPr bwMode="auto">
                  <a:xfrm>
                    <a:off x="2657" y="2186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256" name="Rectangle 126"/>
                  <p:cNvSpPr>
                    <a:spLocks noChangeArrowheads="1"/>
                  </p:cNvSpPr>
                  <p:nvPr/>
                </p:nvSpPr>
                <p:spPr bwMode="auto">
                  <a:xfrm>
                    <a:off x="2814" y="2186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257" name="Rectangle 127"/>
                  <p:cNvSpPr>
                    <a:spLocks noChangeArrowheads="1"/>
                  </p:cNvSpPr>
                  <p:nvPr/>
                </p:nvSpPr>
                <p:spPr bwMode="auto">
                  <a:xfrm>
                    <a:off x="3599" y="2186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258" name="Rectangle 128"/>
                  <p:cNvSpPr>
                    <a:spLocks noChangeArrowheads="1"/>
                  </p:cNvSpPr>
                  <p:nvPr/>
                </p:nvSpPr>
                <p:spPr bwMode="auto">
                  <a:xfrm>
                    <a:off x="3756" y="2186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259" name="Rectangle 129"/>
                  <p:cNvSpPr>
                    <a:spLocks noChangeArrowheads="1"/>
                  </p:cNvSpPr>
                  <p:nvPr/>
                </p:nvSpPr>
                <p:spPr bwMode="auto">
                  <a:xfrm>
                    <a:off x="1401" y="2343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260" name="Rectangle 130"/>
                  <p:cNvSpPr>
                    <a:spLocks noChangeArrowheads="1"/>
                  </p:cNvSpPr>
                  <p:nvPr/>
                </p:nvSpPr>
                <p:spPr bwMode="auto">
                  <a:xfrm>
                    <a:off x="1558" y="2343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261" name="Rectangle 131"/>
                  <p:cNvSpPr>
                    <a:spLocks noChangeArrowheads="1"/>
                  </p:cNvSpPr>
                  <p:nvPr/>
                </p:nvSpPr>
                <p:spPr bwMode="auto">
                  <a:xfrm>
                    <a:off x="1715" y="2343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262" name="Rectangle 132"/>
                  <p:cNvSpPr>
                    <a:spLocks noChangeArrowheads="1"/>
                  </p:cNvSpPr>
                  <p:nvPr/>
                </p:nvSpPr>
                <p:spPr bwMode="auto">
                  <a:xfrm>
                    <a:off x="1872" y="2343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263" name="Rectangle 133"/>
                  <p:cNvSpPr>
                    <a:spLocks noChangeArrowheads="1"/>
                  </p:cNvSpPr>
                  <p:nvPr/>
                </p:nvSpPr>
                <p:spPr bwMode="auto">
                  <a:xfrm>
                    <a:off x="773" y="2343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264" name="Rectangle 134"/>
                  <p:cNvSpPr>
                    <a:spLocks noChangeArrowheads="1"/>
                  </p:cNvSpPr>
                  <p:nvPr/>
                </p:nvSpPr>
                <p:spPr bwMode="auto">
                  <a:xfrm>
                    <a:off x="930" y="2343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265" name="Rectangle 135"/>
                  <p:cNvSpPr>
                    <a:spLocks noChangeArrowheads="1"/>
                  </p:cNvSpPr>
                  <p:nvPr/>
                </p:nvSpPr>
                <p:spPr bwMode="auto">
                  <a:xfrm>
                    <a:off x="1087" y="2343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266" name="Rectangle 136"/>
                  <p:cNvSpPr>
                    <a:spLocks noChangeArrowheads="1"/>
                  </p:cNvSpPr>
                  <p:nvPr/>
                </p:nvSpPr>
                <p:spPr bwMode="auto">
                  <a:xfrm>
                    <a:off x="1244" y="2343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267" name="Rectangle 137"/>
                  <p:cNvSpPr>
                    <a:spLocks noChangeArrowheads="1"/>
                  </p:cNvSpPr>
                  <p:nvPr/>
                </p:nvSpPr>
                <p:spPr bwMode="auto">
                  <a:xfrm>
                    <a:off x="2029" y="2343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268" name="Rectangle 138"/>
                  <p:cNvSpPr>
                    <a:spLocks noChangeArrowheads="1"/>
                  </p:cNvSpPr>
                  <p:nvPr/>
                </p:nvSpPr>
                <p:spPr bwMode="auto">
                  <a:xfrm>
                    <a:off x="2186" y="2343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269" name="Rectangle 139"/>
                  <p:cNvSpPr>
                    <a:spLocks noChangeArrowheads="1"/>
                  </p:cNvSpPr>
                  <p:nvPr/>
                </p:nvSpPr>
                <p:spPr bwMode="auto">
                  <a:xfrm>
                    <a:off x="2971" y="2343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270" name="Rectangle 140"/>
                  <p:cNvSpPr>
                    <a:spLocks noChangeArrowheads="1"/>
                  </p:cNvSpPr>
                  <p:nvPr/>
                </p:nvSpPr>
                <p:spPr bwMode="auto">
                  <a:xfrm>
                    <a:off x="3128" y="2343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271" name="Rectangle 141"/>
                  <p:cNvSpPr>
                    <a:spLocks noChangeArrowheads="1"/>
                  </p:cNvSpPr>
                  <p:nvPr/>
                </p:nvSpPr>
                <p:spPr bwMode="auto">
                  <a:xfrm>
                    <a:off x="3285" y="2343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272" name="Rectangle 142"/>
                  <p:cNvSpPr>
                    <a:spLocks noChangeArrowheads="1"/>
                  </p:cNvSpPr>
                  <p:nvPr/>
                </p:nvSpPr>
                <p:spPr bwMode="auto">
                  <a:xfrm>
                    <a:off x="3442" y="2343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273" name="Rectangle 143"/>
                  <p:cNvSpPr>
                    <a:spLocks noChangeArrowheads="1"/>
                  </p:cNvSpPr>
                  <p:nvPr/>
                </p:nvSpPr>
                <p:spPr bwMode="auto">
                  <a:xfrm>
                    <a:off x="2343" y="2343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274" name="Rectangle 144"/>
                  <p:cNvSpPr>
                    <a:spLocks noChangeArrowheads="1"/>
                  </p:cNvSpPr>
                  <p:nvPr/>
                </p:nvSpPr>
                <p:spPr bwMode="auto">
                  <a:xfrm>
                    <a:off x="2500" y="2343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275" name="Rectangle 145"/>
                  <p:cNvSpPr>
                    <a:spLocks noChangeArrowheads="1"/>
                  </p:cNvSpPr>
                  <p:nvPr/>
                </p:nvSpPr>
                <p:spPr bwMode="auto">
                  <a:xfrm>
                    <a:off x="2657" y="2343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276" name="Rectangle 146"/>
                  <p:cNvSpPr>
                    <a:spLocks noChangeArrowheads="1"/>
                  </p:cNvSpPr>
                  <p:nvPr/>
                </p:nvSpPr>
                <p:spPr bwMode="auto">
                  <a:xfrm>
                    <a:off x="2814" y="2343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277" name="Rectangle 147"/>
                  <p:cNvSpPr>
                    <a:spLocks noChangeArrowheads="1"/>
                  </p:cNvSpPr>
                  <p:nvPr/>
                </p:nvSpPr>
                <p:spPr bwMode="auto">
                  <a:xfrm>
                    <a:off x="3599" y="2343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278" name="Rectangle 148"/>
                  <p:cNvSpPr>
                    <a:spLocks noChangeArrowheads="1"/>
                  </p:cNvSpPr>
                  <p:nvPr/>
                </p:nvSpPr>
                <p:spPr bwMode="auto">
                  <a:xfrm>
                    <a:off x="3756" y="2343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279" name="Rectangle 149"/>
                  <p:cNvSpPr>
                    <a:spLocks noChangeArrowheads="1"/>
                  </p:cNvSpPr>
                  <p:nvPr/>
                </p:nvSpPr>
                <p:spPr bwMode="auto">
                  <a:xfrm>
                    <a:off x="1401" y="2500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280" name="Rectangle 150"/>
                  <p:cNvSpPr>
                    <a:spLocks noChangeArrowheads="1"/>
                  </p:cNvSpPr>
                  <p:nvPr/>
                </p:nvSpPr>
                <p:spPr bwMode="auto">
                  <a:xfrm>
                    <a:off x="1558" y="2500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281" name="Rectangle 151"/>
                  <p:cNvSpPr>
                    <a:spLocks noChangeArrowheads="1"/>
                  </p:cNvSpPr>
                  <p:nvPr/>
                </p:nvSpPr>
                <p:spPr bwMode="auto">
                  <a:xfrm>
                    <a:off x="1715" y="2500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282" name="Rectangle 152"/>
                  <p:cNvSpPr>
                    <a:spLocks noChangeArrowheads="1"/>
                  </p:cNvSpPr>
                  <p:nvPr/>
                </p:nvSpPr>
                <p:spPr bwMode="auto">
                  <a:xfrm>
                    <a:off x="1872" y="2500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283" name="Rectangle 153"/>
                  <p:cNvSpPr>
                    <a:spLocks noChangeArrowheads="1"/>
                  </p:cNvSpPr>
                  <p:nvPr/>
                </p:nvSpPr>
                <p:spPr bwMode="auto">
                  <a:xfrm>
                    <a:off x="773" y="2500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284" name="Rectangle 154"/>
                  <p:cNvSpPr>
                    <a:spLocks noChangeArrowheads="1"/>
                  </p:cNvSpPr>
                  <p:nvPr/>
                </p:nvSpPr>
                <p:spPr bwMode="auto">
                  <a:xfrm>
                    <a:off x="930" y="2500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285" name="Rectangle 155"/>
                  <p:cNvSpPr>
                    <a:spLocks noChangeArrowheads="1"/>
                  </p:cNvSpPr>
                  <p:nvPr/>
                </p:nvSpPr>
                <p:spPr bwMode="auto">
                  <a:xfrm>
                    <a:off x="1087" y="2500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286" name="Rectangle 156"/>
                  <p:cNvSpPr>
                    <a:spLocks noChangeArrowheads="1"/>
                  </p:cNvSpPr>
                  <p:nvPr/>
                </p:nvSpPr>
                <p:spPr bwMode="auto">
                  <a:xfrm>
                    <a:off x="1244" y="2500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287" name="Rectangle 157"/>
                  <p:cNvSpPr>
                    <a:spLocks noChangeArrowheads="1"/>
                  </p:cNvSpPr>
                  <p:nvPr/>
                </p:nvSpPr>
                <p:spPr bwMode="auto">
                  <a:xfrm>
                    <a:off x="2029" y="2500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288" name="Rectangle 158"/>
                  <p:cNvSpPr>
                    <a:spLocks noChangeArrowheads="1"/>
                  </p:cNvSpPr>
                  <p:nvPr/>
                </p:nvSpPr>
                <p:spPr bwMode="auto">
                  <a:xfrm>
                    <a:off x="2186" y="2500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289" name="Rectangle 159"/>
                  <p:cNvSpPr>
                    <a:spLocks noChangeArrowheads="1"/>
                  </p:cNvSpPr>
                  <p:nvPr/>
                </p:nvSpPr>
                <p:spPr bwMode="auto">
                  <a:xfrm>
                    <a:off x="2971" y="2500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290" name="Rectangle 160"/>
                  <p:cNvSpPr>
                    <a:spLocks noChangeArrowheads="1"/>
                  </p:cNvSpPr>
                  <p:nvPr/>
                </p:nvSpPr>
                <p:spPr bwMode="auto">
                  <a:xfrm>
                    <a:off x="3128" y="2500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291" name="Rectangle 161"/>
                  <p:cNvSpPr>
                    <a:spLocks noChangeArrowheads="1"/>
                  </p:cNvSpPr>
                  <p:nvPr/>
                </p:nvSpPr>
                <p:spPr bwMode="auto">
                  <a:xfrm>
                    <a:off x="3285" y="2500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292" name="Rectangle 162"/>
                  <p:cNvSpPr>
                    <a:spLocks noChangeArrowheads="1"/>
                  </p:cNvSpPr>
                  <p:nvPr/>
                </p:nvSpPr>
                <p:spPr bwMode="auto">
                  <a:xfrm>
                    <a:off x="3442" y="2500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293" name="Rectangle 163"/>
                  <p:cNvSpPr>
                    <a:spLocks noChangeArrowheads="1"/>
                  </p:cNvSpPr>
                  <p:nvPr/>
                </p:nvSpPr>
                <p:spPr bwMode="auto">
                  <a:xfrm>
                    <a:off x="2343" y="2500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294" name="Rectangle 164"/>
                  <p:cNvSpPr>
                    <a:spLocks noChangeArrowheads="1"/>
                  </p:cNvSpPr>
                  <p:nvPr/>
                </p:nvSpPr>
                <p:spPr bwMode="auto">
                  <a:xfrm>
                    <a:off x="2500" y="2500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295" name="Rectangle 165"/>
                  <p:cNvSpPr>
                    <a:spLocks noChangeArrowheads="1"/>
                  </p:cNvSpPr>
                  <p:nvPr/>
                </p:nvSpPr>
                <p:spPr bwMode="auto">
                  <a:xfrm>
                    <a:off x="2657" y="2500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296" name="Rectangle 166"/>
                  <p:cNvSpPr>
                    <a:spLocks noChangeArrowheads="1"/>
                  </p:cNvSpPr>
                  <p:nvPr/>
                </p:nvSpPr>
                <p:spPr bwMode="auto">
                  <a:xfrm>
                    <a:off x="2814" y="2500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297" name="Rectangle 167"/>
                  <p:cNvSpPr>
                    <a:spLocks noChangeArrowheads="1"/>
                  </p:cNvSpPr>
                  <p:nvPr/>
                </p:nvSpPr>
                <p:spPr bwMode="auto">
                  <a:xfrm>
                    <a:off x="3599" y="2500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298" name="Rectangle 168"/>
                  <p:cNvSpPr>
                    <a:spLocks noChangeArrowheads="1"/>
                  </p:cNvSpPr>
                  <p:nvPr/>
                </p:nvSpPr>
                <p:spPr bwMode="auto">
                  <a:xfrm>
                    <a:off x="3756" y="2500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299" name="Rectangle 169"/>
                  <p:cNvSpPr>
                    <a:spLocks noChangeArrowheads="1"/>
                  </p:cNvSpPr>
                  <p:nvPr/>
                </p:nvSpPr>
                <p:spPr bwMode="auto">
                  <a:xfrm>
                    <a:off x="1401" y="2657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300" name="Rectangle 170"/>
                  <p:cNvSpPr>
                    <a:spLocks noChangeArrowheads="1"/>
                  </p:cNvSpPr>
                  <p:nvPr/>
                </p:nvSpPr>
                <p:spPr bwMode="auto">
                  <a:xfrm>
                    <a:off x="1558" y="2657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301" name="Rectangle 171"/>
                  <p:cNvSpPr>
                    <a:spLocks noChangeArrowheads="1"/>
                  </p:cNvSpPr>
                  <p:nvPr/>
                </p:nvSpPr>
                <p:spPr bwMode="auto">
                  <a:xfrm>
                    <a:off x="1715" y="2657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302" name="Rectangle 172"/>
                  <p:cNvSpPr>
                    <a:spLocks noChangeArrowheads="1"/>
                  </p:cNvSpPr>
                  <p:nvPr/>
                </p:nvSpPr>
                <p:spPr bwMode="auto">
                  <a:xfrm>
                    <a:off x="1872" y="2657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303" name="Rectangle 173"/>
                  <p:cNvSpPr>
                    <a:spLocks noChangeArrowheads="1"/>
                  </p:cNvSpPr>
                  <p:nvPr/>
                </p:nvSpPr>
                <p:spPr bwMode="auto">
                  <a:xfrm>
                    <a:off x="773" y="2657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304" name="Rectangle 174"/>
                  <p:cNvSpPr>
                    <a:spLocks noChangeArrowheads="1"/>
                  </p:cNvSpPr>
                  <p:nvPr/>
                </p:nvSpPr>
                <p:spPr bwMode="auto">
                  <a:xfrm>
                    <a:off x="930" y="2657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305" name="Rectangle 175"/>
                  <p:cNvSpPr>
                    <a:spLocks noChangeArrowheads="1"/>
                  </p:cNvSpPr>
                  <p:nvPr/>
                </p:nvSpPr>
                <p:spPr bwMode="auto">
                  <a:xfrm>
                    <a:off x="1087" y="2657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306" name="Rectangle 176"/>
                  <p:cNvSpPr>
                    <a:spLocks noChangeArrowheads="1"/>
                  </p:cNvSpPr>
                  <p:nvPr/>
                </p:nvSpPr>
                <p:spPr bwMode="auto">
                  <a:xfrm>
                    <a:off x="1244" y="2657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307" name="Rectangle 177"/>
                  <p:cNvSpPr>
                    <a:spLocks noChangeArrowheads="1"/>
                  </p:cNvSpPr>
                  <p:nvPr/>
                </p:nvSpPr>
                <p:spPr bwMode="auto">
                  <a:xfrm>
                    <a:off x="2029" y="2657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308" name="Rectangle 178"/>
                  <p:cNvSpPr>
                    <a:spLocks noChangeArrowheads="1"/>
                  </p:cNvSpPr>
                  <p:nvPr/>
                </p:nvSpPr>
                <p:spPr bwMode="auto">
                  <a:xfrm>
                    <a:off x="2186" y="2657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309" name="Rectangle 179"/>
                  <p:cNvSpPr>
                    <a:spLocks noChangeArrowheads="1"/>
                  </p:cNvSpPr>
                  <p:nvPr/>
                </p:nvSpPr>
                <p:spPr bwMode="auto">
                  <a:xfrm>
                    <a:off x="2971" y="2657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310" name="Rectangle 180"/>
                  <p:cNvSpPr>
                    <a:spLocks noChangeArrowheads="1"/>
                  </p:cNvSpPr>
                  <p:nvPr/>
                </p:nvSpPr>
                <p:spPr bwMode="auto">
                  <a:xfrm>
                    <a:off x="3128" y="2657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311" name="Rectangle 181"/>
                  <p:cNvSpPr>
                    <a:spLocks noChangeArrowheads="1"/>
                  </p:cNvSpPr>
                  <p:nvPr/>
                </p:nvSpPr>
                <p:spPr bwMode="auto">
                  <a:xfrm>
                    <a:off x="3285" y="2657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312" name="Rectangle 182"/>
                  <p:cNvSpPr>
                    <a:spLocks noChangeArrowheads="1"/>
                  </p:cNvSpPr>
                  <p:nvPr/>
                </p:nvSpPr>
                <p:spPr bwMode="auto">
                  <a:xfrm>
                    <a:off x="3442" y="2657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313" name="Rectangle 183"/>
                  <p:cNvSpPr>
                    <a:spLocks noChangeArrowheads="1"/>
                  </p:cNvSpPr>
                  <p:nvPr/>
                </p:nvSpPr>
                <p:spPr bwMode="auto">
                  <a:xfrm>
                    <a:off x="2343" y="2657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314" name="Rectangle 184"/>
                  <p:cNvSpPr>
                    <a:spLocks noChangeArrowheads="1"/>
                  </p:cNvSpPr>
                  <p:nvPr/>
                </p:nvSpPr>
                <p:spPr bwMode="auto">
                  <a:xfrm>
                    <a:off x="2500" y="2657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315" name="Rectangle 185"/>
                  <p:cNvSpPr>
                    <a:spLocks noChangeArrowheads="1"/>
                  </p:cNvSpPr>
                  <p:nvPr/>
                </p:nvSpPr>
                <p:spPr bwMode="auto">
                  <a:xfrm>
                    <a:off x="2657" y="2657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316" name="Rectangle 186"/>
                  <p:cNvSpPr>
                    <a:spLocks noChangeArrowheads="1"/>
                  </p:cNvSpPr>
                  <p:nvPr/>
                </p:nvSpPr>
                <p:spPr bwMode="auto">
                  <a:xfrm>
                    <a:off x="2814" y="2657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317" name="Rectangle 187"/>
                  <p:cNvSpPr>
                    <a:spLocks noChangeArrowheads="1"/>
                  </p:cNvSpPr>
                  <p:nvPr/>
                </p:nvSpPr>
                <p:spPr bwMode="auto">
                  <a:xfrm>
                    <a:off x="3599" y="2657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318" name="Rectangle 188"/>
                  <p:cNvSpPr>
                    <a:spLocks noChangeArrowheads="1"/>
                  </p:cNvSpPr>
                  <p:nvPr/>
                </p:nvSpPr>
                <p:spPr bwMode="auto">
                  <a:xfrm>
                    <a:off x="3756" y="2657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319" name="Rectangle 189"/>
                  <p:cNvSpPr>
                    <a:spLocks noChangeArrowheads="1"/>
                  </p:cNvSpPr>
                  <p:nvPr/>
                </p:nvSpPr>
                <p:spPr bwMode="auto">
                  <a:xfrm>
                    <a:off x="1401" y="2814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320" name="Rectangle 190"/>
                  <p:cNvSpPr>
                    <a:spLocks noChangeArrowheads="1"/>
                  </p:cNvSpPr>
                  <p:nvPr/>
                </p:nvSpPr>
                <p:spPr bwMode="auto">
                  <a:xfrm>
                    <a:off x="1558" y="2814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321" name="Rectangle 191"/>
                  <p:cNvSpPr>
                    <a:spLocks noChangeArrowheads="1"/>
                  </p:cNvSpPr>
                  <p:nvPr/>
                </p:nvSpPr>
                <p:spPr bwMode="auto">
                  <a:xfrm>
                    <a:off x="1715" y="2814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322" name="Rectangle 192"/>
                  <p:cNvSpPr>
                    <a:spLocks noChangeArrowheads="1"/>
                  </p:cNvSpPr>
                  <p:nvPr/>
                </p:nvSpPr>
                <p:spPr bwMode="auto">
                  <a:xfrm>
                    <a:off x="1872" y="2814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323" name="Rectangle 193"/>
                  <p:cNvSpPr>
                    <a:spLocks noChangeArrowheads="1"/>
                  </p:cNvSpPr>
                  <p:nvPr/>
                </p:nvSpPr>
                <p:spPr bwMode="auto">
                  <a:xfrm>
                    <a:off x="773" y="2814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324" name="Rectangle 194"/>
                  <p:cNvSpPr>
                    <a:spLocks noChangeArrowheads="1"/>
                  </p:cNvSpPr>
                  <p:nvPr/>
                </p:nvSpPr>
                <p:spPr bwMode="auto">
                  <a:xfrm>
                    <a:off x="930" y="2814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325" name="Rectangle 195"/>
                  <p:cNvSpPr>
                    <a:spLocks noChangeArrowheads="1"/>
                  </p:cNvSpPr>
                  <p:nvPr/>
                </p:nvSpPr>
                <p:spPr bwMode="auto">
                  <a:xfrm>
                    <a:off x="1087" y="2814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326" name="Rectangle 196"/>
                  <p:cNvSpPr>
                    <a:spLocks noChangeArrowheads="1"/>
                  </p:cNvSpPr>
                  <p:nvPr/>
                </p:nvSpPr>
                <p:spPr bwMode="auto">
                  <a:xfrm>
                    <a:off x="1244" y="2814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327" name="Rectangle 197"/>
                  <p:cNvSpPr>
                    <a:spLocks noChangeArrowheads="1"/>
                  </p:cNvSpPr>
                  <p:nvPr/>
                </p:nvSpPr>
                <p:spPr bwMode="auto">
                  <a:xfrm>
                    <a:off x="2029" y="2814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328" name="Rectangle 198"/>
                  <p:cNvSpPr>
                    <a:spLocks noChangeArrowheads="1"/>
                  </p:cNvSpPr>
                  <p:nvPr/>
                </p:nvSpPr>
                <p:spPr bwMode="auto">
                  <a:xfrm>
                    <a:off x="2186" y="2814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329" name="Rectangle 199"/>
                  <p:cNvSpPr>
                    <a:spLocks noChangeArrowheads="1"/>
                  </p:cNvSpPr>
                  <p:nvPr/>
                </p:nvSpPr>
                <p:spPr bwMode="auto">
                  <a:xfrm>
                    <a:off x="2971" y="2814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330" name="Rectangle 200"/>
                  <p:cNvSpPr>
                    <a:spLocks noChangeArrowheads="1"/>
                  </p:cNvSpPr>
                  <p:nvPr/>
                </p:nvSpPr>
                <p:spPr bwMode="auto">
                  <a:xfrm>
                    <a:off x="3128" y="2814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331" name="Rectangle 201"/>
                  <p:cNvSpPr>
                    <a:spLocks noChangeArrowheads="1"/>
                  </p:cNvSpPr>
                  <p:nvPr/>
                </p:nvSpPr>
                <p:spPr bwMode="auto">
                  <a:xfrm>
                    <a:off x="3285" y="2814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332" name="Rectangle 202"/>
                  <p:cNvSpPr>
                    <a:spLocks noChangeArrowheads="1"/>
                  </p:cNvSpPr>
                  <p:nvPr/>
                </p:nvSpPr>
                <p:spPr bwMode="auto">
                  <a:xfrm>
                    <a:off x="3442" y="2814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333" name="Rectangle 203"/>
                  <p:cNvSpPr>
                    <a:spLocks noChangeArrowheads="1"/>
                  </p:cNvSpPr>
                  <p:nvPr/>
                </p:nvSpPr>
                <p:spPr bwMode="auto">
                  <a:xfrm>
                    <a:off x="2343" y="2814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334" name="Rectangle 204"/>
                  <p:cNvSpPr>
                    <a:spLocks noChangeArrowheads="1"/>
                  </p:cNvSpPr>
                  <p:nvPr/>
                </p:nvSpPr>
                <p:spPr bwMode="auto">
                  <a:xfrm>
                    <a:off x="2500" y="2814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335" name="Rectangle 205"/>
                  <p:cNvSpPr>
                    <a:spLocks noChangeArrowheads="1"/>
                  </p:cNvSpPr>
                  <p:nvPr/>
                </p:nvSpPr>
                <p:spPr bwMode="auto">
                  <a:xfrm>
                    <a:off x="2657" y="2814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336" name="Rectangle 206"/>
                  <p:cNvSpPr>
                    <a:spLocks noChangeArrowheads="1"/>
                  </p:cNvSpPr>
                  <p:nvPr/>
                </p:nvSpPr>
                <p:spPr bwMode="auto">
                  <a:xfrm>
                    <a:off x="2814" y="2814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337" name="Rectangle 207"/>
                  <p:cNvSpPr>
                    <a:spLocks noChangeArrowheads="1"/>
                  </p:cNvSpPr>
                  <p:nvPr/>
                </p:nvSpPr>
                <p:spPr bwMode="auto">
                  <a:xfrm>
                    <a:off x="3599" y="2814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338" name="Rectangle 208"/>
                  <p:cNvSpPr>
                    <a:spLocks noChangeArrowheads="1"/>
                  </p:cNvSpPr>
                  <p:nvPr/>
                </p:nvSpPr>
                <p:spPr bwMode="auto">
                  <a:xfrm>
                    <a:off x="3756" y="2814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339" name="Rectangle 209"/>
                  <p:cNvSpPr>
                    <a:spLocks noChangeArrowheads="1"/>
                  </p:cNvSpPr>
                  <p:nvPr/>
                </p:nvSpPr>
                <p:spPr bwMode="auto">
                  <a:xfrm>
                    <a:off x="1401" y="2971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340" name="Rectangle 210"/>
                  <p:cNvSpPr>
                    <a:spLocks noChangeArrowheads="1"/>
                  </p:cNvSpPr>
                  <p:nvPr/>
                </p:nvSpPr>
                <p:spPr bwMode="auto">
                  <a:xfrm>
                    <a:off x="1558" y="2971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341" name="Rectangle 211"/>
                  <p:cNvSpPr>
                    <a:spLocks noChangeArrowheads="1"/>
                  </p:cNvSpPr>
                  <p:nvPr/>
                </p:nvSpPr>
                <p:spPr bwMode="auto">
                  <a:xfrm>
                    <a:off x="1715" y="2971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342" name="Rectangle 212"/>
                  <p:cNvSpPr>
                    <a:spLocks noChangeArrowheads="1"/>
                  </p:cNvSpPr>
                  <p:nvPr/>
                </p:nvSpPr>
                <p:spPr bwMode="auto">
                  <a:xfrm>
                    <a:off x="1872" y="2971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343" name="Rectangle 213"/>
                  <p:cNvSpPr>
                    <a:spLocks noChangeArrowheads="1"/>
                  </p:cNvSpPr>
                  <p:nvPr/>
                </p:nvSpPr>
                <p:spPr bwMode="auto">
                  <a:xfrm>
                    <a:off x="773" y="2971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344" name="Rectangle 214"/>
                  <p:cNvSpPr>
                    <a:spLocks noChangeArrowheads="1"/>
                  </p:cNvSpPr>
                  <p:nvPr/>
                </p:nvSpPr>
                <p:spPr bwMode="auto">
                  <a:xfrm>
                    <a:off x="930" y="2971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345" name="Rectangle 215"/>
                  <p:cNvSpPr>
                    <a:spLocks noChangeArrowheads="1"/>
                  </p:cNvSpPr>
                  <p:nvPr/>
                </p:nvSpPr>
                <p:spPr bwMode="auto">
                  <a:xfrm>
                    <a:off x="1087" y="2971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346" name="Rectangle 216"/>
                  <p:cNvSpPr>
                    <a:spLocks noChangeArrowheads="1"/>
                  </p:cNvSpPr>
                  <p:nvPr/>
                </p:nvSpPr>
                <p:spPr bwMode="auto">
                  <a:xfrm>
                    <a:off x="1244" y="2971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347" name="Rectangle 217"/>
                  <p:cNvSpPr>
                    <a:spLocks noChangeArrowheads="1"/>
                  </p:cNvSpPr>
                  <p:nvPr/>
                </p:nvSpPr>
                <p:spPr bwMode="auto">
                  <a:xfrm>
                    <a:off x="2029" y="2971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348" name="Rectangle 218"/>
                  <p:cNvSpPr>
                    <a:spLocks noChangeArrowheads="1"/>
                  </p:cNvSpPr>
                  <p:nvPr/>
                </p:nvSpPr>
                <p:spPr bwMode="auto">
                  <a:xfrm>
                    <a:off x="2186" y="2971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349" name="Rectangle 219"/>
                  <p:cNvSpPr>
                    <a:spLocks noChangeArrowheads="1"/>
                  </p:cNvSpPr>
                  <p:nvPr/>
                </p:nvSpPr>
                <p:spPr bwMode="auto">
                  <a:xfrm>
                    <a:off x="2971" y="2971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350" name="Rectangle 220"/>
                  <p:cNvSpPr>
                    <a:spLocks noChangeArrowheads="1"/>
                  </p:cNvSpPr>
                  <p:nvPr/>
                </p:nvSpPr>
                <p:spPr bwMode="auto">
                  <a:xfrm>
                    <a:off x="3128" y="2971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351" name="Rectangle 221"/>
                  <p:cNvSpPr>
                    <a:spLocks noChangeArrowheads="1"/>
                  </p:cNvSpPr>
                  <p:nvPr/>
                </p:nvSpPr>
                <p:spPr bwMode="auto">
                  <a:xfrm>
                    <a:off x="3285" y="2971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352" name="Rectangle 222"/>
                  <p:cNvSpPr>
                    <a:spLocks noChangeArrowheads="1"/>
                  </p:cNvSpPr>
                  <p:nvPr/>
                </p:nvSpPr>
                <p:spPr bwMode="auto">
                  <a:xfrm>
                    <a:off x="3442" y="2971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353" name="Rectangle 223"/>
                  <p:cNvSpPr>
                    <a:spLocks noChangeArrowheads="1"/>
                  </p:cNvSpPr>
                  <p:nvPr/>
                </p:nvSpPr>
                <p:spPr bwMode="auto">
                  <a:xfrm>
                    <a:off x="2343" y="2971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354" name="Rectangle 224"/>
                  <p:cNvSpPr>
                    <a:spLocks noChangeArrowheads="1"/>
                  </p:cNvSpPr>
                  <p:nvPr/>
                </p:nvSpPr>
                <p:spPr bwMode="auto">
                  <a:xfrm>
                    <a:off x="2500" y="2971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355" name="Rectangle 225"/>
                  <p:cNvSpPr>
                    <a:spLocks noChangeArrowheads="1"/>
                  </p:cNvSpPr>
                  <p:nvPr/>
                </p:nvSpPr>
                <p:spPr bwMode="auto">
                  <a:xfrm>
                    <a:off x="2657" y="2971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356" name="Rectangle 226"/>
                  <p:cNvSpPr>
                    <a:spLocks noChangeArrowheads="1"/>
                  </p:cNvSpPr>
                  <p:nvPr/>
                </p:nvSpPr>
                <p:spPr bwMode="auto">
                  <a:xfrm>
                    <a:off x="2814" y="2971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357" name="Rectangle 227"/>
                  <p:cNvSpPr>
                    <a:spLocks noChangeArrowheads="1"/>
                  </p:cNvSpPr>
                  <p:nvPr/>
                </p:nvSpPr>
                <p:spPr bwMode="auto">
                  <a:xfrm>
                    <a:off x="3599" y="2971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358" name="Rectangle 228"/>
                  <p:cNvSpPr>
                    <a:spLocks noChangeArrowheads="1"/>
                  </p:cNvSpPr>
                  <p:nvPr/>
                </p:nvSpPr>
                <p:spPr bwMode="auto">
                  <a:xfrm>
                    <a:off x="3756" y="2971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359" name="Rectangle 229"/>
                  <p:cNvSpPr>
                    <a:spLocks noChangeArrowheads="1"/>
                  </p:cNvSpPr>
                  <p:nvPr/>
                </p:nvSpPr>
                <p:spPr bwMode="auto">
                  <a:xfrm>
                    <a:off x="1401" y="3128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360" name="Rectangle 230"/>
                  <p:cNvSpPr>
                    <a:spLocks noChangeArrowheads="1"/>
                  </p:cNvSpPr>
                  <p:nvPr/>
                </p:nvSpPr>
                <p:spPr bwMode="auto">
                  <a:xfrm>
                    <a:off x="1558" y="3128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361" name="Rectangle 231"/>
                  <p:cNvSpPr>
                    <a:spLocks noChangeArrowheads="1"/>
                  </p:cNvSpPr>
                  <p:nvPr/>
                </p:nvSpPr>
                <p:spPr bwMode="auto">
                  <a:xfrm>
                    <a:off x="1715" y="3128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362" name="Rectangle 232"/>
                  <p:cNvSpPr>
                    <a:spLocks noChangeArrowheads="1"/>
                  </p:cNvSpPr>
                  <p:nvPr/>
                </p:nvSpPr>
                <p:spPr bwMode="auto">
                  <a:xfrm>
                    <a:off x="1872" y="3128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363" name="Rectangle 233"/>
                  <p:cNvSpPr>
                    <a:spLocks noChangeArrowheads="1"/>
                  </p:cNvSpPr>
                  <p:nvPr/>
                </p:nvSpPr>
                <p:spPr bwMode="auto">
                  <a:xfrm>
                    <a:off x="773" y="3128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364" name="Rectangle 234"/>
                  <p:cNvSpPr>
                    <a:spLocks noChangeArrowheads="1"/>
                  </p:cNvSpPr>
                  <p:nvPr/>
                </p:nvSpPr>
                <p:spPr bwMode="auto">
                  <a:xfrm>
                    <a:off x="930" y="3128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365" name="Rectangle 235"/>
                  <p:cNvSpPr>
                    <a:spLocks noChangeArrowheads="1"/>
                  </p:cNvSpPr>
                  <p:nvPr/>
                </p:nvSpPr>
                <p:spPr bwMode="auto">
                  <a:xfrm>
                    <a:off x="1087" y="3128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366" name="Rectangle 236"/>
                  <p:cNvSpPr>
                    <a:spLocks noChangeArrowheads="1"/>
                  </p:cNvSpPr>
                  <p:nvPr/>
                </p:nvSpPr>
                <p:spPr bwMode="auto">
                  <a:xfrm>
                    <a:off x="1244" y="3128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367" name="Rectangle 237"/>
                  <p:cNvSpPr>
                    <a:spLocks noChangeArrowheads="1"/>
                  </p:cNvSpPr>
                  <p:nvPr/>
                </p:nvSpPr>
                <p:spPr bwMode="auto">
                  <a:xfrm>
                    <a:off x="2029" y="3128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368" name="Rectangle 238"/>
                  <p:cNvSpPr>
                    <a:spLocks noChangeArrowheads="1"/>
                  </p:cNvSpPr>
                  <p:nvPr/>
                </p:nvSpPr>
                <p:spPr bwMode="auto">
                  <a:xfrm>
                    <a:off x="2186" y="3128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369" name="Rectangle 239"/>
                  <p:cNvSpPr>
                    <a:spLocks noChangeArrowheads="1"/>
                  </p:cNvSpPr>
                  <p:nvPr/>
                </p:nvSpPr>
                <p:spPr bwMode="auto">
                  <a:xfrm>
                    <a:off x="2971" y="3128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370" name="Rectangle 240"/>
                  <p:cNvSpPr>
                    <a:spLocks noChangeArrowheads="1"/>
                  </p:cNvSpPr>
                  <p:nvPr/>
                </p:nvSpPr>
                <p:spPr bwMode="auto">
                  <a:xfrm>
                    <a:off x="3128" y="3128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371" name="Rectangle 241"/>
                  <p:cNvSpPr>
                    <a:spLocks noChangeArrowheads="1"/>
                  </p:cNvSpPr>
                  <p:nvPr/>
                </p:nvSpPr>
                <p:spPr bwMode="auto">
                  <a:xfrm>
                    <a:off x="3285" y="3128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372" name="Rectangle 242"/>
                  <p:cNvSpPr>
                    <a:spLocks noChangeArrowheads="1"/>
                  </p:cNvSpPr>
                  <p:nvPr/>
                </p:nvSpPr>
                <p:spPr bwMode="auto">
                  <a:xfrm>
                    <a:off x="3442" y="3128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373" name="Rectangle 243"/>
                  <p:cNvSpPr>
                    <a:spLocks noChangeArrowheads="1"/>
                  </p:cNvSpPr>
                  <p:nvPr/>
                </p:nvSpPr>
                <p:spPr bwMode="auto">
                  <a:xfrm>
                    <a:off x="2343" y="3128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374" name="Rectangle 244"/>
                  <p:cNvSpPr>
                    <a:spLocks noChangeArrowheads="1"/>
                  </p:cNvSpPr>
                  <p:nvPr/>
                </p:nvSpPr>
                <p:spPr bwMode="auto">
                  <a:xfrm>
                    <a:off x="2500" y="3128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375" name="Rectangle 245"/>
                  <p:cNvSpPr>
                    <a:spLocks noChangeArrowheads="1"/>
                  </p:cNvSpPr>
                  <p:nvPr/>
                </p:nvSpPr>
                <p:spPr bwMode="auto">
                  <a:xfrm>
                    <a:off x="2657" y="3128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376" name="Rectangle 246"/>
                  <p:cNvSpPr>
                    <a:spLocks noChangeArrowheads="1"/>
                  </p:cNvSpPr>
                  <p:nvPr/>
                </p:nvSpPr>
                <p:spPr bwMode="auto">
                  <a:xfrm>
                    <a:off x="2814" y="3128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377" name="Rectangle 247"/>
                  <p:cNvSpPr>
                    <a:spLocks noChangeArrowheads="1"/>
                  </p:cNvSpPr>
                  <p:nvPr/>
                </p:nvSpPr>
                <p:spPr bwMode="auto">
                  <a:xfrm>
                    <a:off x="3599" y="3128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378" name="Rectangle 248"/>
                  <p:cNvSpPr>
                    <a:spLocks noChangeArrowheads="1"/>
                  </p:cNvSpPr>
                  <p:nvPr/>
                </p:nvSpPr>
                <p:spPr bwMode="auto">
                  <a:xfrm>
                    <a:off x="3756" y="3128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379" name="Rectangle 249"/>
                  <p:cNvSpPr>
                    <a:spLocks noChangeArrowheads="1"/>
                  </p:cNvSpPr>
                  <p:nvPr/>
                </p:nvSpPr>
                <p:spPr bwMode="auto">
                  <a:xfrm>
                    <a:off x="1401" y="3285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380" name="Rectangle 250"/>
                  <p:cNvSpPr>
                    <a:spLocks noChangeArrowheads="1"/>
                  </p:cNvSpPr>
                  <p:nvPr/>
                </p:nvSpPr>
                <p:spPr bwMode="auto">
                  <a:xfrm>
                    <a:off x="1558" y="3285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381" name="Rectangle 251"/>
                  <p:cNvSpPr>
                    <a:spLocks noChangeArrowheads="1"/>
                  </p:cNvSpPr>
                  <p:nvPr/>
                </p:nvSpPr>
                <p:spPr bwMode="auto">
                  <a:xfrm>
                    <a:off x="1715" y="3285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382" name="Rectangle 252"/>
                  <p:cNvSpPr>
                    <a:spLocks noChangeArrowheads="1"/>
                  </p:cNvSpPr>
                  <p:nvPr/>
                </p:nvSpPr>
                <p:spPr bwMode="auto">
                  <a:xfrm>
                    <a:off x="1872" y="3285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383" name="Rectangle 253"/>
                  <p:cNvSpPr>
                    <a:spLocks noChangeArrowheads="1"/>
                  </p:cNvSpPr>
                  <p:nvPr/>
                </p:nvSpPr>
                <p:spPr bwMode="auto">
                  <a:xfrm>
                    <a:off x="773" y="3285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384" name="Rectangle 254"/>
                  <p:cNvSpPr>
                    <a:spLocks noChangeArrowheads="1"/>
                  </p:cNvSpPr>
                  <p:nvPr/>
                </p:nvSpPr>
                <p:spPr bwMode="auto">
                  <a:xfrm>
                    <a:off x="930" y="3285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385" name="Rectangle 255"/>
                  <p:cNvSpPr>
                    <a:spLocks noChangeArrowheads="1"/>
                  </p:cNvSpPr>
                  <p:nvPr/>
                </p:nvSpPr>
                <p:spPr bwMode="auto">
                  <a:xfrm>
                    <a:off x="1087" y="3285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386" name="Rectangle 256"/>
                  <p:cNvSpPr>
                    <a:spLocks noChangeArrowheads="1"/>
                  </p:cNvSpPr>
                  <p:nvPr/>
                </p:nvSpPr>
                <p:spPr bwMode="auto">
                  <a:xfrm>
                    <a:off x="1244" y="3285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387" name="Rectangle 257"/>
                  <p:cNvSpPr>
                    <a:spLocks noChangeArrowheads="1"/>
                  </p:cNvSpPr>
                  <p:nvPr/>
                </p:nvSpPr>
                <p:spPr bwMode="auto">
                  <a:xfrm>
                    <a:off x="2029" y="3285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388" name="Rectangle 258"/>
                  <p:cNvSpPr>
                    <a:spLocks noChangeArrowheads="1"/>
                  </p:cNvSpPr>
                  <p:nvPr/>
                </p:nvSpPr>
                <p:spPr bwMode="auto">
                  <a:xfrm>
                    <a:off x="2186" y="3285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389" name="Rectangle 259"/>
                  <p:cNvSpPr>
                    <a:spLocks noChangeArrowheads="1"/>
                  </p:cNvSpPr>
                  <p:nvPr/>
                </p:nvSpPr>
                <p:spPr bwMode="auto">
                  <a:xfrm>
                    <a:off x="2971" y="3285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390" name="Rectangle 260"/>
                  <p:cNvSpPr>
                    <a:spLocks noChangeArrowheads="1"/>
                  </p:cNvSpPr>
                  <p:nvPr/>
                </p:nvSpPr>
                <p:spPr bwMode="auto">
                  <a:xfrm>
                    <a:off x="3128" y="3285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391" name="Rectangle 261"/>
                  <p:cNvSpPr>
                    <a:spLocks noChangeArrowheads="1"/>
                  </p:cNvSpPr>
                  <p:nvPr/>
                </p:nvSpPr>
                <p:spPr bwMode="auto">
                  <a:xfrm>
                    <a:off x="3285" y="3285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392" name="Rectangle 262"/>
                  <p:cNvSpPr>
                    <a:spLocks noChangeArrowheads="1"/>
                  </p:cNvSpPr>
                  <p:nvPr/>
                </p:nvSpPr>
                <p:spPr bwMode="auto">
                  <a:xfrm>
                    <a:off x="3442" y="3285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393" name="Rectangle 263"/>
                  <p:cNvSpPr>
                    <a:spLocks noChangeArrowheads="1"/>
                  </p:cNvSpPr>
                  <p:nvPr/>
                </p:nvSpPr>
                <p:spPr bwMode="auto">
                  <a:xfrm>
                    <a:off x="2343" y="3285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394" name="Rectangle 264"/>
                  <p:cNvSpPr>
                    <a:spLocks noChangeArrowheads="1"/>
                  </p:cNvSpPr>
                  <p:nvPr/>
                </p:nvSpPr>
                <p:spPr bwMode="auto">
                  <a:xfrm>
                    <a:off x="2500" y="3285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395" name="Rectangle 265"/>
                  <p:cNvSpPr>
                    <a:spLocks noChangeArrowheads="1"/>
                  </p:cNvSpPr>
                  <p:nvPr/>
                </p:nvSpPr>
                <p:spPr bwMode="auto">
                  <a:xfrm>
                    <a:off x="2657" y="3285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396" name="Rectangle 266"/>
                  <p:cNvSpPr>
                    <a:spLocks noChangeArrowheads="1"/>
                  </p:cNvSpPr>
                  <p:nvPr/>
                </p:nvSpPr>
                <p:spPr bwMode="auto">
                  <a:xfrm>
                    <a:off x="2814" y="3285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397" name="Rectangle 267"/>
                  <p:cNvSpPr>
                    <a:spLocks noChangeArrowheads="1"/>
                  </p:cNvSpPr>
                  <p:nvPr/>
                </p:nvSpPr>
                <p:spPr bwMode="auto">
                  <a:xfrm>
                    <a:off x="3599" y="3285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398" name="Rectangle 268"/>
                  <p:cNvSpPr>
                    <a:spLocks noChangeArrowheads="1"/>
                  </p:cNvSpPr>
                  <p:nvPr/>
                </p:nvSpPr>
                <p:spPr bwMode="auto">
                  <a:xfrm>
                    <a:off x="3756" y="3285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399" name="Rectangle 269"/>
                  <p:cNvSpPr>
                    <a:spLocks noChangeArrowheads="1"/>
                  </p:cNvSpPr>
                  <p:nvPr/>
                </p:nvSpPr>
                <p:spPr bwMode="auto">
                  <a:xfrm>
                    <a:off x="1401" y="3442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400" name="Rectangle 270"/>
                  <p:cNvSpPr>
                    <a:spLocks noChangeArrowheads="1"/>
                  </p:cNvSpPr>
                  <p:nvPr/>
                </p:nvSpPr>
                <p:spPr bwMode="auto">
                  <a:xfrm>
                    <a:off x="1558" y="3442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401" name="Rectangle 271"/>
                  <p:cNvSpPr>
                    <a:spLocks noChangeArrowheads="1"/>
                  </p:cNvSpPr>
                  <p:nvPr/>
                </p:nvSpPr>
                <p:spPr bwMode="auto">
                  <a:xfrm>
                    <a:off x="1715" y="3442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402" name="Rectangle 272"/>
                  <p:cNvSpPr>
                    <a:spLocks noChangeArrowheads="1"/>
                  </p:cNvSpPr>
                  <p:nvPr/>
                </p:nvSpPr>
                <p:spPr bwMode="auto">
                  <a:xfrm>
                    <a:off x="1872" y="3442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403" name="Rectangle 273"/>
                  <p:cNvSpPr>
                    <a:spLocks noChangeArrowheads="1"/>
                  </p:cNvSpPr>
                  <p:nvPr/>
                </p:nvSpPr>
                <p:spPr bwMode="auto">
                  <a:xfrm>
                    <a:off x="773" y="3442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404" name="Rectangle 274"/>
                  <p:cNvSpPr>
                    <a:spLocks noChangeArrowheads="1"/>
                  </p:cNvSpPr>
                  <p:nvPr/>
                </p:nvSpPr>
                <p:spPr bwMode="auto">
                  <a:xfrm>
                    <a:off x="930" y="3442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405" name="Rectangle 275"/>
                  <p:cNvSpPr>
                    <a:spLocks noChangeArrowheads="1"/>
                  </p:cNvSpPr>
                  <p:nvPr/>
                </p:nvSpPr>
                <p:spPr bwMode="auto">
                  <a:xfrm>
                    <a:off x="1087" y="3442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406" name="Rectangle 276"/>
                  <p:cNvSpPr>
                    <a:spLocks noChangeArrowheads="1"/>
                  </p:cNvSpPr>
                  <p:nvPr/>
                </p:nvSpPr>
                <p:spPr bwMode="auto">
                  <a:xfrm>
                    <a:off x="1244" y="3442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407" name="Rectangle 277"/>
                  <p:cNvSpPr>
                    <a:spLocks noChangeArrowheads="1"/>
                  </p:cNvSpPr>
                  <p:nvPr/>
                </p:nvSpPr>
                <p:spPr bwMode="auto">
                  <a:xfrm>
                    <a:off x="2029" y="3442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408" name="Rectangle 278"/>
                  <p:cNvSpPr>
                    <a:spLocks noChangeArrowheads="1"/>
                  </p:cNvSpPr>
                  <p:nvPr/>
                </p:nvSpPr>
                <p:spPr bwMode="auto">
                  <a:xfrm>
                    <a:off x="2186" y="3442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409" name="Rectangle 279"/>
                  <p:cNvSpPr>
                    <a:spLocks noChangeArrowheads="1"/>
                  </p:cNvSpPr>
                  <p:nvPr/>
                </p:nvSpPr>
                <p:spPr bwMode="auto">
                  <a:xfrm>
                    <a:off x="2971" y="3442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410" name="Rectangle 280"/>
                  <p:cNvSpPr>
                    <a:spLocks noChangeArrowheads="1"/>
                  </p:cNvSpPr>
                  <p:nvPr/>
                </p:nvSpPr>
                <p:spPr bwMode="auto">
                  <a:xfrm>
                    <a:off x="3128" y="3442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411" name="Rectangle 281"/>
                  <p:cNvSpPr>
                    <a:spLocks noChangeArrowheads="1"/>
                  </p:cNvSpPr>
                  <p:nvPr/>
                </p:nvSpPr>
                <p:spPr bwMode="auto">
                  <a:xfrm>
                    <a:off x="3285" y="3442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412" name="Rectangle 282"/>
                  <p:cNvSpPr>
                    <a:spLocks noChangeArrowheads="1"/>
                  </p:cNvSpPr>
                  <p:nvPr/>
                </p:nvSpPr>
                <p:spPr bwMode="auto">
                  <a:xfrm>
                    <a:off x="3442" y="3442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413" name="Rectangle 283"/>
                  <p:cNvSpPr>
                    <a:spLocks noChangeArrowheads="1"/>
                  </p:cNvSpPr>
                  <p:nvPr/>
                </p:nvSpPr>
                <p:spPr bwMode="auto">
                  <a:xfrm>
                    <a:off x="2343" y="3442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414" name="Rectangle 284"/>
                  <p:cNvSpPr>
                    <a:spLocks noChangeArrowheads="1"/>
                  </p:cNvSpPr>
                  <p:nvPr/>
                </p:nvSpPr>
                <p:spPr bwMode="auto">
                  <a:xfrm>
                    <a:off x="2500" y="3442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415" name="Rectangle 285"/>
                  <p:cNvSpPr>
                    <a:spLocks noChangeArrowheads="1"/>
                  </p:cNvSpPr>
                  <p:nvPr/>
                </p:nvSpPr>
                <p:spPr bwMode="auto">
                  <a:xfrm>
                    <a:off x="2657" y="3442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416" name="Rectangle 286"/>
                  <p:cNvSpPr>
                    <a:spLocks noChangeArrowheads="1"/>
                  </p:cNvSpPr>
                  <p:nvPr/>
                </p:nvSpPr>
                <p:spPr bwMode="auto">
                  <a:xfrm>
                    <a:off x="2814" y="3442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417" name="Rectangle 287"/>
                  <p:cNvSpPr>
                    <a:spLocks noChangeArrowheads="1"/>
                  </p:cNvSpPr>
                  <p:nvPr/>
                </p:nvSpPr>
                <p:spPr bwMode="auto">
                  <a:xfrm>
                    <a:off x="3599" y="3442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418" name="Rectangle 288"/>
                  <p:cNvSpPr>
                    <a:spLocks noChangeArrowheads="1"/>
                  </p:cNvSpPr>
                  <p:nvPr/>
                </p:nvSpPr>
                <p:spPr bwMode="auto">
                  <a:xfrm>
                    <a:off x="3756" y="3442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419" name="Rectangle 289"/>
                  <p:cNvSpPr>
                    <a:spLocks noChangeArrowheads="1"/>
                  </p:cNvSpPr>
                  <p:nvPr/>
                </p:nvSpPr>
                <p:spPr bwMode="auto">
                  <a:xfrm>
                    <a:off x="1401" y="3599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420" name="Rectangle 290"/>
                  <p:cNvSpPr>
                    <a:spLocks noChangeArrowheads="1"/>
                  </p:cNvSpPr>
                  <p:nvPr/>
                </p:nvSpPr>
                <p:spPr bwMode="auto">
                  <a:xfrm>
                    <a:off x="1558" y="3599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421" name="Rectangle 291"/>
                  <p:cNvSpPr>
                    <a:spLocks noChangeArrowheads="1"/>
                  </p:cNvSpPr>
                  <p:nvPr/>
                </p:nvSpPr>
                <p:spPr bwMode="auto">
                  <a:xfrm>
                    <a:off x="1715" y="3599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422" name="Rectangle 292"/>
                  <p:cNvSpPr>
                    <a:spLocks noChangeArrowheads="1"/>
                  </p:cNvSpPr>
                  <p:nvPr/>
                </p:nvSpPr>
                <p:spPr bwMode="auto">
                  <a:xfrm>
                    <a:off x="1872" y="3599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423" name="Rectangle 293"/>
                  <p:cNvSpPr>
                    <a:spLocks noChangeArrowheads="1"/>
                  </p:cNvSpPr>
                  <p:nvPr/>
                </p:nvSpPr>
                <p:spPr bwMode="auto">
                  <a:xfrm>
                    <a:off x="773" y="3599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424" name="Rectangle 294"/>
                  <p:cNvSpPr>
                    <a:spLocks noChangeArrowheads="1"/>
                  </p:cNvSpPr>
                  <p:nvPr/>
                </p:nvSpPr>
                <p:spPr bwMode="auto">
                  <a:xfrm>
                    <a:off x="930" y="3599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425" name="Rectangle 295"/>
                  <p:cNvSpPr>
                    <a:spLocks noChangeArrowheads="1"/>
                  </p:cNvSpPr>
                  <p:nvPr/>
                </p:nvSpPr>
                <p:spPr bwMode="auto">
                  <a:xfrm>
                    <a:off x="1087" y="3599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426" name="Rectangle 296"/>
                  <p:cNvSpPr>
                    <a:spLocks noChangeArrowheads="1"/>
                  </p:cNvSpPr>
                  <p:nvPr/>
                </p:nvSpPr>
                <p:spPr bwMode="auto">
                  <a:xfrm>
                    <a:off x="1244" y="3599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427" name="Rectangle 297"/>
                  <p:cNvSpPr>
                    <a:spLocks noChangeArrowheads="1"/>
                  </p:cNvSpPr>
                  <p:nvPr/>
                </p:nvSpPr>
                <p:spPr bwMode="auto">
                  <a:xfrm>
                    <a:off x="2029" y="3599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428" name="Rectangle 298"/>
                  <p:cNvSpPr>
                    <a:spLocks noChangeArrowheads="1"/>
                  </p:cNvSpPr>
                  <p:nvPr/>
                </p:nvSpPr>
                <p:spPr bwMode="auto">
                  <a:xfrm>
                    <a:off x="2186" y="3599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429" name="Rectangle 299"/>
                  <p:cNvSpPr>
                    <a:spLocks noChangeArrowheads="1"/>
                  </p:cNvSpPr>
                  <p:nvPr/>
                </p:nvSpPr>
                <p:spPr bwMode="auto">
                  <a:xfrm>
                    <a:off x="2971" y="3599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430" name="Rectangle 300"/>
                  <p:cNvSpPr>
                    <a:spLocks noChangeArrowheads="1"/>
                  </p:cNvSpPr>
                  <p:nvPr/>
                </p:nvSpPr>
                <p:spPr bwMode="auto">
                  <a:xfrm>
                    <a:off x="3128" y="3599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431" name="Rectangle 301"/>
                  <p:cNvSpPr>
                    <a:spLocks noChangeArrowheads="1"/>
                  </p:cNvSpPr>
                  <p:nvPr/>
                </p:nvSpPr>
                <p:spPr bwMode="auto">
                  <a:xfrm>
                    <a:off x="3285" y="3599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432" name="Rectangle 302"/>
                  <p:cNvSpPr>
                    <a:spLocks noChangeArrowheads="1"/>
                  </p:cNvSpPr>
                  <p:nvPr/>
                </p:nvSpPr>
                <p:spPr bwMode="auto">
                  <a:xfrm>
                    <a:off x="3442" y="3599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433" name="Rectangle 303"/>
                  <p:cNvSpPr>
                    <a:spLocks noChangeArrowheads="1"/>
                  </p:cNvSpPr>
                  <p:nvPr/>
                </p:nvSpPr>
                <p:spPr bwMode="auto">
                  <a:xfrm>
                    <a:off x="2343" y="3599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434" name="Rectangle 304"/>
                  <p:cNvSpPr>
                    <a:spLocks noChangeArrowheads="1"/>
                  </p:cNvSpPr>
                  <p:nvPr/>
                </p:nvSpPr>
                <p:spPr bwMode="auto">
                  <a:xfrm>
                    <a:off x="2500" y="3599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435" name="Rectangle 305"/>
                  <p:cNvSpPr>
                    <a:spLocks noChangeArrowheads="1"/>
                  </p:cNvSpPr>
                  <p:nvPr/>
                </p:nvSpPr>
                <p:spPr bwMode="auto">
                  <a:xfrm>
                    <a:off x="2657" y="3599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436" name="Rectangle 306"/>
                  <p:cNvSpPr>
                    <a:spLocks noChangeArrowheads="1"/>
                  </p:cNvSpPr>
                  <p:nvPr/>
                </p:nvSpPr>
                <p:spPr bwMode="auto">
                  <a:xfrm>
                    <a:off x="2814" y="3599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437" name="Rectangle 307"/>
                  <p:cNvSpPr>
                    <a:spLocks noChangeArrowheads="1"/>
                  </p:cNvSpPr>
                  <p:nvPr/>
                </p:nvSpPr>
                <p:spPr bwMode="auto">
                  <a:xfrm>
                    <a:off x="3599" y="3599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438" name="Rectangle 308"/>
                  <p:cNvSpPr>
                    <a:spLocks noChangeArrowheads="1"/>
                  </p:cNvSpPr>
                  <p:nvPr/>
                </p:nvSpPr>
                <p:spPr bwMode="auto">
                  <a:xfrm>
                    <a:off x="3756" y="3599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439" name="Rectangle 309"/>
                  <p:cNvSpPr>
                    <a:spLocks noChangeArrowheads="1"/>
                  </p:cNvSpPr>
                  <p:nvPr/>
                </p:nvSpPr>
                <p:spPr bwMode="auto">
                  <a:xfrm>
                    <a:off x="1401" y="3756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440" name="Rectangle 310"/>
                  <p:cNvSpPr>
                    <a:spLocks noChangeArrowheads="1"/>
                  </p:cNvSpPr>
                  <p:nvPr/>
                </p:nvSpPr>
                <p:spPr bwMode="auto">
                  <a:xfrm>
                    <a:off x="1558" y="3756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441" name="Rectangle 311"/>
                  <p:cNvSpPr>
                    <a:spLocks noChangeArrowheads="1"/>
                  </p:cNvSpPr>
                  <p:nvPr/>
                </p:nvSpPr>
                <p:spPr bwMode="auto">
                  <a:xfrm>
                    <a:off x="1715" y="3756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442" name="Rectangle 312"/>
                  <p:cNvSpPr>
                    <a:spLocks noChangeArrowheads="1"/>
                  </p:cNvSpPr>
                  <p:nvPr/>
                </p:nvSpPr>
                <p:spPr bwMode="auto">
                  <a:xfrm>
                    <a:off x="1872" y="3756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443" name="Rectangle 313"/>
                  <p:cNvSpPr>
                    <a:spLocks noChangeArrowheads="1"/>
                  </p:cNvSpPr>
                  <p:nvPr/>
                </p:nvSpPr>
                <p:spPr bwMode="auto">
                  <a:xfrm>
                    <a:off x="773" y="3756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444" name="Rectangle 314"/>
                  <p:cNvSpPr>
                    <a:spLocks noChangeArrowheads="1"/>
                  </p:cNvSpPr>
                  <p:nvPr/>
                </p:nvSpPr>
                <p:spPr bwMode="auto">
                  <a:xfrm>
                    <a:off x="930" y="3756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445" name="Rectangle 315"/>
                  <p:cNvSpPr>
                    <a:spLocks noChangeArrowheads="1"/>
                  </p:cNvSpPr>
                  <p:nvPr/>
                </p:nvSpPr>
                <p:spPr bwMode="auto">
                  <a:xfrm>
                    <a:off x="1087" y="3756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446" name="Rectangle 316"/>
                  <p:cNvSpPr>
                    <a:spLocks noChangeArrowheads="1"/>
                  </p:cNvSpPr>
                  <p:nvPr/>
                </p:nvSpPr>
                <p:spPr bwMode="auto">
                  <a:xfrm>
                    <a:off x="1244" y="3756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447" name="Rectangle 317"/>
                  <p:cNvSpPr>
                    <a:spLocks noChangeArrowheads="1"/>
                  </p:cNvSpPr>
                  <p:nvPr/>
                </p:nvSpPr>
                <p:spPr bwMode="auto">
                  <a:xfrm>
                    <a:off x="2029" y="3756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448" name="Rectangle 318"/>
                  <p:cNvSpPr>
                    <a:spLocks noChangeArrowheads="1"/>
                  </p:cNvSpPr>
                  <p:nvPr/>
                </p:nvSpPr>
                <p:spPr bwMode="auto">
                  <a:xfrm>
                    <a:off x="2186" y="3756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449" name="Rectangle 319"/>
                  <p:cNvSpPr>
                    <a:spLocks noChangeArrowheads="1"/>
                  </p:cNvSpPr>
                  <p:nvPr/>
                </p:nvSpPr>
                <p:spPr bwMode="auto">
                  <a:xfrm>
                    <a:off x="2971" y="3756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450" name="Rectangle 320"/>
                  <p:cNvSpPr>
                    <a:spLocks noChangeArrowheads="1"/>
                  </p:cNvSpPr>
                  <p:nvPr/>
                </p:nvSpPr>
                <p:spPr bwMode="auto">
                  <a:xfrm>
                    <a:off x="3128" y="3756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451" name="Rectangle 321"/>
                  <p:cNvSpPr>
                    <a:spLocks noChangeArrowheads="1"/>
                  </p:cNvSpPr>
                  <p:nvPr/>
                </p:nvSpPr>
                <p:spPr bwMode="auto">
                  <a:xfrm>
                    <a:off x="3285" y="3756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452" name="Rectangle 322"/>
                  <p:cNvSpPr>
                    <a:spLocks noChangeArrowheads="1"/>
                  </p:cNvSpPr>
                  <p:nvPr/>
                </p:nvSpPr>
                <p:spPr bwMode="auto">
                  <a:xfrm>
                    <a:off x="3442" y="3756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453" name="Rectangle 323"/>
                  <p:cNvSpPr>
                    <a:spLocks noChangeArrowheads="1"/>
                  </p:cNvSpPr>
                  <p:nvPr/>
                </p:nvSpPr>
                <p:spPr bwMode="auto">
                  <a:xfrm>
                    <a:off x="2343" y="3756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454" name="Rectangle 324"/>
                  <p:cNvSpPr>
                    <a:spLocks noChangeArrowheads="1"/>
                  </p:cNvSpPr>
                  <p:nvPr/>
                </p:nvSpPr>
                <p:spPr bwMode="auto">
                  <a:xfrm>
                    <a:off x="2500" y="3756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455" name="Rectangle 325"/>
                  <p:cNvSpPr>
                    <a:spLocks noChangeArrowheads="1"/>
                  </p:cNvSpPr>
                  <p:nvPr/>
                </p:nvSpPr>
                <p:spPr bwMode="auto">
                  <a:xfrm>
                    <a:off x="2657" y="3756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456" name="Rectangle 326"/>
                  <p:cNvSpPr>
                    <a:spLocks noChangeArrowheads="1"/>
                  </p:cNvSpPr>
                  <p:nvPr/>
                </p:nvSpPr>
                <p:spPr bwMode="auto">
                  <a:xfrm>
                    <a:off x="2814" y="3756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457" name="Rectangle 327"/>
                  <p:cNvSpPr>
                    <a:spLocks noChangeArrowheads="1"/>
                  </p:cNvSpPr>
                  <p:nvPr/>
                </p:nvSpPr>
                <p:spPr bwMode="auto">
                  <a:xfrm>
                    <a:off x="3599" y="3756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458" name="Rectangle 328"/>
                  <p:cNvSpPr>
                    <a:spLocks noChangeArrowheads="1"/>
                  </p:cNvSpPr>
                  <p:nvPr/>
                </p:nvSpPr>
                <p:spPr bwMode="auto">
                  <a:xfrm>
                    <a:off x="3756" y="3756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459" name="Rectangle 329"/>
                  <p:cNvSpPr>
                    <a:spLocks noChangeArrowheads="1"/>
                  </p:cNvSpPr>
                  <p:nvPr/>
                </p:nvSpPr>
                <p:spPr bwMode="auto">
                  <a:xfrm>
                    <a:off x="1401" y="3913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460" name="Rectangle 330"/>
                  <p:cNvSpPr>
                    <a:spLocks noChangeArrowheads="1"/>
                  </p:cNvSpPr>
                  <p:nvPr/>
                </p:nvSpPr>
                <p:spPr bwMode="auto">
                  <a:xfrm>
                    <a:off x="1558" y="3913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461" name="Rectangle 331"/>
                  <p:cNvSpPr>
                    <a:spLocks noChangeArrowheads="1"/>
                  </p:cNvSpPr>
                  <p:nvPr/>
                </p:nvSpPr>
                <p:spPr bwMode="auto">
                  <a:xfrm>
                    <a:off x="1715" y="3913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462" name="Rectangle 332"/>
                  <p:cNvSpPr>
                    <a:spLocks noChangeArrowheads="1"/>
                  </p:cNvSpPr>
                  <p:nvPr/>
                </p:nvSpPr>
                <p:spPr bwMode="auto">
                  <a:xfrm>
                    <a:off x="1872" y="3913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463" name="Rectangle 333"/>
                  <p:cNvSpPr>
                    <a:spLocks noChangeArrowheads="1"/>
                  </p:cNvSpPr>
                  <p:nvPr/>
                </p:nvSpPr>
                <p:spPr bwMode="auto">
                  <a:xfrm>
                    <a:off x="773" y="3913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464" name="Rectangle 334"/>
                  <p:cNvSpPr>
                    <a:spLocks noChangeArrowheads="1"/>
                  </p:cNvSpPr>
                  <p:nvPr/>
                </p:nvSpPr>
                <p:spPr bwMode="auto">
                  <a:xfrm>
                    <a:off x="930" y="3913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465" name="Rectangle 335"/>
                  <p:cNvSpPr>
                    <a:spLocks noChangeArrowheads="1"/>
                  </p:cNvSpPr>
                  <p:nvPr/>
                </p:nvSpPr>
                <p:spPr bwMode="auto">
                  <a:xfrm>
                    <a:off x="1087" y="3913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466" name="Rectangle 336"/>
                  <p:cNvSpPr>
                    <a:spLocks noChangeArrowheads="1"/>
                  </p:cNvSpPr>
                  <p:nvPr/>
                </p:nvSpPr>
                <p:spPr bwMode="auto">
                  <a:xfrm>
                    <a:off x="1244" y="3913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467" name="Rectangle 337"/>
                  <p:cNvSpPr>
                    <a:spLocks noChangeArrowheads="1"/>
                  </p:cNvSpPr>
                  <p:nvPr/>
                </p:nvSpPr>
                <p:spPr bwMode="auto">
                  <a:xfrm>
                    <a:off x="2029" y="3913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468" name="Rectangle 338"/>
                  <p:cNvSpPr>
                    <a:spLocks noChangeArrowheads="1"/>
                  </p:cNvSpPr>
                  <p:nvPr/>
                </p:nvSpPr>
                <p:spPr bwMode="auto">
                  <a:xfrm>
                    <a:off x="2186" y="3913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469" name="Rectangle 339"/>
                  <p:cNvSpPr>
                    <a:spLocks noChangeArrowheads="1"/>
                  </p:cNvSpPr>
                  <p:nvPr/>
                </p:nvSpPr>
                <p:spPr bwMode="auto">
                  <a:xfrm>
                    <a:off x="2971" y="3913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470" name="Rectangle 340"/>
                  <p:cNvSpPr>
                    <a:spLocks noChangeArrowheads="1"/>
                  </p:cNvSpPr>
                  <p:nvPr/>
                </p:nvSpPr>
                <p:spPr bwMode="auto">
                  <a:xfrm>
                    <a:off x="3128" y="3913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471" name="Rectangle 341"/>
                  <p:cNvSpPr>
                    <a:spLocks noChangeArrowheads="1"/>
                  </p:cNvSpPr>
                  <p:nvPr/>
                </p:nvSpPr>
                <p:spPr bwMode="auto">
                  <a:xfrm>
                    <a:off x="3285" y="3913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472" name="Rectangle 342"/>
                  <p:cNvSpPr>
                    <a:spLocks noChangeArrowheads="1"/>
                  </p:cNvSpPr>
                  <p:nvPr/>
                </p:nvSpPr>
                <p:spPr bwMode="auto">
                  <a:xfrm>
                    <a:off x="3442" y="3913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473" name="Rectangle 343"/>
                  <p:cNvSpPr>
                    <a:spLocks noChangeArrowheads="1"/>
                  </p:cNvSpPr>
                  <p:nvPr/>
                </p:nvSpPr>
                <p:spPr bwMode="auto">
                  <a:xfrm>
                    <a:off x="2343" y="3913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474" name="Rectangle 344"/>
                  <p:cNvSpPr>
                    <a:spLocks noChangeArrowheads="1"/>
                  </p:cNvSpPr>
                  <p:nvPr/>
                </p:nvSpPr>
                <p:spPr bwMode="auto">
                  <a:xfrm>
                    <a:off x="2500" y="3913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475" name="Rectangle 345"/>
                  <p:cNvSpPr>
                    <a:spLocks noChangeArrowheads="1"/>
                  </p:cNvSpPr>
                  <p:nvPr/>
                </p:nvSpPr>
                <p:spPr bwMode="auto">
                  <a:xfrm>
                    <a:off x="2657" y="3913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476" name="Rectangle 346"/>
                  <p:cNvSpPr>
                    <a:spLocks noChangeArrowheads="1"/>
                  </p:cNvSpPr>
                  <p:nvPr/>
                </p:nvSpPr>
                <p:spPr bwMode="auto">
                  <a:xfrm>
                    <a:off x="2814" y="3913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477" name="Rectangle 347"/>
                  <p:cNvSpPr>
                    <a:spLocks noChangeArrowheads="1"/>
                  </p:cNvSpPr>
                  <p:nvPr/>
                </p:nvSpPr>
                <p:spPr bwMode="auto">
                  <a:xfrm>
                    <a:off x="3599" y="3913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478" name="Rectangle 348"/>
                  <p:cNvSpPr>
                    <a:spLocks noChangeArrowheads="1"/>
                  </p:cNvSpPr>
                  <p:nvPr/>
                </p:nvSpPr>
                <p:spPr bwMode="auto">
                  <a:xfrm>
                    <a:off x="3756" y="3913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479" name="Rectangle 349"/>
                  <p:cNvSpPr>
                    <a:spLocks noChangeArrowheads="1"/>
                  </p:cNvSpPr>
                  <p:nvPr/>
                </p:nvSpPr>
                <p:spPr bwMode="auto">
                  <a:xfrm>
                    <a:off x="1401" y="4070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480" name="Rectangle 350"/>
                  <p:cNvSpPr>
                    <a:spLocks noChangeArrowheads="1"/>
                  </p:cNvSpPr>
                  <p:nvPr/>
                </p:nvSpPr>
                <p:spPr bwMode="auto">
                  <a:xfrm>
                    <a:off x="1558" y="4070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481" name="Rectangle 351"/>
                  <p:cNvSpPr>
                    <a:spLocks noChangeArrowheads="1"/>
                  </p:cNvSpPr>
                  <p:nvPr/>
                </p:nvSpPr>
                <p:spPr bwMode="auto">
                  <a:xfrm>
                    <a:off x="1715" y="4070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482" name="Rectangle 352"/>
                  <p:cNvSpPr>
                    <a:spLocks noChangeArrowheads="1"/>
                  </p:cNvSpPr>
                  <p:nvPr/>
                </p:nvSpPr>
                <p:spPr bwMode="auto">
                  <a:xfrm>
                    <a:off x="1872" y="4070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483" name="Rectangle 353"/>
                  <p:cNvSpPr>
                    <a:spLocks noChangeArrowheads="1"/>
                  </p:cNvSpPr>
                  <p:nvPr/>
                </p:nvSpPr>
                <p:spPr bwMode="auto">
                  <a:xfrm>
                    <a:off x="773" y="4070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484" name="Rectangle 354"/>
                  <p:cNvSpPr>
                    <a:spLocks noChangeArrowheads="1"/>
                  </p:cNvSpPr>
                  <p:nvPr/>
                </p:nvSpPr>
                <p:spPr bwMode="auto">
                  <a:xfrm>
                    <a:off x="930" y="4070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485" name="Rectangle 355"/>
                  <p:cNvSpPr>
                    <a:spLocks noChangeArrowheads="1"/>
                  </p:cNvSpPr>
                  <p:nvPr/>
                </p:nvSpPr>
                <p:spPr bwMode="auto">
                  <a:xfrm>
                    <a:off x="1087" y="4070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486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244" y="4070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487" name="Rectangle 357"/>
                  <p:cNvSpPr>
                    <a:spLocks noChangeArrowheads="1"/>
                  </p:cNvSpPr>
                  <p:nvPr/>
                </p:nvSpPr>
                <p:spPr bwMode="auto">
                  <a:xfrm>
                    <a:off x="2029" y="4070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488" name="Rectangle 358"/>
                  <p:cNvSpPr>
                    <a:spLocks noChangeArrowheads="1"/>
                  </p:cNvSpPr>
                  <p:nvPr/>
                </p:nvSpPr>
                <p:spPr bwMode="auto">
                  <a:xfrm>
                    <a:off x="2186" y="4070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489" name="Rectangle 359"/>
                  <p:cNvSpPr>
                    <a:spLocks noChangeArrowheads="1"/>
                  </p:cNvSpPr>
                  <p:nvPr/>
                </p:nvSpPr>
                <p:spPr bwMode="auto">
                  <a:xfrm>
                    <a:off x="2971" y="4070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490" name="Rectangle 360"/>
                  <p:cNvSpPr>
                    <a:spLocks noChangeArrowheads="1"/>
                  </p:cNvSpPr>
                  <p:nvPr/>
                </p:nvSpPr>
                <p:spPr bwMode="auto">
                  <a:xfrm>
                    <a:off x="3128" y="4070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491" name="Rectangle 361"/>
                  <p:cNvSpPr>
                    <a:spLocks noChangeArrowheads="1"/>
                  </p:cNvSpPr>
                  <p:nvPr/>
                </p:nvSpPr>
                <p:spPr bwMode="auto">
                  <a:xfrm>
                    <a:off x="3285" y="4070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492" name="Rectangle 362"/>
                  <p:cNvSpPr>
                    <a:spLocks noChangeArrowheads="1"/>
                  </p:cNvSpPr>
                  <p:nvPr/>
                </p:nvSpPr>
                <p:spPr bwMode="auto">
                  <a:xfrm>
                    <a:off x="3442" y="4070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493" name="Rectangle 363"/>
                  <p:cNvSpPr>
                    <a:spLocks noChangeArrowheads="1"/>
                  </p:cNvSpPr>
                  <p:nvPr/>
                </p:nvSpPr>
                <p:spPr bwMode="auto">
                  <a:xfrm>
                    <a:off x="2343" y="4070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494" name="Rectangle 364"/>
                  <p:cNvSpPr>
                    <a:spLocks noChangeArrowheads="1"/>
                  </p:cNvSpPr>
                  <p:nvPr/>
                </p:nvSpPr>
                <p:spPr bwMode="auto">
                  <a:xfrm>
                    <a:off x="2500" y="4070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495" name="Rectangle 365"/>
                  <p:cNvSpPr>
                    <a:spLocks noChangeArrowheads="1"/>
                  </p:cNvSpPr>
                  <p:nvPr/>
                </p:nvSpPr>
                <p:spPr bwMode="auto">
                  <a:xfrm>
                    <a:off x="2657" y="4070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496" name="Rectangle 366"/>
                  <p:cNvSpPr>
                    <a:spLocks noChangeArrowheads="1"/>
                  </p:cNvSpPr>
                  <p:nvPr/>
                </p:nvSpPr>
                <p:spPr bwMode="auto">
                  <a:xfrm>
                    <a:off x="2814" y="4070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497" name="Rectangle 367"/>
                  <p:cNvSpPr>
                    <a:spLocks noChangeArrowheads="1"/>
                  </p:cNvSpPr>
                  <p:nvPr/>
                </p:nvSpPr>
                <p:spPr bwMode="auto">
                  <a:xfrm>
                    <a:off x="3599" y="4070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498" name="Rectangle 368"/>
                  <p:cNvSpPr>
                    <a:spLocks noChangeArrowheads="1"/>
                  </p:cNvSpPr>
                  <p:nvPr/>
                </p:nvSpPr>
                <p:spPr bwMode="auto">
                  <a:xfrm>
                    <a:off x="3756" y="4070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499" name="Rectangle 369"/>
                  <p:cNvSpPr>
                    <a:spLocks noChangeArrowheads="1"/>
                  </p:cNvSpPr>
                  <p:nvPr/>
                </p:nvSpPr>
                <p:spPr bwMode="auto">
                  <a:xfrm>
                    <a:off x="1401" y="4227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500" name="Rectangle 370"/>
                  <p:cNvSpPr>
                    <a:spLocks noChangeArrowheads="1"/>
                  </p:cNvSpPr>
                  <p:nvPr/>
                </p:nvSpPr>
                <p:spPr bwMode="auto">
                  <a:xfrm>
                    <a:off x="1558" y="4227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501" name="Rectangle 371"/>
                  <p:cNvSpPr>
                    <a:spLocks noChangeArrowheads="1"/>
                  </p:cNvSpPr>
                  <p:nvPr/>
                </p:nvSpPr>
                <p:spPr bwMode="auto">
                  <a:xfrm>
                    <a:off x="1715" y="4227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502" name="Rectangle 372"/>
                  <p:cNvSpPr>
                    <a:spLocks noChangeArrowheads="1"/>
                  </p:cNvSpPr>
                  <p:nvPr/>
                </p:nvSpPr>
                <p:spPr bwMode="auto">
                  <a:xfrm>
                    <a:off x="1872" y="4227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503" name="Rectangle 373"/>
                  <p:cNvSpPr>
                    <a:spLocks noChangeArrowheads="1"/>
                  </p:cNvSpPr>
                  <p:nvPr/>
                </p:nvSpPr>
                <p:spPr bwMode="auto">
                  <a:xfrm>
                    <a:off x="773" y="4227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504" name="Rectangle 374"/>
                  <p:cNvSpPr>
                    <a:spLocks noChangeArrowheads="1"/>
                  </p:cNvSpPr>
                  <p:nvPr/>
                </p:nvSpPr>
                <p:spPr bwMode="auto">
                  <a:xfrm>
                    <a:off x="930" y="4227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505" name="Rectangle 375"/>
                  <p:cNvSpPr>
                    <a:spLocks noChangeArrowheads="1"/>
                  </p:cNvSpPr>
                  <p:nvPr/>
                </p:nvSpPr>
                <p:spPr bwMode="auto">
                  <a:xfrm>
                    <a:off x="1087" y="4227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506" name="Rectangle 376"/>
                  <p:cNvSpPr>
                    <a:spLocks noChangeArrowheads="1"/>
                  </p:cNvSpPr>
                  <p:nvPr/>
                </p:nvSpPr>
                <p:spPr bwMode="auto">
                  <a:xfrm>
                    <a:off x="1244" y="4227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507" name="Rectangle 377"/>
                  <p:cNvSpPr>
                    <a:spLocks noChangeArrowheads="1"/>
                  </p:cNvSpPr>
                  <p:nvPr/>
                </p:nvSpPr>
                <p:spPr bwMode="auto">
                  <a:xfrm>
                    <a:off x="2029" y="4227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508" name="Rectangle 378"/>
                  <p:cNvSpPr>
                    <a:spLocks noChangeArrowheads="1"/>
                  </p:cNvSpPr>
                  <p:nvPr/>
                </p:nvSpPr>
                <p:spPr bwMode="auto">
                  <a:xfrm>
                    <a:off x="2186" y="4227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509" name="Rectangle 379"/>
                  <p:cNvSpPr>
                    <a:spLocks noChangeArrowheads="1"/>
                  </p:cNvSpPr>
                  <p:nvPr/>
                </p:nvSpPr>
                <p:spPr bwMode="auto">
                  <a:xfrm>
                    <a:off x="2971" y="4227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510" name="Rectangle 380"/>
                  <p:cNvSpPr>
                    <a:spLocks noChangeArrowheads="1"/>
                  </p:cNvSpPr>
                  <p:nvPr/>
                </p:nvSpPr>
                <p:spPr bwMode="auto">
                  <a:xfrm>
                    <a:off x="3128" y="4227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511" name="Rectangle 381"/>
                  <p:cNvSpPr>
                    <a:spLocks noChangeArrowheads="1"/>
                  </p:cNvSpPr>
                  <p:nvPr/>
                </p:nvSpPr>
                <p:spPr bwMode="auto">
                  <a:xfrm>
                    <a:off x="3285" y="4227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512" name="Rectangle 382"/>
                  <p:cNvSpPr>
                    <a:spLocks noChangeArrowheads="1"/>
                  </p:cNvSpPr>
                  <p:nvPr/>
                </p:nvSpPr>
                <p:spPr bwMode="auto">
                  <a:xfrm>
                    <a:off x="3442" y="4227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513" name="Rectangle 383"/>
                  <p:cNvSpPr>
                    <a:spLocks noChangeArrowheads="1"/>
                  </p:cNvSpPr>
                  <p:nvPr/>
                </p:nvSpPr>
                <p:spPr bwMode="auto">
                  <a:xfrm>
                    <a:off x="2343" y="4227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514" name="Rectangle 384"/>
                  <p:cNvSpPr>
                    <a:spLocks noChangeArrowheads="1"/>
                  </p:cNvSpPr>
                  <p:nvPr/>
                </p:nvSpPr>
                <p:spPr bwMode="auto">
                  <a:xfrm>
                    <a:off x="2500" y="4227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515" name="Rectangle 385"/>
                  <p:cNvSpPr>
                    <a:spLocks noChangeArrowheads="1"/>
                  </p:cNvSpPr>
                  <p:nvPr/>
                </p:nvSpPr>
                <p:spPr bwMode="auto">
                  <a:xfrm>
                    <a:off x="2657" y="4227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516" name="Rectangle 386"/>
                  <p:cNvSpPr>
                    <a:spLocks noChangeArrowheads="1"/>
                  </p:cNvSpPr>
                  <p:nvPr/>
                </p:nvSpPr>
                <p:spPr bwMode="auto">
                  <a:xfrm>
                    <a:off x="2814" y="4227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517" name="Rectangle 387"/>
                  <p:cNvSpPr>
                    <a:spLocks noChangeArrowheads="1"/>
                  </p:cNvSpPr>
                  <p:nvPr/>
                </p:nvSpPr>
                <p:spPr bwMode="auto">
                  <a:xfrm>
                    <a:off x="3599" y="4227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518" name="Rectangle 388"/>
                  <p:cNvSpPr>
                    <a:spLocks noChangeArrowheads="1"/>
                  </p:cNvSpPr>
                  <p:nvPr/>
                </p:nvSpPr>
                <p:spPr bwMode="auto">
                  <a:xfrm>
                    <a:off x="3756" y="4227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519" name="Rectangle 389"/>
                  <p:cNvSpPr>
                    <a:spLocks noChangeArrowheads="1"/>
                  </p:cNvSpPr>
                  <p:nvPr/>
                </p:nvSpPr>
                <p:spPr bwMode="auto">
                  <a:xfrm>
                    <a:off x="1401" y="4384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520" name="Rectangle 390"/>
                  <p:cNvSpPr>
                    <a:spLocks noChangeArrowheads="1"/>
                  </p:cNvSpPr>
                  <p:nvPr/>
                </p:nvSpPr>
                <p:spPr bwMode="auto">
                  <a:xfrm>
                    <a:off x="1558" y="4384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521" name="Rectangle 391"/>
                  <p:cNvSpPr>
                    <a:spLocks noChangeArrowheads="1"/>
                  </p:cNvSpPr>
                  <p:nvPr/>
                </p:nvSpPr>
                <p:spPr bwMode="auto">
                  <a:xfrm>
                    <a:off x="1715" y="4384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522" name="Rectangle 392"/>
                  <p:cNvSpPr>
                    <a:spLocks noChangeArrowheads="1"/>
                  </p:cNvSpPr>
                  <p:nvPr/>
                </p:nvSpPr>
                <p:spPr bwMode="auto">
                  <a:xfrm>
                    <a:off x="1872" y="4384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523" name="Rectangle 393"/>
                  <p:cNvSpPr>
                    <a:spLocks noChangeArrowheads="1"/>
                  </p:cNvSpPr>
                  <p:nvPr/>
                </p:nvSpPr>
                <p:spPr bwMode="auto">
                  <a:xfrm>
                    <a:off x="773" y="4384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524" name="Rectangle 394"/>
                  <p:cNvSpPr>
                    <a:spLocks noChangeArrowheads="1"/>
                  </p:cNvSpPr>
                  <p:nvPr/>
                </p:nvSpPr>
                <p:spPr bwMode="auto">
                  <a:xfrm>
                    <a:off x="930" y="4384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525" name="Rectangle 395"/>
                  <p:cNvSpPr>
                    <a:spLocks noChangeArrowheads="1"/>
                  </p:cNvSpPr>
                  <p:nvPr/>
                </p:nvSpPr>
                <p:spPr bwMode="auto">
                  <a:xfrm>
                    <a:off x="1087" y="4384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526" name="Rectangle 396"/>
                  <p:cNvSpPr>
                    <a:spLocks noChangeArrowheads="1"/>
                  </p:cNvSpPr>
                  <p:nvPr/>
                </p:nvSpPr>
                <p:spPr bwMode="auto">
                  <a:xfrm>
                    <a:off x="1244" y="4384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527" name="Rectangle 397"/>
                  <p:cNvSpPr>
                    <a:spLocks noChangeArrowheads="1"/>
                  </p:cNvSpPr>
                  <p:nvPr/>
                </p:nvSpPr>
                <p:spPr bwMode="auto">
                  <a:xfrm>
                    <a:off x="2029" y="4384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528" name="Rectangle 398"/>
                  <p:cNvSpPr>
                    <a:spLocks noChangeArrowheads="1"/>
                  </p:cNvSpPr>
                  <p:nvPr/>
                </p:nvSpPr>
                <p:spPr bwMode="auto">
                  <a:xfrm>
                    <a:off x="2186" y="4384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529" name="Rectangle 399"/>
                  <p:cNvSpPr>
                    <a:spLocks noChangeArrowheads="1"/>
                  </p:cNvSpPr>
                  <p:nvPr/>
                </p:nvSpPr>
                <p:spPr bwMode="auto">
                  <a:xfrm>
                    <a:off x="2971" y="4384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530" name="Rectangle 400"/>
                  <p:cNvSpPr>
                    <a:spLocks noChangeArrowheads="1"/>
                  </p:cNvSpPr>
                  <p:nvPr/>
                </p:nvSpPr>
                <p:spPr bwMode="auto">
                  <a:xfrm>
                    <a:off x="3128" y="4384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531" name="Rectangle 401"/>
                  <p:cNvSpPr>
                    <a:spLocks noChangeArrowheads="1"/>
                  </p:cNvSpPr>
                  <p:nvPr/>
                </p:nvSpPr>
                <p:spPr bwMode="auto">
                  <a:xfrm>
                    <a:off x="3285" y="4384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532" name="Rectangle 402"/>
                  <p:cNvSpPr>
                    <a:spLocks noChangeArrowheads="1"/>
                  </p:cNvSpPr>
                  <p:nvPr/>
                </p:nvSpPr>
                <p:spPr bwMode="auto">
                  <a:xfrm>
                    <a:off x="3442" y="4384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533" name="Rectangle 403"/>
                  <p:cNvSpPr>
                    <a:spLocks noChangeArrowheads="1"/>
                  </p:cNvSpPr>
                  <p:nvPr/>
                </p:nvSpPr>
                <p:spPr bwMode="auto">
                  <a:xfrm>
                    <a:off x="2343" y="4384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534" name="Rectangle 404"/>
                  <p:cNvSpPr>
                    <a:spLocks noChangeArrowheads="1"/>
                  </p:cNvSpPr>
                  <p:nvPr/>
                </p:nvSpPr>
                <p:spPr bwMode="auto">
                  <a:xfrm>
                    <a:off x="2500" y="4384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535" name="Rectangle 405"/>
                  <p:cNvSpPr>
                    <a:spLocks noChangeArrowheads="1"/>
                  </p:cNvSpPr>
                  <p:nvPr/>
                </p:nvSpPr>
                <p:spPr bwMode="auto">
                  <a:xfrm>
                    <a:off x="2657" y="4384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536" name="Rectangle 406"/>
                  <p:cNvSpPr>
                    <a:spLocks noChangeArrowheads="1"/>
                  </p:cNvSpPr>
                  <p:nvPr/>
                </p:nvSpPr>
                <p:spPr bwMode="auto">
                  <a:xfrm>
                    <a:off x="2814" y="4384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537" name="Rectangle 407"/>
                  <p:cNvSpPr>
                    <a:spLocks noChangeArrowheads="1"/>
                  </p:cNvSpPr>
                  <p:nvPr/>
                </p:nvSpPr>
                <p:spPr bwMode="auto">
                  <a:xfrm>
                    <a:off x="3599" y="4384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538" name="Rectangle 408"/>
                  <p:cNvSpPr>
                    <a:spLocks noChangeArrowheads="1"/>
                  </p:cNvSpPr>
                  <p:nvPr/>
                </p:nvSpPr>
                <p:spPr bwMode="auto">
                  <a:xfrm>
                    <a:off x="3756" y="4384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</p:grpSp>
            <p:sp>
              <p:nvSpPr>
                <p:cNvPr id="3137" name="Line 409"/>
                <p:cNvSpPr>
                  <a:spLocks noChangeShapeType="1"/>
                </p:cNvSpPr>
                <p:nvPr/>
              </p:nvSpPr>
              <p:spPr bwMode="auto">
                <a:xfrm>
                  <a:off x="2814" y="616"/>
                  <a:ext cx="0" cy="314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38" name="Line 410"/>
                <p:cNvSpPr>
                  <a:spLocks noChangeShapeType="1"/>
                </p:cNvSpPr>
                <p:nvPr/>
              </p:nvSpPr>
              <p:spPr bwMode="auto">
                <a:xfrm>
                  <a:off x="1244" y="2186"/>
                  <a:ext cx="314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sp>
            <p:nvSpPr>
              <p:cNvPr id="3092" name="Text Box 411"/>
              <p:cNvSpPr txBox="1">
                <a:spLocks noChangeArrowheads="1"/>
              </p:cNvSpPr>
              <p:nvPr/>
            </p:nvSpPr>
            <p:spPr bwMode="auto">
              <a:xfrm>
                <a:off x="2696" y="2212"/>
                <a:ext cx="116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endParaRPr lang="en-US" altLang="en-US"/>
              </a:p>
            </p:txBody>
          </p:sp>
          <p:sp>
            <p:nvSpPr>
              <p:cNvPr id="3093" name="Text Box 412"/>
              <p:cNvSpPr txBox="1">
                <a:spLocks noChangeArrowheads="1"/>
              </p:cNvSpPr>
              <p:nvPr/>
            </p:nvSpPr>
            <p:spPr bwMode="auto">
              <a:xfrm>
                <a:off x="2691" y="2160"/>
                <a:ext cx="184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 altLang="en-US" sz="1000">
                    <a:latin typeface="Comic Sans MS" panose="030F0702030302020204" pitchFamily="66" charset="0"/>
                  </a:rPr>
                  <a:t>0</a:t>
                </a:r>
              </a:p>
            </p:txBody>
          </p:sp>
          <p:sp>
            <p:nvSpPr>
              <p:cNvPr id="3094" name="Text Box 413"/>
              <p:cNvSpPr txBox="1">
                <a:spLocks noChangeArrowheads="1"/>
              </p:cNvSpPr>
              <p:nvPr/>
            </p:nvSpPr>
            <p:spPr bwMode="auto">
              <a:xfrm>
                <a:off x="2860" y="2168"/>
                <a:ext cx="184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 altLang="en-US" sz="1000">
                    <a:latin typeface="Comic Sans MS" panose="030F0702030302020204" pitchFamily="66" charset="0"/>
                  </a:rPr>
                  <a:t>1</a:t>
                </a:r>
              </a:p>
            </p:txBody>
          </p:sp>
          <p:sp>
            <p:nvSpPr>
              <p:cNvPr id="3095" name="Text Box 414"/>
              <p:cNvSpPr txBox="1">
                <a:spLocks noChangeArrowheads="1"/>
              </p:cNvSpPr>
              <p:nvPr/>
            </p:nvSpPr>
            <p:spPr bwMode="auto">
              <a:xfrm>
                <a:off x="3012" y="2168"/>
                <a:ext cx="184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 altLang="en-US" sz="1000">
                    <a:latin typeface="Comic Sans MS" panose="030F0702030302020204" pitchFamily="66" charset="0"/>
                  </a:rPr>
                  <a:t>2</a:t>
                </a:r>
              </a:p>
            </p:txBody>
          </p:sp>
          <p:sp>
            <p:nvSpPr>
              <p:cNvPr id="3096" name="Text Box 415"/>
              <p:cNvSpPr txBox="1">
                <a:spLocks noChangeArrowheads="1"/>
              </p:cNvSpPr>
              <p:nvPr/>
            </p:nvSpPr>
            <p:spPr bwMode="auto">
              <a:xfrm>
                <a:off x="3172" y="2168"/>
                <a:ext cx="184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 altLang="en-US" sz="1000">
                    <a:latin typeface="Comic Sans MS" panose="030F0702030302020204" pitchFamily="66" charset="0"/>
                  </a:rPr>
                  <a:t>3</a:t>
                </a:r>
              </a:p>
            </p:txBody>
          </p:sp>
          <p:sp>
            <p:nvSpPr>
              <p:cNvPr id="3097" name="Text Box 416"/>
              <p:cNvSpPr txBox="1">
                <a:spLocks noChangeArrowheads="1"/>
              </p:cNvSpPr>
              <p:nvPr/>
            </p:nvSpPr>
            <p:spPr bwMode="auto">
              <a:xfrm>
                <a:off x="3316" y="2168"/>
                <a:ext cx="184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 altLang="en-US" sz="1000">
                    <a:latin typeface="Comic Sans MS" panose="030F0702030302020204" pitchFamily="66" charset="0"/>
                  </a:rPr>
                  <a:t>4</a:t>
                </a:r>
              </a:p>
            </p:txBody>
          </p:sp>
          <p:sp>
            <p:nvSpPr>
              <p:cNvPr id="3098" name="Text Box 417"/>
              <p:cNvSpPr txBox="1">
                <a:spLocks noChangeArrowheads="1"/>
              </p:cNvSpPr>
              <p:nvPr/>
            </p:nvSpPr>
            <p:spPr bwMode="auto">
              <a:xfrm>
                <a:off x="3468" y="2168"/>
                <a:ext cx="184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 altLang="en-US" sz="1000">
                    <a:latin typeface="Comic Sans MS" panose="030F0702030302020204" pitchFamily="66" charset="0"/>
                  </a:rPr>
                  <a:t>5</a:t>
                </a:r>
              </a:p>
            </p:txBody>
          </p:sp>
          <p:sp>
            <p:nvSpPr>
              <p:cNvPr id="3099" name="Text Box 418"/>
              <p:cNvSpPr txBox="1">
                <a:spLocks noChangeArrowheads="1"/>
              </p:cNvSpPr>
              <p:nvPr/>
            </p:nvSpPr>
            <p:spPr bwMode="auto">
              <a:xfrm>
                <a:off x="3636" y="2168"/>
                <a:ext cx="184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 altLang="en-US" sz="1000">
                    <a:latin typeface="Comic Sans MS" panose="030F0702030302020204" pitchFamily="66" charset="0"/>
                  </a:rPr>
                  <a:t>6</a:t>
                </a:r>
              </a:p>
            </p:txBody>
          </p:sp>
          <p:sp>
            <p:nvSpPr>
              <p:cNvPr id="3100" name="Text Box 419"/>
              <p:cNvSpPr txBox="1">
                <a:spLocks noChangeArrowheads="1"/>
              </p:cNvSpPr>
              <p:nvPr/>
            </p:nvSpPr>
            <p:spPr bwMode="auto">
              <a:xfrm>
                <a:off x="3788" y="2168"/>
                <a:ext cx="184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 altLang="en-US" sz="1000">
                    <a:latin typeface="Comic Sans MS" panose="030F0702030302020204" pitchFamily="66" charset="0"/>
                  </a:rPr>
                  <a:t>7</a:t>
                </a:r>
              </a:p>
            </p:txBody>
          </p:sp>
          <p:sp>
            <p:nvSpPr>
              <p:cNvPr id="3101" name="Text Box 420"/>
              <p:cNvSpPr txBox="1">
                <a:spLocks noChangeArrowheads="1"/>
              </p:cNvSpPr>
              <p:nvPr/>
            </p:nvSpPr>
            <p:spPr bwMode="auto">
              <a:xfrm>
                <a:off x="3936" y="2172"/>
                <a:ext cx="184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 altLang="en-US" sz="1000">
                    <a:latin typeface="Comic Sans MS" panose="030F0702030302020204" pitchFamily="66" charset="0"/>
                  </a:rPr>
                  <a:t>8</a:t>
                </a:r>
              </a:p>
            </p:txBody>
          </p:sp>
          <p:sp>
            <p:nvSpPr>
              <p:cNvPr id="3102" name="Text Box 421"/>
              <p:cNvSpPr txBox="1">
                <a:spLocks noChangeArrowheads="1"/>
              </p:cNvSpPr>
              <p:nvPr/>
            </p:nvSpPr>
            <p:spPr bwMode="auto">
              <a:xfrm>
                <a:off x="4096" y="2168"/>
                <a:ext cx="184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 altLang="en-US" sz="1000">
                    <a:latin typeface="Comic Sans MS" panose="030F0702030302020204" pitchFamily="66" charset="0"/>
                  </a:rPr>
                  <a:t>9</a:t>
                </a:r>
              </a:p>
            </p:txBody>
          </p:sp>
          <p:sp>
            <p:nvSpPr>
              <p:cNvPr id="3103" name="Text Box 422"/>
              <p:cNvSpPr txBox="1">
                <a:spLocks noChangeArrowheads="1"/>
              </p:cNvSpPr>
              <p:nvPr/>
            </p:nvSpPr>
            <p:spPr bwMode="auto">
              <a:xfrm>
                <a:off x="4236" y="2168"/>
                <a:ext cx="228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 altLang="en-US" sz="1000">
                    <a:latin typeface="Comic Sans MS" panose="030F0702030302020204" pitchFamily="66" charset="0"/>
                  </a:rPr>
                  <a:t>10</a:t>
                </a:r>
              </a:p>
            </p:txBody>
          </p:sp>
          <p:sp>
            <p:nvSpPr>
              <p:cNvPr id="3104" name="Text Box 423"/>
              <p:cNvSpPr txBox="1">
                <a:spLocks noChangeArrowheads="1"/>
              </p:cNvSpPr>
              <p:nvPr/>
            </p:nvSpPr>
            <p:spPr bwMode="auto">
              <a:xfrm>
                <a:off x="1240" y="2172"/>
                <a:ext cx="224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 altLang="en-US" sz="1000">
                    <a:latin typeface="Comic Sans MS" panose="030F0702030302020204" pitchFamily="66" charset="0"/>
                  </a:rPr>
                  <a:t>-9</a:t>
                </a:r>
              </a:p>
            </p:txBody>
          </p:sp>
          <p:sp>
            <p:nvSpPr>
              <p:cNvPr id="3105" name="Text Box 424"/>
              <p:cNvSpPr txBox="1">
                <a:spLocks noChangeArrowheads="1"/>
              </p:cNvSpPr>
              <p:nvPr/>
            </p:nvSpPr>
            <p:spPr bwMode="auto">
              <a:xfrm>
                <a:off x="1408" y="2172"/>
                <a:ext cx="216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 altLang="en-US" sz="1000">
                    <a:latin typeface="Comic Sans MS" panose="030F0702030302020204" pitchFamily="66" charset="0"/>
                  </a:rPr>
                  <a:t>-8</a:t>
                </a:r>
              </a:p>
            </p:txBody>
          </p:sp>
          <p:sp>
            <p:nvSpPr>
              <p:cNvPr id="3106" name="Text Box 425"/>
              <p:cNvSpPr txBox="1">
                <a:spLocks noChangeArrowheads="1"/>
              </p:cNvSpPr>
              <p:nvPr/>
            </p:nvSpPr>
            <p:spPr bwMode="auto">
              <a:xfrm>
                <a:off x="1560" y="2176"/>
                <a:ext cx="200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 altLang="en-US" sz="1000">
                    <a:latin typeface="Comic Sans MS" panose="030F0702030302020204" pitchFamily="66" charset="0"/>
                  </a:rPr>
                  <a:t>-7</a:t>
                </a:r>
              </a:p>
            </p:txBody>
          </p:sp>
          <p:sp>
            <p:nvSpPr>
              <p:cNvPr id="3107" name="Text Box 426"/>
              <p:cNvSpPr txBox="1">
                <a:spLocks noChangeArrowheads="1"/>
              </p:cNvSpPr>
              <p:nvPr/>
            </p:nvSpPr>
            <p:spPr bwMode="auto">
              <a:xfrm>
                <a:off x="1724" y="2172"/>
                <a:ext cx="228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 altLang="en-US" sz="1000">
                    <a:latin typeface="Comic Sans MS" panose="030F0702030302020204" pitchFamily="66" charset="0"/>
                  </a:rPr>
                  <a:t>-6</a:t>
                </a:r>
              </a:p>
            </p:txBody>
          </p:sp>
          <p:sp>
            <p:nvSpPr>
              <p:cNvPr id="3108" name="Text Box 427"/>
              <p:cNvSpPr txBox="1">
                <a:spLocks noChangeArrowheads="1"/>
              </p:cNvSpPr>
              <p:nvPr/>
            </p:nvSpPr>
            <p:spPr bwMode="auto">
              <a:xfrm>
                <a:off x="1868" y="2176"/>
                <a:ext cx="236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 altLang="en-US" sz="1000">
                    <a:latin typeface="Comic Sans MS" panose="030F0702030302020204" pitchFamily="66" charset="0"/>
                  </a:rPr>
                  <a:t>-5</a:t>
                </a:r>
              </a:p>
            </p:txBody>
          </p:sp>
          <p:sp>
            <p:nvSpPr>
              <p:cNvPr id="3109" name="Text Box 428"/>
              <p:cNvSpPr txBox="1">
                <a:spLocks noChangeArrowheads="1"/>
              </p:cNvSpPr>
              <p:nvPr/>
            </p:nvSpPr>
            <p:spPr bwMode="auto">
              <a:xfrm>
                <a:off x="2032" y="2172"/>
                <a:ext cx="228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 altLang="en-US" sz="1000">
                    <a:latin typeface="Comic Sans MS" panose="030F0702030302020204" pitchFamily="66" charset="0"/>
                  </a:rPr>
                  <a:t>-4</a:t>
                </a:r>
              </a:p>
            </p:txBody>
          </p:sp>
          <p:sp>
            <p:nvSpPr>
              <p:cNvPr id="3110" name="Text Box 429"/>
              <p:cNvSpPr txBox="1">
                <a:spLocks noChangeArrowheads="1"/>
              </p:cNvSpPr>
              <p:nvPr/>
            </p:nvSpPr>
            <p:spPr bwMode="auto">
              <a:xfrm>
                <a:off x="2188" y="2172"/>
                <a:ext cx="240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 altLang="en-US" sz="1000">
                    <a:latin typeface="Comic Sans MS" panose="030F0702030302020204" pitchFamily="66" charset="0"/>
                  </a:rPr>
                  <a:t>-3</a:t>
                </a:r>
              </a:p>
            </p:txBody>
          </p:sp>
          <p:sp>
            <p:nvSpPr>
              <p:cNvPr id="3111" name="Text Box 430"/>
              <p:cNvSpPr txBox="1">
                <a:spLocks noChangeArrowheads="1"/>
              </p:cNvSpPr>
              <p:nvPr/>
            </p:nvSpPr>
            <p:spPr bwMode="auto">
              <a:xfrm>
                <a:off x="2344" y="2172"/>
                <a:ext cx="232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 altLang="en-US" sz="1000">
                    <a:latin typeface="Comic Sans MS" panose="030F0702030302020204" pitchFamily="66" charset="0"/>
                  </a:rPr>
                  <a:t>-2</a:t>
                </a:r>
              </a:p>
            </p:txBody>
          </p:sp>
          <p:sp>
            <p:nvSpPr>
              <p:cNvPr id="3112" name="Text Box 431"/>
              <p:cNvSpPr txBox="1">
                <a:spLocks noChangeArrowheads="1"/>
              </p:cNvSpPr>
              <p:nvPr/>
            </p:nvSpPr>
            <p:spPr bwMode="auto">
              <a:xfrm>
                <a:off x="2520" y="2176"/>
                <a:ext cx="232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 altLang="en-US" sz="1000">
                    <a:latin typeface="Comic Sans MS" panose="030F0702030302020204" pitchFamily="66" charset="0"/>
                  </a:rPr>
                  <a:t>-1</a:t>
                </a:r>
              </a:p>
            </p:txBody>
          </p:sp>
          <p:sp>
            <p:nvSpPr>
              <p:cNvPr id="3113" name="Text Box 432"/>
              <p:cNvSpPr txBox="1">
                <a:spLocks noChangeArrowheads="1"/>
              </p:cNvSpPr>
              <p:nvPr/>
            </p:nvSpPr>
            <p:spPr bwMode="auto">
              <a:xfrm>
                <a:off x="1064" y="2168"/>
                <a:ext cx="244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 altLang="en-US" sz="1000">
                    <a:latin typeface="Comic Sans MS" panose="030F0702030302020204" pitchFamily="66" charset="0"/>
                  </a:rPr>
                  <a:t>-10</a:t>
                </a:r>
              </a:p>
            </p:txBody>
          </p:sp>
          <p:sp>
            <p:nvSpPr>
              <p:cNvPr id="3114" name="Text Box 433"/>
              <p:cNvSpPr txBox="1">
                <a:spLocks noChangeArrowheads="1"/>
              </p:cNvSpPr>
              <p:nvPr/>
            </p:nvSpPr>
            <p:spPr bwMode="auto">
              <a:xfrm>
                <a:off x="4424" y="2068"/>
                <a:ext cx="204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 altLang="en-US" sz="2000">
                    <a:latin typeface="Comic Sans MS" panose="030F0702030302020204" pitchFamily="66" charset="0"/>
                  </a:rPr>
                  <a:t>x</a:t>
                </a:r>
              </a:p>
            </p:txBody>
          </p:sp>
          <p:sp>
            <p:nvSpPr>
              <p:cNvPr id="3115" name="Text Box 434"/>
              <p:cNvSpPr txBox="1">
                <a:spLocks noChangeArrowheads="1"/>
              </p:cNvSpPr>
              <p:nvPr/>
            </p:nvSpPr>
            <p:spPr bwMode="auto">
              <a:xfrm>
                <a:off x="2732" y="316"/>
                <a:ext cx="204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 altLang="en-US" sz="2000">
                    <a:latin typeface="Comic Sans MS" panose="030F0702030302020204" pitchFamily="66" charset="0"/>
                  </a:rPr>
                  <a:t>y</a:t>
                </a:r>
              </a:p>
            </p:txBody>
          </p:sp>
          <p:sp>
            <p:nvSpPr>
              <p:cNvPr id="3116" name="Text Box 435"/>
              <p:cNvSpPr txBox="1">
                <a:spLocks noChangeArrowheads="1"/>
              </p:cNvSpPr>
              <p:nvPr/>
            </p:nvSpPr>
            <p:spPr bwMode="auto">
              <a:xfrm>
                <a:off x="2697" y="1992"/>
                <a:ext cx="184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 altLang="en-US" sz="1000">
                    <a:latin typeface="Comic Sans MS" panose="030F0702030302020204" pitchFamily="66" charset="0"/>
                  </a:rPr>
                  <a:t>1</a:t>
                </a:r>
              </a:p>
            </p:txBody>
          </p:sp>
          <p:sp>
            <p:nvSpPr>
              <p:cNvPr id="3117" name="Text Box 436"/>
              <p:cNvSpPr txBox="1">
                <a:spLocks noChangeArrowheads="1"/>
              </p:cNvSpPr>
              <p:nvPr/>
            </p:nvSpPr>
            <p:spPr bwMode="auto">
              <a:xfrm>
                <a:off x="2685" y="1842"/>
                <a:ext cx="184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 altLang="en-US" sz="1000">
                    <a:latin typeface="Comic Sans MS" panose="030F0702030302020204" pitchFamily="66" charset="0"/>
                  </a:rPr>
                  <a:t>2</a:t>
                </a:r>
              </a:p>
            </p:txBody>
          </p:sp>
          <p:sp>
            <p:nvSpPr>
              <p:cNvPr id="3118" name="Text Box 437"/>
              <p:cNvSpPr txBox="1">
                <a:spLocks noChangeArrowheads="1"/>
              </p:cNvSpPr>
              <p:nvPr/>
            </p:nvSpPr>
            <p:spPr bwMode="auto">
              <a:xfrm>
                <a:off x="2691" y="1689"/>
                <a:ext cx="184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 altLang="en-US" sz="1000">
                    <a:latin typeface="Comic Sans MS" panose="030F0702030302020204" pitchFamily="66" charset="0"/>
                  </a:rPr>
                  <a:t>3</a:t>
                </a:r>
              </a:p>
            </p:txBody>
          </p:sp>
          <p:sp>
            <p:nvSpPr>
              <p:cNvPr id="3119" name="Text Box 438"/>
              <p:cNvSpPr txBox="1">
                <a:spLocks noChangeArrowheads="1"/>
              </p:cNvSpPr>
              <p:nvPr/>
            </p:nvSpPr>
            <p:spPr bwMode="auto">
              <a:xfrm>
                <a:off x="2685" y="1530"/>
                <a:ext cx="184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 altLang="en-US" sz="1000">
                    <a:latin typeface="Comic Sans MS" panose="030F0702030302020204" pitchFamily="66" charset="0"/>
                  </a:rPr>
                  <a:t>4</a:t>
                </a:r>
              </a:p>
            </p:txBody>
          </p:sp>
          <p:sp>
            <p:nvSpPr>
              <p:cNvPr id="3120" name="Text Box 439"/>
              <p:cNvSpPr txBox="1">
                <a:spLocks noChangeArrowheads="1"/>
              </p:cNvSpPr>
              <p:nvPr/>
            </p:nvSpPr>
            <p:spPr bwMode="auto">
              <a:xfrm>
                <a:off x="2685" y="1365"/>
                <a:ext cx="184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 altLang="en-US" sz="1000">
                    <a:latin typeface="Comic Sans MS" panose="030F0702030302020204" pitchFamily="66" charset="0"/>
                  </a:rPr>
                  <a:t>5</a:t>
                </a:r>
              </a:p>
            </p:txBody>
          </p:sp>
          <p:sp>
            <p:nvSpPr>
              <p:cNvPr id="3121" name="Text Box 440"/>
              <p:cNvSpPr txBox="1">
                <a:spLocks noChangeArrowheads="1"/>
              </p:cNvSpPr>
              <p:nvPr/>
            </p:nvSpPr>
            <p:spPr bwMode="auto">
              <a:xfrm>
                <a:off x="2688" y="1212"/>
                <a:ext cx="184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 altLang="en-US" sz="1000">
                    <a:latin typeface="Comic Sans MS" panose="030F0702030302020204" pitchFamily="66" charset="0"/>
                  </a:rPr>
                  <a:t>6</a:t>
                </a:r>
              </a:p>
            </p:txBody>
          </p:sp>
          <p:sp>
            <p:nvSpPr>
              <p:cNvPr id="3122" name="Text Box 441"/>
              <p:cNvSpPr txBox="1">
                <a:spLocks noChangeArrowheads="1"/>
              </p:cNvSpPr>
              <p:nvPr/>
            </p:nvSpPr>
            <p:spPr bwMode="auto">
              <a:xfrm>
                <a:off x="2685" y="1056"/>
                <a:ext cx="184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 altLang="en-US" sz="1000">
                    <a:latin typeface="Comic Sans MS" panose="030F0702030302020204" pitchFamily="66" charset="0"/>
                  </a:rPr>
                  <a:t>7</a:t>
                </a:r>
              </a:p>
            </p:txBody>
          </p:sp>
          <p:sp>
            <p:nvSpPr>
              <p:cNvPr id="3123" name="Text Box 442"/>
              <p:cNvSpPr txBox="1">
                <a:spLocks noChangeArrowheads="1"/>
              </p:cNvSpPr>
              <p:nvPr/>
            </p:nvSpPr>
            <p:spPr bwMode="auto">
              <a:xfrm>
                <a:off x="2688" y="900"/>
                <a:ext cx="184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 altLang="en-US" sz="1000">
                    <a:latin typeface="Comic Sans MS" panose="030F0702030302020204" pitchFamily="66" charset="0"/>
                  </a:rPr>
                  <a:t>8</a:t>
                </a:r>
              </a:p>
            </p:txBody>
          </p:sp>
          <p:sp>
            <p:nvSpPr>
              <p:cNvPr id="3124" name="Text Box 443"/>
              <p:cNvSpPr txBox="1">
                <a:spLocks noChangeArrowheads="1"/>
              </p:cNvSpPr>
              <p:nvPr/>
            </p:nvSpPr>
            <p:spPr bwMode="auto">
              <a:xfrm>
                <a:off x="2685" y="738"/>
                <a:ext cx="184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 altLang="en-US" sz="1000">
                    <a:latin typeface="Comic Sans MS" panose="030F0702030302020204" pitchFamily="66" charset="0"/>
                  </a:rPr>
                  <a:t>9</a:t>
                </a:r>
              </a:p>
            </p:txBody>
          </p:sp>
          <p:sp>
            <p:nvSpPr>
              <p:cNvPr id="3125" name="Text Box 444"/>
              <p:cNvSpPr txBox="1">
                <a:spLocks noChangeArrowheads="1"/>
              </p:cNvSpPr>
              <p:nvPr/>
            </p:nvSpPr>
            <p:spPr bwMode="auto">
              <a:xfrm>
                <a:off x="2664" y="579"/>
                <a:ext cx="235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 altLang="en-US" sz="1000">
                    <a:latin typeface="Comic Sans MS" panose="030F0702030302020204" pitchFamily="66" charset="0"/>
                  </a:rPr>
                  <a:t>10</a:t>
                </a:r>
              </a:p>
            </p:txBody>
          </p:sp>
          <p:sp>
            <p:nvSpPr>
              <p:cNvPr id="3126" name="Text Box 445"/>
              <p:cNvSpPr txBox="1">
                <a:spLocks noChangeArrowheads="1"/>
              </p:cNvSpPr>
              <p:nvPr/>
            </p:nvSpPr>
            <p:spPr bwMode="auto">
              <a:xfrm>
                <a:off x="2676" y="2304"/>
                <a:ext cx="205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 altLang="en-US" sz="1000">
                    <a:latin typeface="Comic Sans MS" panose="030F0702030302020204" pitchFamily="66" charset="0"/>
                  </a:rPr>
                  <a:t>-1</a:t>
                </a:r>
              </a:p>
            </p:txBody>
          </p:sp>
          <p:sp>
            <p:nvSpPr>
              <p:cNvPr id="3127" name="Text Box 446"/>
              <p:cNvSpPr txBox="1">
                <a:spLocks noChangeArrowheads="1"/>
              </p:cNvSpPr>
              <p:nvPr/>
            </p:nvSpPr>
            <p:spPr bwMode="auto">
              <a:xfrm>
                <a:off x="2664" y="2469"/>
                <a:ext cx="205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 altLang="en-US" sz="1000">
                    <a:latin typeface="Comic Sans MS" panose="030F0702030302020204" pitchFamily="66" charset="0"/>
                  </a:rPr>
                  <a:t>-2</a:t>
                </a:r>
              </a:p>
            </p:txBody>
          </p:sp>
          <p:sp>
            <p:nvSpPr>
              <p:cNvPr id="3128" name="Text Box 447"/>
              <p:cNvSpPr txBox="1">
                <a:spLocks noChangeArrowheads="1"/>
              </p:cNvSpPr>
              <p:nvPr/>
            </p:nvSpPr>
            <p:spPr bwMode="auto">
              <a:xfrm>
                <a:off x="2658" y="2622"/>
                <a:ext cx="205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 altLang="en-US" sz="1000">
                    <a:latin typeface="Comic Sans MS" panose="030F0702030302020204" pitchFamily="66" charset="0"/>
                  </a:rPr>
                  <a:t>-3</a:t>
                </a:r>
              </a:p>
            </p:txBody>
          </p:sp>
          <p:sp>
            <p:nvSpPr>
              <p:cNvPr id="3129" name="Text Box 448"/>
              <p:cNvSpPr txBox="1">
                <a:spLocks noChangeArrowheads="1"/>
              </p:cNvSpPr>
              <p:nvPr/>
            </p:nvSpPr>
            <p:spPr bwMode="auto">
              <a:xfrm>
                <a:off x="2655" y="2781"/>
                <a:ext cx="241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 altLang="en-US" sz="1000">
                    <a:latin typeface="Comic Sans MS" panose="030F0702030302020204" pitchFamily="66" charset="0"/>
                  </a:rPr>
                  <a:t>-4</a:t>
                </a:r>
              </a:p>
            </p:txBody>
          </p:sp>
          <p:sp>
            <p:nvSpPr>
              <p:cNvPr id="3130" name="Text Box 449"/>
              <p:cNvSpPr txBox="1">
                <a:spLocks noChangeArrowheads="1"/>
              </p:cNvSpPr>
              <p:nvPr/>
            </p:nvSpPr>
            <p:spPr bwMode="auto">
              <a:xfrm>
                <a:off x="2655" y="2946"/>
                <a:ext cx="241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 altLang="en-US" sz="1000">
                    <a:latin typeface="Comic Sans MS" panose="030F0702030302020204" pitchFamily="66" charset="0"/>
                  </a:rPr>
                  <a:t>-5</a:t>
                </a:r>
              </a:p>
            </p:txBody>
          </p:sp>
          <p:sp>
            <p:nvSpPr>
              <p:cNvPr id="3131" name="Text Box 450"/>
              <p:cNvSpPr txBox="1">
                <a:spLocks noChangeArrowheads="1"/>
              </p:cNvSpPr>
              <p:nvPr/>
            </p:nvSpPr>
            <p:spPr bwMode="auto">
              <a:xfrm>
                <a:off x="2655" y="3093"/>
                <a:ext cx="241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 altLang="en-US" sz="1000">
                    <a:latin typeface="Comic Sans MS" panose="030F0702030302020204" pitchFamily="66" charset="0"/>
                  </a:rPr>
                  <a:t>-6</a:t>
                </a:r>
              </a:p>
            </p:txBody>
          </p:sp>
          <p:sp>
            <p:nvSpPr>
              <p:cNvPr id="3132" name="Text Box 451"/>
              <p:cNvSpPr txBox="1">
                <a:spLocks noChangeArrowheads="1"/>
              </p:cNvSpPr>
              <p:nvPr/>
            </p:nvSpPr>
            <p:spPr bwMode="auto">
              <a:xfrm>
                <a:off x="2658" y="3249"/>
                <a:ext cx="241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 altLang="en-US" sz="1000">
                    <a:latin typeface="Comic Sans MS" panose="030F0702030302020204" pitchFamily="66" charset="0"/>
                  </a:rPr>
                  <a:t>-7</a:t>
                </a:r>
              </a:p>
            </p:txBody>
          </p:sp>
          <p:sp>
            <p:nvSpPr>
              <p:cNvPr id="3133" name="Text Box 452"/>
              <p:cNvSpPr txBox="1">
                <a:spLocks noChangeArrowheads="1"/>
              </p:cNvSpPr>
              <p:nvPr/>
            </p:nvSpPr>
            <p:spPr bwMode="auto">
              <a:xfrm>
                <a:off x="2652" y="3411"/>
                <a:ext cx="241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 altLang="en-US" sz="1000">
                    <a:latin typeface="Comic Sans MS" panose="030F0702030302020204" pitchFamily="66" charset="0"/>
                  </a:rPr>
                  <a:t>-8</a:t>
                </a:r>
              </a:p>
            </p:txBody>
          </p:sp>
          <p:sp>
            <p:nvSpPr>
              <p:cNvPr id="3134" name="Text Box 453"/>
              <p:cNvSpPr txBox="1">
                <a:spLocks noChangeArrowheads="1"/>
              </p:cNvSpPr>
              <p:nvPr/>
            </p:nvSpPr>
            <p:spPr bwMode="auto">
              <a:xfrm>
                <a:off x="2661" y="3564"/>
                <a:ext cx="241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 altLang="en-US" sz="1000">
                    <a:latin typeface="Comic Sans MS" panose="030F0702030302020204" pitchFamily="66" charset="0"/>
                  </a:rPr>
                  <a:t>-9</a:t>
                </a:r>
              </a:p>
            </p:txBody>
          </p:sp>
          <p:sp>
            <p:nvSpPr>
              <p:cNvPr id="3135" name="Text Box 454"/>
              <p:cNvSpPr txBox="1">
                <a:spLocks noChangeArrowheads="1"/>
              </p:cNvSpPr>
              <p:nvPr/>
            </p:nvSpPr>
            <p:spPr bwMode="auto">
              <a:xfrm>
                <a:off x="2631" y="3720"/>
                <a:ext cx="241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 altLang="en-US" sz="1000">
                    <a:latin typeface="Comic Sans MS" panose="030F0702030302020204" pitchFamily="66" charset="0"/>
                  </a:rPr>
                  <a:t>-10</a:t>
                </a:r>
              </a:p>
            </p:txBody>
          </p:sp>
        </p:grpSp>
        <p:sp>
          <p:nvSpPr>
            <p:cNvPr id="3089" name="Line 459"/>
            <p:cNvSpPr>
              <a:spLocks noChangeShapeType="1"/>
            </p:cNvSpPr>
            <p:nvPr/>
          </p:nvSpPr>
          <p:spPr bwMode="auto">
            <a:xfrm>
              <a:off x="2056" y="1528"/>
              <a:ext cx="31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90" name="Line 460"/>
            <p:cNvSpPr>
              <a:spLocks noChangeShapeType="1"/>
            </p:cNvSpPr>
            <p:nvPr/>
          </p:nvSpPr>
          <p:spPr bwMode="auto">
            <a:xfrm>
              <a:off x="4880" y="592"/>
              <a:ext cx="0" cy="31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7630" name="Line 462"/>
          <p:cNvSpPr>
            <a:spLocks noChangeShapeType="1"/>
          </p:cNvSpPr>
          <p:nvPr/>
        </p:nvSpPr>
        <p:spPr bwMode="auto">
          <a:xfrm flipV="1">
            <a:off x="6081867" y="3828490"/>
            <a:ext cx="1274764" cy="1"/>
          </a:xfrm>
          <a:prstGeom prst="line">
            <a:avLst/>
          </a:prstGeom>
          <a:noFill/>
          <a:ln w="38100">
            <a:solidFill>
              <a:srgbClr val="FF505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631" name="Text Box 463"/>
          <p:cNvSpPr txBox="1">
            <a:spLocks noChangeArrowheads="1"/>
          </p:cNvSpPr>
          <p:nvPr/>
        </p:nvSpPr>
        <p:spPr bwMode="auto">
          <a:xfrm>
            <a:off x="4872411" y="3046322"/>
            <a:ext cx="12858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000" dirty="0">
                <a:solidFill>
                  <a:schemeClr val="accent2"/>
                </a:solidFill>
                <a:latin typeface="Comic Sans MS" panose="030F0702030302020204" pitchFamily="66" charset="0"/>
              </a:rPr>
              <a:t>rise = -4</a:t>
            </a:r>
          </a:p>
        </p:txBody>
      </p:sp>
      <p:sp>
        <p:nvSpPr>
          <p:cNvPr id="7632" name="Text Box 464"/>
          <p:cNvSpPr txBox="1">
            <a:spLocks noChangeArrowheads="1"/>
          </p:cNvSpPr>
          <p:nvPr/>
        </p:nvSpPr>
        <p:spPr bwMode="auto">
          <a:xfrm>
            <a:off x="4847011" y="3634971"/>
            <a:ext cx="11588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000" dirty="0">
                <a:solidFill>
                  <a:schemeClr val="accent2"/>
                </a:solidFill>
                <a:latin typeface="Comic Sans MS" panose="030F0702030302020204" pitchFamily="66" charset="0"/>
              </a:rPr>
              <a:t>run = 5</a:t>
            </a:r>
          </a:p>
        </p:txBody>
      </p:sp>
      <p:grpSp>
        <p:nvGrpSpPr>
          <p:cNvPr id="6" name="Group 473"/>
          <p:cNvGrpSpPr>
            <a:grpSpLocks/>
          </p:cNvGrpSpPr>
          <p:nvPr/>
        </p:nvGrpSpPr>
        <p:grpSpPr bwMode="auto">
          <a:xfrm>
            <a:off x="6182098" y="2011362"/>
            <a:ext cx="2547938" cy="762000"/>
            <a:chOff x="3674" y="1174"/>
            <a:chExt cx="1605" cy="480"/>
          </a:xfrm>
        </p:grpSpPr>
        <p:sp>
          <p:nvSpPr>
            <p:cNvPr id="3083" name="Line 466"/>
            <p:cNvSpPr>
              <a:spLocks noChangeShapeType="1"/>
            </p:cNvSpPr>
            <p:nvPr/>
          </p:nvSpPr>
          <p:spPr bwMode="auto">
            <a:xfrm flipH="1">
              <a:off x="3674" y="1418"/>
              <a:ext cx="409" cy="236"/>
            </a:xfrm>
            <a:prstGeom prst="line">
              <a:avLst/>
            </a:prstGeom>
            <a:noFill/>
            <a:ln w="28575">
              <a:solidFill>
                <a:srgbClr val="FF505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84" name="Text Box 467"/>
            <p:cNvSpPr txBox="1">
              <a:spLocks noChangeArrowheads="1"/>
            </p:cNvSpPr>
            <p:nvPr/>
          </p:nvSpPr>
          <p:spPr bwMode="auto">
            <a:xfrm>
              <a:off x="3911" y="1174"/>
              <a:ext cx="136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2000" dirty="0">
                  <a:solidFill>
                    <a:schemeClr val="accent2"/>
                  </a:solidFill>
                  <a:latin typeface="Comic Sans MS" panose="030F0702030302020204" pitchFamily="66" charset="0"/>
                </a:rPr>
                <a:t>y intercept = 3</a:t>
              </a:r>
            </a:p>
          </p:txBody>
        </p:sp>
      </p:grpSp>
      <p:graphicFrame>
        <p:nvGraphicFramePr>
          <p:cNvPr id="7638" name="Object 470"/>
          <p:cNvGraphicFramePr>
            <a:graphicFrameLocks noChangeAspect="1"/>
          </p:cNvGraphicFramePr>
          <p:nvPr/>
        </p:nvGraphicFramePr>
        <p:xfrm>
          <a:off x="3890542" y="2039143"/>
          <a:ext cx="1123950" cy="544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837836" imgH="406224" progId="">
                  <p:embed/>
                </p:oleObj>
              </mc:Choice>
              <mc:Fallback>
                <p:oleObj name="Equation" r:id="rId2" imgW="837836" imgH="406224" progId="">
                  <p:embed/>
                  <p:pic>
                    <p:nvPicPr>
                      <p:cNvPr id="7638" name="Object 47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90542" y="2039143"/>
                        <a:ext cx="1123950" cy="544513"/>
                      </a:xfrm>
                      <a:prstGeom prst="rect">
                        <a:avLst/>
                      </a:prstGeom>
                      <a:solidFill>
                        <a:schemeClr val="accent2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7639" name="Line 471"/>
          <p:cNvSpPr>
            <a:spLocks noChangeShapeType="1"/>
          </p:cNvSpPr>
          <p:nvPr/>
        </p:nvSpPr>
        <p:spPr bwMode="auto">
          <a:xfrm flipH="1" flipV="1">
            <a:off x="3975473" y="1114425"/>
            <a:ext cx="4595813" cy="3705225"/>
          </a:xfrm>
          <a:prstGeom prst="line">
            <a:avLst/>
          </a:prstGeom>
          <a:noFill/>
          <a:ln w="22225">
            <a:solidFill>
              <a:srgbClr val="00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640" name="Line 472"/>
          <p:cNvSpPr>
            <a:spLocks noChangeShapeType="1"/>
          </p:cNvSpPr>
          <p:nvPr/>
        </p:nvSpPr>
        <p:spPr bwMode="auto">
          <a:xfrm>
            <a:off x="6095346" y="2834667"/>
            <a:ext cx="0" cy="995363"/>
          </a:xfrm>
          <a:prstGeom prst="line">
            <a:avLst/>
          </a:prstGeom>
          <a:noFill/>
          <a:ln w="38100">
            <a:solidFill>
              <a:srgbClr val="FF505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67" name="Text Box 456"/>
          <p:cNvSpPr txBox="1">
            <a:spLocks noChangeArrowheads="1"/>
          </p:cNvSpPr>
          <p:nvPr/>
        </p:nvSpPr>
        <p:spPr bwMode="auto">
          <a:xfrm>
            <a:off x="131763" y="2286001"/>
            <a:ext cx="3165475" cy="769938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2200" dirty="0">
                <a:latin typeface="Comic Sans MS" panose="030F0702030302020204" pitchFamily="66" charset="0"/>
              </a:rPr>
              <a:t>We need one other point on the graph.</a:t>
            </a:r>
          </a:p>
        </p:txBody>
      </p:sp>
      <p:sp>
        <p:nvSpPr>
          <p:cNvPr id="468" name="Text Box 457"/>
          <p:cNvSpPr txBox="1">
            <a:spLocks noChangeArrowheads="1"/>
          </p:cNvSpPr>
          <p:nvPr/>
        </p:nvSpPr>
        <p:spPr bwMode="auto">
          <a:xfrm>
            <a:off x="127000" y="868363"/>
            <a:ext cx="3163888" cy="830997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dirty="0">
                <a:latin typeface="Comic Sans MS" panose="030F0702030302020204" pitchFamily="66" charset="0"/>
              </a:rPr>
              <a:t>Graph the line with equation y = </a:t>
            </a:r>
            <a:r>
              <a:rPr lang="en-GB" altLang="en-US" dirty="0">
                <a:solidFill>
                  <a:srgbClr val="009DD9"/>
                </a:solidFill>
                <a:latin typeface="Comic Sans MS" panose="030F0702030302020204" pitchFamily="66" charset="0"/>
              </a:rPr>
              <a:t>-</a:t>
            </a:r>
            <a:r>
              <a:rPr lang="en-GB" altLang="en-US" dirty="0">
                <a:latin typeface="Comic Sans MS" panose="030F0702030302020204" pitchFamily="66" charset="0"/>
              </a:rPr>
              <a:t>    x + </a:t>
            </a:r>
            <a:r>
              <a:rPr lang="en-GB" altLang="en-US" b="1" dirty="0">
                <a:solidFill>
                  <a:srgbClr val="FF0000"/>
                </a:solidFill>
                <a:latin typeface="Comic Sans MS" panose="030F0702030302020204" pitchFamily="66" charset="0"/>
              </a:rPr>
              <a:t>3</a:t>
            </a:r>
          </a:p>
        </p:txBody>
      </p:sp>
      <p:sp>
        <p:nvSpPr>
          <p:cNvPr id="469" name="Text Box 460"/>
          <p:cNvSpPr txBox="1">
            <a:spLocks noChangeArrowheads="1"/>
          </p:cNvSpPr>
          <p:nvPr/>
        </p:nvSpPr>
        <p:spPr bwMode="auto">
          <a:xfrm>
            <a:off x="158750" y="3142599"/>
            <a:ext cx="3138488" cy="1200329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dirty="0">
                <a:latin typeface="Comic Sans MS" panose="030F0702030302020204" pitchFamily="66" charset="0"/>
              </a:rPr>
              <a:t>The other point can be found by using the gradient.</a:t>
            </a:r>
            <a:endParaRPr lang="en-GB" altLang="en-US" b="1" dirty="0">
              <a:solidFill>
                <a:srgbClr val="FF5050"/>
              </a:solidFill>
              <a:latin typeface="Comic Sans MS" panose="030F0702030302020204" pitchFamily="66" charset="0"/>
            </a:endParaRPr>
          </a:p>
        </p:txBody>
      </p:sp>
      <p:sp>
        <p:nvSpPr>
          <p:cNvPr id="471" name="Text Box 456"/>
          <p:cNvSpPr txBox="1">
            <a:spLocks noChangeArrowheads="1"/>
          </p:cNvSpPr>
          <p:nvPr/>
        </p:nvSpPr>
        <p:spPr bwMode="auto">
          <a:xfrm>
            <a:off x="152401" y="1794669"/>
            <a:ext cx="3138487" cy="430887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2000" b="1" dirty="0">
                <a:solidFill>
                  <a:srgbClr val="FF0000"/>
                </a:solidFill>
                <a:latin typeface="Comic Sans MS" panose="030F0702030302020204" pitchFamily="66" charset="0"/>
              </a:rPr>
              <a:t>3</a:t>
            </a:r>
            <a:r>
              <a:rPr lang="en-GB" altLang="en-US" sz="2200" dirty="0">
                <a:latin typeface="Comic Sans MS" panose="030F0702030302020204" pitchFamily="66" charset="0"/>
              </a:rPr>
              <a:t> is the </a:t>
            </a:r>
            <a:r>
              <a:rPr lang="en-GB" altLang="en-US" sz="2200" b="1" dirty="0">
                <a:solidFill>
                  <a:srgbClr val="FF6600"/>
                </a:solidFill>
                <a:latin typeface="Comic Sans MS" panose="030F0702030302020204" pitchFamily="66" charset="0"/>
              </a:rPr>
              <a:t>y intercept</a:t>
            </a:r>
            <a:r>
              <a:rPr lang="en-GB" altLang="en-US" sz="2200" dirty="0">
                <a:latin typeface="Comic Sans MS" panose="030F0702030302020204" pitchFamily="66" charset="0"/>
              </a:rPr>
              <a:t>.</a:t>
            </a:r>
          </a:p>
        </p:txBody>
      </p:sp>
      <p:sp>
        <p:nvSpPr>
          <p:cNvPr id="472" name="Text Box 456"/>
          <p:cNvSpPr txBox="1">
            <a:spLocks noChangeArrowheads="1"/>
          </p:cNvSpPr>
          <p:nvPr/>
        </p:nvSpPr>
        <p:spPr bwMode="auto">
          <a:xfrm>
            <a:off x="144418" y="4985794"/>
            <a:ext cx="3138487" cy="938719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200" dirty="0">
                <a:latin typeface="Comic Sans MS" panose="030F0702030302020204" pitchFamily="66" charset="0"/>
              </a:rPr>
              <a:t>It means:</a:t>
            </a:r>
          </a:p>
          <a:p>
            <a:pPr eaLnBrk="1" hangingPunct="1">
              <a:spcBef>
                <a:spcPct val="50000"/>
              </a:spcBef>
            </a:pPr>
            <a:endParaRPr lang="en-GB" altLang="en-US" sz="2200" dirty="0">
              <a:latin typeface="Comic Sans MS" panose="030F0702030302020204" pitchFamily="66" charset="0"/>
            </a:endParaRPr>
          </a:p>
        </p:txBody>
      </p:sp>
      <p:grpSp>
        <p:nvGrpSpPr>
          <p:cNvPr id="473" name="Group 472"/>
          <p:cNvGrpSpPr/>
          <p:nvPr/>
        </p:nvGrpSpPr>
        <p:grpSpPr>
          <a:xfrm>
            <a:off x="129298" y="4422476"/>
            <a:ext cx="3138487" cy="541604"/>
            <a:chOff x="129298" y="4422476"/>
            <a:chExt cx="3138487" cy="541604"/>
          </a:xfrm>
        </p:grpSpPr>
        <p:sp>
          <p:nvSpPr>
            <p:cNvPr id="474" name="Text Box 456"/>
            <p:cNvSpPr txBox="1">
              <a:spLocks noChangeArrowheads="1"/>
            </p:cNvSpPr>
            <p:nvPr/>
          </p:nvSpPr>
          <p:spPr bwMode="auto">
            <a:xfrm>
              <a:off x="129298" y="4422476"/>
              <a:ext cx="3138487" cy="461665"/>
            </a:xfrm>
            <a:prstGeom prst="rect">
              <a:avLst/>
            </a:prstGeom>
            <a:solidFill>
              <a:srgbClr val="FFFF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GB" altLang="en-US" dirty="0">
                  <a:solidFill>
                    <a:srgbClr val="009DD9"/>
                  </a:solidFill>
                  <a:latin typeface="Comic Sans MS" panose="030F0702030302020204" pitchFamily="66" charset="0"/>
                </a:rPr>
                <a:t>-</a:t>
              </a:r>
              <a:r>
                <a:rPr lang="en-GB" altLang="en-US" b="1" dirty="0">
                  <a:solidFill>
                    <a:schemeClr val="accent2"/>
                  </a:solidFill>
                  <a:latin typeface="Comic Sans MS" panose="030F0702030302020204" pitchFamily="66" charset="0"/>
                </a:rPr>
                <a:t>  </a:t>
              </a:r>
              <a:r>
                <a:rPr lang="en-GB" altLang="en-US" sz="2000" b="1" dirty="0">
                  <a:solidFill>
                    <a:srgbClr val="FF0000"/>
                  </a:solidFill>
                  <a:latin typeface="Comic Sans MS" panose="030F0702030302020204" pitchFamily="66" charset="0"/>
                </a:rPr>
                <a:t> </a:t>
              </a:r>
              <a:r>
                <a:rPr lang="en-GB" altLang="en-US" sz="2200" dirty="0">
                  <a:latin typeface="Comic Sans MS" panose="030F0702030302020204" pitchFamily="66" charset="0"/>
                </a:rPr>
                <a:t>is the </a:t>
              </a:r>
              <a:r>
                <a:rPr lang="en-GB" altLang="en-US" sz="2200" b="1" dirty="0">
                  <a:solidFill>
                    <a:srgbClr val="FF6600"/>
                  </a:solidFill>
                  <a:latin typeface="Comic Sans MS" panose="030F0702030302020204" pitchFamily="66" charset="0"/>
                </a:rPr>
                <a:t>gradient</a:t>
              </a:r>
              <a:r>
                <a:rPr lang="en-GB" altLang="en-US" sz="2200" dirty="0">
                  <a:latin typeface="Comic Sans MS" panose="030F0702030302020204" pitchFamily="66" charset="0"/>
                </a:rPr>
                <a:t>.</a:t>
              </a:r>
            </a:p>
          </p:txBody>
        </p:sp>
        <p:grpSp>
          <p:nvGrpSpPr>
            <p:cNvPr id="475" name="Group 474"/>
            <p:cNvGrpSpPr/>
            <p:nvPr/>
          </p:nvGrpSpPr>
          <p:grpSpPr>
            <a:xfrm>
              <a:off x="561482" y="4426946"/>
              <a:ext cx="312214" cy="537134"/>
              <a:chOff x="2972458" y="6020297"/>
              <a:chExt cx="312214" cy="537134"/>
            </a:xfrm>
          </p:grpSpPr>
          <p:sp>
            <p:nvSpPr>
              <p:cNvPr id="476" name="Rectangle 475"/>
              <p:cNvSpPr/>
              <p:nvPr/>
            </p:nvSpPr>
            <p:spPr>
              <a:xfrm>
                <a:off x="2991002" y="6020297"/>
                <a:ext cx="293670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1400" b="1" dirty="0">
                    <a:solidFill>
                      <a:schemeClr val="accent2"/>
                    </a:solidFill>
                    <a:latin typeface="Comic Sans MS" panose="030F0702030302020204" pitchFamily="66" charset="0"/>
                  </a:rPr>
                  <a:t>4</a:t>
                </a:r>
                <a:endParaRPr lang="en-GB" sz="1400" dirty="0"/>
              </a:p>
            </p:txBody>
          </p:sp>
          <p:sp>
            <p:nvSpPr>
              <p:cNvPr id="477" name="Rectangle 476"/>
              <p:cNvSpPr/>
              <p:nvPr/>
            </p:nvSpPr>
            <p:spPr>
              <a:xfrm>
                <a:off x="2972458" y="6249654"/>
                <a:ext cx="293670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1400" b="1" dirty="0">
                    <a:solidFill>
                      <a:schemeClr val="accent2"/>
                    </a:solidFill>
                    <a:latin typeface="Comic Sans MS" panose="030F0702030302020204" pitchFamily="66" charset="0"/>
                  </a:rPr>
                  <a:t>5</a:t>
                </a:r>
                <a:endParaRPr lang="en-GB" sz="1400" dirty="0"/>
              </a:p>
            </p:txBody>
          </p:sp>
          <p:cxnSp>
            <p:nvCxnSpPr>
              <p:cNvPr id="478" name="Straight Connector 477"/>
              <p:cNvCxnSpPr/>
              <p:nvPr/>
            </p:nvCxnSpPr>
            <p:spPr>
              <a:xfrm>
                <a:off x="3006074" y="6271898"/>
                <a:ext cx="263525" cy="0"/>
              </a:xfrm>
              <a:prstGeom prst="line">
                <a:avLst/>
              </a:prstGeom>
              <a:ln w="19050">
                <a:solidFill>
                  <a:srgbClr val="009DD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479" name="Group 478"/>
          <p:cNvGrpSpPr/>
          <p:nvPr/>
        </p:nvGrpSpPr>
        <p:grpSpPr>
          <a:xfrm>
            <a:off x="2103411" y="1234917"/>
            <a:ext cx="312214" cy="537134"/>
            <a:chOff x="2918670" y="5966509"/>
            <a:chExt cx="312214" cy="537134"/>
          </a:xfrm>
        </p:grpSpPr>
        <p:sp>
          <p:nvSpPr>
            <p:cNvPr id="480" name="Rectangle 479"/>
            <p:cNvSpPr/>
            <p:nvPr/>
          </p:nvSpPr>
          <p:spPr>
            <a:xfrm>
              <a:off x="2937214" y="5966509"/>
              <a:ext cx="293670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1400" b="1" dirty="0">
                  <a:solidFill>
                    <a:schemeClr val="accent2"/>
                  </a:solidFill>
                  <a:latin typeface="Comic Sans MS" panose="030F0702030302020204" pitchFamily="66" charset="0"/>
                </a:rPr>
                <a:t>4</a:t>
              </a:r>
              <a:endParaRPr lang="en-GB" sz="1400" dirty="0"/>
            </a:p>
          </p:txBody>
        </p:sp>
        <p:sp>
          <p:nvSpPr>
            <p:cNvPr id="481" name="Rectangle 480"/>
            <p:cNvSpPr/>
            <p:nvPr/>
          </p:nvSpPr>
          <p:spPr>
            <a:xfrm>
              <a:off x="2918670" y="6195866"/>
              <a:ext cx="293670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1400" b="1" dirty="0">
                  <a:solidFill>
                    <a:schemeClr val="accent2"/>
                  </a:solidFill>
                  <a:latin typeface="Comic Sans MS" panose="030F0702030302020204" pitchFamily="66" charset="0"/>
                </a:rPr>
                <a:t>5</a:t>
              </a:r>
              <a:endParaRPr lang="en-GB" sz="1400" dirty="0"/>
            </a:p>
          </p:txBody>
        </p:sp>
        <p:cxnSp>
          <p:nvCxnSpPr>
            <p:cNvPr id="482" name="Straight Connector 481"/>
            <p:cNvCxnSpPr/>
            <p:nvPr/>
          </p:nvCxnSpPr>
          <p:spPr>
            <a:xfrm>
              <a:off x="2952286" y="6218110"/>
              <a:ext cx="263525" cy="0"/>
            </a:xfrm>
            <a:prstGeom prst="line">
              <a:avLst/>
            </a:prstGeom>
            <a:ln w="19050">
              <a:solidFill>
                <a:srgbClr val="009DD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83" name="TextBox 482"/>
          <p:cNvSpPr txBox="1"/>
          <p:nvPr/>
        </p:nvSpPr>
        <p:spPr>
          <a:xfrm>
            <a:off x="5950340" y="2678394"/>
            <a:ext cx="332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solidFill>
                  <a:srgbClr val="FF0000"/>
                </a:solidFill>
                <a:latin typeface="+mn-lt"/>
              </a:rPr>
              <a:t>X</a:t>
            </a:r>
          </a:p>
        </p:txBody>
      </p:sp>
      <p:sp>
        <p:nvSpPr>
          <p:cNvPr id="485" name="Text Box 464"/>
          <p:cNvSpPr txBox="1">
            <a:spLocks noChangeArrowheads="1"/>
          </p:cNvSpPr>
          <p:nvPr/>
        </p:nvSpPr>
        <p:spPr bwMode="auto">
          <a:xfrm>
            <a:off x="1523442" y="5021113"/>
            <a:ext cx="123507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000" dirty="0">
                <a:solidFill>
                  <a:schemeClr val="accent2"/>
                </a:solidFill>
                <a:latin typeface="Comic Sans MS" panose="030F0702030302020204" pitchFamily="66" charset="0"/>
              </a:rPr>
              <a:t>rise = -4</a:t>
            </a:r>
          </a:p>
        </p:txBody>
      </p:sp>
      <p:sp>
        <p:nvSpPr>
          <p:cNvPr id="486" name="Text Box 465"/>
          <p:cNvSpPr txBox="1">
            <a:spLocks noChangeArrowheads="1"/>
          </p:cNvSpPr>
          <p:nvPr/>
        </p:nvSpPr>
        <p:spPr bwMode="auto">
          <a:xfrm>
            <a:off x="1563642" y="5417988"/>
            <a:ext cx="115887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000" dirty="0">
                <a:solidFill>
                  <a:schemeClr val="accent2"/>
                </a:solidFill>
                <a:latin typeface="Comic Sans MS" panose="030F0702030302020204" pitchFamily="66" charset="0"/>
              </a:rPr>
              <a:t>run = 5</a:t>
            </a:r>
          </a:p>
        </p:txBody>
      </p:sp>
      <p:sp>
        <p:nvSpPr>
          <p:cNvPr id="487" name="TextBox 486"/>
          <p:cNvSpPr txBox="1"/>
          <p:nvPr/>
        </p:nvSpPr>
        <p:spPr>
          <a:xfrm>
            <a:off x="7193131" y="3681564"/>
            <a:ext cx="332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solidFill>
                  <a:srgbClr val="FF0000"/>
                </a:solidFill>
                <a:latin typeface="+mn-lt"/>
              </a:rPr>
              <a:t>X</a:t>
            </a:r>
          </a:p>
        </p:txBody>
      </p:sp>
      <p:sp>
        <p:nvSpPr>
          <p:cNvPr id="484" name="TextBox 483"/>
          <p:cNvSpPr txBox="1"/>
          <p:nvPr/>
        </p:nvSpPr>
        <p:spPr>
          <a:xfrm>
            <a:off x="179512" y="116632"/>
            <a:ext cx="82089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2060"/>
                </a:solidFill>
                <a:latin typeface="Comic Sans MS" panose="030F0702030302020204" pitchFamily="66" charset="0"/>
              </a:rPr>
              <a:t>Graphing from the gradient-intercept form</a:t>
            </a:r>
            <a:endParaRPr lang="en-GB" sz="2800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488" name="Rectangle 487">
            <a:hlinkClick r:id="rId4"/>
            <a:extLst>
              <a:ext uri="{FF2B5EF4-FFF2-40B4-BE49-F238E27FC236}">
                <a16:creationId xmlns:a16="http://schemas.microsoft.com/office/drawing/2014/main" id="{666B70CA-5D4D-458D-8F09-CB5A5FE07C24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9" name="Rectangle 488">
            <a:hlinkClick r:id="rId4"/>
            <a:extLst>
              <a:ext uri="{FF2B5EF4-FFF2-40B4-BE49-F238E27FC236}">
                <a16:creationId xmlns:a16="http://schemas.microsoft.com/office/drawing/2014/main" id="{DAA034BB-A359-4EFF-B383-FC4BB02A447C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3611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76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7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7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7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76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8" dur="500"/>
                                        <p:tgtEl>
                                          <p:spTgt spid="76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30" grpId="0" animBg="1"/>
      <p:bldP spid="7631" grpId="0" autoUpdateAnimBg="0"/>
      <p:bldP spid="7632" grpId="0" autoUpdateAnimBg="0"/>
      <p:bldP spid="7639" grpId="0" animBg="1"/>
      <p:bldP spid="7640" grpId="0" animBg="1"/>
      <p:bldP spid="467" grpId="0" animBg="1"/>
      <p:bldP spid="469" grpId="0" animBg="1" autoUpdateAnimBg="0"/>
      <p:bldP spid="471" grpId="0" animBg="1"/>
      <p:bldP spid="472" grpId="0" animBg="1"/>
      <p:bldP spid="483" grpId="0"/>
      <p:bldP spid="485" grpId="0" autoUpdateAnimBg="0"/>
      <p:bldP spid="486" grpId="0" autoUpdateAnimBg="0"/>
      <p:bldP spid="48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cage&#10;&#10;Description automatically generated">
            <a:hlinkClick r:id="rId2"/>
            <a:extLst>
              <a:ext uri="{FF2B5EF4-FFF2-40B4-BE49-F238E27FC236}">
                <a16:creationId xmlns:a16="http://schemas.microsoft.com/office/drawing/2014/main" id="{F1229F4D-42CD-45F9-A346-0BEB3F4D814D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72403" y="963215"/>
            <a:ext cx="5599193" cy="3597359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34A3044-064E-4F4F-9A40-DCB022A1AF45}"/>
              </a:ext>
            </a:extLst>
          </p:cNvPr>
          <p:cNvSpPr txBox="1"/>
          <p:nvPr/>
        </p:nvSpPr>
        <p:spPr>
          <a:xfrm>
            <a:off x="1524000" y="205115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Thank you for using resources from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3C7B91D-FA43-4DDC-AF24-F0D95F8771D8}"/>
              </a:ext>
            </a:extLst>
          </p:cNvPr>
          <p:cNvSpPr txBox="1"/>
          <p:nvPr/>
        </p:nvSpPr>
        <p:spPr>
          <a:xfrm>
            <a:off x="2286000" y="4982603"/>
            <a:ext cx="457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https://www.mathssupport.org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F331B16-2188-481D-902D-B24DB2D19006}"/>
              </a:ext>
            </a:extLst>
          </p:cNvPr>
          <p:cNvSpPr txBox="1"/>
          <p:nvPr/>
        </p:nvSpPr>
        <p:spPr>
          <a:xfrm>
            <a:off x="647700" y="5487256"/>
            <a:ext cx="784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If you have a special request, drop us an email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7DDA8DB-4973-4CCB-A3BF-CDF0FC0B875C}"/>
              </a:ext>
            </a:extLst>
          </p:cNvPr>
          <p:cNvSpPr txBox="1"/>
          <p:nvPr/>
        </p:nvSpPr>
        <p:spPr>
          <a:xfrm>
            <a:off x="2466975" y="5909285"/>
            <a:ext cx="3657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info@mathssupport.org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1" name="Rectangle 10">
            <a:hlinkClick r:id="rId5"/>
            <a:extLst>
              <a:ext uri="{FF2B5EF4-FFF2-40B4-BE49-F238E27FC236}">
                <a16:creationId xmlns:a16="http://schemas.microsoft.com/office/drawing/2014/main" id="{385B5B7E-21DC-4261-B654-DEFEDE6D8129}"/>
              </a:ext>
            </a:extLst>
          </p:cNvPr>
          <p:cNvSpPr/>
          <p:nvPr/>
        </p:nvSpPr>
        <p:spPr>
          <a:xfrm>
            <a:off x="8077200" y="74731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2" name="Rectangle 11">
            <a:hlinkClick r:id="rId5"/>
            <a:extLst>
              <a:ext uri="{FF2B5EF4-FFF2-40B4-BE49-F238E27FC236}">
                <a16:creationId xmlns:a16="http://schemas.microsoft.com/office/drawing/2014/main" id="{F35685D4-CF87-4E82-8D62-66EF53CDEA76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E8983EF-CE04-4600-8A87-8640EEF47371}"/>
              </a:ext>
            </a:extLst>
          </p:cNvPr>
          <p:cNvSpPr txBox="1"/>
          <p:nvPr/>
        </p:nvSpPr>
        <p:spPr>
          <a:xfrm>
            <a:off x="1371600" y="4579141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For more resources visit our website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Rectangle 14">
            <a:hlinkClick r:id="rId5"/>
            <a:extLst>
              <a:ext uri="{FF2B5EF4-FFF2-40B4-BE49-F238E27FC236}">
                <a16:creationId xmlns:a16="http://schemas.microsoft.com/office/drawing/2014/main" id="{3C973669-28B2-4B31-9311-8EF7AC9BF16E}"/>
              </a:ext>
            </a:extLst>
          </p:cNvPr>
          <p:cNvSpPr/>
          <p:nvPr/>
        </p:nvSpPr>
        <p:spPr>
          <a:xfrm>
            <a:off x="8061960" y="6131171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>
            <a:hlinkClick r:id="rId5"/>
            <a:extLst>
              <a:ext uri="{FF2B5EF4-FFF2-40B4-BE49-F238E27FC236}">
                <a16:creationId xmlns:a16="http://schemas.microsoft.com/office/drawing/2014/main" id="{D36DC034-F56A-439A-AE3D-E5C2D3AF4EE9}"/>
              </a:ext>
            </a:extLst>
          </p:cNvPr>
          <p:cNvSpPr/>
          <p:nvPr/>
        </p:nvSpPr>
        <p:spPr>
          <a:xfrm>
            <a:off x="828236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22818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11138"/>
            <a:ext cx="8229600" cy="420687"/>
          </a:xfrm>
        </p:spPr>
        <p:txBody>
          <a:bodyPr>
            <a:noAutofit/>
          </a:bodyPr>
          <a:lstStyle/>
          <a:p>
            <a:pPr eaLnBrk="1" hangingPunct="1"/>
            <a:r>
              <a:rPr lang="en-GB" sz="2800" dirty="0"/>
              <a:t>The equation of a straight line</a:t>
            </a:r>
          </a:p>
        </p:txBody>
      </p:sp>
      <p:sp>
        <p:nvSpPr>
          <p:cNvPr id="10246" name="Text Box 3"/>
          <p:cNvSpPr txBox="1">
            <a:spLocks noChangeArrowheads="1"/>
          </p:cNvSpPr>
          <p:nvPr/>
        </p:nvSpPr>
        <p:spPr bwMode="auto">
          <a:xfrm>
            <a:off x="238955" y="1013827"/>
            <a:ext cx="856932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400" dirty="0">
                <a:latin typeface="+mn-lt"/>
              </a:rPr>
              <a:t>The coordinates </a:t>
            </a:r>
            <a:r>
              <a:rPr lang="en-GB" sz="2400" b="1" i="1" dirty="0">
                <a:latin typeface="+mn-lt"/>
                <a:cs typeface="Times New Roman" panose="02020603050405020304" pitchFamily="18" charset="0"/>
              </a:rPr>
              <a:t>x</a:t>
            </a:r>
            <a:r>
              <a:rPr lang="en-GB" sz="2400" dirty="0">
                <a:latin typeface="+mn-lt"/>
              </a:rPr>
              <a:t> and </a:t>
            </a:r>
            <a:r>
              <a:rPr lang="en-GB" sz="2400" b="1" i="1" dirty="0">
                <a:latin typeface="+mn-lt"/>
                <a:cs typeface="Times New Roman" panose="02020603050405020304" pitchFamily="18" charset="0"/>
              </a:rPr>
              <a:t>y</a:t>
            </a:r>
            <a:r>
              <a:rPr lang="en-GB" sz="2400" dirty="0">
                <a:latin typeface="+mn-lt"/>
              </a:rPr>
              <a:t> of any point on a line are linked by an equation, called the </a:t>
            </a:r>
            <a:r>
              <a:rPr lang="en-GB" sz="2400" b="1" dirty="0">
                <a:solidFill>
                  <a:srgbClr val="FF6600"/>
                </a:solidFill>
                <a:latin typeface="+mn-lt"/>
              </a:rPr>
              <a:t>equation of the line</a:t>
            </a:r>
          </a:p>
        </p:txBody>
      </p:sp>
      <p:sp>
        <p:nvSpPr>
          <p:cNvPr id="736260" name="Text Box 4"/>
          <p:cNvSpPr txBox="1">
            <a:spLocks noChangeArrowheads="1"/>
          </p:cNvSpPr>
          <p:nvPr/>
        </p:nvSpPr>
        <p:spPr bwMode="auto">
          <a:xfrm>
            <a:off x="508830" y="3030051"/>
            <a:ext cx="829945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66700" indent="-266700">
              <a:buFontTx/>
              <a:buBlip>
                <a:blip r:embed="rId3"/>
              </a:buBlip>
            </a:pPr>
            <a:r>
              <a:rPr lang="en-GB" sz="2400" dirty="0">
                <a:latin typeface="+mn-lt"/>
              </a:rPr>
              <a:t>If a point Q lies on a line L then the coordinates of Q satisfy the equation of L</a:t>
            </a:r>
          </a:p>
        </p:txBody>
      </p:sp>
      <p:sp>
        <p:nvSpPr>
          <p:cNvPr id="736261" name="Text Box 5"/>
          <p:cNvSpPr txBox="1">
            <a:spLocks noChangeArrowheads="1"/>
          </p:cNvSpPr>
          <p:nvPr/>
        </p:nvSpPr>
        <p:spPr bwMode="auto">
          <a:xfrm>
            <a:off x="522002" y="4470211"/>
            <a:ext cx="842473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66700" indent="-266700">
              <a:buFontTx/>
              <a:buBlip>
                <a:blip r:embed="rId3"/>
              </a:buBlip>
            </a:pPr>
            <a:r>
              <a:rPr lang="en-GB" sz="2400" dirty="0">
                <a:latin typeface="+mn-lt"/>
              </a:rPr>
              <a:t>If the coordinates of any point Q satisfy the equation of a line L, then the point Q lies on L</a:t>
            </a:r>
          </a:p>
        </p:txBody>
      </p:sp>
      <p:sp>
        <p:nvSpPr>
          <p:cNvPr id="16" name="Text Box 9"/>
          <p:cNvSpPr txBox="1">
            <a:spLocks noChangeArrowheads="1"/>
          </p:cNvSpPr>
          <p:nvPr/>
        </p:nvSpPr>
        <p:spPr bwMode="auto">
          <a:xfrm>
            <a:off x="219905" y="2319263"/>
            <a:ext cx="273685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2400" dirty="0">
                <a:latin typeface="+mn-lt"/>
              </a:rPr>
              <a:t>This means that:</a:t>
            </a:r>
          </a:p>
        </p:txBody>
      </p:sp>
      <p:sp>
        <p:nvSpPr>
          <p:cNvPr id="7" name="Rectangle 6">
            <a:hlinkClick r:id="rId4"/>
            <a:extLst>
              <a:ext uri="{FF2B5EF4-FFF2-40B4-BE49-F238E27FC236}">
                <a16:creationId xmlns:a16="http://schemas.microsoft.com/office/drawing/2014/main" id="{58DF8B40-0AC1-4AE6-B2E9-7189D65FC32C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>
            <a:hlinkClick r:id="rId4"/>
            <a:extLst>
              <a:ext uri="{FF2B5EF4-FFF2-40B4-BE49-F238E27FC236}">
                <a16:creationId xmlns:a16="http://schemas.microsoft.com/office/drawing/2014/main" id="{E2D2665D-8DD1-4C6D-BE3F-757CA54A38E5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6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6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6260" grpId="0"/>
      <p:bldP spid="736261" grpId="0"/>
      <p:bldP spid="1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31775"/>
            <a:ext cx="8229600" cy="420688"/>
          </a:xfrm>
        </p:spPr>
        <p:txBody>
          <a:bodyPr>
            <a:noAutofit/>
          </a:bodyPr>
          <a:lstStyle/>
          <a:p>
            <a:pPr eaLnBrk="1" hangingPunct="1"/>
            <a:r>
              <a:rPr lang="en-GB" sz="2800" dirty="0"/>
              <a:t>The equation of a straight line</a:t>
            </a:r>
          </a:p>
        </p:txBody>
      </p:sp>
      <p:sp>
        <p:nvSpPr>
          <p:cNvPr id="736262" name="Text Box 6"/>
          <p:cNvSpPr txBox="1">
            <a:spLocks noChangeArrowheads="1"/>
          </p:cNvSpPr>
          <p:nvPr/>
        </p:nvSpPr>
        <p:spPr bwMode="auto">
          <a:xfrm>
            <a:off x="1460881" y="1379010"/>
            <a:ext cx="435209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v"/>
            </a:pPr>
            <a:r>
              <a:rPr lang="en-GB" sz="2400" b="1" dirty="0">
                <a:latin typeface="+mn-lt"/>
              </a:rPr>
              <a:t>Gradient-intercept form</a:t>
            </a:r>
          </a:p>
        </p:txBody>
      </p:sp>
      <p:sp>
        <p:nvSpPr>
          <p:cNvPr id="18" name="Text Box 9"/>
          <p:cNvSpPr txBox="1">
            <a:spLocks noChangeArrowheads="1"/>
          </p:cNvSpPr>
          <p:nvPr/>
        </p:nvSpPr>
        <p:spPr bwMode="auto">
          <a:xfrm>
            <a:off x="197679" y="726299"/>
            <a:ext cx="828803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2400" dirty="0">
                <a:latin typeface="+mn-lt"/>
              </a:rPr>
              <a:t>The equation of a line can be written in different forms:</a:t>
            </a:r>
          </a:p>
        </p:txBody>
      </p:sp>
      <p:sp>
        <p:nvSpPr>
          <p:cNvPr id="19" name="Text Box 6"/>
          <p:cNvSpPr txBox="1">
            <a:spLocks noChangeArrowheads="1"/>
          </p:cNvSpPr>
          <p:nvPr/>
        </p:nvSpPr>
        <p:spPr bwMode="auto">
          <a:xfrm>
            <a:off x="1460881" y="2210906"/>
            <a:ext cx="346660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v"/>
            </a:pPr>
            <a:r>
              <a:rPr lang="en-GB" sz="2400" b="1" dirty="0">
                <a:latin typeface="+mn-lt"/>
              </a:rPr>
              <a:t>General form</a:t>
            </a:r>
          </a:p>
        </p:txBody>
      </p:sp>
      <p:sp>
        <p:nvSpPr>
          <p:cNvPr id="12" name="Text Box 6">
            <a:extLst>
              <a:ext uri="{FF2B5EF4-FFF2-40B4-BE49-F238E27FC236}">
                <a16:creationId xmlns:a16="http://schemas.microsoft.com/office/drawing/2014/main" id="{D674DBDB-6785-4F87-8E18-9257FFB2D8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60882" y="3042802"/>
            <a:ext cx="435209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v"/>
            </a:pPr>
            <a:r>
              <a:rPr lang="en-GB" sz="2400" b="1" dirty="0">
                <a:latin typeface="+mn-lt"/>
              </a:rPr>
              <a:t>Point-gradient form</a:t>
            </a:r>
          </a:p>
        </p:txBody>
      </p:sp>
      <p:sp>
        <p:nvSpPr>
          <p:cNvPr id="20" name="Text Box 3">
            <a:extLst>
              <a:ext uri="{FF2B5EF4-FFF2-40B4-BE49-F238E27FC236}">
                <a16:creationId xmlns:a16="http://schemas.microsoft.com/office/drawing/2014/main" id="{A15A72C5-ECA9-4645-8ABD-98C0ACABF5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76" y="3957669"/>
            <a:ext cx="8569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400" dirty="0">
                <a:latin typeface="+mn-lt"/>
              </a:rPr>
              <a:t>A straight line can be defined by:</a:t>
            </a:r>
          </a:p>
        </p:txBody>
      </p:sp>
      <p:sp>
        <p:nvSpPr>
          <p:cNvPr id="21" name="Text Box 4">
            <a:extLst>
              <a:ext uri="{FF2B5EF4-FFF2-40B4-BE49-F238E27FC236}">
                <a16:creationId xmlns:a16="http://schemas.microsoft.com/office/drawing/2014/main" id="{DD45B886-1901-43CA-AF74-7503592649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8101" y="4980611"/>
            <a:ext cx="740779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66700" indent="-266700">
              <a:buFontTx/>
              <a:buBlip>
                <a:blip r:embed="rId3"/>
              </a:buBlip>
            </a:pPr>
            <a:r>
              <a:rPr lang="en-GB" sz="2400" dirty="0">
                <a:latin typeface="+mn-lt"/>
              </a:rPr>
              <a:t>one point on the line and the gradient of the line</a:t>
            </a:r>
          </a:p>
        </p:txBody>
      </p:sp>
      <p:sp>
        <p:nvSpPr>
          <p:cNvPr id="22" name="Text Box 5">
            <a:extLst>
              <a:ext uri="{FF2B5EF4-FFF2-40B4-BE49-F238E27FC236}">
                <a16:creationId xmlns:a16="http://schemas.microsoft.com/office/drawing/2014/main" id="{5E1F2029-D426-4896-A607-56057A714C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5779" y="5556675"/>
            <a:ext cx="352051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66700" indent="-266700">
              <a:buFontTx/>
              <a:buBlip>
                <a:blip r:embed="rId3"/>
              </a:buBlip>
            </a:pPr>
            <a:r>
              <a:rPr lang="en-GB" sz="2400" dirty="0">
                <a:latin typeface="+mn-lt"/>
              </a:rPr>
              <a:t>two points on the line</a:t>
            </a:r>
          </a:p>
        </p:txBody>
      </p:sp>
      <p:sp>
        <p:nvSpPr>
          <p:cNvPr id="23" name="Text Box 4">
            <a:extLst>
              <a:ext uri="{FF2B5EF4-FFF2-40B4-BE49-F238E27FC236}">
                <a16:creationId xmlns:a16="http://schemas.microsoft.com/office/drawing/2014/main" id="{01D75D8F-E20C-43D8-8A9C-D96CC043A1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5779" y="4475761"/>
            <a:ext cx="67954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66700" indent="-266700">
              <a:buFontTx/>
              <a:buBlip>
                <a:blip r:embed="rId3"/>
              </a:buBlip>
            </a:pPr>
            <a:r>
              <a:rPr lang="en-GB" sz="2400" dirty="0">
                <a:latin typeface="+mn-lt"/>
              </a:rPr>
              <a:t>the y-intercept and the gradient of the line</a:t>
            </a:r>
          </a:p>
        </p:txBody>
      </p:sp>
      <p:sp>
        <p:nvSpPr>
          <p:cNvPr id="11" name="Rectangle 10">
            <a:hlinkClick r:id="rId4"/>
            <a:extLst>
              <a:ext uri="{FF2B5EF4-FFF2-40B4-BE49-F238E27FC236}">
                <a16:creationId xmlns:a16="http://schemas.microsoft.com/office/drawing/2014/main" id="{3DD94F1E-0BD8-4054-A230-DE45D69E386A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>
            <a:hlinkClick r:id="rId4"/>
            <a:extLst>
              <a:ext uri="{FF2B5EF4-FFF2-40B4-BE49-F238E27FC236}">
                <a16:creationId xmlns:a16="http://schemas.microsoft.com/office/drawing/2014/main" id="{1FD08262-7FA0-4A07-8181-C2720EF097F8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3465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6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6262" grpId="0"/>
      <p:bldP spid="18" grpId="0"/>
      <p:bldP spid="19" grpId="0"/>
      <p:bldP spid="12" grpId="0"/>
      <p:bldP spid="20" grpId="0"/>
      <p:bldP spid="21" grpId="0"/>
      <p:bldP spid="22" grpId="0"/>
      <p:bldP spid="2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36525"/>
            <a:ext cx="8229600" cy="979488"/>
          </a:xfrm>
        </p:spPr>
        <p:txBody>
          <a:bodyPr>
            <a:noAutofit/>
          </a:bodyPr>
          <a:lstStyle/>
          <a:p>
            <a:pPr eaLnBrk="1" hangingPunct="1"/>
            <a:r>
              <a:rPr lang="en-GB" sz="2800" dirty="0"/>
              <a:t>The gradient-intercept form of the equation of a straight line</a:t>
            </a:r>
          </a:p>
        </p:txBody>
      </p:sp>
      <p:sp>
        <p:nvSpPr>
          <p:cNvPr id="10253" name="Text Box 13"/>
          <p:cNvSpPr txBox="1">
            <a:spLocks noChangeArrowheads="1"/>
          </p:cNvSpPr>
          <p:nvPr/>
        </p:nvSpPr>
        <p:spPr bwMode="auto">
          <a:xfrm>
            <a:off x="1173447" y="1421366"/>
            <a:ext cx="7077075" cy="1569660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400" dirty="0">
                <a:latin typeface="+mn-lt"/>
              </a:rPr>
              <a:t>The equation of a straight line can be written in the form </a:t>
            </a:r>
            <a:r>
              <a:rPr lang="en-GB" sz="2400" i="1" dirty="0">
                <a:latin typeface="Times New Roman" pitchFamily="18" charset="0"/>
              </a:rPr>
              <a:t>y</a:t>
            </a:r>
            <a:r>
              <a:rPr lang="en-GB" sz="2400" dirty="0"/>
              <a:t> = </a:t>
            </a:r>
            <a:r>
              <a:rPr lang="en-GB" sz="2400" b="1" i="1" dirty="0">
                <a:solidFill>
                  <a:srgbClr val="FF0000"/>
                </a:solidFill>
                <a:latin typeface="Times New Roman" pitchFamily="18" charset="0"/>
              </a:rPr>
              <a:t>m</a:t>
            </a:r>
            <a:r>
              <a:rPr lang="en-GB" sz="2400" i="1" dirty="0">
                <a:latin typeface="Times New Roman" pitchFamily="18" charset="0"/>
              </a:rPr>
              <a:t>x</a:t>
            </a:r>
            <a:r>
              <a:rPr lang="en-GB" sz="2400" dirty="0"/>
              <a:t> + </a:t>
            </a:r>
            <a:r>
              <a:rPr lang="en-GB" sz="2400" b="1" i="1" dirty="0">
                <a:solidFill>
                  <a:srgbClr val="0000CC"/>
                </a:solidFill>
                <a:latin typeface="Times New Roman" pitchFamily="18" charset="0"/>
              </a:rPr>
              <a:t>c</a:t>
            </a:r>
            <a:r>
              <a:rPr lang="en-GB" sz="2400" i="1" dirty="0">
                <a:latin typeface="Times New Roman" pitchFamily="18" charset="0"/>
              </a:rPr>
              <a:t>,</a:t>
            </a:r>
            <a:r>
              <a:rPr lang="en-GB" sz="2400" dirty="0"/>
              <a:t> </a:t>
            </a:r>
            <a:r>
              <a:rPr lang="en-GB" sz="2400" dirty="0">
                <a:latin typeface="+mn-lt"/>
              </a:rPr>
              <a:t>where</a:t>
            </a:r>
          </a:p>
          <a:p>
            <a:pPr marL="266700" indent="-266700">
              <a:buBlip>
                <a:blip r:embed="rId3"/>
              </a:buBlip>
            </a:pPr>
            <a:r>
              <a:rPr lang="en-GB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GB" sz="2400" dirty="0"/>
              <a:t> </a:t>
            </a:r>
            <a:r>
              <a:rPr lang="en-GB" sz="2400" dirty="0">
                <a:latin typeface="+mn-lt"/>
              </a:rPr>
              <a:t>is the </a:t>
            </a:r>
            <a:r>
              <a:rPr lang="en-GB" sz="2400" b="1" dirty="0">
                <a:solidFill>
                  <a:srgbClr val="FF6600"/>
                </a:solidFill>
                <a:latin typeface="+mn-lt"/>
              </a:rPr>
              <a:t>gradient</a:t>
            </a:r>
          </a:p>
          <a:p>
            <a:pPr marL="266700" indent="-266700">
              <a:buBlip>
                <a:blip r:embed="rId3"/>
              </a:buBlip>
            </a:pPr>
            <a:r>
              <a:rPr lang="en-GB" sz="2400" b="1" i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GB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>
                <a:latin typeface="+mn-lt"/>
              </a:rPr>
              <a:t>is the </a:t>
            </a:r>
            <a:r>
              <a:rPr lang="en-GB" sz="2400" b="1" i="1" dirty="0">
                <a:solidFill>
                  <a:srgbClr val="FF6600"/>
                </a:solidFill>
                <a:cs typeface="Times New Roman" panose="02020603050405020304" pitchFamily="18" charset="0"/>
              </a:rPr>
              <a:t>y</a:t>
            </a:r>
            <a:r>
              <a:rPr lang="en-GB" sz="2400" b="1" dirty="0">
                <a:solidFill>
                  <a:srgbClr val="FF6600"/>
                </a:solidFill>
                <a:latin typeface="+mn-lt"/>
              </a:rPr>
              <a:t>-intercept</a:t>
            </a:r>
          </a:p>
        </p:txBody>
      </p:sp>
      <p:sp>
        <p:nvSpPr>
          <p:cNvPr id="4" name="Rectangle 3"/>
          <p:cNvSpPr/>
          <p:nvPr/>
        </p:nvSpPr>
        <p:spPr>
          <a:xfrm>
            <a:off x="427508" y="3389493"/>
            <a:ext cx="856895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i="1" dirty="0">
                <a:latin typeface="Times New Roman" pitchFamily="18" charset="0"/>
              </a:rPr>
              <a:t>y</a:t>
            </a:r>
            <a:r>
              <a:rPr lang="en-GB" sz="2400" dirty="0"/>
              <a:t> = </a:t>
            </a:r>
            <a:r>
              <a:rPr lang="en-GB" sz="2400" b="1" i="1" dirty="0">
                <a:solidFill>
                  <a:srgbClr val="FF0000"/>
                </a:solidFill>
                <a:latin typeface="Times New Roman" pitchFamily="18" charset="0"/>
              </a:rPr>
              <a:t>m</a:t>
            </a:r>
            <a:r>
              <a:rPr lang="en-GB" sz="2400" i="1" dirty="0">
                <a:latin typeface="Times New Roman" pitchFamily="18" charset="0"/>
              </a:rPr>
              <a:t>x</a:t>
            </a:r>
            <a:r>
              <a:rPr lang="en-GB" sz="2400" dirty="0"/>
              <a:t> + </a:t>
            </a:r>
            <a:r>
              <a:rPr lang="en-GB" sz="2400" b="1" i="1" dirty="0">
                <a:solidFill>
                  <a:srgbClr val="0000CC"/>
                </a:solidFill>
                <a:latin typeface="Times New Roman" pitchFamily="18" charset="0"/>
              </a:rPr>
              <a:t>c</a:t>
            </a:r>
            <a:r>
              <a:rPr lang="en-GB" sz="2400" i="1" dirty="0">
                <a:latin typeface="Times New Roman" pitchFamily="18" charset="0"/>
              </a:rPr>
              <a:t>,</a:t>
            </a:r>
            <a:r>
              <a:rPr lang="en-GB" sz="2400" dirty="0"/>
              <a:t> </a:t>
            </a:r>
            <a:r>
              <a:rPr lang="en-GB" sz="2400" dirty="0">
                <a:latin typeface="+mn-lt"/>
              </a:rPr>
              <a:t>is the </a:t>
            </a:r>
            <a:r>
              <a:rPr lang="en-GB" sz="2400" b="1" dirty="0">
                <a:latin typeface="+mn-lt"/>
              </a:rPr>
              <a:t>gradient-intercept form </a:t>
            </a:r>
            <a:r>
              <a:rPr lang="en-GB" sz="2400" dirty="0">
                <a:latin typeface="+mn-lt"/>
              </a:rPr>
              <a:t>of the straight line equation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EBBC16C-3D39-4544-BFAC-19B7F62DCCE3}"/>
              </a:ext>
            </a:extLst>
          </p:cNvPr>
          <p:cNvSpPr/>
          <p:nvPr/>
        </p:nvSpPr>
        <p:spPr>
          <a:xfrm>
            <a:off x="457200" y="4295889"/>
            <a:ext cx="85689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/>
              <a:t>To write the equation in this form we just need to know: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28096835-789B-4FD7-9D5C-2593DF815EC9}"/>
              </a:ext>
            </a:extLst>
          </p:cNvPr>
          <p:cNvSpPr/>
          <p:nvPr/>
        </p:nvSpPr>
        <p:spPr>
          <a:xfrm>
            <a:off x="2082798" y="4895266"/>
            <a:ext cx="42351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b="1" i="1" dirty="0">
                <a:solidFill>
                  <a:srgbClr val="FF0000"/>
                </a:solidFill>
                <a:latin typeface="Times New Roman" pitchFamily="18" charset="0"/>
              </a:rPr>
              <a:t>m</a:t>
            </a:r>
            <a:endParaRPr lang="en-GB" sz="2400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3099A96-E9D8-49FC-A671-7E6ECF505839}"/>
              </a:ext>
            </a:extLst>
          </p:cNvPr>
          <p:cNvSpPr/>
          <p:nvPr/>
        </p:nvSpPr>
        <p:spPr>
          <a:xfrm>
            <a:off x="2590800" y="4932475"/>
            <a:ext cx="199445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latin typeface="+mn-lt"/>
              </a:rPr>
              <a:t>the </a:t>
            </a:r>
            <a:r>
              <a:rPr lang="en-GB" sz="2400" b="1" dirty="0">
                <a:latin typeface="+mn-lt"/>
              </a:rPr>
              <a:t>gradient</a:t>
            </a:r>
            <a:endParaRPr lang="en-GB" sz="2400" dirty="0">
              <a:latin typeface="+mn-lt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CFA2D60A-6618-41C9-8A65-C8B68DBFF1E8}"/>
              </a:ext>
            </a:extLst>
          </p:cNvPr>
          <p:cNvSpPr/>
          <p:nvPr/>
        </p:nvSpPr>
        <p:spPr>
          <a:xfrm>
            <a:off x="2069541" y="5544175"/>
            <a:ext cx="32092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b="1" i="1" dirty="0">
                <a:solidFill>
                  <a:srgbClr val="0000CC"/>
                </a:solidFill>
                <a:latin typeface="Times New Roman" pitchFamily="18" charset="0"/>
              </a:rPr>
              <a:t>c</a:t>
            </a:r>
            <a:endParaRPr lang="en-GB" sz="2400" dirty="0">
              <a:solidFill>
                <a:srgbClr val="0000CC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8D57AE6-2315-48B8-B6C8-2FFC4F13B767}"/>
              </a:ext>
            </a:extLst>
          </p:cNvPr>
          <p:cNvSpPr/>
          <p:nvPr/>
        </p:nvSpPr>
        <p:spPr>
          <a:xfrm>
            <a:off x="2577543" y="5581384"/>
            <a:ext cx="24753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latin typeface="+mn-lt"/>
              </a:rPr>
              <a:t>the </a:t>
            </a:r>
            <a:r>
              <a:rPr lang="en-GB" sz="2400" b="1" dirty="0">
                <a:latin typeface="+mn-lt"/>
              </a:rPr>
              <a:t>y-intercept</a:t>
            </a:r>
            <a:endParaRPr lang="en-GB" sz="2400" dirty="0">
              <a:latin typeface="+mn-lt"/>
            </a:endParaRPr>
          </a:p>
        </p:txBody>
      </p:sp>
      <p:sp>
        <p:nvSpPr>
          <p:cNvPr id="10" name="Rectangle 9">
            <a:hlinkClick r:id="rId4"/>
            <a:extLst>
              <a:ext uri="{FF2B5EF4-FFF2-40B4-BE49-F238E27FC236}">
                <a16:creationId xmlns:a16="http://schemas.microsoft.com/office/drawing/2014/main" id="{4ADE9B1E-FD26-4A39-B95D-4B91998D92AC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>
            <a:hlinkClick r:id="rId4"/>
            <a:extLst>
              <a:ext uri="{FF2B5EF4-FFF2-40B4-BE49-F238E27FC236}">
                <a16:creationId xmlns:a16="http://schemas.microsoft.com/office/drawing/2014/main" id="{83548CDE-FA21-4042-AFC1-C5385D34217F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7749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3" grpId="0" animBg="1"/>
      <p:bldP spid="4" grpId="0"/>
      <p:bldP spid="16" grpId="0"/>
      <p:bldP spid="2" grpId="0"/>
      <p:bldP spid="3" grpId="0"/>
      <p:bldP spid="20" grpId="0"/>
      <p:bldP spid="2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4" name="Text Box 9"/>
          <p:cNvSpPr txBox="1">
            <a:spLocks noChangeArrowheads="1"/>
          </p:cNvSpPr>
          <p:nvPr/>
        </p:nvSpPr>
        <p:spPr bwMode="auto">
          <a:xfrm>
            <a:off x="457200" y="3058259"/>
            <a:ext cx="331306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2400" dirty="0">
                <a:latin typeface="+mn-lt"/>
              </a:rPr>
              <a:t>Using</a:t>
            </a:r>
            <a:r>
              <a:rPr lang="en-GB" sz="2400" dirty="0"/>
              <a:t> </a:t>
            </a:r>
            <a:r>
              <a:rPr lang="en-GB" sz="2400" i="1" dirty="0">
                <a:latin typeface="Times New Roman" pitchFamily="18" charset="0"/>
              </a:rPr>
              <a:t>y</a:t>
            </a:r>
            <a:r>
              <a:rPr lang="en-GB" sz="2400" dirty="0"/>
              <a:t> = </a:t>
            </a:r>
            <a:r>
              <a:rPr lang="en-GB" sz="2400" i="1" dirty="0">
                <a:latin typeface="Times New Roman" pitchFamily="18" charset="0"/>
              </a:rPr>
              <a:t>mx</a:t>
            </a:r>
            <a:r>
              <a:rPr lang="en-GB" sz="2400" dirty="0"/>
              <a:t> + </a:t>
            </a:r>
            <a:r>
              <a:rPr lang="en-GB" sz="2400" i="1" dirty="0">
                <a:latin typeface="Times New Roman" pitchFamily="18" charset="0"/>
              </a:rPr>
              <a:t>c</a:t>
            </a:r>
            <a:endParaRPr lang="en-GB" sz="2400" dirty="0"/>
          </a:p>
        </p:txBody>
      </p:sp>
      <p:graphicFrame>
        <p:nvGraphicFramePr>
          <p:cNvPr id="736267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74664976"/>
              </p:ext>
            </p:extLst>
          </p:nvPr>
        </p:nvGraphicFramePr>
        <p:xfrm>
          <a:off x="4069224" y="4747682"/>
          <a:ext cx="1358900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358310" imgH="723586" progId="">
                  <p:embed/>
                </p:oleObj>
              </mc:Choice>
              <mc:Fallback>
                <p:oleObj name="Equation" r:id="rId3" imgW="1358310" imgH="723586" progId="">
                  <p:embed/>
                  <p:pic>
                    <p:nvPicPr>
                      <p:cNvPr id="736267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9224" y="4747682"/>
                        <a:ext cx="1358900" cy="723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" name="Group 12"/>
          <p:cNvGrpSpPr>
            <a:grpSpLocks/>
          </p:cNvGrpSpPr>
          <p:nvPr/>
        </p:nvGrpSpPr>
        <p:grpSpPr bwMode="auto">
          <a:xfrm>
            <a:off x="832381" y="1989617"/>
            <a:ext cx="7077075" cy="850900"/>
            <a:chOff x="651" y="2483"/>
            <a:chExt cx="4458" cy="536"/>
          </a:xfrm>
        </p:grpSpPr>
        <p:sp>
          <p:nvSpPr>
            <p:cNvPr id="10253" name="Text Box 13"/>
            <p:cNvSpPr txBox="1">
              <a:spLocks noChangeArrowheads="1"/>
            </p:cNvSpPr>
            <p:nvPr/>
          </p:nvSpPr>
          <p:spPr bwMode="auto">
            <a:xfrm>
              <a:off x="651" y="2483"/>
              <a:ext cx="4458" cy="536"/>
            </a:xfrm>
            <a:prstGeom prst="rect">
              <a:avLst/>
            </a:prstGeom>
            <a:solidFill>
              <a:srgbClr val="FFFFCC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GB" sz="2400" dirty="0">
                  <a:latin typeface="+mn-lt"/>
                </a:rPr>
                <a:t>A line passes through the point (0, –4) and has a gradient of   . What is the equation of the line?</a:t>
              </a:r>
            </a:p>
          </p:txBody>
        </p:sp>
        <p:graphicFrame>
          <p:nvGraphicFramePr>
            <p:cNvPr id="10243" name="Object 14"/>
            <p:cNvGraphicFramePr>
              <a:graphicFrameLocks noChangeAspect="1"/>
            </p:cNvGraphicFramePr>
            <p:nvPr/>
          </p:nvGraphicFramePr>
          <p:xfrm>
            <a:off x="1837" y="2750"/>
            <a:ext cx="120" cy="24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5" imgW="190417" imgH="380835" progId="">
                    <p:embed/>
                  </p:oleObj>
                </mc:Choice>
                <mc:Fallback>
                  <p:oleObj name="Equation" r:id="rId5" imgW="190417" imgH="380835" progId="">
                    <p:embed/>
                    <p:pic>
                      <p:nvPicPr>
                        <p:cNvPr id="10243" name="Object 1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37" y="2750"/>
                          <a:ext cx="120" cy="24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4" name="Rectangle 3"/>
          <p:cNvSpPr/>
          <p:nvPr/>
        </p:nvSpPr>
        <p:spPr>
          <a:xfrm>
            <a:off x="875509" y="5240750"/>
            <a:ext cx="107593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i="1" dirty="0">
                <a:latin typeface="Times New Roman" pitchFamily="18" charset="0"/>
              </a:rPr>
              <a:t>c</a:t>
            </a:r>
            <a:r>
              <a:rPr lang="en-GB" sz="2400" dirty="0"/>
              <a:t> = –4 </a:t>
            </a:r>
          </a:p>
        </p:txBody>
      </p:sp>
      <p:graphicFrame>
        <p:nvGraphicFramePr>
          <p:cNvPr id="19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61602833"/>
              </p:ext>
            </p:extLst>
          </p:nvPr>
        </p:nvGraphicFramePr>
        <p:xfrm>
          <a:off x="921002" y="4607017"/>
          <a:ext cx="7239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723586" imgH="380835" progId="">
                  <p:embed/>
                </p:oleObj>
              </mc:Choice>
              <mc:Fallback>
                <p:oleObj name="Equation" r:id="rId7" imgW="723586" imgH="380835" progId="">
                  <p:embed/>
                  <p:pic>
                    <p:nvPicPr>
                      <p:cNvPr id="19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1002" y="4607017"/>
                        <a:ext cx="723900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/>
          <p:nvPr/>
        </p:nvSpPr>
        <p:spPr>
          <a:xfrm>
            <a:off x="2590800" y="3851315"/>
            <a:ext cx="599598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>
                <a:latin typeface="+mn-lt"/>
              </a:rPr>
              <a:t>We can write the equation of the line as</a:t>
            </a:r>
          </a:p>
        </p:txBody>
      </p:sp>
      <p:sp>
        <p:nvSpPr>
          <p:cNvPr id="6" name="Rectangle 5"/>
          <p:cNvSpPr/>
          <p:nvPr/>
        </p:nvSpPr>
        <p:spPr>
          <a:xfrm>
            <a:off x="268893" y="1308926"/>
            <a:ext cx="160172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latin typeface="+mn-lt"/>
              </a:rPr>
              <a:t>Example</a:t>
            </a:r>
            <a:r>
              <a:rPr lang="en-GB" dirty="0">
                <a:latin typeface="+mn-lt"/>
              </a:rPr>
              <a:t> 1</a:t>
            </a:r>
            <a:endParaRPr lang="en-GB" sz="2400" dirty="0">
              <a:latin typeface="+mn-lt"/>
            </a:endParaRPr>
          </a:p>
        </p:txBody>
      </p:sp>
      <p:sp>
        <p:nvSpPr>
          <p:cNvPr id="17" name="Rectangle 2">
            <a:extLst>
              <a:ext uri="{FF2B5EF4-FFF2-40B4-BE49-F238E27FC236}">
                <a16:creationId xmlns:a16="http://schemas.microsoft.com/office/drawing/2014/main" id="{24AF86B3-1678-42E4-B69F-0E9228A2C35C}"/>
              </a:ext>
            </a:extLst>
          </p:cNvPr>
          <p:cNvSpPr txBox="1">
            <a:spLocks noChangeArrowheads="1"/>
          </p:cNvSpPr>
          <p:nvPr/>
        </p:nvSpPr>
        <p:spPr>
          <a:xfrm>
            <a:off x="256119" y="136525"/>
            <a:ext cx="8229600" cy="979396"/>
          </a:xfrm>
          <a:prstGeom prst="rect">
            <a:avLst/>
          </a:prstGeom>
        </p:spPr>
        <p:txBody>
          <a:bodyPr bIns="91440" anchor="b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800" dirty="0"/>
              <a:t>The gradient-intercept form of the equation of a straight line</a:t>
            </a:r>
          </a:p>
        </p:txBody>
      </p:sp>
      <p:sp>
        <p:nvSpPr>
          <p:cNvPr id="12" name="Rectangle 11">
            <a:hlinkClick r:id="rId9"/>
            <a:extLst>
              <a:ext uri="{FF2B5EF4-FFF2-40B4-BE49-F238E27FC236}">
                <a16:creationId xmlns:a16="http://schemas.microsoft.com/office/drawing/2014/main" id="{76DC5CEA-CB38-45CC-A290-4971C3229BAB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>
            <a:hlinkClick r:id="rId9"/>
            <a:extLst>
              <a:ext uri="{FF2B5EF4-FFF2-40B4-BE49-F238E27FC236}">
                <a16:creationId xmlns:a16="http://schemas.microsoft.com/office/drawing/2014/main" id="{E90D6A86-640F-4AA8-870F-DA93661F227D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3657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6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4" grpId="0"/>
      <p:bldP spid="4" grpId="0"/>
      <p:bldP spid="5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4" name="Text Box 9"/>
          <p:cNvSpPr txBox="1">
            <a:spLocks noChangeArrowheads="1"/>
          </p:cNvSpPr>
          <p:nvPr/>
        </p:nvSpPr>
        <p:spPr bwMode="auto">
          <a:xfrm>
            <a:off x="457200" y="3058259"/>
            <a:ext cx="331306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2400" dirty="0">
                <a:latin typeface="+mn-lt"/>
              </a:rPr>
              <a:t>Using</a:t>
            </a:r>
            <a:r>
              <a:rPr lang="en-GB" sz="2400" dirty="0"/>
              <a:t> </a:t>
            </a:r>
            <a:r>
              <a:rPr lang="en-GB" sz="2400" i="1" dirty="0">
                <a:latin typeface="Times New Roman" pitchFamily="18" charset="0"/>
              </a:rPr>
              <a:t>y</a:t>
            </a:r>
            <a:r>
              <a:rPr lang="en-GB" sz="2400" dirty="0"/>
              <a:t> = </a:t>
            </a:r>
            <a:r>
              <a:rPr lang="en-GB" sz="2400" i="1" dirty="0">
                <a:latin typeface="Times New Roman" pitchFamily="18" charset="0"/>
              </a:rPr>
              <a:t>mx</a:t>
            </a:r>
            <a:r>
              <a:rPr lang="en-GB" sz="2400" dirty="0"/>
              <a:t> + </a:t>
            </a:r>
            <a:r>
              <a:rPr lang="en-GB" sz="2400" i="1" dirty="0">
                <a:latin typeface="Times New Roman" pitchFamily="18" charset="0"/>
              </a:rPr>
              <a:t>c</a:t>
            </a:r>
            <a:endParaRPr lang="en-GB" sz="2400" dirty="0"/>
          </a:p>
        </p:txBody>
      </p:sp>
      <p:sp>
        <p:nvSpPr>
          <p:cNvPr id="10253" name="Text Box 13"/>
          <p:cNvSpPr txBox="1">
            <a:spLocks noChangeArrowheads="1"/>
          </p:cNvSpPr>
          <p:nvPr/>
        </p:nvSpPr>
        <p:spPr bwMode="auto">
          <a:xfrm>
            <a:off x="832381" y="1989617"/>
            <a:ext cx="7077075" cy="830997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2400" dirty="0">
                <a:latin typeface="+mn-lt"/>
              </a:rPr>
              <a:t>Find the equation of the line with gradient 3 and passing through the point (0, –5)</a:t>
            </a:r>
          </a:p>
        </p:txBody>
      </p:sp>
      <p:sp>
        <p:nvSpPr>
          <p:cNvPr id="4" name="Rectangle 3"/>
          <p:cNvSpPr/>
          <p:nvPr/>
        </p:nvSpPr>
        <p:spPr>
          <a:xfrm>
            <a:off x="875509" y="5240750"/>
            <a:ext cx="103265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i="1" dirty="0">
                <a:latin typeface="Times New Roman" pitchFamily="18" charset="0"/>
              </a:rPr>
              <a:t>c</a:t>
            </a:r>
            <a:r>
              <a:rPr lang="en-GB" sz="2400" dirty="0"/>
              <a:t> = –5 </a:t>
            </a:r>
          </a:p>
        </p:txBody>
      </p:sp>
      <p:sp>
        <p:nvSpPr>
          <p:cNvPr id="5" name="Rectangle 4"/>
          <p:cNvSpPr/>
          <p:nvPr/>
        </p:nvSpPr>
        <p:spPr>
          <a:xfrm>
            <a:off x="2590800" y="3851315"/>
            <a:ext cx="599598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>
                <a:latin typeface="+mn-lt"/>
              </a:rPr>
              <a:t>We can write the equation of the line as</a:t>
            </a:r>
          </a:p>
        </p:txBody>
      </p:sp>
      <p:sp>
        <p:nvSpPr>
          <p:cNvPr id="6" name="Rectangle 5"/>
          <p:cNvSpPr/>
          <p:nvPr/>
        </p:nvSpPr>
        <p:spPr>
          <a:xfrm>
            <a:off x="268893" y="1308926"/>
            <a:ext cx="165141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+mn-lt"/>
              </a:rPr>
              <a:t>E</a:t>
            </a:r>
            <a:r>
              <a:rPr lang="en-GB" sz="2400" dirty="0">
                <a:latin typeface="+mn-lt"/>
              </a:rPr>
              <a:t>xample 2</a:t>
            </a:r>
          </a:p>
        </p:txBody>
      </p:sp>
      <p:sp>
        <p:nvSpPr>
          <p:cNvPr id="17" name="Rectangle 2">
            <a:extLst>
              <a:ext uri="{FF2B5EF4-FFF2-40B4-BE49-F238E27FC236}">
                <a16:creationId xmlns:a16="http://schemas.microsoft.com/office/drawing/2014/main" id="{24AF86B3-1678-42E4-B69F-0E9228A2C35C}"/>
              </a:ext>
            </a:extLst>
          </p:cNvPr>
          <p:cNvSpPr txBox="1">
            <a:spLocks noChangeArrowheads="1"/>
          </p:cNvSpPr>
          <p:nvPr/>
        </p:nvSpPr>
        <p:spPr>
          <a:xfrm>
            <a:off x="256119" y="136525"/>
            <a:ext cx="8229600" cy="979396"/>
          </a:xfrm>
          <a:prstGeom prst="rect">
            <a:avLst/>
          </a:prstGeom>
        </p:spPr>
        <p:txBody>
          <a:bodyPr bIns="91440" anchor="b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800" dirty="0"/>
              <a:t>The gradient-intercept form of the equation of a straight line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1E827C9-D2BF-4076-A59D-C5ADC7D7C486}"/>
              </a:ext>
            </a:extLst>
          </p:cNvPr>
          <p:cNvSpPr/>
          <p:nvPr/>
        </p:nvSpPr>
        <p:spPr>
          <a:xfrm>
            <a:off x="875509" y="4747682"/>
            <a:ext cx="96532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i="1" dirty="0">
                <a:latin typeface="Times New Roman" pitchFamily="18" charset="0"/>
              </a:rPr>
              <a:t>m</a:t>
            </a:r>
            <a:r>
              <a:rPr lang="en-GB" sz="2400" dirty="0"/>
              <a:t> = 3 </a:t>
            </a:r>
          </a:p>
        </p:txBody>
      </p:sp>
      <p:sp>
        <p:nvSpPr>
          <p:cNvPr id="13" name="Text Box 9">
            <a:extLst>
              <a:ext uri="{FF2B5EF4-FFF2-40B4-BE49-F238E27FC236}">
                <a16:creationId xmlns:a16="http://schemas.microsoft.com/office/drawing/2014/main" id="{FB14E33D-2742-49D4-8C2B-07377BD288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03832" y="4779085"/>
            <a:ext cx="194680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2800" i="1" dirty="0">
                <a:solidFill>
                  <a:srgbClr val="FF6600"/>
                </a:solidFill>
              </a:rPr>
              <a:t>y</a:t>
            </a:r>
            <a:r>
              <a:rPr lang="en-GB" sz="2800" dirty="0">
                <a:solidFill>
                  <a:srgbClr val="FF6600"/>
                </a:solidFill>
              </a:rPr>
              <a:t> = 3</a:t>
            </a:r>
            <a:r>
              <a:rPr lang="en-GB" sz="2800" i="1" dirty="0">
                <a:solidFill>
                  <a:srgbClr val="FF6600"/>
                </a:solidFill>
              </a:rPr>
              <a:t>x</a:t>
            </a:r>
            <a:r>
              <a:rPr lang="en-GB" sz="2800" dirty="0">
                <a:solidFill>
                  <a:srgbClr val="FF6600"/>
                </a:solidFill>
              </a:rPr>
              <a:t> – 5 </a:t>
            </a:r>
          </a:p>
        </p:txBody>
      </p:sp>
      <p:sp>
        <p:nvSpPr>
          <p:cNvPr id="10" name="Rectangle 9">
            <a:hlinkClick r:id="rId3"/>
            <a:extLst>
              <a:ext uri="{FF2B5EF4-FFF2-40B4-BE49-F238E27FC236}">
                <a16:creationId xmlns:a16="http://schemas.microsoft.com/office/drawing/2014/main" id="{99F2AA56-2843-4C27-8AC0-2374B7B4721D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>
            <a:hlinkClick r:id="rId3"/>
            <a:extLst>
              <a:ext uri="{FF2B5EF4-FFF2-40B4-BE49-F238E27FC236}">
                <a16:creationId xmlns:a16="http://schemas.microsoft.com/office/drawing/2014/main" id="{3B6378AF-AE41-40E5-B788-33E788FBA3FC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2991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4" grpId="0"/>
      <p:bldP spid="4" grpId="0"/>
      <p:bldP spid="5" grpId="0"/>
      <p:bldP spid="6" grpId="0"/>
      <p:bldP spid="12" grpId="0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80"/>
          <p:cNvGrpSpPr>
            <a:grpSpLocks/>
          </p:cNvGrpSpPr>
          <p:nvPr/>
        </p:nvGrpSpPr>
        <p:grpSpPr bwMode="auto">
          <a:xfrm>
            <a:off x="174625" y="469108"/>
            <a:ext cx="8664575" cy="6051550"/>
            <a:chOff x="122" y="288"/>
            <a:chExt cx="5458" cy="3812"/>
          </a:xfrm>
        </p:grpSpPr>
        <p:grpSp>
          <p:nvGrpSpPr>
            <p:cNvPr id="6159" name="Group 459"/>
            <p:cNvGrpSpPr>
              <a:grpSpLocks/>
            </p:cNvGrpSpPr>
            <p:nvPr/>
          </p:nvGrpSpPr>
          <p:grpSpPr bwMode="auto">
            <a:xfrm>
              <a:off x="122" y="288"/>
              <a:ext cx="5458" cy="3812"/>
              <a:chOff x="122" y="288"/>
              <a:chExt cx="5458" cy="3812"/>
            </a:xfrm>
          </p:grpSpPr>
          <p:grpSp>
            <p:nvGrpSpPr>
              <p:cNvPr id="6161" name="Group 6"/>
              <p:cNvGrpSpPr>
                <a:grpSpLocks/>
              </p:cNvGrpSpPr>
              <p:nvPr/>
            </p:nvGrpSpPr>
            <p:grpSpPr bwMode="auto">
              <a:xfrm>
                <a:off x="2016" y="288"/>
                <a:ext cx="3564" cy="3558"/>
                <a:chOff x="1064" y="316"/>
                <a:chExt cx="3564" cy="3558"/>
              </a:xfrm>
            </p:grpSpPr>
            <p:grpSp>
              <p:nvGrpSpPr>
                <p:cNvPr id="6166" name="Group 7"/>
                <p:cNvGrpSpPr>
                  <a:grpSpLocks/>
                </p:cNvGrpSpPr>
                <p:nvPr/>
              </p:nvGrpSpPr>
              <p:grpSpPr bwMode="auto">
                <a:xfrm>
                  <a:off x="1244" y="616"/>
                  <a:ext cx="3140" cy="3140"/>
                  <a:chOff x="1244" y="616"/>
                  <a:chExt cx="3140" cy="3140"/>
                </a:xfrm>
              </p:grpSpPr>
              <p:grpSp>
                <p:nvGrpSpPr>
                  <p:cNvPr id="6211" name="Group 8"/>
                  <p:cNvGrpSpPr>
                    <a:grpSpLocks/>
                  </p:cNvGrpSpPr>
                  <p:nvPr/>
                </p:nvGrpSpPr>
                <p:grpSpPr bwMode="auto">
                  <a:xfrm>
                    <a:off x="1244" y="616"/>
                    <a:ext cx="3140" cy="3140"/>
                    <a:chOff x="773" y="1401"/>
                    <a:chExt cx="3140" cy="3140"/>
                  </a:xfrm>
                </p:grpSpPr>
                <p:sp>
                  <p:nvSpPr>
                    <p:cNvPr id="6214" name="Rectangle 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01" y="1401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215" name="Rectangle 1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558" y="1401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216" name="Rectangle 1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715" y="1401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217" name="Rectangle 1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872" y="1401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218" name="Rectangle 1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73" y="1401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219" name="Rectangle 1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0" y="1401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220" name="Rectangle 1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087" y="1401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221" name="Rectangle 1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244" y="1401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222" name="Rectangle 1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29" y="1401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223" name="Rectangle 1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186" y="1401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224" name="Rectangle 1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971" y="1401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225" name="Rectangle 2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28" y="1401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226" name="Rectangle 2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285" y="1401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227" name="Rectangle 2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42" y="1401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228" name="Rectangle 2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343" y="1401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229" name="Rectangle 2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00" y="1401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230" name="Rectangle 2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657" y="1401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231" name="Rectangle 2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14" y="1401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232" name="Rectangle 2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599" y="1401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233" name="Rectangle 2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756" y="1401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234" name="Rectangle 2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01" y="1558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235" name="Rectangle 3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558" y="1558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236" name="Rectangle 3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715" y="1558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237" name="Rectangle 3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872" y="1558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238" name="Rectangle 3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73" y="1558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239" name="Rectangle 3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0" y="1558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240" name="Rectangle 3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087" y="1558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241" name="Rectangle 3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244" y="1558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242" name="Rectangle 3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29" y="1558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243" name="Rectangle 3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186" y="1558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244" name="Rectangle 3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971" y="1558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245" name="Rectangle 4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28" y="1558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246" name="Rectangle 4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285" y="1558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247" name="Rectangle 4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42" y="1558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248" name="Rectangle 4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343" y="1558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249" name="Rectangle 4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00" y="1558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250" name="Rectangle 4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657" y="1558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251" name="Rectangle 4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14" y="1558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252" name="Rectangle 4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599" y="1558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253" name="Rectangle 4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756" y="1558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254" name="Rectangle 4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01" y="1715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255" name="Rectangle 5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558" y="1715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256" name="Rectangle 5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715" y="1715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257" name="Rectangle 5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872" y="1715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258" name="Rectangle 5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73" y="1715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259" name="Rectangle 5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0" y="1715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260" name="Rectangle 5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087" y="1715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261" name="Rectangle 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244" y="1715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262" name="Rectangle 5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29" y="1715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263" name="Rectangle 5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186" y="1715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264" name="Rectangle 5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971" y="1715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265" name="Rectangle 6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28" y="1715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266" name="Rectangle 6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285" y="1715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267" name="Rectangle 6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42" y="1715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268" name="Rectangle 6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343" y="1715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269" name="Rectangle 6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00" y="1715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270" name="Rectangle 6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657" y="1715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271" name="Rectangle 6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14" y="1715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272" name="Rectangle 6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599" y="1715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273" name="Rectangle 6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756" y="1715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274" name="Rectangle 6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01" y="1872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275" name="Rectangle 7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558" y="1872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276" name="Rectangle 7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715" y="1872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277" name="Rectangle 7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872" y="1872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278" name="Rectangle 7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73" y="1872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279" name="Rectangle 7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0" y="1872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280" name="Rectangle 7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087" y="1872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281" name="Rectangle 7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244" y="1872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282" name="Rectangle 7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29" y="1872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283" name="Rectangle 7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186" y="1872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284" name="Rectangle 7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971" y="1872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285" name="Rectangle 8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28" y="1872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286" name="Rectangle 8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285" y="1872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287" name="Rectangle 8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42" y="1872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288" name="Rectangle 8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343" y="1872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289" name="Rectangle 8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00" y="1872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290" name="Rectangle 8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657" y="1872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291" name="Rectangle 8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14" y="1872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292" name="Rectangle 8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599" y="1872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293" name="Rectangle 8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756" y="1872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294" name="Rectangle 8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01" y="2029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295" name="Rectangle 9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558" y="2029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296" name="Rectangle 9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715" y="2029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297" name="Rectangle 9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872" y="2029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298" name="Rectangle 9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73" y="2029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299" name="Rectangle 9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0" y="2029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300" name="Rectangle 9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087" y="2029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301" name="Rectangle 9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244" y="2029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302" name="Rectangle 9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29" y="2029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303" name="Rectangle 9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186" y="2029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304" name="Rectangle 9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971" y="2029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305" name="Rectangle 10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28" y="2029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306" name="Rectangle 10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285" y="2029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307" name="Rectangle 10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42" y="2029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308" name="Rectangle 10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343" y="2029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309" name="Rectangle 10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00" y="2029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310" name="Rectangle 10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657" y="2029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311" name="Rectangle 10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14" y="2029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312" name="Rectangle 10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599" y="2029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313" name="Rectangle 10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756" y="2029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314" name="Rectangle 10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01" y="2186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315" name="Rectangle 11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558" y="2186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316" name="Rectangle 11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715" y="2186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317" name="Rectangle 11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872" y="2186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318" name="Rectangle 11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73" y="2186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319" name="Rectangle 11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0" y="2186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320" name="Rectangle 11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087" y="2186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321" name="Rectangle 11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244" y="2186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322" name="Rectangle 11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29" y="2186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323" name="Rectangle 11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186" y="2186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324" name="Rectangle 11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971" y="2186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325" name="Rectangle 12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28" y="2186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326" name="Rectangle 12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285" y="2186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327" name="Rectangle 12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42" y="2186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328" name="Rectangle 12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343" y="2186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329" name="Rectangle 12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00" y="2186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330" name="Rectangle 12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657" y="2186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331" name="Rectangle 12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14" y="2186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332" name="Rectangle 12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599" y="2186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333" name="Rectangle 12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756" y="2186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334" name="Rectangle 12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01" y="2343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335" name="Rectangle 13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558" y="2343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336" name="Rectangle 13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715" y="2343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337" name="Rectangle 13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872" y="2343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338" name="Rectangle 13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73" y="2343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339" name="Rectangle 13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0" y="2343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340" name="Rectangle 13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087" y="2343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341" name="Rectangle 13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244" y="2343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342" name="Rectangle 13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29" y="2343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343" name="Rectangle 13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186" y="2343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344" name="Rectangle 13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971" y="2343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345" name="Rectangle 14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28" y="2343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346" name="Rectangle 14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285" y="2343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347" name="Rectangle 14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42" y="2343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348" name="Rectangle 14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343" y="2343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349" name="Rectangle 14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00" y="2343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350" name="Rectangle 14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657" y="2343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351" name="Rectangle 14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14" y="2343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352" name="Rectangle 14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599" y="2343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353" name="Rectangle 14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756" y="2343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354" name="Rectangle 14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01" y="2500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355" name="Rectangle 15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558" y="2500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356" name="Rectangle 15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715" y="2500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357" name="Rectangle 15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872" y="2500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358" name="Rectangle 15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73" y="2500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359" name="Rectangle 15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0" y="2500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360" name="Rectangle 15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087" y="2500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361" name="Rectangle 1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244" y="2500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362" name="Rectangle 15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29" y="2500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363" name="Rectangle 15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186" y="2500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364" name="Rectangle 15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971" y="2500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365" name="Rectangle 16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28" y="2500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366" name="Rectangle 16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285" y="2500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367" name="Rectangle 16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42" y="2500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368" name="Rectangle 16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343" y="2500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369" name="Rectangle 16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00" y="2500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370" name="Rectangle 16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657" y="2500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371" name="Rectangle 16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14" y="2500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372" name="Rectangle 16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599" y="2500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373" name="Rectangle 16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756" y="2500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374" name="Rectangle 16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01" y="2657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375" name="Rectangle 17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558" y="2657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376" name="Rectangle 17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715" y="2657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377" name="Rectangle 17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872" y="2657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378" name="Rectangle 17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73" y="2657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379" name="Rectangle 17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0" y="2657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380" name="Rectangle 17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087" y="2657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381" name="Rectangle 17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244" y="2657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382" name="Rectangle 17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29" y="2657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383" name="Rectangle 17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186" y="2657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384" name="Rectangle 17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971" y="2657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385" name="Rectangle 18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28" y="2657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386" name="Rectangle 18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285" y="2657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387" name="Rectangle 18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42" y="2657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388" name="Rectangle 18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343" y="2657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389" name="Rectangle 18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00" y="2657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390" name="Rectangle 18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657" y="2657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391" name="Rectangle 18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14" y="2657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392" name="Rectangle 18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599" y="2657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393" name="Rectangle 18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756" y="2657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394" name="Rectangle 18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01" y="2814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395" name="Rectangle 19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558" y="2814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396" name="Rectangle 19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715" y="2814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397" name="Rectangle 19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872" y="2814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398" name="Rectangle 19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73" y="2814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399" name="Rectangle 19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0" y="2814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400" name="Rectangle 19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087" y="2814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401" name="Rectangle 19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244" y="2814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402" name="Rectangle 19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29" y="2814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403" name="Rectangle 19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186" y="2814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404" name="Rectangle 19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971" y="2814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405" name="Rectangle 20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28" y="2814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406" name="Rectangle 20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285" y="2814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407" name="Rectangle 20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42" y="2814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408" name="Rectangle 20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343" y="2814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409" name="Rectangle 20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00" y="2814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410" name="Rectangle 20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657" y="2814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411" name="Rectangle 20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14" y="2814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412" name="Rectangle 20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599" y="2814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413" name="Rectangle 20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756" y="2814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414" name="Rectangle 20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01" y="2971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415" name="Rectangle 21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558" y="2971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416" name="Rectangle 21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715" y="2971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417" name="Rectangle 21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872" y="2971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418" name="Rectangle 21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73" y="2971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419" name="Rectangle 21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0" y="2971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420" name="Rectangle 21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087" y="2971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421" name="Rectangle 21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244" y="2971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422" name="Rectangle 21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29" y="2971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423" name="Rectangle 21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186" y="2971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424" name="Rectangle 21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971" y="2971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425" name="Rectangle 22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28" y="2971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426" name="Rectangle 22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285" y="2971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427" name="Rectangle 22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42" y="2971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428" name="Rectangle 22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343" y="2971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429" name="Rectangle 22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00" y="2971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430" name="Rectangle 22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657" y="2971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431" name="Rectangle 22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14" y="2971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432" name="Rectangle 22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599" y="2971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433" name="Rectangle 22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756" y="2971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434" name="Rectangle 22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01" y="3128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435" name="Rectangle 23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558" y="3128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436" name="Rectangle 23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715" y="3128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437" name="Rectangle 23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872" y="3128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438" name="Rectangle 23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73" y="3128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439" name="Rectangle 23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0" y="3128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440" name="Rectangle 23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087" y="3128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441" name="Rectangle 23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244" y="3128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442" name="Rectangle 23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29" y="3128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443" name="Rectangle 23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186" y="3128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444" name="Rectangle 23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971" y="3128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445" name="Rectangle 24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28" y="3128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446" name="Rectangle 24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285" y="3128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447" name="Rectangle 24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42" y="3128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448" name="Rectangle 24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343" y="3128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449" name="Rectangle 24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00" y="3128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450" name="Rectangle 24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657" y="3128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451" name="Rectangle 24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14" y="3128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452" name="Rectangle 24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599" y="3128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453" name="Rectangle 24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756" y="3128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454" name="Rectangle 24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01" y="3285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455" name="Rectangle 25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558" y="3285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456" name="Rectangle 25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715" y="3285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457" name="Rectangle 25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872" y="3285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458" name="Rectangle 25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73" y="3285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459" name="Rectangle 25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0" y="3285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460" name="Rectangle 25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087" y="3285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461" name="Rectangle 2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244" y="3285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462" name="Rectangle 25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29" y="3285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463" name="Rectangle 25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186" y="3285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464" name="Rectangle 25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971" y="3285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465" name="Rectangle 26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28" y="3285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466" name="Rectangle 26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285" y="3285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467" name="Rectangle 26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42" y="3285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468" name="Rectangle 26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343" y="3285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469" name="Rectangle 26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00" y="3285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470" name="Rectangle 26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657" y="3285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471" name="Rectangle 26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14" y="3285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472" name="Rectangle 26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599" y="3285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473" name="Rectangle 26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756" y="3285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474" name="Rectangle 26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01" y="3442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475" name="Rectangle 27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558" y="3442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476" name="Rectangle 27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715" y="3442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477" name="Rectangle 27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872" y="3442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478" name="Rectangle 27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73" y="3442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479" name="Rectangle 27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0" y="3442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480" name="Rectangle 27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087" y="3442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481" name="Rectangle 27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244" y="3442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482" name="Rectangle 27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29" y="3442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483" name="Rectangle 27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186" y="3442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484" name="Rectangle 27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971" y="3442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485" name="Rectangle 28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28" y="3442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486" name="Rectangle 28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285" y="3442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487" name="Rectangle 28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42" y="3442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488" name="Rectangle 28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343" y="3442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489" name="Rectangle 28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00" y="3442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490" name="Rectangle 28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657" y="3442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491" name="Rectangle 28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14" y="3442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492" name="Rectangle 28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599" y="3442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493" name="Rectangle 28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756" y="3442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494" name="Rectangle 28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01" y="3599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495" name="Rectangle 29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558" y="3599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496" name="Rectangle 29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715" y="3599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497" name="Rectangle 29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872" y="3599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498" name="Rectangle 29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73" y="3599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499" name="Rectangle 29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0" y="3599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500" name="Rectangle 29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087" y="3599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501" name="Rectangle 29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244" y="3599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502" name="Rectangle 29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29" y="3599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503" name="Rectangle 29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186" y="3599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504" name="Rectangle 29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971" y="3599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505" name="Rectangle 30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28" y="3599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506" name="Rectangle 30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285" y="3599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507" name="Rectangle 30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42" y="3599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508" name="Rectangle 30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343" y="3599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509" name="Rectangle 30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00" y="3599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510" name="Rectangle 30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657" y="3599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511" name="Rectangle 30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14" y="3599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512" name="Rectangle 30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599" y="3599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513" name="Rectangle 30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756" y="3599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514" name="Rectangle 30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01" y="3756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515" name="Rectangle 31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558" y="3756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516" name="Rectangle 31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715" y="3756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517" name="Rectangle 31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872" y="3756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518" name="Rectangle 31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73" y="3756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519" name="Rectangle 31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0" y="3756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520" name="Rectangle 31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087" y="3756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521" name="Rectangle 31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244" y="3756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522" name="Rectangle 31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29" y="3756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523" name="Rectangle 31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186" y="3756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524" name="Rectangle 31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971" y="3756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525" name="Rectangle 32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28" y="3756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526" name="Rectangle 32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285" y="3756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527" name="Rectangle 32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42" y="3756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528" name="Rectangle 32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343" y="3756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529" name="Rectangle 32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00" y="3756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530" name="Rectangle 32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657" y="3756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531" name="Rectangle 32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14" y="3756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532" name="Rectangle 32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599" y="3756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533" name="Rectangle 32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756" y="3756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534" name="Rectangle 32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01" y="3913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535" name="Rectangle 33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558" y="3913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536" name="Rectangle 33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715" y="3913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537" name="Rectangle 33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872" y="3913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538" name="Rectangle 33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73" y="3913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539" name="Rectangle 33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0" y="3913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540" name="Rectangle 33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087" y="3913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541" name="Rectangle 33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244" y="3913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542" name="Rectangle 33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29" y="3913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543" name="Rectangle 33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186" y="3913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544" name="Rectangle 33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971" y="3913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545" name="Rectangle 34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28" y="3913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546" name="Rectangle 34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285" y="3913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547" name="Rectangle 34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42" y="3913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548" name="Rectangle 34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343" y="3913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549" name="Rectangle 34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00" y="3913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550" name="Rectangle 34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657" y="3913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551" name="Rectangle 34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14" y="3913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552" name="Rectangle 34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599" y="3913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553" name="Rectangle 34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756" y="3913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554" name="Rectangle 34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01" y="4070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555" name="Rectangle 35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558" y="4070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556" name="Rectangle 35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715" y="4070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557" name="Rectangle 35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872" y="4070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558" name="Rectangle 35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73" y="4070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559" name="Rectangle 35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0" y="4070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560" name="Rectangle 35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087" y="4070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561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244" y="4070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562" name="Rectangle 35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29" y="4070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563" name="Rectangle 35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186" y="4070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564" name="Rectangle 35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971" y="4070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565" name="Rectangle 36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28" y="4070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566" name="Rectangle 36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285" y="4070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567" name="Rectangle 36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42" y="4070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568" name="Rectangle 36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343" y="4070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569" name="Rectangle 36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00" y="4070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570" name="Rectangle 36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657" y="4070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571" name="Rectangle 36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14" y="4070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572" name="Rectangle 36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599" y="4070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573" name="Rectangle 36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756" y="4070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574" name="Rectangle 36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01" y="4227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575" name="Rectangle 37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558" y="4227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576" name="Rectangle 37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715" y="4227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577" name="Rectangle 37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872" y="4227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578" name="Rectangle 37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73" y="4227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579" name="Rectangle 37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0" y="4227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580" name="Rectangle 37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087" y="4227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581" name="Rectangle 37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244" y="4227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582" name="Rectangle 37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29" y="4227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583" name="Rectangle 37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186" y="4227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584" name="Rectangle 37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971" y="4227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585" name="Rectangle 38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28" y="4227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586" name="Rectangle 38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285" y="4227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587" name="Rectangle 38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42" y="4227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588" name="Rectangle 38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343" y="4227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589" name="Rectangle 38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00" y="4227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590" name="Rectangle 38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657" y="4227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591" name="Rectangle 38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14" y="4227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592" name="Rectangle 38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599" y="4227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593" name="Rectangle 38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756" y="4227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594" name="Rectangle 38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01" y="4384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595" name="Rectangle 39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558" y="4384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596" name="Rectangle 39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715" y="4384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597" name="Rectangle 39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872" y="4384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598" name="Rectangle 39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73" y="4384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599" name="Rectangle 39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0" y="4384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600" name="Rectangle 39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087" y="4384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601" name="Rectangle 39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244" y="4384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602" name="Rectangle 39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29" y="4384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603" name="Rectangle 39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186" y="4384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604" name="Rectangle 39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971" y="4384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605" name="Rectangle 40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28" y="4384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606" name="Rectangle 40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285" y="4384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607" name="Rectangle 40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42" y="4384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608" name="Rectangle 40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343" y="4384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609" name="Rectangle 40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00" y="4384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610" name="Rectangle 40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657" y="4384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611" name="Rectangle 40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14" y="4384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612" name="Rectangle 40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599" y="4384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  <p:sp>
                  <p:nvSpPr>
                    <p:cNvPr id="6613" name="Rectangle 40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756" y="4384"/>
                      <a:ext cx="157" cy="157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/>
                      <a:endParaRPr lang="en-US"/>
                    </a:p>
                  </p:txBody>
                </p:sp>
              </p:grpSp>
              <p:sp>
                <p:nvSpPr>
                  <p:cNvPr id="6212" name="Line 409"/>
                  <p:cNvSpPr>
                    <a:spLocks noChangeShapeType="1"/>
                  </p:cNvSpPr>
                  <p:nvPr/>
                </p:nvSpPr>
                <p:spPr bwMode="auto">
                  <a:xfrm>
                    <a:off x="2814" y="616"/>
                    <a:ext cx="0" cy="314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6213" name="Line 410"/>
                  <p:cNvSpPr>
                    <a:spLocks noChangeShapeType="1"/>
                  </p:cNvSpPr>
                  <p:nvPr/>
                </p:nvSpPr>
                <p:spPr bwMode="auto">
                  <a:xfrm>
                    <a:off x="1244" y="2186"/>
                    <a:ext cx="3140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</p:grpSp>
            <p:sp>
              <p:nvSpPr>
                <p:cNvPr id="6167" name="Text Box 411"/>
                <p:cNvSpPr txBox="1">
                  <a:spLocks noChangeArrowheads="1"/>
                </p:cNvSpPr>
                <p:nvPr/>
              </p:nvSpPr>
              <p:spPr bwMode="auto">
                <a:xfrm>
                  <a:off x="2696" y="2212"/>
                  <a:ext cx="116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endParaRPr lang="en-US"/>
                </a:p>
              </p:txBody>
            </p:sp>
            <p:sp>
              <p:nvSpPr>
                <p:cNvPr id="6168" name="Text Box 412"/>
                <p:cNvSpPr txBox="1">
                  <a:spLocks noChangeArrowheads="1"/>
                </p:cNvSpPr>
                <p:nvPr/>
              </p:nvSpPr>
              <p:spPr bwMode="auto">
                <a:xfrm>
                  <a:off x="2691" y="2160"/>
                  <a:ext cx="184" cy="15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GB" sz="1000">
                      <a:latin typeface="Comic Sans MS" panose="030F0702030302020204" pitchFamily="66" charset="0"/>
                    </a:rPr>
                    <a:t>0</a:t>
                  </a:r>
                </a:p>
              </p:txBody>
            </p:sp>
            <p:sp>
              <p:nvSpPr>
                <p:cNvPr id="6169" name="Text Box 413"/>
                <p:cNvSpPr txBox="1">
                  <a:spLocks noChangeArrowheads="1"/>
                </p:cNvSpPr>
                <p:nvPr/>
              </p:nvSpPr>
              <p:spPr bwMode="auto">
                <a:xfrm>
                  <a:off x="2860" y="2168"/>
                  <a:ext cx="184" cy="15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GB" sz="1000">
                      <a:latin typeface="Comic Sans MS" panose="030F0702030302020204" pitchFamily="66" charset="0"/>
                    </a:rPr>
                    <a:t>1</a:t>
                  </a:r>
                </a:p>
              </p:txBody>
            </p:sp>
            <p:sp>
              <p:nvSpPr>
                <p:cNvPr id="6170" name="Text Box 414"/>
                <p:cNvSpPr txBox="1">
                  <a:spLocks noChangeArrowheads="1"/>
                </p:cNvSpPr>
                <p:nvPr/>
              </p:nvSpPr>
              <p:spPr bwMode="auto">
                <a:xfrm>
                  <a:off x="3012" y="2168"/>
                  <a:ext cx="184" cy="15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GB" sz="1000">
                      <a:latin typeface="Comic Sans MS" panose="030F0702030302020204" pitchFamily="66" charset="0"/>
                    </a:rPr>
                    <a:t>2</a:t>
                  </a:r>
                </a:p>
              </p:txBody>
            </p:sp>
            <p:sp>
              <p:nvSpPr>
                <p:cNvPr id="6171" name="Text Box 415"/>
                <p:cNvSpPr txBox="1">
                  <a:spLocks noChangeArrowheads="1"/>
                </p:cNvSpPr>
                <p:nvPr/>
              </p:nvSpPr>
              <p:spPr bwMode="auto">
                <a:xfrm>
                  <a:off x="3172" y="2168"/>
                  <a:ext cx="184" cy="15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GB" sz="1000">
                      <a:latin typeface="Comic Sans MS" panose="030F0702030302020204" pitchFamily="66" charset="0"/>
                    </a:rPr>
                    <a:t>3</a:t>
                  </a:r>
                </a:p>
              </p:txBody>
            </p:sp>
            <p:sp>
              <p:nvSpPr>
                <p:cNvPr id="6172" name="Text Box 416"/>
                <p:cNvSpPr txBox="1">
                  <a:spLocks noChangeArrowheads="1"/>
                </p:cNvSpPr>
                <p:nvPr/>
              </p:nvSpPr>
              <p:spPr bwMode="auto">
                <a:xfrm>
                  <a:off x="3316" y="2168"/>
                  <a:ext cx="184" cy="15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GB" sz="1000">
                      <a:latin typeface="Comic Sans MS" panose="030F0702030302020204" pitchFamily="66" charset="0"/>
                    </a:rPr>
                    <a:t>4</a:t>
                  </a:r>
                </a:p>
              </p:txBody>
            </p:sp>
            <p:sp>
              <p:nvSpPr>
                <p:cNvPr id="6173" name="Text Box 417"/>
                <p:cNvSpPr txBox="1">
                  <a:spLocks noChangeArrowheads="1"/>
                </p:cNvSpPr>
                <p:nvPr/>
              </p:nvSpPr>
              <p:spPr bwMode="auto">
                <a:xfrm>
                  <a:off x="3468" y="2168"/>
                  <a:ext cx="184" cy="15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GB" sz="1000">
                      <a:latin typeface="Comic Sans MS" panose="030F0702030302020204" pitchFamily="66" charset="0"/>
                    </a:rPr>
                    <a:t>5</a:t>
                  </a:r>
                </a:p>
              </p:txBody>
            </p:sp>
            <p:sp>
              <p:nvSpPr>
                <p:cNvPr id="6174" name="Text Box 418"/>
                <p:cNvSpPr txBox="1">
                  <a:spLocks noChangeArrowheads="1"/>
                </p:cNvSpPr>
                <p:nvPr/>
              </p:nvSpPr>
              <p:spPr bwMode="auto">
                <a:xfrm>
                  <a:off x="3636" y="2168"/>
                  <a:ext cx="184" cy="15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GB" sz="1000">
                      <a:latin typeface="Comic Sans MS" panose="030F0702030302020204" pitchFamily="66" charset="0"/>
                    </a:rPr>
                    <a:t>6</a:t>
                  </a:r>
                </a:p>
              </p:txBody>
            </p:sp>
            <p:sp>
              <p:nvSpPr>
                <p:cNvPr id="6175" name="Text Box 419"/>
                <p:cNvSpPr txBox="1">
                  <a:spLocks noChangeArrowheads="1"/>
                </p:cNvSpPr>
                <p:nvPr/>
              </p:nvSpPr>
              <p:spPr bwMode="auto">
                <a:xfrm>
                  <a:off x="3788" y="2168"/>
                  <a:ext cx="184" cy="15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GB" sz="1000">
                      <a:latin typeface="Comic Sans MS" panose="030F0702030302020204" pitchFamily="66" charset="0"/>
                    </a:rPr>
                    <a:t>7</a:t>
                  </a:r>
                </a:p>
              </p:txBody>
            </p:sp>
            <p:sp>
              <p:nvSpPr>
                <p:cNvPr id="6176" name="Text Box 420"/>
                <p:cNvSpPr txBox="1">
                  <a:spLocks noChangeArrowheads="1"/>
                </p:cNvSpPr>
                <p:nvPr/>
              </p:nvSpPr>
              <p:spPr bwMode="auto">
                <a:xfrm>
                  <a:off x="3936" y="2172"/>
                  <a:ext cx="184" cy="15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GB" sz="1000">
                      <a:latin typeface="Comic Sans MS" panose="030F0702030302020204" pitchFamily="66" charset="0"/>
                    </a:rPr>
                    <a:t>8</a:t>
                  </a:r>
                </a:p>
              </p:txBody>
            </p:sp>
            <p:sp>
              <p:nvSpPr>
                <p:cNvPr id="6177" name="Text Box 421"/>
                <p:cNvSpPr txBox="1">
                  <a:spLocks noChangeArrowheads="1"/>
                </p:cNvSpPr>
                <p:nvPr/>
              </p:nvSpPr>
              <p:spPr bwMode="auto">
                <a:xfrm>
                  <a:off x="4096" y="2168"/>
                  <a:ext cx="184" cy="15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GB" sz="1000">
                      <a:latin typeface="Comic Sans MS" panose="030F0702030302020204" pitchFamily="66" charset="0"/>
                    </a:rPr>
                    <a:t>9</a:t>
                  </a:r>
                </a:p>
              </p:txBody>
            </p:sp>
            <p:sp>
              <p:nvSpPr>
                <p:cNvPr id="6178" name="Text Box 422"/>
                <p:cNvSpPr txBox="1">
                  <a:spLocks noChangeArrowheads="1"/>
                </p:cNvSpPr>
                <p:nvPr/>
              </p:nvSpPr>
              <p:spPr bwMode="auto">
                <a:xfrm>
                  <a:off x="4236" y="2168"/>
                  <a:ext cx="228" cy="15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GB" sz="1000">
                      <a:latin typeface="Comic Sans MS" panose="030F0702030302020204" pitchFamily="66" charset="0"/>
                    </a:rPr>
                    <a:t>10</a:t>
                  </a:r>
                </a:p>
              </p:txBody>
            </p:sp>
            <p:sp>
              <p:nvSpPr>
                <p:cNvPr id="6179" name="Text Box 423"/>
                <p:cNvSpPr txBox="1">
                  <a:spLocks noChangeArrowheads="1"/>
                </p:cNvSpPr>
                <p:nvPr/>
              </p:nvSpPr>
              <p:spPr bwMode="auto">
                <a:xfrm>
                  <a:off x="1240" y="2172"/>
                  <a:ext cx="224" cy="15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GB" sz="1000">
                      <a:latin typeface="Comic Sans MS" panose="030F0702030302020204" pitchFamily="66" charset="0"/>
                    </a:rPr>
                    <a:t>-9</a:t>
                  </a:r>
                </a:p>
              </p:txBody>
            </p:sp>
            <p:sp>
              <p:nvSpPr>
                <p:cNvPr id="6180" name="Text Box 424"/>
                <p:cNvSpPr txBox="1">
                  <a:spLocks noChangeArrowheads="1"/>
                </p:cNvSpPr>
                <p:nvPr/>
              </p:nvSpPr>
              <p:spPr bwMode="auto">
                <a:xfrm>
                  <a:off x="1408" y="2172"/>
                  <a:ext cx="216" cy="15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GB" sz="1000">
                      <a:latin typeface="Comic Sans MS" panose="030F0702030302020204" pitchFamily="66" charset="0"/>
                    </a:rPr>
                    <a:t>-8</a:t>
                  </a:r>
                </a:p>
              </p:txBody>
            </p:sp>
            <p:sp>
              <p:nvSpPr>
                <p:cNvPr id="6181" name="Text Box 425"/>
                <p:cNvSpPr txBox="1">
                  <a:spLocks noChangeArrowheads="1"/>
                </p:cNvSpPr>
                <p:nvPr/>
              </p:nvSpPr>
              <p:spPr bwMode="auto">
                <a:xfrm>
                  <a:off x="1560" y="2176"/>
                  <a:ext cx="200" cy="15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GB" sz="1000">
                      <a:latin typeface="Comic Sans MS" panose="030F0702030302020204" pitchFamily="66" charset="0"/>
                    </a:rPr>
                    <a:t>-7</a:t>
                  </a:r>
                </a:p>
              </p:txBody>
            </p:sp>
            <p:sp>
              <p:nvSpPr>
                <p:cNvPr id="6182" name="Text Box 426"/>
                <p:cNvSpPr txBox="1">
                  <a:spLocks noChangeArrowheads="1"/>
                </p:cNvSpPr>
                <p:nvPr/>
              </p:nvSpPr>
              <p:spPr bwMode="auto">
                <a:xfrm>
                  <a:off x="1724" y="2172"/>
                  <a:ext cx="228" cy="15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GB" sz="1000">
                      <a:latin typeface="Comic Sans MS" panose="030F0702030302020204" pitchFamily="66" charset="0"/>
                    </a:rPr>
                    <a:t>-6</a:t>
                  </a:r>
                </a:p>
              </p:txBody>
            </p:sp>
            <p:sp>
              <p:nvSpPr>
                <p:cNvPr id="6183" name="Text Box 427"/>
                <p:cNvSpPr txBox="1">
                  <a:spLocks noChangeArrowheads="1"/>
                </p:cNvSpPr>
                <p:nvPr/>
              </p:nvSpPr>
              <p:spPr bwMode="auto">
                <a:xfrm>
                  <a:off x="1868" y="2176"/>
                  <a:ext cx="236" cy="15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GB" sz="1000">
                      <a:latin typeface="Comic Sans MS" panose="030F0702030302020204" pitchFamily="66" charset="0"/>
                    </a:rPr>
                    <a:t>-5</a:t>
                  </a:r>
                </a:p>
              </p:txBody>
            </p:sp>
            <p:sp>
              <p:nvSpPr>
                <p:cNvPr id="6184" name="Text Box 428"/>
                <p:cNvSpPr txBox="1">
                  <a:spLocks noChangeArrowheads="1"/>
                </p:cNvSpPr>
                <p:nvPr/>
              </p:nvSpPr>
              <p:spPr bwMode="auto">
                <a:xfrm>
                  <a:off x="2032" y="2172"/>
                  <a:ext cx="228" cy="15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GB" sz="1000">
                      <a:latin typeface="Comic Sans MS" panose="030F0702030302020204" pitchFamily="66" charset="0"/>
                    </a:rPr>
                    <a:t>-4</a:t>
                  </a:r>
                </a:p>
              </p:txBody>
            </p:sp>
            <p:sp>
              <p:nvSpPr>
                <p:cNvPr id="6185" name="Text Box 429"/>
                <p:cNvSpPr txBox="1">
                  <a:spLocks noChangeArrowheads="1"/>
                </p:cNvSpPr>
                <p:nvPr/>
              </p:nvSpPr>
              <p:spPr bwMode="auto">
                <a:xfrm>
                  <a:off x="2188" y="2172"/>
                  <a:ext cx="240" cy="15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GB" sz="1000">
                      <a:latin typeface="Comic Sans MS" panose="030F0702030302020204" pitchFamily="66" charset="0"/>
                    </a:rPr>
                    <a:t>-3</a:t>
                  </a:r>
                </a:p>
              </p:txBody>
            </p:sp>
            <p:sp>
              <p:nvSpPr>
                <p:cNvPr id="6186" name="Text Box 430"/>
                <p:cNvSpPr txBox="1">
                  <a:spLocks noChangeArrowheads="1"/>
                </p:cNvSpPr>
                <p:nvPr/>
              </p:nvSpPr>
              <p:spPr bwMode="auto">
                <a:xfrm>
                  <a:off x="2344" y="2172"/>
                  <a:ext cx="232" cy="15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GB" sz="1000">
                      <a:latin typeface="Comic Sans MS" panose="030F0702030302020204" pitchFamily="66" charset="0"/>
                    </a:rPr>
                    <a:t>-2</a:t>
                  </a:r>
                </a:p>
              </p:txBody>
            </p:sp>
            <p:sp>
              <p:nvSpPr>
                <p:cNvPr id="6187" name="Text Box 431"/>
                <p:cNvSpPr txBox="1">
                  <a:spLocks noChangeArrowheads="1"/>
                </p:cNvSpPr>
                <p:nvPr/>
              </p:nvSpPr>
              <p:spPr bwMode="auto">
                <a:xfrm>
                  <a:off x="2520" y="2176"/>
                  <a:ext cx="232" cy="15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GB" sz="1000">
                      <a:latin typeface="Comic Sans MS" panose="030F0702030302020204" pitchFamily="66" charset="0"/>
                    </a:rPr>
                    <a:t>-1</a:t>
                  </a:r>
                </a:p>
              </p:txBody>
            </p:sp>
            <p:sp>
              <p:nvSpPr>
                <p:cNvPr id="6188" name="Text Box 432"/>
                <p:cNvSpPr txBox="1">
                  <a:spLocks noChangeArrowheads="1"/>
                </p:cNvSpPr>
                <p:nvPr/>
              </p:nvSpPr>
              <p:spPr bwMode="auto">
                <a:xfrm>
                  <a:off x="1064" y="2168"/>
                  <a:ext cx="244" cy="15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GB" sz="1000">
                      <a:latin typeface="Comic Sans MS" panose="030F0702030302020204" pitchFamily="66" charset="0"/>
                    </a:rPr>
                    <a:t>-10</a:t>
                  </a:r>
                </a:p>
              </p:txBody>
            </p:sp>
            <p:sp>
              <p:nvSpPr>
                <p:cNvPr id="6189" name="Text Box 433"/>
                <p:cNvSpPr txBox="1">
                  <a:spLocks noChangeArrowheads="1"/>
                </p:cNvSpPr>
                <p:nvPr/>
              </p:nvSpPr>
              <p:spPr bwMode="auto">
                <a:xfrm>
                  <a:off x="4424" y="2068"/>
                  <a:ext cx="204" cy="2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GB" sz="2000">
                      <a:latin typeface="Comic Sans MS" panose="030F0702030302020204" pitchFamily="66" charset="0"/>
                    </a:rPr>
                    <a:t>x</a:t>
                  </a:r>
                </a:p>
              </p:txBody>
            </p:sp>
            <p:sp>
              <p:nvSpPr>
                <p:cNvPr id="6190" name="Text Box 434"/>
                <p:cNvSpPr txBox="1">
                  <a:spLocks noChangeArrowheads="1"/>
                </p:cNvSpPr>
                <p:nvPr/>
              </p:nvSpPr>
              <p:spPr bwMode="auto">
                <a:xfrm>
                  <a:off x="2732" y="316"/>
                  <a:ext cx="204" cy="2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GB" sz="2000">
                      <a:latin typeface="Comic Sans MS" panose="030F0702030302020204" pitchFamily="66" charset="0"/>
                    </a:rPr>
                    <a:t>y</a:t>
                  </a:r>
                </a:p>
              </p:txBody>
            </p:sp>
            <p:sp>
              <p:nvSpPr>
                <p:cNvPr id="6191" name="Text Box 435"/>
                <p:cNvSpPr txBox="1">
                  <a:spLocks noChangeArrowheads="1"/>
                </p:cNvSpPr>
                <p:nvPr/>
              </p:nvSpPr>
              <p:spPr bwMode="auto">
                <a:xfrm>
                  <a:off x="2697" y="1992"/>
                  <a:ext cx="184" cy="15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GB" sz="1000">
                      <a:latin typeface="Comic Sans MS" panose="030F0702030302020204" pitchFamily="66" charset="0"/>
                    </a:rPr>
                    <a:t>1</a:t>
                  </a:r>
                </a:p>
              </p:txBody>
            </p:sp>
            <p:sp>
              <p:nvSpPr>
                <p:cNvPr id="6192" name="Text Box 436"/>
                <p:cNvSpPr txBox="1">
                  <a:spLocks noChangeArrowheads="1"/>
                </p:cNvSpPr>
                <p:nvPr/>
              </p:nvSpPr>
              <p:spPr bwMode="auto">
                <a:xfrm>
                  <a:off x="2685" y="1842"/>
                  <a:ext cx="184" cy="15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GB" sz="1000">
                      <a:latin typeface="Comic Sans MS" panose="030F0702030302020204" pitchFamily="66" charset="0"/>
                    </a:rPr>
                    <a:t>2</a:t>
                  </a:r>
                </a:p>
              </p:txBody>
            </p:sp>
            <p:sp>
              <p:nvSpPr>
                <p:cNvPr id="6193" name="Text Box 437"/>
                <p:cNvSpPr txBox="1">
                  <a:spLocks noChangeArrowheads="1"/>
                </p:cNvSpPr>
                <p:nvPr/>
              </p:nvSpPr>
              <p:spPr bwMode="auto">
                <a:xfrm>
                  <a:off x="2691" y="1689"/>
                  <a:ext cx="184" cy="15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GB" sz="1000">
                      <a:latin typeface="Comic Sans MS" panose="030F0702030302020204" pitchFamily="66" charset="0"/>
                    </a:rPr>
                    <a:t>3</a:t>
                  </a:r>
                </a:p>
              </p:txBody>
            </p:sp>
            <p:sp>
              <p:nvSpPr>
                <p:cNvPr id="6194" name="Text Box 438"/>
                <p:cNvSpPr txBox="1">
                  <a:spLocks noChangeArrowheads="1"/>
                </p:cNvSpPr>
                <p:nvPr/>
              </p:nvSpPr>
              <p:spPr bwMode="auto">
                <a:xfrm>
                  <a:off x="2685" y="1530"/>
                  <a:ext cx="184" cy="15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GB" sz="1000">
                      <a:latin typeface="Comic Sans MS" panose="030F0702030302020204" pitchFamily="66" charset="0"/>
                    </a:rPr>
                    <a:t>4</a:t>
                  </a:r>
                </a:p>
              </p:txBody>
            </p:sp>
            <p:sp>
              <p:nvSpPr>
                <p:cNvPr id="6195" name="Text Box 439"/>
                <p:cNvSpPr txBox="1">
                  <a:spLocks noChangeArrowheads="1"/>
                </p:cNvSpPr>
                <p:nvPr/>
              </p:nvSpPr>
              <p:spPr bwMode="auto">
                <a:xfrm>
                  <a:off x="2685" y="1365"/>
                  <a:ext cx="184" cy="15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GB" sz="1000">
                      <a:latin typeface="Comic Sans MS" panose="030F0702030302020204" pitchFamily="66" charset="0"/>
                    </a:rPr>
                    <a:t>5</a:t>
                  </a:r>
                </a:p>
              </p:txBody>
            </p:sp>
            <p:sp>
              <p:nvSpPr>
                <p:cNvPr id="6196" name="Text Box 440"/>
                <p:cNvSpPr txBox="1">
                  <a:spLocks noChangeArrowheads="1"/>
                </p:cNvSpPr>
                <p:nvPr/>
              </p:nvSpPr>
              <p:spPr bwMode="auto">
                <a:xfrm>
                  <a:off x="2688" y="1212"/>
                  <a:ext cx="184" cy="15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GB" sz="1000">
                      <a:latin typeface="Comic Sans MS" panose="030F0702030302020204" pitchFamily="66" charset="0"/>
                    </a:rPr>
                    <a:t>6</a:t>
                  </a:r>
                </a:p>
              </p:txBody>
            </p:sp>
            <p:sp>
              <p:nvSpPr>
                <p:cNvPr id="6197" name="Text Box 441"/>
                <p:cNvSpPr txBox="1">
                  <a:spLocks noChangeArrowheads="1"/>
                </p:cNvSpPr>
                <p:nvPr/>
              </p:nvSpPr>
              <p:spPr bwMode="auto">
                <a:xfrm>
                  <a:off x="2685" y="1056"/>
                  <a:ext cx="184" cy="15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GB" sz="1000">
                      <a:latin typeface="Comic Sans MS" panose="030F0702030302020204" pitchFamily="66" charset="0"/>
                    </a:rPr>
                    <a:t>7</a:t>
                  </a:r>
                </a:p>
              </p:txBody>
            </p:sp>
            <p:sp>
              <p:nvSpPr>
                <p:cNvPr id="6198" name="Text Box 442"/>
                <p:cNvSpPr txBox="1">
                  <a:spLocks noChangeArrowheads="1"/>
                </p:cNvSpPr>
                <p:nvPr/>
              </p:nvSpPr>
              <p:spPr bwMode="auto">
                <a:xfrm>
                  <a:off x="2688" y="900"/>
                  <a:ext cx="184" cy="15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GB" sz="1000">
                      <a:latin typeface="Comic Sans MS" panose="030F0702030302020204" pitchFamily="66" charset="0"/>
                    </a:rPr>
                    <a:t>8</a:t>
                  </a:r>
                </a:p>
              </p:txBody>
            </p:sp>
            <p:sp>
              <p:nvSpPr>
                <p:cNvPr id="6199" name="Text Box 443"/>
                <p:cNvSpPr txBox="1">
                  <a:spLocks noChangeArrowheads="1"/>
                </p:cNvSpPr>
                <p:nvPr/>
              </p:nvSpPr>
              <p:spPr bwMode="auto">
                <a:xfrm>
                  <a:off x="2685" y="738"/>
                  <a:ext cx="184" cy="15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GB" sz="1000">
                      <a:latin typeface="Comic Sans MS" panose="030F0702030302020204" pitchFamily="66" charset="0"/>
                    </a:rPr>
                    <a:t>9</a:t>
                  </a:r>
                </a:p>
              </p:txBody>
            </p:sp>
            <p:sp>
              <p:nvSpPr>
                <p:cNvPr id="6200" name="Text Box 444"/>
                <p:cNvSpPr txBox="1">
                  <a:spLocks noChangeArrowheads="1"/>
                </p:cNvSpPr>
                <p:nvPr/>
              </p:nvSpPr>
              <p:spPr bwMode="auto">
                <a:xfrm>
                  <a:off x="2664" y="579"/>
                  <a:ext cx="235" cy="15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GB" sz="1000">
                      <a:latin typeface="Comic Sans MS" panose="030F0702030302020204" pitchFamily="66" charset="0"/>
                    </a:rPr>
                    <a:t>10</a:t>
                  </a:r>
                </a:p>
              </p:txBody>
            </p:sp>
            <p:sp>
              <p:nvSpPr>
                <p:cNvPr id="6201" name="Text Box 445"/>
                <p:cNvSpPr txBox="1">
                  <a:spLocks noChangeArrowheads="1"/>
                </p:cNvSpPr>
                <p:nvPr/>
              </p:nvSpPr>
              <p:spPr bwMode="auto">
                <a:xfrm>
                  <a:off x="2676" y="2304"/>
                  <a:ext cx="205" cy="15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GB" sz="1000">
                      <a:latin typeface="Comic Sans MS" panose="030F0702030302020204" pitchFamily="66" charset="0"/>
                    </a:rPr>
                    <a:t>-1</a:t>
                  </a:r>
                </a:p>
              </p:txBody>
            </p:sp>
            <p:sp>
              <p:nvSpPr>
                <p:cNvPr id="6202" name="Text Box 446"/>
                <p:cNvSpPr txBox="1">
                  <a:spLocks noChangeArrowheads="1"/>
                </p:cNvSpPr>
                <p:nvPr/>
              </p:nvSpPr>
              <p:spPr bwMode="auto">
                <a:xfrm>
                  <a:off x="2664" y="2469"/>
                  <a:ext cx="205" cy="15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GB" sz="1000">
                      <a:latin typeface="Comic Sans MS" panose="030F0702030302020204" pitchFamily="66" charset="0"/>
                    </a:rPr>
                    <a:t>-2</a:t>
                  </a:r>
                </a:p>
              </p:txBody>
            </p:sp>
            <p:sp>
              <p:nvSpPr>
                <p:cNvPr id="6203" name="Text Box 447"/>
                <p:cNvSpPr txBox="1">
                  <a:spLocks noChangeArrowheads="1"/>
                </p:cNvSpPr>
                <p:nvPr/>
              </p:nvSpPr>
              <p:spPr bwMode="auto">
                <a:xfrm>
                  <a:off x="2658" y="2622"/>
                  <a:ext cx="205" cy="15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GB" sz="1000">
                      <a:latin typeface="Comic Sans MS" panose="030F0702030302020204" pitchFamily="66" charset="0"/>
                    </a:rPr>
                    <a:t>-3</a:t>
                  </a:r>
                </a:p>
              </p:txBody>
            </p:sp>
            <p:sp>
              <p:nvSpPr>
                <p:cNvPr id="6204" name="Text Box 448"/>
                <p:cNvSpPr txBox="1">
                  <a:spLocks noChangeArrowheads="1"/>
                </p:cNvSpPr>
                <p:nvPr/>
              </p:nvSpPr>
              <p:spPr bwMode="auto">
                <a:xfrm>
                  <a:off x="2655" y="2781"/>
                  <a:ext cx="241" cy="15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GB" sz="1000">
                      <a:latin typeface="Comic Sans MS" panose="030F0702030302020204" pitchFamily="66" charset="0"/>
                    </a:rPr>
                    <a:t>-4</a:t>
                  </a:r>
                </a:p>
              </p:txBody>
            </p:sp>
            <p:sp>
              <p:nvSpPr>
                <p:cNvPr id="6205" name="Text Box 449"/>
                <p:cNvSpPr txBox="1">
                  <a:spLocks noChangeArrowheads="1"/>
                </p:cNvSpPr>
                <p:nvPr/>
              </p:nvSpPr>
              <p:spPr bwMode="auto">
                <a:xfrm>
                  <a:off x="2655" y="2946"/>
                  <a:ext cx="241" cy="15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GB" sz="1000">
                      <a:latin typeface="Comic Sans MS" panose="030F0702030302020204" pitchFamily="66" charset="0"/>
                    </a:rPr>
                    <a:t>-5</a:t>
                  </a:r>
                </a:p>
              </p:txBody>
            </p:sp>
            <p:sp>
              <p:nvSpPr>
                <p:cNvPr id="6206" name="Text Box 450"/>
                <p:cNvSpPr txBox="1">
                  <a:spLocks noChangeArrowheads="1"/>
                </p:cNvSpPr>
                <p:nvPr/>
              </p:nvSpPr>
              <p:spPr bwMode="auto">
                <a:xfrm>
                  <a:off x="2655" y="3093"/>
                  <a:ext cx="241" cy="15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GB" sz="1000">
                      <a:latin typeface="Comic Sans MS" panose="030F0702030302020204" pitchFamily="66" charset="0"/>
                    </a:rPr>
                    <a:t>-6</a:t>
                  </a:r>
                </a:p>
              </p:txBody>
            </p:sp>
            <p:sp>
              <p:nvSpPr>
                <p:cNvPr id="6207" name="Text Box 451"/>
                <p:cNvSpPr txBox="1">
                  <a:spLocks noChangeArrowheads="1"/>
                </p:cNvSpPr>
                <p:nvPr/>
              </p:nvSpPr>
              <p:spPr bwMode="auto">
                <a:xfrm>
                  <a:off x="2658" y="3249"/>
                  <a:ext cx="241" cy="15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GB" sz="1000">
                      <a:latin typeface="Comic Sans MS" panose="030F0702030302020204" pitchFamily="66" charset="0"/>
                    </a:rPr>
                    <a:t>-7</a:t>
                  </a:r>
                </a:p>
              </p:txBody>
            </p:sp>
            <p:sp>
              <p:nvSpPr>
                <p:cNvPr id="6208" name="Text Box 452"/>
                <p:cNvSpPr txBox="1">
                  <a:spLocks noChangeArrowheads="1"/>
                </p:cNvSpPr>
                <p:nvPr/>
              </p:nvSpPr>
              <p:spPr bwMode="auto">
                <a:xfrm>
                  <a:off x="2652" y="3411"/>
                  <a:ext cx="241" cy="15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GB" sz="1000">
                      <a:latin typeface="Comic Sans MS" panose="030F0702030302020204" pitchFamily="66" charset="0"/>
                    </a:rPr>
                    <a:t>-8</a:t>
                  </a:r>
                </a:p>
              </p:txBody>
            </p:sp>
            <p:sp>
              <p:nvSpPr>
                <p:cNvPr id="6209" name="Text Box 453"/>
                <p:cNvSpPr txBox="1">
                  <a:spLocks noChangeArrowheads="1"/>
                </p:cNvSpPr>
                <p:nvPr/>
              </p:nvSpPr>
              <p:spPr bwMode="auto">
                <a:xfrm>
                  <a:off x="2661" y="3564"/>
                  <a:ext cx="241" cy="15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GB" sz="1000">
                      <a:latin typeface="Comic Sans MS" panose="030F0702030302020204" pitchFamily="66" charset="0"/>
                    </a:rPr>
                    <a:t>-9</a:t>
                  </a:r>
                </a:p>
              </p:txBody>
            </p:sp>
            <p:sp>
              <p:nvSpPr>
                <p:cNvPr id="6210" name="Text Box 454"/>
                <p:cNvSpPr txBox="1">
                  <a:spLocks noChangeArrowheads="1"/>
                </p:cNvSpPr>
                <p:nvPr/>
              </p:nvSpPr>
              <p:spPr bwMode="auto">
                <a:xfrm>
                  <a:off x="2631" y="3720"/>
                  <a:ext cx="241" cy="15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GB" sz="1000">
                      <a:latin typeface="Comic Sans MS" panose="030F0702030302020204" pitchFamily="66" charset="0"/>
                    </a:rPr>
                    <a:t>-10</a:t>
                  </a:r>
                </a:p>
              </p:txBody>
            </p:sp>
          </p:grpSp>
          <p:grpSp>
            <p:nvGrpSpPr>
              <p:cNvPr id="6162" name="Group 458"/>
              <p:cNvGrpSpPr>
                <a:grpSpLocks/>
              </p:cNvGrpSpPr>
              <p:nvPr/>
            </p:nvGrpSpPr>
            <p:grpSpPr bwMode="auto">
              <a:xfrm>
                <a:off x="122" y="842"/>
                <a:ext cx="4950" cy="3258"/>
                <a:chOff x="122" y="842"/>
                <a:chExt cx="4950" cy="3258"/>
              </a:xfrm>
            </p:grpSpPr>
            <p:sp>
              <p:nvSpPr>
                <p:cNvPr id="6164" name="Text Box 4"/>
                <p:cNvSpPr txBox="1">
                  <a:spLocks noChangeArrowheads="1"/>
                </p:cNvSpPr>
                <p:nvPr/>
              </p:nvSpPr>
              <p:spPr bwMode="auto">
                <a:xfrm>
                  <a:off x="122" y="3848"/>
                  <a:ext cx="4950" cy="252"/>
                </a:xfrm>
                <a:prstGeom prst="rect">
                  <a:avLst/>
                </a:prstGeom>
                <a:solidFill>
                  <a:srgbClr val="FFFF9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</a:pPr>
                  <a:r>
                    <a:rPr lang="en-GB" sz="2000" b="1" dirty="0">
                      <a:solidFill>
                        <a:srgbClr val="FF0000"/>
                      </a:solidFill>
                      <a:latin typeface="Comic Sans MS" panose="030F0702030302020204" pitchFamily="66" charset="0"/>
                    </a:rPr>
                    <a:t>m</a:t>
                  </a:r>
                  <a:r>
                    <a:rPr lang="en-GB" sz="2000" b="1" dirty="0">
                      <a:solidFill>
                        <a:schemeClr val="accent2"/>
                      </a:solidFill>
                      <a:latin typeface="Comic Sans MS" panose="030F0702030302020204" pitchFamily="66" charset="0"/>
                    </a:rPr>
                    <a:t> </a:t>
                  </a:r>
                  <a:r>
                    <a:rPr lang="en-GB" sz="2000" dirty="0">
                      <a:latin typeface="Comic Sans MS" panose="030F0702030302020204" pitchFamily="66" charset="0"/>
                    </a:rPr>
                    <a:t>gives the </a:t>
                  </a:r>
                  <a:r>
                    <a:rPr lang="en-GB" sz="2000" b="1" dirty="0">
                      <a:solidFill>
                        <a:srgbClr val="FF0000"/>
                      </a:solidFill>
                      <a:latin typeface="Comic Sans MS" panose="030F0702030302020204" pitchFamily="66" charset="0"/>
                    </a:rPr>
                    <a:t>gradient</a:t>
                  </a:r>
                  <a:r>
                    <a:rPr lang="en-GB" sz="2000" dirty="0">
                      <a:latin typeface="Comic Sans MS" panose="030F0702030302020204" pitchFamily="66" charset="0"/>
                    </a:rPr>
                    <a:t> of the line and </a:t>
                  </a:r>
                  <a:r>
                    <a:rPr lang="en-GB" sz="2000" b="1" dirty="0">
                      <a:solidFill>
                        <a:srgbClr val="0000CC"/>
                      </a:solidFill>
                      <a:latin typeface="Comic Sans MS" panose="030F0702030302020204" pitchFamily="66" charset="0"/>
                    </a:rPr>
                    <a:t>c</a:t>
                  </a:r>
                  <a:r>
                    <a:rPr lang="en-GB" sz="2000" dirty="0">
                      <a:latin typeface="Comic Sans MS" panose="030F0702030302020204" pitchFamily="66" charset="0"/>
                    </a:rPr>
                    <a:t> gives the </a:t>
                  </a:r>
                  <a:r>
                    <a:rPr lang="en-GB" sz="2000" b="1" dirty="0">
                      <a:solidFill>
                        <a:srgbClr val="0000CC"/>
                      </a:solidFill>
                      <a:latin typeface="Comic Sans MS" panose="030F0702030302020204" pitchFamily="66" charset="0"/>
                    </a:rPr>
                    <a:t>y intercept</a:t>
                  </a:r>
                  <a:r>
                    <a:rPr lang="en-GB" sz="2000" dirty="0">
                      <a:latin typeface="Comic Sans MS" panose="030F0702030302020204" pitchFamily="66" charset="0"/>
                    </a:rPr>
                    <a:t>.</a:t>
                  </a:r>
                </a:p>
              </p:txBody>
            </p:sp>
            <p:sp>
              <p:nvSpPr>
                <p:cNvPr id="6165" name="Text Box 456"/>
                <p:cNvSpPr txBox="1">
                  <a:spLocks noChangeArrowheads="1"/>
                </p:cNvSpPr>
                <p:nvPr/>
              </p:nvSpPr>
              <p:spPr bwMode="auto">
                <a:xfrm>
                  <a:off x="162" y="842"/>
                  <a:ext cx="1868" cy="989"/>
                </a:xfrm>
                <a:prstGeom prst="rect">
                  <a:avLst/>
                </a:prstGeom>
                <a:solidFill>
                  <a:srgbClr val="FFFF9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r>
                    <a:rPr lang="en-GB" dirty="0">
                      <a:latin typeface="Comic Sans MS" panose="030F0702030302020204" pitchFamily="66" charset="0"/>
                    </a:rPr>
                    <a:t>Write the equation of this straight line in the form </a:t>
                  </a:r>
                </a:p>
                <a:p>
                  <a:pPr eaLnBrk="1" hangingPunct="1"/>
                  <a:r>
                    <a:rPr lang="en-GB" dirty="0">
                      <a:latin typeface="Comic Sans MS" panose="030F0702030302020204" pitchFamily="66" charset="0"/>
                    </a:rPr>
                    <a:t>y = </a:t>
                  </a:r>
                  <a:r>
                    <a:rPr lang="en-GB" b="1" dirty="0">
                      <a:solidFill>
                        <a:schemeClr val="accent2"/>
                      </a:solidFill>
                      <a:latin typeface="Comic Sans MS" panose="030F0702030302020204" pitchFamily="66" charset="0"/>
                    </a:rPr>
                    <a:t>m</a:t>
                  </a:r>
                  <a:r>
                    <a:rPr lang="en-GB" dirty="0">
                      <a:latin typeface="Comic Sans MS" panose="030F0702030302020204" pitchFamily="66" charset="0"/>
                    </a:rPr>
                    <a:t>x + </a:t>
                  </a:r>
                  <a:r>
                    <a:rPr lang="en-GB" b="1" dirty="0">
                      <a:solidFill>
                        <a:schemeClr val="accent2"/>
                      </a:solidFill>
                      <a:latin typeface="Comic Sans MS" panose="030F0702030302020204" pitchFamily="66" charset="0"/>
                    </a:rPr>
                    <a:t>c</a:t>
                  </a:r>
                </a:p>
              </p:txBody>
            </p:sp>
          </p:grpSp>
        </p:grpSp>
        <p:sp>
          <p:nvSpPr>
            <p:cNvPr id="6158" name="Line 479"/>
            <p:cNvSpPr>
              <a:spLocks noChangeShapeType="1"/>
            </p:cNvSpPr>
            <p:nvPr/>
          </p:nvSpPr>
          <p:spPr bwMode="auto">
            <a:xfrm>
              <a:off x="5024" y="592"/>
              <a:ext cx="0" cy="31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2505" name="Text Box 457"/>
          <p:cNvSpPr txBox="1">
            <a:spLocks noChangeArrowheads="1"/>
          </p:cNvSpPr>
          <p:nvPr/>
        </p:nvSpPr>
        <p:spPr bwMode="auto">
          <a:xfrm>
            <a:off x="251424" y="2982119"/>
            <a:ext cx="2819400" cy="1187450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dirty="0">
                <a:latin typeface="Comic Sans MS" panose="030F0702030302020204" pitchFamily="66" charset="0"/>
              </a:rPr>
              <a:t>The gradient is defined as the </a:t>
            </a:r>
            <a:r>
              <a:rPr lang="en-GB" b="1" dirty="0">
                <a:solidFill>
                  <a:srgbClr val="FF5050"/>
                </a:solidFill>
                <a:latin typeface="Comic Sans MS" panose="030F0702030302020204" pitchFamily="66" charset="0"/>
              </a:rPr>
              <a:t>rise/run</a:t>
            </a:r>
          </a:p>
        </p:txBody>
      </p:sp>
      <p:sp>
        <p:nvSpPr>
          <p:cNvPr id="2508" name="Line 460"/>
          <p:cNvSpPr>
            <a:spLocks noChangeShapeType="1"/>
          </p:cNvSpPr>
          <p:nvPr/>
        </p:nvSpPr>
        <p:spPr bwMode="auto">
          <a:xfrm flipV="1">
            <a:off x="4524375" y="942975"/>
            <a:ext cx="2314575" cy="4648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514" name="Line 466"/>
          <p:cNvSpPr>
            <a:spLocks noChangeShapeType="1"/>
          </p:cNvSpPr>
          <p:nvPr/>
        </p:nvSpPr>
        <p:spPr bwMode="auto">
          <a:xfrm>
            <a:off x="6459118" y="1196977"/>
            <a:ext cx="3175" cy="492125"/>
          </a:xfrm>
          <a:prstGeom prst="line">
            <a:avLst/>
          </a:prstGeom>
          <a:noFill/>
          <a:ln w="38100">
            <a:solidFill>
              <a:srgbClr val="00B0F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517" name="Line 469"/>
          <p:cNvSpPr>
            <a:spLocks noChangeShapeType="1"/>
          </p:cNvSpPr>
          <p:nvPr/>
        </p:nvSpPr>
        <p:spPr bwMode="auto">
          <a:xfrm flipV="1">
            <a:off x="6446838" y="1193405"/>
            <a:ext cx="282575" cy="3175"/>
          </a:xfrm>
          <a:prstGeom prst="line">
            <a:avLst/>
          </a:prstGeom>
          <a:noFill/>
          <a:ln w="38100">
            <a:solidFill>
              <a:srgbClr val="92D05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518" name="Text Box 470"/>
          <p:cNvSpPr txBox="1">
            <a:spLocks noChangeArrowheads="1"/>
          </p:cNvSpPr>
          <p:nvPr/>
        </p:nvSpPr>
        <p:spPr bwMode="auto">
          <a:xfrm>
            <a:off x="5372101" y="1181894"/>
            <a:ext cx="11969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000" dirty="0">
                <a:solidFill>
                  <a:srgbClr val="FF0000"/>
                </a:solidFill>
                <a:latin typeface="Comic Sans MS" panose="030F0702030302020204" pitchFamily="66" charset="0"/>
              </a:rPr>
              <a:t>rise = 2</a:t>
            </a:r>
          </a:p>
        </p:txBody>
      </p:sp>
      <p:sp>
        <p:nvSpPr>
          <p:cNvPr id="2519" name="Text Box 471"/>
          <p:cNvSpPr txBox="1">
            <a:spLocks noChangeArrowheads="1"/>
          </p:cNvSpPr>
          <p:nvPr/>
        </p:nvSpPr>
        <p:spPr bwMode="auto">
          <a:xfrm>
            <a:off x="6071395" y="864791"/>
            <a:ext cx="11334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000" dirty="0">
                <a:solidFill>
                  <a:srgbClr val="FF0000"/>
                </a:solidFill>
                <a:latin typeface="Comic Sans MS" panose="030F0702030302020204" pitchFamily="66" charset="0"/>
              </a:rPr>
              <a:t>run = 1</a:t>
            </a:r>
          </a:p>
        </p:txBody>
      </p:sp>
      <p:grpSp>
        <p:nvGrpSpPr>
          <p:cNvPr id="9" name="Group 482"/>
          <p:cNvGrpSpPr>
            <a:grpSpLocks/>
          </p:cNvGrpSpPr>
          <p:nvPr/>
        </p:nvGrpSpPr>
        <p:grpSpPr bwMode="auto">
          <a:xfrm>
            <a:off x="6032500" y="2678114"/>
            <a:ext cx="2476500" cy="862013"/>
            <a:chOff x="3800" y="1687"/>
            <a:chExt cx="1560" cy="543"/>
          </a:xfrm>
        </p:grpSpPr>
        <p:sp>
          <p:nvSpPr>
            <p:cNvPr id="6155" name="Line 473"/>
            <p:cNvSpPr>
              <a:spLocks noChangeShapeType="1"/>
            </p:cNvSpPr>
            <p:nvPr/>
          </p:nvSpPr>
          <p:spPr bwMode="auto">
            <a:xfrm flipH="1" flipV="1">
              <a:off x="3800" y="1720"/>
              <a:ext cx="351" cy="144"/>
            </a:xfrm>
            <a:prstGeom prst="line">
              <a:avLst/>
            </a:prstGeom>
            <a:noFill/>
            <a:ln w="28575">
              <a:solidFill>
                <a:srgbClr val="FF505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156" name="Text Box 474"/>
            <p:cNvSpPr txBox="1">
              <a:spLocks noChangeArrowheads="1"/>
            </p:cNvSpPr>
            <p:nvPr/>
          </p:nvSpPr>
          <p:spPr bwMode="auto">
            <a:xfrm>
              <a:off x="4092" y="1687"/>
              <a:ext cx="1268" cy="5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2000" dirty="0">
                  <a:solidFill>
                    <a:srgbClr val="0000CC"/>
                  </a:solidFill>
                  <a:latin typeface="Comic Sans MS" panose="030F0702030302020204" pitchFamily="66" charset="0"/>
                </a:rPr>
                <a:t>y intercept = 3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en-GB" sz="2000" dirty="0">
                  <a:solidFill>
                    <a:srgbClr val="0000CC"/>
                  </a:solidFill>
                  <a:latin typeface="Comic Sans MS" panose="030F0702030302020204" pitchFamily="66" charset="0"/>
                </a:rPr>
                <a:t>(0, 3)</a:t>
              </a:r>
            </a:p>
          </p:txBody>
        </p:sp>
      </p:grpSp>
      <p:sp>
        <p:nvSpPr>
          <p:cNvPr id="468" name="Rectangle 2">
            <a:extLst>
              <a:ext uri="{FF2B5EF4-FFF2-40B4-BE49-F238E27FC236}">
                <a16:creationId xmlns:a16="http://schemas.microsoft.com/office/drawing/2014/main" id="{815F5626-6668-421E-8301-E9B8003EEBCD}"/>
              </a:ext>
            </a:extLst>
          </p:cNvPr>
          <p:cNvSpPr txBox="1">
            <a:spLocks noChangeArrowheads="1"/>
          </p:cNvSpPr>
          <p:nvPr/>
        </p:nvSpPr>
        <p:spPr>
          <a:xfrm>
            <a:off x="256119" y="136525"/>
            <a:ext cx="8229600" cy="979396"/>
          </a:xfrm>
          <a:prstGeom prst="rect">
            <a:avLst/>
          </a:prstGeom>
        </p:spPr>
        <p:txBody>
          <a:bodyPr bIns="91440" anchor="b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800" dirty="0"/>
              <a:t>The gradient-intercept form of the equation of a straight line</a:t>
            </a:r>
          </a:p>
        </p:txBody>
      </p:sp>
      <p:sp>
        <p:nvSpPr>
          <p:cNvPr id="469" name="Rectangle 468">
            <a:extLst>
              <a:ext uri="{FF2B5EF4-FFF2-40B4-BE49-F238E27FC236}">
                <a16:creationId xmlns:a16="http://schemas.microsoft.com/office/drawing/2014/main" id="{3FB871BB-B567-4C97-9884-BADE0F7F6BF4}"/>
              </a:ext>
            </a:extLst>
          </p:cNvPr>
          <p:cNvSpPr/>
          <p:nvPr/>
        </p:nvSpPr>
        <p:spPr>
          <a:xfrm>
            <a:off x="480392" y="4254398"/>
            <a:ext cx="42351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b="1" i="1" dirty="0">
                <a:solidFill>
                  <a:srgbClr val="FF0000"/>
                </a:solidFill>
                <a:latin typeface="Times New Roman" pitchFamily="18" charset="0"/>
              </a:rPr>
              <a:t>m</a:t>
            </a:r>
            <a:endParaRPr lang="en-GB" sz="2400" dirty="0"/>
          </a:p>
        </p:txBody>
      </p:sp>
      <p:sp>
        <p:nvSpPr>
          <p:cNvPr id="470" name="Rectangle 469">
            <a:extLst>
              <a:ext uri="{FF2B5EF4-FFF2-40B4-BE49-F238E27FC236}">
                <a16:creationId xmlns:a16="http://schemas.microsoft.com/office/drawing/2014/main" id="{62013210-6E14-447B-849B-B58243467082}"/>
              </a:ext>
            </a:extLst>
          </p:cNvPr>
          <p:cNvSpPr/>
          <p:nvPr/>
        </p:nvSpPr>
        <p:spPr>
          <a:xfrm>
            <a:off x="480392" y="4747782"/>
            <a:ext cx="32092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b="1" i="1" dirty="0">
                <a:solidFill>
                  <a:srgbClr val="0000CC"/>
                </a:solidFill>
                <a:latin typeface="Times New Roman" pitchFamily="18" charset="0"/>
              </a:rPr>
              <a:t>c</a:t>
            </a:r>
            <a:endParaRPr lang="en-GB" sz="2400" dirty="0">
              <a:solidFill>
                <a:srgbClr val="0000CC"/>
              </a:solidFill>
            </a:endParaRPr>
          </a:p>
        </p:txBody>
      </p:sp>
      <p:sp>
        <p:nvSpPr>
          <p:cNvPr id="471" name="Rectangle 470">
            <a:extLst>
              <a:ext uri="{FF2B5EF4-FFF2-40B4-BE49-F238E27FC236}">
                <a16:creationId xmlns:a16="http://schemas.microsoft.com/office/drawing/2014/main" id="{F874C69F-787C-47A6-9E8C-D08876D7880D}"/>
              </a:ext>
            </a:extLst>
          </p:cNvPr>
          <p:cNvSpPr/>
          <p:nvPr/>
        </p:nvSpPr>
        <p:spPr>
          <a:xfrm>
            <a:off x="920376" y="4254398"/>
            <a:ext cx="62068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/>
              <a:t>= 2</a:t>
            </a:r>
          </a:p>
        </p:txBody>
      </p:sp>
      <p:sp>
        <p:nvSpPr>
          <p:cNvPr id="472" name="Rectangle 471">
            <a:extLst>
              <a:ext uri="{FF2B5EF4-FFF2-40B4-BE49-F238E27FC236}">
                <a16:creationId xmlns:a16="http://schemas.microsoft.com/office/drawing/2014/main" id="{B023E3C8-CB3F-4B8B-9EA4-5E5B062DC91C}"/>
              </a:ext>
            </a:extLst>
          </p:cNvPr>
          <p:cNvSpPr/>
          <p:nvPr/>
        </p:nvSpPr>
        <p:spPr>
          <a:xfrm>
            <a:off x="906525" y="4769000"/>
            <a:ext cx="62068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/>
              <a:t>= 3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4E41DDC-DFD4-42B5-B08C-535E0E323C7E}"/>
              </a:ext>
            </a:extLst>
          </p:cNvPr>
          <p:cNvSpPr/>
          <p:nvPr/>
        </p:nvSpPr>
        <p:spPr>
          <a:xfrm>
            <a:off x="322628" y="5645430"/>
            <a:ext cx="148951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 = </a:t>
            </a:r>
            <a:r>
              <a:rPr lang="en-GB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 + </a:t>
            </a:r>
            <a:r>
              <a:rPr lang="en-GB" sz="24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0F319A7-B319-451C-99B7-D9D0EB404651}"/>
              </a:ext>
            </a:extLst>
          </p:cNvPr>
          <p:cNvSpPr/>
          <p:nvPr/>
        </p:nvSpPr>
        <p:spPr>
          <a:xfrm>
            <a:off x="187013" y="5184925"/>
            <a:ext cx="212429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The equation </a:t>
            </a:r>
            <a:endParaRPr lang="en-GB" sz="2400" dirty="0"/>
          </a:p>
        </p:txBody>
      </p:sp>
      <p:sp>
        <p:nvSpPr>
          <p:cNvPr id="473" name="Rectangle 472">
            <a:hlinkClick r:id="rId2"/>
            <a:extLst>
              <a:ext uri="{FF2B5EF4-FFF2-40B4-BE49-F238E27FC236}">
                <a16:creationId xmlns:a16="http://schemas.microsoft.com/office/drawing/2014/main" id="{F8D7B86C-A9EF-41C4-8267-F7AFB88DD1B6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4" name="Rectangle 473">
            <a:hlinkClick r:id="rId2"/>
            <a:extLst>
              <a:ext uri="{FF2B5EF4-FFF2-40B4-BE49-F238E27FC236}">
                <a16:creationId xmlns:a16="http://schemas.microsoft.com/office/drawing/2014/main" id="{427175EF-F686-4E88-BC7D-57AC0A2F60C4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2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2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2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05" grpId="0" animBg="1" autoUpdateAnimBg="0"/>
      <p:bldP spid="2508" grpId="0" animBg="1"/>
      <p:bldP spid="2514" grpId="0" animBg="1"/>
      <p:bldP spid="2517" grpId="0" animBg="1"/>
      <p:bldP spid="2518" grpId="0" autoUpdateAnimBg="0"/>
      <p:bldP spid="2519" grpId="0" autoUpdateAnimBg="0"/>
      <p:bldP spid="469" grpId="0"/>
      <p:bldP spid="470" grpId="0"/>
      <p:bldP spid="471" grpId="0"/>
      <p:bldP spid="472" grpId="0"/>
      <p:bldP spid="3" grpId="0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37" name="Group 5"/>
          <p:cNvGrpSpPr>
            <a:grpSpLocks/>
          </p:cNvGrpSpPr>
          <p:nvPr/>
        </p:nvGrpSpPr>
        <p:grpSpPr bwMode="auto">
          <a:xfrm>
            <a:off x="3200400" y="457200"/>
            <a:ext cx="5657850" cy="5648326"/>
            <a:chOff x="1064" y="316"/>
            <a:chExt cx="3564" cy="3558"/>
          </a:xfrm>
        </p:grpSpPr>
        <p:grpSp>
          <p:nvGrpSpPr>
            <p:cNvPr id="5142" name="Group 6"/>
            <p:cNvGrpSpPr>
              <a:grpSpLocks/>
            </p:cNvGrpSpPr>
            <p:nvPr/>
          </p:nvGrpSpPr>
          <p:grpSpPr bwMode="auto">
            <a:xfrm>
              <a:off x="1244" y="616"/>
              <a:ext cx="3140" cy="3140"/>
              <a:chOff x="1244" y="616"/>
              <a:chExt cx="3140" cy="3140"/>
            </a:xfrm>
          </p:grpSpPr>
          <p:grpSp>
            <p:nvGrpSpPr>
              <p:cNvPr id="5187" name="Group 7"/>
              <p:cNvGrpSpPr>
                <a:grpSpLocks/>
              </p:cNvGrpSpPr>
              <p:nvPr/>
            </p:nvGrpSpPr>
            <p:grpSpPr bwMode="auto">
              <a:xfrm>
                <a:off x="1244" y="616"/>
                <a:ext cx="3140" cy="3140"/>
                <a:chOff x="773" y="1401"/>
                <a:chExt cx="3140" cy="3140"/>
              </a:xfrm>
            </p:grpSpPr>
            <p:sp>
              <p:nvSpPr>
                <p:cNvPr id="5190" name="Rectangle 8"/>
                <p:cNvSpPr>
                  <a:spLocks noChangeArrowheads="1"/>
                </p:cNvSpPr>
                <p:nvPr/>
              </p:nvSpPr>
              <p:spPr bwMode="auto">
                <a:xfrm>
                  <a:off x="1401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191" name="Rectangle 9"/>
                <p:cNvSpPr>
                  <a:spLocks noChangeArrowheads="1"/>
                </p:cNvSpPr>
                <p:nvPr/>
              </p:nvSpPr>
              <p:spPr bwMode="auto">
                <a:xfrm>
                  <a:off x="1558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192" name="Rectangle 10"/>
                <p:cNvSpPr>
                  <a:spLocks noChangeArrowheads="1"/>
                </p:cNvSpPr>
                <p:nvPr/>
              </p:nvSpPr>
              <p:spPr bwMode="auto">
                <a:xfrm>
                  <a:off x="1715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193" name="Rectangle 11"/>
                <p:cNvSpPr>
                  <a:spLocks noChangeArrowheads="1"/>
                </p:cNvSpPr>
                <p:nvPr/>
              </p:nvSpPr>
              <p:spPr bwMode="auto">
                <a:xfrm>
                  <a:off x="1872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194" name="Rectangle 12"/>
                <p:cNvSpPr>
                  <a:spLocks noChangeArrowheads="1"/>
                </p:cNvSpPr>
                <p:nvPr/>
              </p:nvSpPr>
              <p:spPr bwMode="auto">
                <a:xfrm>
                  <a:off x="773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195" name="Rectangle 13"/>
                <p:cNvSpPr>
                  <a:spLocks noChangeArrowheads="1"/>
                </p:cNvSpPr>
                <p:nvPr/>
              </p:nvSpPr>
              <p:spPr bwMode="auto">
                <a:xfrm>
                  <a:off x="930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196" name="Rectangle 14"/>
                <p:cNvSpPr>
                  <a:spLocks noChangeArrowheads="1"/>
                </p:cNvSpPr>
                <p:nvPr/>
              </p:nvSpPr>
              <p:spPr bwMode="auto">
                <a:xfrm>
                  <a:off x="1087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197" name="Rectangle 15"/>
                <p:cNvSpPr>
                  <a:spLocks noChangeArrowheads="1"/>
                </p:cNvSpPr>
                <p:nvPr/>
              </p:nvSpPr>
              <p:spPr bwMode="auto">
                <a:xfrm>
                  <a:off x="1244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198" name="Rectangle 16"/>
                <p:cNvSpPr>
                  <a:spLocks noChangeArrowheads="1"/>
                </p:cNvSpPr>
                <p:nvPr/>
              </p:nvSpPr>
              <p:spPr bwMode="auto">
                <a:xfrm>
                  <a:off x="2029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199" name="Rectangle 17"/>
                <p:cNvSpPr>
                  <a:spLocks noChangeArrowheads="1"/>
                </p:cNvSpPr>
                <p:nvPr/>
              </p:nvSpPr>
              <p:spPr bwMode="auto">
                <a:xfrm>
                  <a:off x="2186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00" name="Rectangle 18"/>
                <p:cNvSpPr>
                  <a:spLocks noChangeArrowheads="1"/>
                </p:cNvSpPr>
                <p:nvPr/>
              </p:nvSpPr>
              <p:spPr bwMode="auto">
                <a:xfrm>
                  <a:off x="2971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01" name="Rectangle 19"/>
                <p:cNvSpPr>
                  <a:spLocks noChangeArrowheads="1"/>
                </p:cNvSpPr>
                <p:nvPr/>
              </p:nvSpPr>
              <p:spPr bwMode="auto">
                <a:xfrm>
                  <a:off x="3128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02" name="Rectangle 20"/>
                <p:cNvSpPr>
                  <a:spLocks noChangeArrowheads="1"/>
                </p:cNvSpPr>
                <p:nvPr/>
              </p:nvSpPr>
              <p:spPr bwMode="auto">
                <a:xfrm>
                  <a:off x="3285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03" name="Rectangle 21"/>
                <p:cNvSpPr>
                  <a:spLocks noChangeArrowheads="1"/>
                </p:cNvSpPr>
                <p:nvPr/>
              </p:nvSpPr>
              <p:spPr bwMode="auto">
                <a:xfrm>
                  <a:off x="3442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04" name="Rectangle 22"/>
                <p:cNvSpPr>
                  <a:spLocks noChangeArrowheads="1"/>
                </p:cNvSpPr>
                <p:nvPr/>
              </p:nvSpPr>
              <p:spPr bwMode="auto">
                <a:xfrm>
                  <a:off x="2343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05" name="Rectangle 23"/>
                <p:cNvSpPr>
                  <a:spLocks noChangeArrowheads="1"/>
                </p:cNvSpPr>
                <p:nvPr/>
              </p:nvSpPr>
              <p:spPr bwMode="auto">
                <a:xfrm>
                  <a:off x="2500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06" name="Rectangle 24"/>
                <p:cNvSpPr>
                  <a:spLocks noChangeArrowheads="1"/>
                </p:cNvSpPr>
                <p:nvPr/>
              </p:nvSpPr>
              <p:spPr bwMode="auto">
                <a:xfrm>
                  <a:off x="2657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07" name="Rectangle 25"/>
                <p:cNvSpPr>
                  <a:spLocks noChangeArrowheads="1"/>
                </p:cNvSpPr>
                <p:nvPr/>
              </p:nvSpPr>
              <p:spPr bwMode="auto">
                <a:xfrm>
                  <a:off x="2814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08" name="Rectangle 26"/>
                <p:cNvSpPr>
                  <a:spLocks noChangeArrowheads="1"/>
                </p:cNvSpPr>
                <p:nvPr/>
              </p:nvSpPr>
              <p:spPr bwMode="auto">
                <a:xfrm>
                  <a:off x="3599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09" name="Rectangle 27"/>
                <p:cNvSpPr>
                  <a:spLocks noChangeArrowheads="1"/>
                </p:cNvSpPr>
                <p:nvPr/>
              </p:nvSpPr>
              <p:spPr bwMode="auto">
                <a:xfrm>
                  <a:off x="3756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10" name="Rectangle 28"/>
                <p:cNvSpPr>
                  <a:spLocks noChangeArrowheads="1"/>
                </p:cNvSpPr>
                <p:nvPr/>
              </p:nvSpPr>
              <p:spPr bwMode="auto">
                <a:xfrm>
                  <a:off x="1401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11" name="Rectangle 29"/>
                <p:cNvSpPr>
                  <a:spLocks noChangeArrowheads="1"/>
                </p:cNvSpPr>
                <p:nvPr/>
              </p:nvSpPr>
              <p:spPr bwMode="auto">
                <a:xfrm>
                  <a:off x="1558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12" name="Rectangle 30"/>
                <p:cNvSpPr>
                  <a:spLocks noChangeArrowheads="1"/>
                </p:cNvSpPr>
                <p:nvPr/>
              </p:nvSpPr>
              <p:spPr bwMode="auto">
                <a:xfrm>
                  <a:off x="1715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13" name="Rectangle 31"/>
                <p:cNvSpPr>
                  <a:spLocks noChangeArrowheads="1"/>
                </p:cNvSpPr>
                <p:nvPr/>
              </p:nvSpPr>
              <p:spPr bwMode="auto">
                <a:xfrm>
                  <a:off x="1872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14" name="Rectangle 32"/>
                <p:cNvSpPr>
                  <a:spLocks noChangeArrowheads="1"/>
                </p:cNvSpPr>
                <p:nvPr/>
              </p:nvSpPr>
              <p:spPr bwMode="auto">
                <a:xfrm>
                  <a:off x="773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15" name="Rectangle 33"/>
                <p:cNvSpPr>
                  <a:spLocks noChangeArrowheads="1"/>
                </p:cNvSpPr>
                <p:nvPr/>
              </p:nvSpPr>
              <p:spPr bwMode="auto">
                <a:xfrm>
                  <a:off x="930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16" name="Rectangle 34"/>
                <p:cNvSpPr>
                  <a:spLocks noChangeArrowheads="1"/>
                </p:cNvSpPr>
                <p:nvPr/>
              </p:nvSpPr>
              <p:spPr bwMode="auto">
                <a:xfrm>
                  <a:off x="1087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17" name="Rectangle 35"/>
                <p:cNvSpPr>
                  <a:spLocks noChangeArrowheads="1"/>
                </p:cNvSpPr>
                <p:nvPr/>
              </p:nvSpPr>
              <p:spPr bwMode="auto">
                <a:xfrm>
                  <a:off x="1244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18" name="Rectangle 36"/>
                <p:cNvSpPr>
                  <a:spLocks noChangeArrowheads="1"/>
                </p:cNvSpPr>
                <p:nvPr/>
              </p:nvSpPr>
              <p:spPr bwMode="auto">
                <a:xfrm>
                  <a:off x="2029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19" name="Rectangle 37"/>
                <p:cNvSpPr>
                  <a:spLocks noChangeArrowheads="1"/>
                </p:cNvSpPr>
                <p:nvPr/>
              </p:nvSpPr>
              <p:spPr bwMode="auto">
                <a:xfrm>
                  <a:off x="2186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20" name="Rectangle 38"/>
                <p:cNvSpPr>
                  <a:spLocks noChangeArrowheads="1"/>
                </p:cNvSpPr>
                <p:nvPr/>
              </p:nvSpPr>
              <p:spPr bwMode="auto">
                <a:xfrm>
                  <a:off x="2971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21" name="Rectangle 39"/>
                <p:cNvSpPr>
                  <a:spLocks noChangeArrowheads="1"/>
                </p:cNvSpPr>
                <p:nvPr/>
              </p:nvSpPr>
              <p:spPr bwMode="auto">
                <a:xfrm>
                  <a:off x="3128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22" name="Rectangle 40"/>
                <p:cNvSpPr>
                  <a:spLocks noChangeArrowheads="1"/>
                </p:cNvSpPr>
                <p:nvPr/>
              </p:nvSpPr>
              <p:spPr bwMode="auto">
                <a:xfrm>
                  <a:off x="3285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23" name="Rectangle 41"/>
                <p:cNvSpPr>
                  <a:spLocks noChangeArrowheads="1"/>
                </p:cNvSpPr>
                <p:nvPr/>
              </p:nvSpPr>
              <p:spPr bwMode="auto">
                <a:xfrm>
                  <a:off x="3442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24" name="Rectangle 42"/>
                <p:cNvSpPr>
                  <a:spLocks noChangeArrowheads="1"/>
                </p:cNvSpPr>
                <p:nvPr/>
              </p:nvSpPr>
              <p:spPr bwMode="auto">
                <a:xfrm>
                  <a:off x="2343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25" name="Rectangle 43"/>
                <p:cNvSpPr>
                  <a:spLocks noChangeArrowheads="1"/>
                </p:cNvSpPr>
                <p:nvPr/>
              </p:nvSpPr>
              <p:spPr bwMode="auto">
                <a:xfrm>
                  <a:off x="2500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26" name="Rectangle 44"/>
                <p:cNvSpPr>
                  <a:spLocks noChangeArrowheads="1"/>
                </p:cNvSpPr>
                <p:nvPr/>
              </p:nvSpPr>
              <p:spPr bwMode="auto">
                <a:xfrm>
                  <a:off x="2657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27" name="Rectangle 45"/>
                <p:cNvSpPr>
                  <a:spLocks noChangeArrowheads="1"/>
                </p:cNvSpPr>
                <p:nvPr/>
              </p:nvSpPr>
              <p:spPr bwMode="auto">
                <a:xfrm>
                  <a:off x="2814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28" name="Rectangle 46"/>
                <p:cNvSpPr>
                  <a:spLocks noChangeArrowheads="1"/>
                </p:cNvSpPr>
                <p:nvPr/>
              </p:nvSpPr>
              <p:spPr bwMode="auto">
                <a:xfrm>
                  <a:off x="3599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29" name="Rectangle 47"/>
                <p:cNvSpPr>
                  <a:spLocks noChangeArrowheads="1"/>
                </p:cNvSpPr>
                <p:nvPr/>
              </p:nvSpPr>
              <p:spPr bwMode="auto">
                <a:xfrm>
                  <a:off x="3756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30" name="Rectangle 48"/>
                <p:cNvSpPr>
                  <a:spLocks noChangeArrowheads="1"/>
                </p:cNvSpPr>
                <p:nvPr/>
              </p:nvSpPr>
              <p:spPr bwMode="auto">
                <a:xfrm>
                  <a:off x="1401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31" name="Rectangle 49"/>
                <p:cNvSpPr>
                  <a:spLocks noChangeArrowheads="1"/>
                </p:cNvSpPr>
                <p:nvPr/>
              </p:nvSpPr>
              <p:spPr bwMode="auto">
                <a:xfrm>
                  <a:off x="1558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32" name="Rectangle 50"/>
                <p:cNvSpPr>
                  <a:spLocks noChangeArrowheads="1"/>
                </p:cNvSpPr>
                <p:nvPr/>
              </p:nvSpPr>
              <p:spPr bwMode="auto">
                <a:xfrm>
                  <a:off x="1715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33" name="Rectangle 51"/>
                <p:cNvSpPr>
                  <a:spLocks noChangeArrowheads="1"/>
                </p:cNvSpPr>
                <p:nvPr/>
              </p:nvSpPr>
              <p:spPr bwMode="auto">
                <a:xfrm>
                  <a:off x="1872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34" name="Rectangle 52"/>
                <p:cNvSpPr>
                  <a:spLocks noChangeArrowheads="1"/>
                </p:cNvSpPr>
                <p:nvPr/>
              </p:nvSpPr>
              <p:spPr bwMode="auto">
                <a:xfrm>
                  <a:off x="773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35" name="Rectangle 53"/>
                <p:cNvSpPr>
                  <a:spLocks noChangeArrowheads="1"/>
                </p:cNvSpPr>
                <p:nvPr/>
              </p:nvSpPr>
              <p:spPr bwMode="auto">
                <a:xfrm>
                  <a:off x="930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36" name="Rectangle 54"/>
                <p:cNvSpPr>
                  <a:spLocks noChangeArrowheads="1"/>
                </p:cNvSpPr>
                <p:nvPr/>
              </p:nvSpPr>
              <p:spPr bwMode="auto">
                <a:xfrm>
                  <a:off x="1087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37" name="Rectangle 55"/>
                <p:cNvSpPr>
                  <a:spLocks noChangeArrowheads="1"/>
                </p:cNvSpPr>
                <p:nvPr/>
              </p:nvSpPr>
              <p:spPr bwMode="auto">
                <a:xfrm>
                  <a:off x="1244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38" name="Rectangle 56"/>
                <p:cNvSpPr>
                  <a:spLocks noChangeArrowheads="1"/>
                </p:cNvSpPr>
                <p:nvPr/>
              </p:nvSpPr>
              <p:spPr bwMode="auto">
                <a:xfrm>
                  <a:off x="2029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39" name="Rectangle 57"/>
                <p:cNvSpPr>
                  <a:spLocks noChangeArrowheads="1"/>
                </p:cNvSpPr>
                <p:nvPr/>
              </p:nvSpPr>
              <p:spPr bwMode="auto">
                <a:xfrm>
                  <a:off x="2186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40" name="Rectangle 58"/>
                <p:cNvSpPr>
                  <a:spLocks noChangeArrowheads="1"/>
                </p:cNvSpPr>
                <p:nvPr/>
              </p:nvSpPr>
              <p:spPr bwMode="auto">
                <a:xfrm>
                  <a:off x="2971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41" name="Rectangle 59"/>
                <p:cNvSpPr>
                  <a:spLocks noChangeArrowheads="1"/>
                </p:cNvSpPr>
                <p:nvPr/>
              </p:nvSpPr>
              <p:spPr bwMode="auto">
                <a:xfrm>
                  <a:off x="3128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42" name="Rectangle 60"/>
                <p:cNvSpPr>
                  <a:spLocks noChangeArrowheads="1"/>
                </p:cNvSpPr>
                <p:nvPr/>
              </p:nvSpPr>
              <p:spPr bwMode="auto">
                <a:xfrm>
                  <a:off x="3285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43" name="Rectangle 61"/>
                <p:cNvSpPr>
                  <a:spLocks noChangeArrowheads="1"/>
                </p:cNvSpPr>
                <p:nvPr/>
              </p:nvSpPr>
              <p:spPr bwMode="auto">
                <a:xfrm>
                  <a:off x="3442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44" name="Rectangle 62"/>
                <p:cNvSpPr>
                  <a:spLocks noChangeArrowheads="1"/>
                </p:cNvSpPr>
                <p:nvPr/>
              </p:nvSpPr>
              <p:spPr bwMode="auto">
                <a:xfrm>
                  <a:off x="2343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45" name="Rectangle 63"/>
                <p:cNvSpPr>
                  <a:spLocks noChangeArrowheads="1"/>
                </p:cNvSpPr>
                <p:nvPr/>
              </p:nvSpPr>
              <p:spPr bwMode="auto">
                <a:xfrm>
                  <a:off x="2500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46" name="Rectangle 64"/>
                <p:cNvSpPr>
                  <a:spLocks noChangeArrowheads="1"/>
                </p:cNvSpPr>
                <p:nvPr/>
              </p:nvSpPr>
              <p:spPr bwMode="auto">
                <a:xfrm>
                  <a:off x="2657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47" name="Rectangle 65"/>
                <p:cNvSpPr>
                  <a:spLocks noChangeArrowheads="1"/>
                </p:cNvSpPr>
                <p:nvPr/>
              </p:nvSpPr>
              <p:spPr bwMode="auto">
                <a:xfrm>
                  <a:off x="2814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48" name="Rectangle 66"/>
                <p:cNvSpPr>
                  <a:spLocks noChangeArrowheads="1"/>
                </p:cNvSpPr>
                <p:nvPr/>
              </p:nvSpPr>
              <p:spPr bwMode="auto">
                <a:xfrm>
                  <a:off x="3599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49" name="Rectangle 67"/>
                <p:cNvSpPr>
                  <a:spLocks noChangeArrowheads="1"/>
                </p:cNvSpPr>
                <p:nvPr/>
              </p:nvSpPr>
              <p:spPr bwMode="auto">
                <a:xfrm>
                  <a:off x="3756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50" name="Rectangle 68"/>
                <p:cNvSpPr>
                  <a:spLocks noChangeArrowheads="1"/>
                </p:cNvSpPr>
                <p:nvPr/>
              </p:nvSpPr>
              <p:spPr bwMode="auto">
                <a:xfrm>
                  <a:off x="1401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51" name="Rectangle 69"/>
                <p:cNvSpPr>
                  <a:spLocks noChangeArrowheads="1"/>
                </p:cNvSpPr>
                <p:nvPr/>
              </p:nvSpPr>
              <p:spPr bwMode="auto">
                <a:xfrm>
                  <a:off x="1558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52" name="Rectangle 70"/>
                <p:cNvSpPr>
                  <a:spLocks noChangeArrowheads="1"/>
                </p:cNvSpPr>
                <p:nvPr/>
              </p:nvSpPr>
              <p:spPr bwMode="auto">
                <a:xfrm>
                  <a:off x="1715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53" name="Rectangle 71"/>
                <p:cNvSpPr>
                  <a:spLocks noChangeArrowheads="1"/>
                </p:cNvSpPr>
                <p:nvPr/>
              </p:nvSpPr>
              <p:spPr bwMode="auto">
                <a:xfrm>
                  <a:off x="1872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54" name="Rectangle 72"/>
                <p:cNvSpPr>
                  <a:spLocks noChangeArrowheads="1"/>
                </p:cNvSpPr>
                <p:nvPr/>
              </p:nvSpPr>
              <p:spPr bwMode="auto">
                <a:xfrm>
                  <a:off x="773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55" name="Rectangle 73"/>
                <p:cNvSpPr>
                  <a:spLocks noChangeArrowheads="1"/>
                </p:cNvSpPr>
                <p:nvPr/>
              </p:nvSpPr>
              <p:spPr bwMode="auto">
                <a:xfrm>
                  <a:off x="930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56" name="Rectangle 74"/>
                <p:cNvSpPr>
                  <a:spLocks noChangeArrowheads="1"/>
                </p:cNvSpPr>
                <p:nvPr/>
              </p:nvSpPr>
              <p:spPr bwMode="auto">
                <a:xfrm>
                  <a:off x="1087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57" name="Rectangle 75"/>
                <p:cNvSpPr>
                  <a:spLocks noChangeArrowheads="1"/>
                </p:cNvSpPr>
                <p:nvPr/>
              </p:nvSpPr>
              <p:spPr bwMode="auto">
                <a:xfrm>
                  <a:off x="1244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58" name="Rectangle 76"/>
                <p:cNvSpPr>
                  <a:spLocks noChangeArrowheads="1"/>
                </p:cNvSpPr>
                <p:nvPr/>
              </p:nvSpPr>
              <p:spPr bwMode="auto">
                <a:xfrm>
                  <a:off x="2029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59" name="Rectangle 77"/>
                <p:cNvSpPr>
                  <a:spLocks noChangeArrowheads="1"/>
                </p:cNvSpPr>
                <p:nvPr/>
              </p:nvSpPr>
              <p:spPr bwMode="auto">
                <a:xfrm>
                  <a:off x="2186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60" name="Rectangle 78"/>
                <p:cNvSpPr>
                  <a:spLocks noChangeArrowheads="1"/>
                </p:cNvSpPr>
                <p:nvPr/>
              </p:nvSpPr>
              <p:spPr bwMode="auto">
                <a:xfrm>
                  <a:off x="2971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61" name="Rectangle 79"/>
                <p:cNvSpPr>
                  <a:spLocks noChangeArrowheads="1"/>
                </p:cNvSpPr>
                <p:nvPr/>
              </p:nvSpPr>
              <p:spPr bwMode="auto">
                <a:xfrm>
                  <a:off x="3128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62" name="Rectangle 80"/>
                <p:cNvSpPr>
                  <a:spLocks noChangeArrowheads="1"/>
                </p:cNvSpPr>
                <p:nvPr/>
              </p:nvSpPr>
              <p:spPr bwMode="auto">
                <a:xfrm>
                  <a:off x="3285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63" name="Rectangle 81"/>
                <p:cNvSpPr>
                  <a:spLocks noChangeArrowheads="1"/>
                </p:cNvSpPr>
                <p:nvPr/>
              </p:nvSpPr>
              <p:spPr bwMode="auto">
                <a:xfrm>
                  <a:off x="3442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64" name="Rectangle 82"/>
                <p:cNvSpPr>
                  <a:spLocks noChangeArrowheads="1"/>
                </p:cNvSpPr>
                <p:nvPr/>
              </p:nvSpPr>
              <p:spPr bwMode="auto">
                <a:xfrm>
                  <a:off x="2343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65" name="Rectangle 83"/>
                <p:cNvSpPr>
                  <a:spLocks noChangeArrowheads="1"/>
                </p:cNvSpPr>
                <p:nvPr/>
              </p:nvSpPr>
              <p:spPr bwMode="auto">
                <a:xfrm>
                  <a:off x="2500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66" name="Rectangle 84"/>
                <p:cNvSpPr>
                  <a:spLocks noChangeArrowheads="1"/>
                </p:cNvSpPr>
                <p:nvPr/>
              </p:nvSpPr>
              <p:spPr bwMode="auto">
                <a:xfrm>
                  <a:off x="2657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67" name="Rectangle 85"/>
                <p:cNvSpPr>
                  <a:spLocks noChangeArrowheads="1"/>
                </p:cNvSpPr>
                <p:nvPr/>
              </p:nvSpPr>
              <p:spPr bwMode="auto">
                <a:xfrm>
                  <a:off x="2814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68" name="Rectangle 86"/>
                <p:cNvSpPr>
                  <a:spLocks noChangeArrowheads="1"/>
                </p:cNvSpPr>
                <p:nvPr/>
              </p:nvSpPr>
              <p:spPr bwMode="auto">
                <a:xfrm>
                  <a:off x="3599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69" name="Rectangle 87"/>
                <p:cNvSpPr>
                  <a:spLocks noChangeArrowheads="1"/>
                </p:cNvSpPr>
                <p:nvPr/>
              </p:nvSpPr>
              <p:spPr bwMode="auto">
                <a:xfrm>
                  <a:off x="3756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70" name="Rectangle 88"/>
                <p:cNvSpPr>
                  <a:spLocks noChangeArrowheads="1"/>
                </p:cNvSpPr>
                <p:nvPr/>
              </p:nvSpPr>
              <p:spPr bwMode="auto">
                <a:xfrm>
                  <a:off x="1401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71" name="Rectangle 89"/>
                <p:cNvSpPr>
                  <a:spLocks noChangeArrowheads="1"/>
                </p:cNvSpPr>
                <p:nvPr/>
              </p:nvSpPr>
              <p:spPr bwMode="auto">
                <a:xfrm>
                  <a:off x="1558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72" name="Rectangle 90"/>
                <p:cNvSpPr>
                  <a:spLocks noChangeArrowheads="1"/>
                </p:cNvSpPr>
                <p:nvPr/>
              </p:nvSpPr>
              <p:spPr bwMode="auto">
                <a:xfrm>
                  <a:off x="1715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73" name="Rectangle 91"/>
                <p:cNvSpPr>
                  <a:spLocks noChangeArrowheads="1"/>
                </p:cNvSpPr>
                <p:nvPr/>
              </p:nvSpPr>
              <p:spPr bwMode="auto">
                <a:xfrm>
                  <a:off x="1872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74" name="Rectangle 92"/>
                <p:cNvSpPr>
                  <a:spLocks noChangeArrowheads="1"/>
                </p:cNvSpPr>
                <p:nvPr/>
              </p:nvSpPr>
              <p:spPr bwMode="auto">
                <a:xfrm>
                  <a:off x="773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75" name="Rectangle 93"/>
                <p:cNvSpPr>
                  <a:spLocks noChangeArrowheads="1"/>
                </p:cNvSpPr>
                <p:nvPr/>
              </p:nvSpPr>
              <p:spPr bwMode="auto">
                <a:xfrm>
                  <a:off x="930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76" name="Rectangle 94"/>
                <p:cNvSpPr>
                  <a:spLocks noChangeArrowheads="1"/>
                </p:cNvSpPr>
                <p:nvPr/>
              </p:nvSpPr>
              <p:spPr bwMode="auto">
                <a:xfrm>
                  <a:off x="1087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77" name="Rectangle 95"/>
                <p:cNvSpPr>
                  <a:spLocks noChangeArrowheads="1"/>
                </p:cNvSpPr>
                <p:nvPr/>
              </p:nvSpPr>
              <p:spPr bwMode="auto">
                <a:xfrm>
                  <a:off x="1244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78" name="Rectangle 96"/>
                <p:cNvSpPr>
                  <a:spLocks noChangeArrowheads="1"/>
                </p:cNvSpPr>
                <p:nvPr/>
              </p:nvSpPr>
              <p:spPr bwMode="auto">
                <a:xfrm>
                  <a:off x="2029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79" name="Rectangle 97"/>
                <p:cNvSpPr>
                  <a:spLocks noChangeArrowheads="1"/>
                </p:cNvSpPr>
                <p:nvPr/>
              </p:nvSpPr>
              <p:spPr bwMode="auto">
                <a:xfrm>
                  <a:off x="2186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80" name="Rectangle 98"/>
                <p:cNvSpPr>
                  <a:spLocks noChangeArrowheads="1"/>
                </p:cNvSpPr>
                <p:nvPr/>
              </p:nvSpPr>
              <p:spPr bwMode="auto">
                <a:xfrm>
                  <a:off x="2971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81" name="Rectangle 99"/>
                <p:cNvSpPr>
                  <a:spLocks noChangeArrowheads="1"/>
                </p:cNvSpPr>
                <p:nvPr/>
              </p:nvSpPr>
              <p:spPr bwMode="auto">
                <a:xfrm>
                  <a:off x="3128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82" name="Rectangle 100"/>
                <p:cNvSpPr>
                  <a:spLocks noChangeArrowheads="1"/>
                </p:cNvSpPr>
                <p:nvPr/>
              </p:nvSpPr>
              <p:spPr bwMode="auto">
                <a:xfrm>
                  <a:off x="3285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83" name="Rectangle 101"/>
                <p:cNvSpPr>
                  <a:spLocks noChangeArrowheads="1"/>
                </p:cNvSpPr>
                <p:nvPr/>
              </p:nvSpPr>
              <p:spPr bwMode="auto">
                <a:xfrm>
                  <a:off x="3442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84" name="Rectangle 102"/>
                <p:cNvSpPr>
                  <a:spLocks noChangeArrowheads="1"/>
                </p:cNvSpPr>
                <p:nvPr/>
              </p:nvSpPr>
              <p:spPr bwMode="auto">
                <a:xfrm>
                  <a:off x="2343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85" name="Rectangle 103"/>
                <p:cNvSpPr>
                  <a:spLocks noChangeArrowheads="1"/>
                </p:cNvSpPr>
                <p:nvPr/>
              </p:nvSpPr>
              <p:spPr bwMode="auto">
                <a:xfrm>
                  <a:off x="2500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86" name="Rectangle 104"/>
                <p:cNvSpPr>
                  <a:spLocks noChangeArrowheads="1"/>
                </p:cNvSpPr>
                <p:nvPr/>
              </p:nvSpPr>
              <p:spPr bwMode="auto">
                <a:xfrm>
                  <a:off x="2657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87" name="Rectangle 105"/>
                <p:cNvSpPr>
                  <a:spLocks noChangeArrowheads="1"/>
                </p:cNvSpPr>
                <p:nvPr/>
              </p:nvSpPr>
              <p:spPr bwMode="auto">
                <a:xfrm>
                  <a:off x="2814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88" name="Rectangle 106"/>
                <p:cNvSpPr>
                  <a:spLocks noChangeArrowheads="1"/>
                </p:cNvSpPr>
                <p:nvPr/>
              </p:nvSpPr>
              <p:spPr bwMode="auto">
                <a:xfrm>
                  <a:off x="3599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89" name="Rectangle 107"/>
                <p:cNvSpPr>
                  <a:spLocks noChangeArrowheads="1"/>
                </p:cNvSpPr>
                <p:nvPr/>
              </p:nvSpPr>
              <p:spPr bwMode="auto">
                <a:xfrm>
                  <a:off x="3756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90" name="Rectangle 108"/>
                <p:cNvSpPr>
                  <a:spLocks noChangeArrowheads="1"/>
                </p:cNvSpPr>
                <p:nvPr/>
              </p:nvSpPr>
              <p:spPr bwMode="auto">
                <a:xfrm>
                  <a:off x="1401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91" name="Rectangle 109"/>
                <p:cNvSpPr>
                  <a:spLocks noChangeArrowheads="1"/>
                </p:cNvSpPr>
                <p:nvPr/>
              </p:nvSpPr>
              <p:spPr bwMode="auto">
                <a:xfrm>
                  <a:off x="1558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92" name="Rectangle 110"/>
                <p:cNvSpPr>
                  <a:spLocks noChangeArrowheads="1"/>
                </p:cNvSpPr>
                <p:nvPr/>
              </p:nvSpPr>
              <p:spPr bwMode="auto">
                <a:xfrm>
                  <a:off x="1715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93" name="Rectangle 111"/>
                <p:cNvSpPr>
                  <a:spLocks noChangeArrowheads="1"/>
                </p:cNvSpPr>
                <p:nvPr/>
              </p:nvSpPr>
              <p:spPr bwMode="auto">
                <a:xfrm>
                  <a:off x="1872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94" name="Rectangle 112"/>
                <p:cNvSpPr>
                  <a:spLocks noChangeArrowheads="1"/>
                </p:cNvSpPr>
                <p:nvPr/>
              </p:nvSpPr>
              <p:spPr bwMode="auto">
                <a:xfrm>
                  <a:off x="773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95" name="Rectangle 113"/>
                <p:cNvSpPr>
                  <a:spLocks noChangeArrowheads="1"/>
                </p:cNvSpPr>
                <p:nvPr/>
              </p:nvSpPr>
              <p:spPr bwMode="auto">
                <a:xfrm>
                  <a:off x="930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96" name="Rectangle 114"/>
                <p:cNvSpPr>
                  <a:spLocks noChangeArrowheads="1"/>
                </p:cNvSpPr>
                <p:nvPr/>
              </p:nvSpPr>
              <p:spPr bwMode="auto">
                <a:xfrm>
                  <a:off x="1087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97" name="Rectangle 115"/>
                <p:cNvSpPr>
                  <a:spLocks noChangeArrowheads="1"/>
                </p:cNvSpPr>
                <p:nvPr/>
              </p:nvSpPr>
              <p:spPr bwMode="auto">
                <a:xfrm>
                  <a:off x="1244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98" name="Rectangle 116"/>
                <p:cNvSpPr>
                  <a:spLocks noChangeArrowheads="1"/>
                </p:cNvSpPr>
                <p:nvPr/>
              </p:nvSpPr>
              <p:spPr bwMode="auto">
                <a:xfrm>
                  <a:off x="2029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99" name="Rectangle 117"/>
                <p:cNvSpPr>
                  <a:spLocks noChangeArrowheads="1"/>
                </p:cNvSpPr>
                <p:nvPr/>
              </p:nvSpPr>
              <p:spPr bwMode="auto">
                <a:xfrm>
                  <a:off x="2186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00" name="Rectangle 118"/>
                <p:cNvSpPr>
                  <a:spLocks noChangeArrowheads="1"/>
                </p:cNvSpPr>
                <p:nvPr/>
              </p:nvSpPr>
              <p:spPr bwMode="auto">
                <a:xfrm>
                  <a:off x="2971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01" name="Rectangle 119"/>
                <p:cNvSpPr>
                  <a:spLocks noChangeArrowheads="1"/>
                </p:cNvSpPr>
                <p:nvPr/>
              </p:nvSpPr>
              <p:spPr bwMode="auto">
                <a:xfrm>
                  <a:off x="3128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02" name="Rectangle 120"/>
                <p:cNvSpPr>
                  <a:spLocks noChangeArrowheads="1"/>
                </p:cNvSpPr>
                <p:nvPr/>
              </p:nvSpPr>
              <p:spPr bwMode="auto">
                <a:xfrm>
                  <a:off x="3285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03" name="Rectangle 121"/>
                <p:cNvSpPr>
                  <a:spLocks noChangeArrowheads="1"/>
                </p:cNvSpPr>
                <p:nvPr/>
              </p:nvSpPr>
              <p:spPr bwMode="auto">
                <a:xfrm>
                  <a:off x="3442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04" name="Rectangle 122"/>
                <p:cNvSpPr>
                  <a:spLocks noChangeArrowheads="1"/>
                </p:cNvSpPr>
                <p:nvPr/>
              </p:nvSpPr>
              <p:spPr bwMode="auto">
                <a:xfrm>
                  <a:off x="2343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05" name="Rectangle 123"/>
                <p:cNvSpPr>
                  <a:spLocks noChangeArrowheads="1"/>
                </p:cNvSpPr>
                <p:nvPr/>
              </p:nvSpPr>
              <p:spPr bwMode="auto">
                <a:xfrm>
                  <a:off x="2500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06" name="Rectangle 124"/>
                <p:cNvSpPr>
                  <a:spLocks noChangeArrowheads="1"/>
                </p:cNvSpPr>
                <p:nvPr/>
              </p:nvSpPr>
              <p:spPr bwMode="auto">
                <a:xfrm>
                  <a:off x="2657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07" name="Rectangle 125"/>
                <p:cNvSpPr>
                  <a:spLocks noChangeArrowheads="1"/>
                </p:cNvSpPr>
                <p:nvPr/>
              </p:nvSpPr>
              <p:spPr bwMode="auto">
                <a:xfrm>
                  <a:off x="2814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08" name="Rectangle 126"/>
                <p:cNvSpPr>
                  <a:spLocks noChangeArrowheads="1"/>
                </p:cNvSpPr>
                <p:nvPr/>
              </p:nvSpPr>
              <p:spPr bwMode="auto">
                <a:xfrm>
                  <a:off x="3599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09" name="Rectangle 127"/>
                <p:cNvSpPr>
                  <a:spLocks noChangeArrowheads="1"/>
                </p:cNvSpPr>
                <p:nvPr/>
              </p:nvSpPr>
              <p:spPr bwMode="auto">
                <a:xfrm>
                  <a:off x="3756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10" name="Rectangle 128"/>
                <p:cNvSpPr>
                  <a:spLocks noChangeArrowheads="1"/>
                </p:cNvSpPr>
                <p:nvPr/>
              </p:nvSpPr>
              <p:spPr bwMode="auto">
                <a:xfrm>
                  <a:off x="1401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11" name="Rectangle 129"/>
                <p:cNvSpPr>
                  <a:spLocks noChangeArrowheads="1"/>
                </p:cNvSpPr>
                <p:nvPr/>
              </p:nvSpPr>
              <p:spPr bwMode="auto">
                <a:xfrm>
                  <a:off x="1558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12" name="Rectangle 130"/>
                <p:cNvSpPr>
                  <a:spLocks noChangeArrowheads="1"/>
                </p:cNvSpPr>
                <p:nvPr/>
              </p:nvSpPr>
              <p:spPr bwMode="auto">
                <a:xfrm>
                  <a:off x="1715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13" name="Rectangle 131"/>
                <p:cNvSpPr>
                  <a:spLocks noChangeArrowheads="1"/>
                </p:cNvSpPr>
                <p:nvPr/>
              </p:nvSpPr>
              <p:spPr bwMode="auto">
                <a:xfrm>
                  <a:off x="1872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14" name="Rectangle 132"/>
                <p:cNvSpPr>
                  <a:spLocks noChangeArrowheads="1"/>
                </p:cNvSpPr>
                <p:nvPr/>
              </p:nvSpPr>
              <p:spPr bwMode="auto">
                <a:xfrm>
                  <a:off x="773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15" name="Rectangle 133"/>
                <p:cNvSpPr>
                  <a:spLocks noChangeArrowheads="1"/>
                </p:cNvSpPr>
                <p:nvPr/>
              </p:nvSpPr>
              <p:spPr bwMode="auto">
                <a:xfrm>
                  <a:off x="930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16" name="Rectangle 134"/>
                <p:cNvSpPr>
                  <a:spLocks noChangeArrowheads="1"/>
                </p:cNvSpPr>
                <p:nvPr/>
              </p:nvSpPr>
              <p:spPr bwMode="auto">
                <a:xfrm>
                  <a:off x="1087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17" name="Rectangle 135"/>
                <p:cNvSpPr>
                  <a:spLocks noChangeArrowheads="1"/>
                </p:cNvSpPr>
                <p:nvPr/>
              </p:nvSpPr>
              <p:spPr bwMode="auto">
                <a:xfrm>
                  <a:off x="1244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18" name="Rectangle 136"/>
                <p:cNvSpPr>
                  <a:spLocks noChangeArrowheads="1"/>
                </p:cNvSpPr>
                <p:nvPr/>
              </p:nvSpPr>
              <p:spPr bwMode="auto">
                <a:xfrm>
                  <a:off x="2029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19" name="Rectangle 137"/>
                <p:cNvSpPr>
                  <a:spLocks noChangeArrowheads="1"/>
                </p:cNvSpPr>
                <p:nvPr/>
              </p:nvSpPr>
              <p:spPr bwMode="auto">
                <a:xfrm>
                  <a:off x="2186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20" name="Rectangle 138"/>
                <p:cNvSpPr>
                  <a:spLocks noChangeArrowheads="1"/>
                </p:cNvSpPr>
                <p:nvPr/>
              </p:nvSpPr>
              <p:spPr bwMode="auto">
                <a:xfrm>
                  <a:off x="2971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21" name="Rectangle 139"/>
                <p:cNvSpPr>
                  <a:spLocks noChangeArrowheads="1"/>
                </p:cNvSpPr>
                <p:nvPr/>
              </p:nvSpPr>
              <p:spPr bwMode="auto">
                <a:xfrm>
                  <a:off x="3128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22" name="Rectangle 140"/>
                <p:cNvSpPr>
                  <a:spLocks noChangeArrowheads="1"/>
                </p:cNvSpPr>
                <p:nvPr/>
              </p:nvSpPr>
              <p:spPr bwMode="auto">
                <a:xfrm>
                  <a:off x="3285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23" name="Rectangle 141"/>
                <p:cNvSpPr>
                  <a:spLocks noChangeArrowheads="1"/>
                </p:cNvSpPr>
                <p:nvPr/>
              </p:nvSpPr>
              <p:spPr bwMode="auto">
                <a:xfrm>
                  <a:off x="3442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24" name="Rectangle 142"/>
                <p:cNvSpPr>
                  <a:spLocks noChangeArrowheads="1"/>
                </p:cNvSpPr>
                <p:nvPr/>
              </p:nvSpPr>
              <p:spPr bwMode="auto">
                <a:xfrm>
                  <a:off x="2343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25" name="Rectangle 143"/>
                <p:cNvSpPr>
                  <a:spLocks noChangeArrowheads="1"/>
                </p:cNvSpPr>
                <p:nvPr/>
              </p:nvSpPr>
              <p:spPr bwMode="auto">
                <a:xfrm>
                  <a:off x="2500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26" name="Rectangle 144"/>
                <p:cNvSpPr>
                  <a:spLocks noChangeArrowheads="1"/>
                </p:cNvSpPr>
                <p:nvPr/>
              </p:nvSpPr>
              <p:spPr bwMode="auto">
                <a:xfrm>
                  <a:off x="2657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27" name="Rectangle 145"/>
                <p:cNvSpPr>
                  <a:spLocks noChangeArrowheads="1"/>
                </p:cNvSpPr>
                <p:nvPr/>
              </p:nvSpPr>
              <p:spPr bwMode="auto">
                <a:xfrm>
                  <a:off x="2814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28" name="Rectangle 146"/>
                <p:cNvSpPr>
                  <a:spLocks noChangeArrowheads="1"/>
                </p:cNvSpPr>
                <p:nvPr/>
              </p:nvSpPr>
              <p:spPr bwMode="auto">
                <a:xfrm>
                  <a:off x="3599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29" name="Rectangle 147"/>
                <p:cNvSpPr>
                  <a:spLocks noChangeArrowheads="1"/>
                </p:cNvSpPr>
                <p:nvPr/>
              </p:nvSpPr>
              <p:spPr bwMode="auto">
                <a:xfrm>
                  <a:off x="3756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30" name="Rectangle 148"/>
                <p:cNvSpPr>
                  <a:spLocks noChangeArrowheads="1"/>
                </p:cNvSpPr>
                <p:nvPr/>
              </p:nvSpPr>
              <p:spPr bwMode="auto">
                <a:xfrm>
                  <a:off x="1401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31" name="Rectangle 149"/>
                <p:cNvSpPr>
                  <a:spLocks noChangeArrowheads="1"/>
                </p:cNvSpPr>
                <p:nvPr/>
              </p:nvSpPr>
              <p:spPr bwMode="auto">
                <a:xfrm>
                  <a:off x="1558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32" name="Rectangle 150"/>
                <p:cNvSpPr>
                  <a:spLocks noChangeArrowheads="1"/>
                </p:cNvSpPr>
                <p:nvPr/>
              </p:nvSpPr>
              <p:spPr bwMode="auto">
                <a:xfrm>
                  <a:off x="1715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33" name="Rectangle 151"/>
                <p:cNvSpPr>
                  <a:spLocks noChangeArrowheads="1"/>
                </p:cNvSpPr>
                <p:nvPr/>
              </p:nvSpPr>
              <p:spPr bwMode="auto">
                <a:xfrm>
                  <a:off x="1872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34" name="Rectangle 152"/>
                <p:cNvSpPr>
                  <a:spLocks noChangeArrowheads="1"/>
                </p:cNvSpPr>
                <p:nvPr/>
              </p:nvSpPr>
              <p:spPr bwMode="auto">
                <a:xfrm>
                  <a:off x="773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35" name="Rectangle 153"/>
                <p:cNvSpPr>
                  <a:spLocks noChangeArrowheads="1"/>
                </p:cNvSpPr>
                <p:nvPr/>
              </p:nvSpPr>
              <p:spPr bwMode="auto">
                <a:xfrm>
                  <a:off x="930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36" name="Rectangle 154"/>
                <p:cNvSpPr>
                  <a:spLocks noChangeArrowheads="1"/>
                </p:cNvSpPr>
                <p:nvPr/>
              </p:nvSpPr>
              <p:spPr bwMode="auto">
                <a:xfrm>
                  <a:off x="1087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37" name="Rectangle 155"/>
                <p:cNvSpPr>
                  <a:spLocks noChangeArrowheads="1"/>
                </p:cNvSpPr>
                <p:nvPr/>
              </p:nvSpPr>
              <p:spPr bwMode="auto">
                <a:xfrm>
                  <a:off x="1244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38" name="Rectangle 156"/>
                <p:cNvSpPr>
                  <a:spLocks noChangeArrowheads="1"/>
                </p:cNvSpPr>
                <p:nvPr/>
              </p:nvSpPr>
              <p:spPr bwMode="auto">
                <a:xfrm>
                  <a:off x="2029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39" name="Rectangle 157"/>
                <p:cNvSpPr>
                  <a:spLocks noChangeArrowheads="1"/>
                </p:cNvSpPr>
                <p:nvPr/>
              </p:nvSpPr>
              <p:spPr bwMode="auto">
                <a:xfrm>
                  <a:off x="2186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40" name="Rectangle 158"/>
                <p:cNvSpPr>
                  <a:spLocks noChangeArrowheads="1"/>
                </p:cNvSpPr>
                <p:nvPr/>
              </p:nvSpPr>
              <p:spPr bwMode="auto">
                <a:xfrm>
                  <a:off x="2971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41" name="Rectangle 159"/>
                <p:cNvSpPr>
                  <a:spLocks noChangeArrowheads="1"/>
                </p:cNvSpPr>
                <p:nvPr/>
              </p:nvSpPr>
              <p:spPr bwMode="auto">
                <a:xfrm>
                  <a:off x="3128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42" name="Rectangle 160"/>
                <p:cNvSpPr>
                  <a:spLocks noChangeArrowheads="1"/>
                </p:cNvSpPr>
                <p:nvPr/>
              </p:nvSpPr>
              <p:spPr bwMode="auto">
                <a:xfrm>
                  <a:off x="3285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43" name="Rectangle 161"/>
                <p:cNvSpPr>
                  <a:spLocks noChangeArrowheads="1"/>
                </p:cNvSpPr>
                <p:nvPr/>
              </p:nvSpPr>
              <p:spPr bwMode="auto">
                <a:xfrm>
                  <a:off x="3442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44" name="Rectangle 162"/>
                <p:cNvSpPr>
                  <a:spLocks noChangeArrowheads="1"/>
                </p:cNvSpPr>
                <p:nvPr/>
              </p:nvSpPr>
              <p:spPr bwMode="auto">
                <a:xfrm>
                  <a:off x="2343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45" name="Rectangle 163"/>
                <p:cNvSpPr>
                  <a:spLocks noChangeArrowheads="1"/>
                </p:cNvSpPr>
                <p:nvPr/>
              </p:nvSpPr>
              <p:spPr bwMode="auto">
                <a:xfrm>
                  <a:off x="2500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46" name="Rectangle 164"/>
                <p:cNvSpPr>
                  <a:spLocks noChangeArrowheads="1"/>
                </p:cNvSpPr>
                <p:nvPr/>
              </p:nvSpPr>
              <p:spPr bwMode="auto">
                <a:xfrm>
                  <a:off x="2657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47" name="Rectangle 165"/>
                <p:cNvSpPr>
                  <a:spLocks noChangeArrowheads="1"/>
                </p:cNvSpPr>
                <p:nvPr/>
              </p:nvSpPr>
              <p:spPr bwMode="auto">
                <a:xfrm>
                  <a:off x="2814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48" name="Rectangle 166"/>
                <p:cNvSpPr>
                  <a:spLocks noChangeArrowheads="1"/>
                </p:cNvSpPr>
                <p:nvPr/>
              </p:nvSpPr>
              <p:spPr bwMode="auto">
                <a:xfrm>
                  <a:off x="3599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49" name="Rectangle 167"/>
                <p:cNvSpPr>
                  <a:spLocks noChangeArrowheads="1"/>
                </p:cNvSpPr>
                <p:nvPr/>
              </p:nvSpPr>
              <p:spPr bwMode="auto">
                <a:xfrm>
                  <a:off x="3756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50" name="Rectangle 168"/>
                <p:cNvSpPr>
                  <a:spLocks noChangeArrowheads="1"/>
                </p:cNvSpPr>
                <p:nvPr/>
              </p:nvSpPr>
              <p:spPr bwMode="auto">
                <a:xfrm>
                  <a:off x="1401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51" name="Rectangle 169"/>
                <p:cNvSpPr>
                  <a:spLocks noChangeArrowheads="1"/>
                </p:cNvSpPr>
                <p:nvPr/>
              </p:nvSpPr>
              <p:spPr bwMode="auto">
                <a:xfrm>
                  <a:off x="1558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52" name="Rectangle 170"/>
                <p:cNvSpPr>
                  <a:spLocks noChangeArrowheads="1"/>
                </p:cNvSpPr>
                <p:nvPr/>
              </p:nvSpPr>
              <p:spPr bwMode="auto">
                <a:xfrm>
                  <a:off x="1715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53" name="Rectangle 171"/>
                <p:cNvSpPr>
                  <a:spLocks noChangeArrowheads="1"/>
                </p:cNvSpPr>
                <p:nvPr/>
              </p:nvSpPr>
              <p:spPr bwMode="auto">
                <a:xfrm>
                  <a:off x="1872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54" name="Rectangle 172"/>
                <p:cNvSpPr>
                  <a:spLocks noChangeArrowheads="1"/>
                </p:cNvSpPr>
                <p:nvPr/>
              </p:nvSpPr>
              <p:spPr bwMode="auto">
                <a:xfrm>
                  <a:off x="773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55" name="Rectangle 173"/>
                <p:cNvSpPr>
                  <a:spLocks noChangeArrowheads="1"/>
                </p:cNvSpPr>
                <p:nvPr/>
              </p:nvSpPr>
              <p:spPr bwMode="auto">
                <a:xfrm>
                  <a:off x="930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56" name="Rectangle 174"/>
                <p:cNvSpPr>
                  <a:spLocks noChangeArrowheads="1"/>
                </p:cNvSpPr>
                <p:nvPr/>
              </p:nvSpPr>
              <p:spPr bwMode="auto">
                <a:xfrm>
                  <a:off x="1087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57" name="Rectangle 175"/>
                <p:cNvSpPr>
                  <a:spLocks noChangeArrowheads="1"/>
                </p:cNvSpPr>
                <p:nvPr/>
              </p:nvSpPr>
              <p:spPr bwMode="auto">
                <a:xfrm>
                  <a:off x="1244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58" name="Rectangle 176"/>
                <p:cNvSpPr>
                  <a:spLocks noChangeArrowheads="1"/>
                </p:cNvSpPr>
                <p:nvPr/>
              </p:nvSpPr>
              <p:spPr bwMode="auto">
                <a:xfrm>
                  <a:off x="2029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59" name="Rectangle 177"/>
                <p:cNvSpPr>
                  <a:spLocks noChangeArrowheads="1"/>
                </p:cNvSpPr>
                <p:nvPr/>
              </p:nvSpPr>
              <p:spPr bwMode="auto">
                <a:xfrm>
                  <a:off x="2186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60" name="Rectangle 178"/>
                <p:cNvSpPr>
                  <a:spLocks noChangeArrowheads="1"/>
                </p:cNvSpPr>
                <p:nvPr/>
              </p:nvSpPr>
              <p:spPr bwMode="auto">
                <a:xfrm>
                  <a:off x="2971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61" name="Rectangle 179"/>
                <p:cNvSpPr>
                  <a:spLocks noChangeArrowheads="1"/>
                </p:cNvSpPr>
                <p:nvPr/>
              </p:nvSpPr>
              <p:spPr bwMode="auto">
                <a:xfrm>
                  <a:off x="3128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62" name="Rectangle 180"/>
                <p:cNvSpPr>
                  <a:spLocks noChangeArrowheads="1"/>
                </p:cNvSpPr>
                <p:nvPr/>
              </p:nvSpPr>
              <p:spPr bwMode="auto">
                <a:xfrm>
                  <a:off x="3285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63" name="Rectangle 181"/>
                <p:cNvSpPr>
                  <a:spLocks noChangeArrowheads="1"/>
                </p:cNvSpPr>
                <p:nvPr/>
              </p:nvSpPr>
              <p:spPr bwMode="auto">
                <a:xfrm>
                  <a:off x="3442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64" name="Rectangle 182"/>
                <p:cNvSpPr>
                  <a:spLocks noChangeArrowheads="1"/>
                </p:cNvSpPr>
                <p:nvPr/>
              </p:nvSpPr>
              <p:spPr bwMode="auto">
                <a:xfrm>
                  <a:off x="2343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65" name="Rectangle 183"/>
                <p:cNvSpPr>
                  <a:spLocks noChangeArrowheads="1"/>
                </p:cNvSpPr>
                <p:nvPr/>
              </p:nvSpPr>
              <p:spPr bwMode="auto">
                <a:xfrm>
                  <a:off x="2500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66" name="Rectangle 184"/>
                <p:cNvSpPr>
                  <a:spLocks noChangeArrowheads="1"/>
                </p:cNvSpPr>
                <p:nvPr/>
              </p:nvSpPr>
              <p:spPr bwMode="auto">
                <a:xfrm>
                  <a:off x="2657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67" name="Rectangle 185"/>
                <p:cNvSpPr>
                  <a:spLocks noChangeArrowheads="1"/>
                </p:cNvSpPr>
                <p:nvPr/>
              </p:nvSpPr>
              <p:spPr bwMode="auto">
                <a:xfrm>
                  <a:off x="2814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68" name="Rectangle 186"/>
                <p:cNvSpPr>
                  <a:spLocks noChangeArrowheads="1"/>
                </p:cNvSpPr>
                <p:nvPr/>
              </p:nvSpPr>
              <p:spPr bwMode="auto">
                <a:xfrm>
                  <a:off x="3599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69" name="Rectangle 187"/>
                <p:cNvSpPr>
                  <a:spLocks noChangeArrowheads="1"/>
                </p:cNvSpPr>
                <p:nvPr/>
              </p:nvSpPr>
              <p:spPr bwMode="auto">
                <a:xfrm>
                  <a:off x="3756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70" name="Rectangle 188"/>
                <p:cNvSpPr>
                  <a:spLocks noChangeArrowheads="1"/>
                </p:cNvSpPr>
                <p:nvPr/>
              </p:nvSpPr>
              <p:spPr bwMode="auto">
                <a:xfrm>
                  <a:off x="1401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71" name="Rectangle 189"/>
                <p:cNvSpPr>
                  <a:spLocks noChangeArrowheads="1"/>
                </p:cNvSpPr>
                <p:nvPr/>
              </p:nvSpPr>
              <p:spPr bwMode="auto">
                <a:xfrm>
                  <a:off x="1558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72" name="Rectangle 190"/>
                <p:cNvSpPr>
                  <a:spLocks noChangeArrowheads="1"/>
                </p:cNvSpPr>
                <p:nvPr/>
              </p:nvSpPr>
              <p:spPr bwMode="auto">
                <a:xfrm>
                  <a:off x="1715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73" name="Rectangle 191"/>
                <p:cNvSpPr>
                  <a:spLocks noChangeArrowheads="1"/>
                </p:cNvSpPr>
                <p:nvPr/>
              </p:nvSpPr>
              <p:spPr bwMode="auto">
                <a:xfrm>
                  <a:off x="1872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74" name="Rectangle 192"/>
                <p:cNvSpPr>
                  <a:spLocks noChangeArrowheads="1"/>
                </p:cNvSpPr>
                <p:nvPr/>
              </p:nvSpPr>
              <p:spPr bwMode="auto">
                <a:xfrm>
                  <a:off x="773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75" name="Rectangle 193"/>
                <p:cNvSpPr>
                  <a:spLocks noChangeArrowheads="1"/>
                </p:cNvSpPr>
                <p:nvPr/>
              </p:nvSpPr>
              <p:spPr bwMode="auto">
                <a:xfrm>
                  <a:off x="930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76" name="Rectangle 194"/>
                <p:cNvSpPr>
                  <a:spLocks noChangeArrowheads="1"/>
                </p:cNvSpPr>
                <p:nvPr/>
              </p:nvSpPr>
              <p:spPr bwMode="auto">
                <a:xfrm>
                  <a:off x="1087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77" name="Rectangle 195"/>
                <p:cNvSpPr>
                  <a:spLocks noChangeArrowheads="1"/>
                </p:cNvSpPr>
                <p:nvPr/>
              </p:nvSpPr>
              <p:spPr bwMode="auto">
                <a:xfrm>
                  <a:off x="1244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78" name="Rectangle 196"/>
                <p:cNvSpPr>
                  <a:spLocks noChangeArrowheads="1"/>
                </p:cNvSpPr>
                <p:nvPr/>
              </p:nvSpPr>
              <p:spPr bwMode="auto">
                <a:xfrm>
                  <a:off x="2029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79" name="Rectangle 197"/>
                <p:cNvSpPr>
                  <a:spLocks noChangeArrowheads="1"/>
                </p:cNvSpPr>
                <p:nvPr/>
              </p:nvSpPr>
              <p:spPr bwMode="auto">
                <a:xfrm>
                  <a:off x="2186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80" name="Rectangle 198"/>
                <p:cNvSpPr>
                  <a:spLocks noChangeArrowheads="1"/>
                </p:cNvSpPr>
                <p:nvPr/>
              </p:nvSpPr>
              <p:spPr bwMode="auto">
                <a:xfrm>
                  <a:off x="2971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81" name="Rectangle 199"/>
                <p:cNvSpPr>
                  <a:spLocks noChangeArrowheads="1"/>
                </p:cNvSpPr>
                <p:nvPr/>
              </p:nvSpPr>
              <p:spPr bwMode="auto">
                <a:xfrm>
                  <a:off x="3128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82" name="Rectangle 200"/>
                <p:cNvSpPr>
                  <a:spLocks noChangeArrowheads="1"/>
                </p:cNvSpPr>
                <p:nvPr/>
              </p:nvSpPr>
              <p:spPr bwMode="auto">
                <a:xfrm>
                  <a:off x="3285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83" name="Rectangle 201"/>
                <p:cNvSpPr>
                  <a:spLocks noChangeArrowheads="1"/>
                </p:cNvSpPr>
                <p:nvPr/>
              </p:nvSpPr>
              <p:spPr bwMode="auto">
                <a:xfrm>
                  <a:off x="3442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84" name="Rectangle 202"/>
                <p:cNvSpPr>
                  <a:spLocks noChangeArrowheads="1"/>
                </p:cNvSpPr>
                <p:nvPr/>
              </p:nvSpPr>
              <p:spPr bwMode="auto">
                <a:xfrm>
                  <a:off x="2343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85" name="Rectangle 203"/>
                <p:cNvSpPr>
                  <a:spLocks noChangeArrowheads="1"/>
                </p:cNvSpPr>
                <p:nvPr/>
              </p:nvSpPr>
              <p:spPr bwMode="auto">
                <a:xfrm>
                  <a:off x="2500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86" name="Rectangle 204"/>
                <p:cNvSpPr>
                  <a:spLocks noChangeArrowheads="1"/>
                </p:cNvSpPr>
                <p:nvPr/>
              </p:nvSpPr>
              <p:spPr bwMode="auto">
                <a:xfrm>
                  <a:off x="2657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87" name="Rectangle 205"/>
                <p:cNvSpPr>
                  <a:spLocks noChangeArrowheads="1"/>
                </p:cNvSpPr>
                <p:nvPr/>
              </p:nvSpPr>
              <p:spPr bwMode="auto">
                <a:xfrm>
                  <a:off x="2814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88" name="Rectangle 206"/>
                <p:cNvSpPr>
                  <a:spLocks noChangeArrowheads="1"/>
                </p:cNvSpPr>
                <p:nvPr/>
              </p:nvSpPr>
              <p:spPr bwMode="auto">
                <a:xfrm>
                  <a:off x="3599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89" name="Rectangle 207"/>
                <p:cNvSpPr>
                  <a:spLocks noChangeArrowheads="1"/>
                </p:cNvSpPr>
                <p:nvPr/>
              </p:nvSpPr>
              <p:spPr bwMode="auto">
                <a:xfrm>
                  <a:off x="3756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90" name="Rectangle 208"/>
                <p:cNvSpPr>
                  <a:spLocks noChangeArrowheads="1"/>
                </p:cNvSpPr>
                <p:nvPr/>
              </p:nvSpPr>
              <p:spPr bwMode="auto">
                <a:xfrm>
                  <a:off x="1401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91" name="Rectangle 209"/>
                <p:cNvSpPr>
                  <a:spLocks noChangeArrowheads="1"/>
                </p:cNvSpPr>
                <p:nvPr/>
              </p:nvSpPr>
              <p:spPr bwMode="auto">
                <a:xfrm>
                  <a:off x="1558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92" name="Rectangle 210"/>
                <p:cNvSpPr>
                  <a:spLocks noChangeArrowheads="1"/>
                </p:cNvSpPr>
                <p:nvPr/>
              </p:nvSpPr>
              <p:spPr bwMode="auto">
                <a:xfrm>
                  <a:off x="1715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93" name="Rectangle 211"/>
                <p:cNvSpPr>
                  <a:spLocks noChangeArrowheads="1"/>
                </p:cNvSpPr>
                <p:nvPr/>
              </p:nvSpPr>
              <p:spPr bwMode="auto">
                <a:xfrm>
                  <a:off x="1872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94" name="Rectangle 212"/>
                <p:cNvSpPr>
                  <a:spLocks noChangeArrowheads="1"/>
                </p:cNvSpPr>
                <p:nvPr/>
              </p:nvSpPr>
              <p:spPr bwMode="auto">
                <a:xfrm>
                  <a:off x="773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95" name="Rectangle 213"/>
                <p:cNvSpPr>
                  <a:spLocks noChangeArrowheads="1"/>
                </p:cNvSpPr>
                <p:nvPr/>
              </p:nvSpPr>
              <p:spPr bwMode="auto">
                <a:xfrm>
                  <a:off x="930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96" name="Rectangle 214"/>
                <p:cNvSpPr>
                  <a:spLocks noChangeArrowheads="1"/>
                </p:cNvSpPr>
                <p:nvPr/>
              </p:nvSpPr>
              <p:spPr bwMode="auto">
                <a:xfrm>
                  <a:off x="1087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97" name="Rectangle 215"/>
                <p:cNvSpPr>
                  <a:spLocks noChangeArrowheads="1"/>
                </p:cNvSpPr>
                <p:nvPr/>
              </p:nvSpPr>
              <p:spPr bwMode="auto">
                <a:xfrm>
                  <a:off x="1244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98" name="Rectangle 216"/>
                <p:cNvSpPr>
                  <a:spLocks noChangeArrowheads="1"/>
                </p:cNvSpPr>
                <p:nvPr/>
              </p:nvSpPr>
              <p:spPr bwMode="auto">
                <a:xfrm>
                  <a:off x="2029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99" name="Rectangle 217"/>
                <p:cNvSpPr>
                  <a:spLocks noChangeArrowheads="1"/>
                </p:cNvSpPr>
                <p:nvPr/>
              </p:nvSpPr>
              <p:spPr bwMode="auto">
                <a:xfrm>
                  <a:off x="2186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00" name="Rectangle 218"/>
                <p:cNvSpPr>
                  <a:spLocks noChangeArrowheads="1"/>
                </p:cNvSpPr>
                <p:nvPr/>
              </p:nvSpPr>
              <p:spPr bwMode="auto">
                <a:xfrm>
                  <a:off x="2971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01" name="Rectangle 219"/>
                <p:cNvSpPr>
                  <a:spLocks noChangeArrowheads="1"/>
                </p:cNvSpPr>
                <p:nvPr/>
              </p:nvSpPr>
              <p:spPr bwMode="auto">
                <a:xfrm>
                  <a:off x="3128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02" name="Rectangle 220"/>
                <p:cNvSpPr>
                  <a:spLocks noChangeArrowheads="1"/>
                </p:cNvSpPr>
                <p:nvPr/>
              </p:nvSpPr>
              <p:spPr bwMode="auto">
                <a:xfrm>
                  <a:off x="3285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03" name="Rectangle 221"/>
                <p:cNvSpPr>
                  <a:spLocks noChangeArrowheads="1"/>
                </p:cNvSpPr>
                <p:nvPr/>
              </p:nvSpPr>
              <p:spPr bwMode="auto">
                <a:xfrm>
                  <a:off x="3442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04" name="Rectangle 222"/>
                <p:cNvSpPr>
                  <a:spLocks noChangeArrowheads="1"/>
                </p:cNvSpPr>
                <p:nvPr/>
              </p:nvSpPr>
              <p:spPr bwMode="auto">
                <a:xfrm>
                  <a:off x="2343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05" name="Rectangle 223"/>
                <p:cNvSpPr>
                  <a:spLocks noChangeArrowheads="1"/>
                </p:cNvSpPr>
                <p:nvPr/>
              </p:nvSpPr>
              <p:spPr bwMode="auto">
                <a:xfrm>
                  <a:off x="2500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06" name="Rectangle 224"/>
                <p:cNvSpPr>
                  <a:spLocks noChangeArrowheads="1"/>
                </p:cNvSpPr>
                <p:nvPr/>
              </p:nvSpPr>
              <p:spPr bwMode="auto">
                <a:xfrm>
                  <a:off x="2657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07" name="Rectangle 225"/>
                <p:cNvSpPr>
                  <a:spLocks noChangeArrowheads="1"/>
                </p:cNvSpPr>
                <p:nvPr/>
              </p:nvSpPr>
              <p:spPr bwMode="auto">
                <a:xfrm>
                  <a:off x="2814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08" name="Rectangle 226"/>
                <p:cNvSpPr>
                  <a:spLocks noChangeArrowheads="1"/>
                </p:cNvSpPr>
                <p:nvPr/>
              </p:nvSpPr>
              <p:spPr bwMode="auto">
                <a:xfrm>
                  <a:off x="3599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09" name="Rectangle 227"/>
                <p:cNvSpPr>
                  <a:spLocks noChangeArrowheads="1"/>
                </p:cNvSpPr>
                <p:nvPr/>
              </p:nvSpPr>
              <p:spPr bwMode="auto">
                <a:xfrm>
                  <a:off x="3756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10" name="Rectangle 228"/>
                <p:cNvSpPr>
                  <a:spLocks noChangeArrowheads="1"/>
                </p:cNvSpPr>
                <p:nvPr/>
              </p:nvSpPr>
              <p:spPr bwMode="auto">
                <a:xfrm>
                  <a:off x="1401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11" name="Rectangle 229"/>
                <p:cNvSpPr>
                  <a:spLocks noChangeArrowheads="1"/>
                </p:cNvSpPr>
                <p:nvPr/>
              </p:nvSpPr>
              <p:spPr bwMode="auto">
                <a:xfrm>
                  <a:off x="1558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12" name="Rectangle 230"/>
                <p:cNvSpPr>
                  <a:spLocks noChangeArrowheads="1"/>
                </p:cNvSpPr>
                <p:nvPr/>
              </p:nvSpPr>
              <p:spPr bwMode="auto">
                <a:xfrm>
                  <a:off x="1715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13" name="Rectangle 231"/>
                <p:cNvSpPr>
                  <a:spLocks noChangeArrowheads="1"/>
                </p:cNvSpPr>
                <p:nvPr/>
              </p:nvSpPr>
              <p:spPr bwMode="auto">
                <a:xfrm>
                  <a:off x="1872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14" name="Rectangle 232"/>
                <p:cNvSpPr>
                  <a:spLocks noChangeArrowheads="1"/>
                </p:cNvSpPr>
                <p:nvPr/>
              </p:nvSpPr>
              <p:spPr bwMode="auto">
                <a:xfrm>
                  <a:off x="773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15" name="Rectangle 233"/>
                <p:cNvSpPr>
                  <a:spLocks noChangeArrowheads="1"/>
                </p:cNvSpPr>
                <p:nvPr/>
              </p:nvSpPr>
              <p:spPr bwMode="auto">
                <a:xfrm>
                  <a:off x="930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16" name="Rectangle 234"/>
                <p:cNvSpPr>
                  <a:spLocks noChangeArrowheads="1"/>
                </p:cNvSpPr>
                <p:nvPr/>
              </p:nvSpPr>
              <p:spPr bwMode="auto">
                <a:xfrm>
                  <a:off x="1087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17" name="Rectangle 235"/>
                <p:cNvSpPr>
                  <a:spLocks noChangeArrowheads="1"/>
                </p:cNvSpPr>
                <p:nvPr/>
              </p:nvSpPr>
              <p:spPr bwMode="auto">
                <a:xfrm>
                  <a:off x="1244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18" name="Rectangle 236"/>
                <p:cNvSpPr>
                  <a:spLocks noChangeArrowheads="1"/>
                </p:cNvSpPr>
                <p:nvPr/>
              </p:nvSpPr>
              <p:spPr bwMode="auto">
                <a:xfrm>
                  <a:off x="2029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19" name="Rectangle 237"/>
                <p:cNvSpPr>
                  <a:spLocks noChangeArrowheads="1"/>
                </p:cNvSpPr>
                <p:nvPr/>
              </p:nvSpPr>
              <p:spPr bwMode="auto">
                <a:xfrm>
                  <a:off x="2186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20" name="Rectangle 238"/>
                <p:cNvSpPr>
                  <a:spLocks noChangeArrowheads="1"/>
                </p:cNvSpPr>
                <p:nvPr/>
              </p:nvSpPr>
              <p:spPr bwMode="auto">
                <a:xfrm>
                  <a:off x="2971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21" name="Rectangle 239"/>
                <p:cNvSpPr>
                  <a:spLocks noChangeArrowheads="1"/>
                </p:cNvSpPr>
                <p:nvPr/>
              </p:nvSpPr>
              <p:spPr bwMode="auto">
                <a:xfrm>
                  <a:off x="3128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22" name="Rectangle 240"/>
                <p:cNvSpPr>
                  <a:spLocks noChangeArrowheads="1"/>
                </p:cNvSpPr>
                <p:nvPr/>
              </p:nvSpPr>
              <p:spPr bwMode="auto">
                <a:xfrm>
                  <a:off x="3285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23" name="Rectangle 241"/>
                <p:cNvSpPr>
                  <a:spLocks noChangeArrowheads="1"/>
                </p:cNvSpPr>
                <p:nvPr/>
              </p:nvSpPr>
              <p:spPr bwMode="auto">
                <a:xfrm>
                  <a:off x="3442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24" name="Rectangle 242"/>
                <p:cNvSpPr>
                  <a:spLocks noChangeArrowheads="1"/>
                </p:cNvSpPr>
                <p:nvPr/>
              </p:nvSpPr>
              <p:spPr bwMode="auto">
                <a:xfrm>
                  <a:off x="2343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25" name="Rectangle 243"/>
                <p:cNvSpPr>
                  <a:spLocks noChangeArrowheads="1"/>
                </p:cNvSpPr>
                <p:nvPr/>
              </p:nvSpPr>
              <p:spPr bwMode="auto">
                <a:xfrm>
                  <a:off x="2500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26" name="Rectangle 244"/>
                <p:cNvSpPr>
                  <a:spLocks noChangeArrowheads="1"/>
                </p:cNvSpPr>
                <p:nvPr/>
              </p:nvSpPr>
              <p:spPr bwMode="auto">
                <a:xfrm>
                  <a:off x="2657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27" name="Rectangle 245"/>
                <p:cNvSpPr>
                  <a:spLocks noChangeArrowheads="1"/>
                </p:cNvSpPr>
                <p:nvPr/>
              </p:nvSpPr>
              <p:spPr bwMode="auto">
                <a:xfrm>
                  <a:off x="2814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28" name="Rectangle 246"/>
                <p:cNvSpPr>
                  <a:spLocks noChangeArrowheads="1"/>
                </p:cNvSpPr>
                <p:nvPr/>
              </p:nvSpPr>
              <p:spPr bwMode="auto">
                <a:xfrm>
                  <a:off x="3599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29" name="Rectangle 247"/>
                <p:cNvSpPr>
                  <a:spLocks noChangeArrowheads="1"/>
                </p:cNvSpPr>
                <p:nvPr/>
              </p:nvSpPr>
              <p:spPr bwMode="auto">
                <a:xfrm>
                  <a:off x="3756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30" name="Rectangle 248"/>
                <p:cNvSpPr>
                  <a:spLocks noChangeArrowheads="1"/>
                </p:cNvSpPr>
                <p:nvPr/>
              </p:nvSpPr>
              <p:spPr bwMode="auto">
                <a:xfrm>
                  <a:off x="1401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31" name="Rectangle 249"/>
                <p:cNvSpPr>
                  <a:spLocks noChangeArrowheads="1"/>
                </p:cNvSpPr>
                <p:nvPr/>
              </p:nvSpPr>
              <p:spPr bwMode="auto">
                <a:xfrm>
                  <a:off x="1558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32" name="Rectangle 250"/>
                <p:cNvSpPr>
                  <a:spLocks noChangeArrowheads="1"/>
                </p:cNvSpPr>
                <p:nvPr/>
              </p:nvSpPr>
              <p:spPr bwMode="auto">
                <a:xfrm>
                  <a:off x="1715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33" name="Rectangle 251"/>
                <p:cNvSpPr>
                  <a:spLocks noChangeArrowheads="1"/>
                </p:cNvSpPr>
                <p:nvPr/>
              </p:nvSpPr>
              <p:spPr bwMode="auto">
                <a:xfrm>
                  <a:off x="1872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34" name="Rectangle 252"/>
                <p:cNvSpPr>
                  <a:spLocks noChangeArrowheads="1"/>
                </p:cNvSpPr>
                <p:nvPr/>
              </p:nvSpPr>
              <p:spPr bwMode="auto">
                <a:xfrm>
                  <a:off x="773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35" name="Rectangle 253"/>
                <p:cNvSpPr>
                  <a:spLocks noChangeArrowheads="1"/>
                </p:cNvSpPr>
                <p:nvPr/>
              </p:nvSpPr>
              <p:spPr bwMode="auto">
                <a:xfrm>
                  <a:off x="930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36" name="Rectangle 254"/>
                <p:cNvSpPr>
                  <a:spLocks noChangeArrowheads="1"/>
                </p:cNvSpPr>
                <p:nvPr/>
              </p:nvSpPr>
              <p:spPr bwMode="auto">
                <a:xfrm>
                  <a:off x="1087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37" name="Rectangle 255"/>
                <p:cNvSpPr>
                  <a:spLocks noChangeArrowheads="1"/>
                </p:cNvSpPr>
                <p:nvPr/>
              </p:nvSpPr>
              <p:spPr bwMode="auto">
                <a:xfrm>
                  <a:off x="1244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38" name="Rectangle 256"/>
                <p:cNvSpPr>
                  <a:spLocks noChangeArrowheads="1"/>
                </p:cNvSpPr>
                <p:nvPr/>
              </p:nvSpPr>
              <p:spPr bwMode="auto">
                <a:xfrm>
                  <a:off x="2029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39" name="Rectangle 257"/>
                <p:cNvSpPr>
                  <a:spLocks noChangeArrowheads="1"/>
                </p:cNvSpPr>
                <p:nvPr/>
              </p:nvSpPr>
              <p:spPr bwMode="auto">
                <a:xfrm>
                  <a:off x="2186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40" name="Rectangle 258"/>
                <p:cNvSpPr>
                  <a:spLocks noChangeArrowheads="1"/>
                </p:cNvSpPr>
                <p:nvPr/>
              </p:nvSpPr>
              <p:spPr bwMode="auto">
                <a:xfrm>
                  <a:off x="2971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41" name="Rectangle 259"/>
                <p:cNvSpPr>
                  <a:spLocks noChangeArrowheads="1"/>
                </p:cNvSpPr>
                <p:nvPr/>
              </p:nvSpPr>
              <p:spPr bwMode="auto">
                <a:xfrm>
                  <a:off x="3128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42" name="Rectangle 260"/>
                <p:cNvSpPr>
                  <a:spLocks noChangeArrowheads="1"/>
                </p:cNvSpPr>
                <p:nvPr/>
              </p:nvSpPr>
              <p:spPr bwMode="auto">
                <a:xfrm>
                  <a:off x="3285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43" name="Rectangle 261"/>
                <p:cNvSpPr>
                  <a:spLocks noChangeArrowheads="1"/>
                </p:cNvSpPr>
                <p:nvPr/>
              </p:nvSpPr>
              <p:spPr bwMode="auto">
                <a:xfrm>
                  <a:off x="3442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44" name="Rectangle 262"/>
                <p:cNvSpPr>
                  <a:spLocks noChangeArrowheads="1"/>
                </p:cNvSpPr>
                <p:nvPr/>
              </p:nvSpPr>
              <p:spPr bwMode="auto">
                <a:xfrm>
                  <a:off x="2343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45" name="Rectangle 263"/>
                <p:cNvSpPr>
                  <a:spLocks noChangeArrowheads="1"/>
                </p:cNvSpPr>
                <p:nvPr/>
              </p:nvSpPr>
              <p:spPr bwMode="auto">
                <a:xfrm>
                  <a:off x="2500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46" name="Rectangle 264"/>
                <p:cNvSpPr>
                  <a:spLocks noChangeArrowheads="1"/>
                </p:cNvSpPr>
                <p:nvPr/>
              </p:nvSpPr>
              <p:spPr bwMode="auto">
                <a:xfrm>
                  <a:off x="2657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47" name="Rectangle 265"/>
                <p:cNvSpPr>
                  <a:spLocks noChangeArrowheads="1"/>
                </p:cNvSpPr>
                <p:nvPr/>
              </p:nvSpPr>
              <p:spPr bwMode="auto">
                <a:xfrm>
                  <a:off x="2814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48" name="Rectangle 266"/>
                <p:cNvSpPr>
                  <a:spLocks noChangeArrowheads="1"/>
                </p:cNvSpPr>
                <p:nvPr/>
              </p:nvSpPr>
              <p:spPr bwMode="auto">
                <a:xfrm>
                  <a:off x="3599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49" name="Rectangle 267"/>
                <p:cNvSpPr>
                  <a:spLocks noChangeArrowheads="1"/>
                </p:cNvSpPr>
                <p:nvPr/>
              </p:nvSpPr>
              <p:spPr bwMode="auto">
                <a:xfrm>
                  <a:off x="3756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50" name="Rectangle 268"/>
                <p:cNvSpPr>
                  <a:spLocks noChangeArrowheads="1"/>
                </p:cNvSpPr>
                <p:nvPr/>
              </p:nvSpPr>
              <p:spPr bwMode="auto">
                <a:xfrm>
                  <a:off x="1401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51" name="Rectangle 269"/>
                <p:cNvSpPr>
                  <a:spLocks noChangeArrowheads="1"/>
                </p:cNvSpPr>
                <p:nvPr/>
              </p:nvSpPr>
              <p:spPr bwMode="auto">
                <a:xfrm>
                  <a:off x="1558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52" name="Rectangle 270"/>
                <p:cNvSpPr>
                  <a:spLocks noChangeArrowheads="1"/>
                </p:cNvSpPr>
                <p:nvPr/>
              </p:nvSpPr>
              <p:spPr bwMode="auto">
                <a:xfrm>
                  <a:off x="1715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53" name="Rectangle 271"/>
                <p:cNvSpPr>
                  <a:spLocks noChangeArrowheads="1"/>
                </p:cNvSpPr>
                <p:nvPr/>
              </p:nvSpPr>
              <p:spPr bwMode="auto">
                <a:xfrm>
                  <a:off x="1872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54" name="Rectangle 272"/>
                <p:cNvSpPr>
                  <a:spLocks noChangeArrowheads="1"/>
                </p:cNvSpPr>
                <p:nvPr/>
              </p:nvSpPr>
              <p:spPr bwMode="auto">
                <a:xfrm>
                  <a:off x="773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55" name="Rectangle 273"/>
                <p:cNvSpPr>
                  <a:spLocks noChangeArrowheads="1"/>
                </p:cNvSpPr>
                <p:nvPr/>
              </p:nvSpPr>
              <p:spPr bwMode="auto">
                <a:xfrm>
                  <a:off x="930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56" name="Rectangle 274"/>
                <p:cNvSpPr>
                  <a:spLocks noChangeArrowheads="1"/>
                </p:cNvSpPr>
                <p:nvPr/>
              </p:nvSpPr>
              <p:spPr bwMode="auto">
                <a:xfrm>
                  <a:off x="1087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57" name="Rectangle 275"/>
                <p:cNvSpPr>
                  <a:spLocks noChangeArrowheads="1"/>
                </p:cNvSpPr>
                <p:nvPr/>
              </p:nvSpPr>
              <p:spPr bwMode="auto">
                <a:xfrm>
                  <a:off x="1244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58" name="Rectangle 276"/>
                <p:cNvSpPr>
                  <a:spLocks noChangeArrowheads="1"/>
                </p:cNvSpPr>
                <p:nvPr/>
              </p:nvSpPr>
              <p:spPr bwMode="auto">
                <a:xfrm>
                  <a:off x="2029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59" name="Rectangle 277"/>
                <p:cNvSpPr>
                  <a:spLocks noChangeArrowheads="1"/>
                </p:cNvSpPr>
                <p:nvPr/>
              </p:nvSpPr>
              <p:spPr bwMode="auto">
                <a:xfrm>
                  <a:off x="2186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60" name="Rectangle 278"/>
                <p:cNvSpPr>
                  <a:spLocks noChangeArrowheads="1"/>
                </p:cNvSpPr>
                <p:nvPr/>
              </p:nvSpPr>
              <p:spPr bwMode="auto">
                <a:xfrm>
                  <a:off x="2971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61" name="Rectangle 279"/>
                <p:cNvSpPr>
                  <a:spLocks noChangeArrowheads="1"/>
                </p:cNvSpPr>
                <p:nvPr/>
              </p:nvSpPr>
              <p:spPr bwMode="auto">
                <a:xfrm>
                  <a:off x="3128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62" name="Rectangle 280"/>
                <p:cNvSpPr>
                  <a:spLocks noChangeArrowheads="1"/>
                </p:cNvSpPr>
                <p:nvPr/>
              </p:nvSpPr>
              <p:spPr bwMode="auto">
                <a:xfrm>
                  <a:off x="3285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63" name="Rectangle 281"/>
                <p:cNvSpPr>
                  <a:spLocks noChangeArrowheads="1"/>
                </p:cNvSpPr>
                <p:nvPr/>
              </p:nvSpPr>
              <p:spPr bwMode="auto">
                <a:xfrm>
                  <a:off x="3442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64" name="Rectangle 282"/>
                <p:cNvSpPr>
                  <a:spLocks noChangeArrowheads="1"/>
                </p:cNvSpPr>
                <p:nvPr/>
              </p:nvSpPr>
              <p:spPr bwMode="auto">
                <a:xfrm>
                  <a:off x="2343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65" name="Rectangle 283"/>
                <p:cNvSpPr>
                  <a:spLocks noChangeArrowheads="1"/>
                </p:cNvSpPr>
                <p:nvPr/>
              </p:nvSpPr>
              <p:spPr bwMode="auto">
                <a:xfrm>
                  <a:off x="2500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66" name="Rectangle 284"/>
                <p:cNvSpPr>
                  <a:spLocks noChangeArrowheads="1"/>
                </p:cNvSpPr>
                <p:nvPr/>
              </p:nvSpPr>
              <p:spPr bwMode="auto">
                <a:xfrm>
                  <a:off x="2657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67" name="Rectangle 285"/>
                <p:cNvSpPr>
                  <a:spLocks noChangeArrowheads="1"/>
                </p:cNvSpPr>
                <p:nvPr/>
              </p:nvSpPr>
              <p:spPr bwMode="auto">
                <a:xfrm>
                  <a:off x="2814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68" name="Rectangle 286"/>
                <p:cNvSpPr>
                  <a:spLocks noChangeArrowheads="1"/>
                </p:cNvSpPr>
                <p:nvPr/>
              </p:nvSpPr>
              <p:spPr bwMode="auto">
                <a:xfrm>
                  <a:off x="3599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69" name="Rectangle 287"/>
                <p:cNvSpPr>
                  <a:spLocks noChangeArrowheads="1"/>
                </p:cNvSpPr>
                <p:nvPr/>
              </p:nvSpPr>
              <p:spPr bwMode="auto">
                <a:xfrm>
                  <a:off x="3756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70" name="Rectangle 288"/>
                <p:cNvSpPr>
                  <a:spLocks noChangeArrowheads="1"/>
                </p:cNvSpPr>
                <p:nvPr/>
              </p:nvSpPr>
              <p:spPr bwMode="auto">
                <a:xfrm>
                  <a:off x="1401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71" name="Rectangle 289"/>
                <p:cNvSpPr>
                  <a:spLocks noChangeArrowheads="1"/>
                </p:cNvSpPr>
                <p:nvPr/>
              </p:nvSpPr>
              <p:spPr bwMode="auto">
                <a:xfrm>
                  <a:off x="1558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72" name="Rectangle 290"/>
                <p:cNvSpPr>
                  <a:spLocks noChangeArrowheads="1"/>
                </p:cNvSpPr>
                <p:nvPr/>
              </p:nvSpPr>
              <p:spPr bwMode="auto">
                <a:xfrm>
                  <a:off x="1715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73" name="Rectangle 291"/>
                <p:cNvSpPr>
                  <a:spLocks noChangeArrowheads="1"/>
                </p:cNvSpPr>
                <p:nvPr/>
              </p:nvSpPr>
              <p:spPr bwMode="auto">
                <a:xfrm>
                  <a:off x="1872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74" name="Rectangle 292"/>
                <p:cNvSpPr>
                  <a:spLocks noChangeArrowheads="1"/>
                </p:cNvSpPr>
                <p:nvPr/>
              </p:nvSpPr>
              <p:spPr bwMode="auto">
                <a:xfrm>
                  <a:off x="773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75" name="Rectangle 293"/>
                <p:cNvSpPr>
                  <a:spLocks noChangeArrowheads="1"/>
                </p:cNvSpPr>
                <p:nvPr/>
              </p:nvSpPr>
              <p:spPr bwMode="auto">
                <a:xfrm>
                  <a:off x="930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76" name="Rectangle 294"/>
                <p:cNvSpPr>
                  <a:spLocks noChangeArrowheads="1"/>
                </p:cNvSpPr>
                <p:nvPr/>
              </p:nvSpPr>
              <p:spPr bwMode="auto">
                <a:xfrm>
                  <a:off x="1087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77" name="Rectangle 295"/>
                <p:cNvSpPr>
                  <a:spLocks noChangeArrowheads="1"/>
                </p:cNvSpPr>
                <p:nvPr/>
              </p:nvSpPr>
              <p:spPr bwMode="auto">
                <a:xfrm>
                  <a:off x="1244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78" name="Rectangle 296"/>
                <p:cNvSpPr>
                  <a:spLocks noChangeArrowheads="1"/>
                </p:cNvSpPr>
                <p:nvPr/>
              </p:nvSpPr>
              <p:spPr bwMode="auto">
                <a:xfrm>
                  <a:off x="2029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79" name="Rectangle 297"/>
                <p:cNvSpPr>
                  <a:spLocks noChangeArrowheads="1"/>
                </p:cNvSpPr>
                <p:nvPr/>
              </p:nvSpPr>
              <p:spPr bwMode="auto">
                <a:xfrm>
                  <a:off x="2186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80" name="Rectangle 298"/>
                <p:cNvSpPr>
                  <a:spLocks noChangeArrowheads="1"/>
                </p:cNvSpPr>
                <p:nvPr/>
              </p:nvSpPr>
              <p:spPr bwMode="auto">
                <a:xfrm>
                  <a:off x="2971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81" name="Rectangle 299"/>
                <p:cNvSpPr>
                  <a:spLocks noChangeArrowheads="1"/>
                </p:cNvSpPr>
                <p:nvPr/>
              </p:nvSpPr>
              <p:spPr bwMode="auto">
                <a:xfrm>
                  <a:off x="3128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82" name="Rectangle 300"/>
                <p:cNvSpPr>
                  <a:spLocks noChangeArrowheads="1"/>
                </p:cNvSpPr>
                <p:nvPr/>
              </p:nvSpPr>
              <p:spPr bwMode="auto">
                <a:xfrm>
                  <a:off x="3285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83" name="Rectangle 301"/>
                <p:cNvSpPr>
                  <a:spLocks noChangeArrowheads="1"/>
                </p:cNvSpPr>
                <p:nvPr/>
              </p:nvSpPr>
              <p:spPr bwMode="auto">
                <a:xfrm>
                  <a:off x="3442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84" name="Rectangle 302"/>
                <p:cNvSpPr>
                  <a:spLocks noChangeArrowheads="1"/>
                </p:cNvSpPr>
                <p:nvPr/>
              </p:nvSpPr>
              <p:spPr bwMode="auto">
                <a:xfrm>
                  <a:off x="2343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85" name="Rectangle 303"/>
                <p:cNvSpPr>
                  <a:spLocks noChangeArrowheads="1"/>
                </p:cNvSpPr>
                <p:nvPr/>
              </p:nvSpPr>
              <p:spPr bwMode="auto">
                <a:xfrm>
                  <a:off x="2500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86" name="Rectangle 304"/>
                <p:cNvSpPr>
                  <a:spLocks noChangeArrowheads="1"/>
                </p:cNvSpPr>
                <p:nvPr/>
              </p:nvSpPr>
              <p:spPr bwMode="auto">
                <a:xfrm>
                  <a:off x="2657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87" name="Rectangle 305"/>
                <p:cNvSpPr>
                  <a:spLocks noChangeArrowheads="1"/>
                </p:cNvSpPr>
                <p:nvPr/>
              </p:nvSpPr>
              <p:spPr bwMode="auto">
                <a:xfrm>
                  <a:off x="2814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88" name="Rectangle 306"/>
                <p:cNvSpPr>
                  <a:spLocks noChangeArrowheads="1"/>
                </p:cNvSpPr>
                <p:nvPr/>
              </p:nvSpPr>
              <p:spPr bwMode="auto">
                <a:xfrm>
                  <a:off x="3599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89" name="Rectangle 307"/>
                <p:cNvSpPr>
                  <a:spLocks noChangeArrowheads="1"/>
                </p:cNvSpPr>
                <p:nvPr/>
              </p:nvSpPr>
              <p:spPr bwMode="auto">
                <a:xfrm>
                  <a:off x="3756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90" name="Rectangle 308"/>
                <p:cNvSpPr>
                  <a:spLocks noChangeArrowheads="1"/>
                </p:cNvSpPr>
                <p:nvPr/>
              </p:nvSpPr>
              <p:spPr bwMode="auto">
                <a:xfrm>
                  <a:off x="1401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91" name="Rectangle 309"/>
                <p:cNvSpPr>
                  <a:spLocks noChangeArrowheads="1"/>
                </p:cNvSpPr>
                <p:nvPr/>
              </p:nvSpPr>
              <p:spPr bwMode="auto">
                <a:xfrm>
                  <a:off x="1558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92" name="Rectangle 310"/>
                <p:cNvSpPr>
                  <a:spLocks noChangeArrowheads="1"/>
                </p:cNvSpPr>
                <p:nvPr/>
              </p:nvSpPr>
              <p:spPr bwMode="auto">
                <a:xfrm>
                  <a:off x="1715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93" name="Rectangle 311"/>
                <p:cNvSpPr>
                  <a:spLocks noChangeArrowheads="1"/>
                </p:cNvSpPr>
                <p:nvPr/>
              </p:nvSpPr>
              <p:spPr bwMode="auto">
                <a:xfrm>
                  <a:off x="1872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94" name="Rectangle 312"/>
                <p:cNvSpPr>
                  <a:spLocks noChangeArrowheads="1"/>
                </p:cNvSpPr>
                <p:nvPr/>
              </p:nvSpPr>
              <p:spPr bwMode="auto">
                <a:xfrm>
                  <a:off x="773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95" name="Rectangle 313"/>
                <p:cNvSpPr>
                  <a:spLocks noChangeArrowheads="1"/>
                </p:cNvSpPr>
                <p:nvPr/>
              </p:nvSpPr>
              <p:spPr bwMode="auto">
                <a:xfrm>
                  <a:off x="930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96" name="Rectangle 314"/>
                <p:cNvSpPr>
                  <a:spLocks noChangeArrowheads="1"/>
                </p:cNvSpPr>
                <p:nvPr/>
              </p:nvSpPr>
              <p:spPr bwMode="auto">
                <a:xfrm>
                  <a:off x="1087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97" name="Rectangle 315"/>
                <p:cNvSpPr>
                  <a:spLocks noChangeArrowheads="1"/>
                </p:cNvSpPr>
                <p:nvPr/>
              </p:nvSpPr>
              <p:spPr bwMode="auto">
                <a:xfrm>
                  <a:off x="1244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98" name="Rectangle 316"/>
                <p:cNvSpPr>
                  <a:spLocks noChangeArrowheads="1"/>
                </p:cNvSpPr>
                <p:nvPr/>
              </p:nvSpPr>
              <p:spPr bwMode="auto">
                <a:xfrm>
                  <a:off x="2029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99" name="Rectangle 317"/>
                <p:cNvSpPr>
                  <a:spLocks noChangeArrowheads="1"/>
                </p:cNvSpPr>
                <p:nvPr/>
              </p:nvSpPr>
              <p:spPr bwMode="auto">
                <a:xfrm>
                  <a:off x="2186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500" name="Rectangle 318"/>
                <p:cNvSpPr>
                  <a:spLocks noChangeArrowheads="1"/>
                </p:cNvSpPr>
                <p:nvPr/>
              </p:nvSpPr>
              <p:spPr bwMode="auto">
                <a:xfrm>
                  <a:off x="2971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501" name="Rectangle 319"/>
                <p:cNvSpPr>
                  <a:spLocks noChangeArrowheads="1"/>
                </p:cNvSpPr>
                <p:nvPr/>
              </p:nvSpPr>
              <p:spPr bwMode="auto">
                <a:xfrm>
                  <a:off x="3128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502" name="Rectangle 320"/>
                <p:cNvSpPr>
                  <a:spLocks noChangeArrowheads="1"/>
                </p:cNvSpPr>
                <p:nvPr/>
              </p:nvSpPr>
              <p:spPr bwMode="auto">
                <a:xfrm>
                  <a:off x="3285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503" name="Rectangle 321"/>
                <p:cNvSpPr>
                  <a:spLocks noChangeArrowheads="1"/>
                </p:cNvSpPr>
                <p:nvPr/>
              </p:nvSpPr>
              <p:spPr bwMode="auto">
                <a:xfrm>
                  <a:off x="3442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504" name="Rectangle 322"/>
                <p:cNvSpPr>
                  <a:spLocks noChangeArrowheads="1"/>
                </p:cNvSpPr>
                <p:nvPr/>
              </p:nvSpPr>
              <p:spPr bwMode="auto">
                <a:xfrm>
                  <a:off x="2343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505" name="Rectangle 323"/>
                <p:cNvSpPr>
                  <a:spLocks noChangeArrowheads="1"/>
                </p:cNvSpPr>
                <p:nvPr/>
              </p:nvSpPr>
              <p:spPr bwMode="auto">
                <a:xfrm>
                  <a:off x="2500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506" name="Rectangle 324"/>
                <p:cNvSpPr>
                  <a:spLocks noChangeArrowheads="1"/>
                </p:cNvSpPr>
                <p:nvPr/>
              </p:nvSpPr>
              <p:spPr bwMode="auto">
                <a:xfrm>
                  <a:off x="2657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507" name="Rectangle 325"/>
                <p:cNvSpPr>
                  <a:spLocks noChangeArrowheads="1"/>
                </p:cNvSpPr>
                <p:nvPr/>
              </p:nvSpPr>
              <p:spPr bwMode="auto">
                <a:xfrm>
                  <a:off x="2814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508" name="Rectangle 326"/>
                <p:cNvSpPr>
                  <a:spLocks noChangeArrowheads="1"/>
                </p:cNvSpPr>
                <p:nvPr/>
              </p:nvSpPr>
              <p:spPr bwMode="auto">
                <a:xfrm>
                  <a:off x="3599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509" name="Rectangle 327"/>
                <p:cNvSpPr>
                  <a:spLocks noChangeArrowheads="1"/>
                </p:cNvSpPr>
                <p:nvPr/>
              </p:nvSpPr>
              <p:spPr bwMode="auto">
                <a:xfrm>
                  <a:off x="3756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510" name="Rectangle 328"/>
                <p:cNvSpPr>
                  <a:spLocks noChangeArrowheads="1"/>
                </p:cNvSpPr>
                <p:nvPr/>
              </p:nvSpPr>
              <p:spPr bwMode="auto">
                <a:xfrm>
                  <a:off x="1401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511" name="Rectangle 329"/>
                <p:cNvSpPr>
                  <a:spLocks noChangeArrowheads="1"/>
                </p:cNvSpPr>
                <p:nvPr/>
              </p:nvSpPr>
              <p:spPr bwMode="auto">
                <a:xfrm>
                  <a:off x="1558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512" name="Rectangle 330"/>
                <p:cNvSpPr>
                  <a:spLocks noChangeArrowheads="1"/>
                </p:cNvSpPr>
                <p:nvPr/>
              </p:nvSpPr>
              <p:spPr bwMode="auto">
                <a:xfrm>
                  <a:off x="1715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513" name="Rectangle 331"/>
                <p:cNvSpPr>
                  <a:spLocks noChangeArrowheads="1"/>
                </p:cNvSpPr>
                <p:nvPr/>
              </p:nvSpPr>
              <p:spPr bwMode="auto">
                <a:xfrm>
                  <a:off x="1872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514" name="Rectangle 332"/>
                <p:cNvSpPr>
                  <a:spLocks noChangeArrowheads="1"/>
                </p:cNvSpPr>
                <p:nvPr/>
              </p:nvSpPr>
              <p:spPr bwMode="auto">
                <a:xfrm>
                  <a:off x="773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515" name="Rectangle 333"/>
                <p:cNvSpPr>
                  <a:spLocks noChangeArrowheads="1"/>
                </p:cNvSpPr>
                <p:nvPr/>
              </p:nvSpPr>
              <p:spPr bwMode="auto">
                <a:xfrm>
                  <a:off x="930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516" name="Rectangle 334"/>
                <p:cNvSpPr>
                  <a:spLocks noChangeArrowheads="1"/>
                </p:cNvSpPr>
                <p:nvPr/>
              </p:nvSpPr>
              <p:spPr bwMode="auto">
                <a:xfrm>
                  <a:off x="1087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517" name="Rectangle 335"/>
                <p:cNvSpPr>
                  <a:spLocks noChangeArrowheads="1"/>
                </p:cNvSpPr>
                <p:nvPr/>
              </p:nvSpPr>
              <p:spPr bwMode="auto">
                <a:xfrm>
                  <a:off x="1244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518" name="Rectangle 336"/>
                <p:cNvSpPr>
                  <a:spLocks noChangeArrowheads="1"/>
                </p:cNvSpPr>
                <p:nvPr/>
              </p:nvSpPr>
              <p:spPr bwMode="auto">
                <a:xfrm>
                  <a:off x="2029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519" name="Rectangle 337"/>
                <p:cNvSpPr>
                  <a:spLocks noChangeArrowheads="1"/>
                </p:cNvSpPr>
                <p:nvPr/>
              </p:nvSpPr>
              <p:spPr bwMode="auto">
                <a:xfrm>
                  <a:off x="2186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520" name="Rectangle 338"/>
                <p:cNvSpPr>
                  <a:spLocks noChangeArrowheads="1"/>
                </p:cNvSpPr>
                <p:nvPr/>
              </p:nvSpPr>
              <p:spPr bwMode="auto">
                <a:xfrm>
                  <a:off x="2971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521" name="Rectangle 339"/>
                <p:cNvSpPr>
                  <a:spLocks noChangeArrowheads="1"/>
                </p:cNvSpPr>
                <p:nvPr/>
              </p:nvSpPr>
              <p:spPr bwMode="auto">
                <a:xfrm>
                  <a:off x="3128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522" name="Rectangle 340"/>
                <p:cNvSpPr>
                  <a:spLocks noChangeArrowheads="1"/>
                </p:cNvSpPr>
                <p:nvPr/>
              </p:nvSpPr>
              <p:spPr bwMode="auto">
                <a:xfrm>
                  <a:off x="3285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523" name="Rectangle 341"/>
                <p:cNvSpPr>
                  <a:spLocks noChangeArrowheads="1"/>
                </p:cNvSpPr>
                <p:nvPr/>
              </p:nvSpPr>
              <p:spPr bwMode="auto">
                <a:xfrm>
                  <a:off x="3442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524" name="Rectangle 342"/>
                <p:cNvSpPr>
                  <a:spLocks noChangeArrowheads="1"/>
                </p:cNvSpPr>
                <p:nvPr/>
              </p:nvSpPr>
              <p:spPr bwMode="auto">
                <a:xfrm>
                  <a:off x="2343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525" name="Rectangle 343"/>
                <p:cNvSpPr>
                  <a:spLocks noChangeArrowheads="1"/>
                </p:cNvSpPr>
                <p:nvPr/>
              </p:nvSpPr>
              <p:spPr bwMode="auto">
                <a:xfrm>
                  <a:off x="2500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526" name="Rectangle 344"/>
                <p:cNvSpPr>
                  <a:spLocks noChangeArrowheads="1"/>
                </p:cNvSpPr>
                <p:nvPr/>
              </p:nvSpPr>
              <p:spPr bwMode="auto">
                <a:xfrm>
                  <a:off x="2657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527" name="Rectangle 345"/>
                <p:cNvSpPr>
                  <a:spLocks noChangeArrowheads="1"/>
                </p:cNvSpPr>
                <p:nvPr/>
              </p:nvSpPr>
              <p:spPr bwMode="auto">
                <a:xfrm>
                  <a:off x="2814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528" name="Rectangle 346"/>
                <p:cNvSpPr>
                  <a:spLocks noChangeArrowheads="1"/>
                </p:cNvSpPr>
                <p:nvPr/>
              </p:nvSpPr>
              <p:spPr bwMode="auto">
                <a:xfrm>
                  <a:off x="3599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529" name="Rectangle 347"/>
                <p:cNvSpPr>
                  <a:spLocks noChangeArrowheads="1"/>
                </p:cNvSpPr>
                <p:nvPr/>
              </p:nvSpPr>
              <p:spPr bwMode="auto">
                <a:xfrm>
                  <a:off x="3756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530" name="Rectangle 348"/>
                <p:cNvSpPr>
                  <a:spLocks noChangeArrowheads="1"/>
                </p:cNvSpPr>
                <p:nvPr/>
              </p:nvSpPr>
              <p:spPr bwMode="auto">
                <a:xfrm>
                  <a:off x="1401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531" name="Rectangle 349"/>
                <p:cNvSpPr>
                  <a:spLocks noChangeArrowheads="1"/>
                </p:cNvSpPr>
                <p:nvPr/>
              </p:nvSpPr>
              <p:spPr bwMode="auto">
                <a:xfrm>
                  <a:off x="1558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532" name="Rectangle 350"/>
                <p:cNvSpPr>
                  <a:spLocks noChangeArrowheads="1"/>
                </p:cNvSpPr>
                <p:nvPr/>
              </p:nvSpPr>
              <p:spPr bwMode="auto">
                <a:xfrm>
                  <a:off x="1715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533" name="Rectangle 351"/>
                <p:cNvSpPr>
                  <a:spLocks noChangeArrowheads="1"/>
                </p:cNvSpPr>
                <p:nvPr/>
              </p:nvSpPr>
              <p:spPr bwMode="auto">
                <a:xfrm>
                  <a:off x="1872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534" name="Rectangle 352"/>
                <p:cNvSpPr>
                  <a:spLocks noChangeArrowheads="1"/>
                </p:cNvSpPr>
                <p:nvPr/>
              </p:nvSpPr>
              <p:spPr bwMode="auto">
                <a:xfrm>
                  <a:off x="773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535" name="Rectangle 353"/>
                <p:cNvSpPr>
                  <a:spLocks noChangeArrowheads="1"/>
                </p:cNvSpPr>
                <p:nvPr/>
              </p:nvSpPr>
              <p:spPr bwMode="auto">
                <a:xfrm>
                  <a:off x="930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536" name="Rectangle 354"/>
                <p:cNvSpPr>
                  <a:spLocks noChangeArrowheads="1"/>
                </p:cNvSpPr>
                <p:nvPr/>
              </p:nvSpPr>
              <p:spPr bwMode="auto">
                <a:xfrm>
                  <a:off x="1087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537" name="Rectangle 355"/>
                <p:cNvSpPr>
                  <a:spLocks noChangeArrowheads="1"/>
                </p:cNvSpPr>
                <p:nvPr/>
              </p:nvSpPr>
              <p:spPr bwMode="auto">
                <a:xfrm>
                  <a:off x="1244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538" name="Rectangle 356"/>
                <p:cNvSpPr>
                  <a:spLocks noChangeArrowheads="1"/>
                </p:cNvSpPr>
                <p:nvPr/>
              </p:nvSpPr>
              <p:spPr bwMode="auto">
                <a:xfrm>
                  <a:off x="2029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539" name="Rectangle 357"/>
                <p:cNvSpPr>
                  <a:spLocks noChangeArrowheads="1"/>
                </p:cNvSpPr>
                <p:nvPr/>
              </p:nvSpPr>
              <p:spPr bwMode="auto">
                <a:xfrm>
                  <a:off x="2186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540" name="Rectangle 358"/>
                <p:cNvSpPr>
                  <a:spLocks noChangeArrowheads="1"/>
                </p:cNvSpPr>
                <p:nvPr/>
              </p:nvSpPr>
              <p:spPr bwMode="auto">
                <a:xfrm>
                  <a:off x="2971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541" name="Rectangle 359"/>
                <p:cNvSpPr>
                  <a:spLocks noChangeArrowheads="1"/>
                </p:cNvSpPr>
                <p:nvPr/>
              </p:nvSpPr>
              <p:spPr bwMode="auto">
                <a:xfrm>
                  <a:off x="3128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542" name="Rectangle 360"/>
                <p:cNvSpPr>
                  <a:spLocks noChangeArrowheads="1"/>
                </p:cNvSpPr>
                <p:nvPr/>
              </p:nvSpPr>
              <p:spPr bwMode="auto">
                <a:xfrm>
                  <a:off x="3285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543" name="Rectangle 361"/>
                <p:cNvSpPr>
                  <a:spLocks noChangeArrowheads="1"/>
                </p:cNvSpPr>
                <p:nvPr/>
              </p:nvSpPr>
              <p:spPr bwMode="auto">
                <a:xfrm>
                  <a:off x="3442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544" name="Rectangle 362"/>
                <p:cNvSpPr>
                  <a:spLocks noChangeArrowheads="1"/>
                </p:cNvSpPr>
                <p:nvPr/>
              </p:nvSpPr>
              <p:spPr bwMode="auto">
                <a:xfrm>
                  <a:off x="2343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545" name="Rectangle 363"/>
                <p:cNvSpPr>
                  <a:spLocks noChangeArrowheads="1"/>
                </p:cNvSpPr>
                <p:nvPr/>
              </p:nvSpPr>
              <p:spPr bwMode="auto">
                <a:xfrm>
                  <a:off x="2500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546" name="Rectangle 364"/>
                <p:cNvSpPr>
                  <a:spLocks noChangeArrowheads="1"/>
                </p:cNvSpPr>
                <p:nvPr/>
              </p:nvSpPr>
              <p:spPr bwMode="auto">
                <a:xfrm>
                  <a:off x="2657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547" name="Rectangle 365"/>
                <p:cNvSpPr>
                  <a:spLocks noChangeArrowheads="1"/>
                </p:cNvSpPr>
                <p:nvPr/>
              </p:nvSpPr>
              <p:spPr bwMode="auto">
                <a:xfrm>
                  <a:off x="2814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548" name="Rectangle 366"/>
                <p:cNvSpPr>
                  <a:spLocks noChangeArrowheads="1"/>
                </p:cNvSpPr>
                <p:nvPr/>
              </p:nvSpPr>
              <p:spPr bwMode="auto">
                <a:xfrm>
                  <a:off x="3599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549" name="Rectangle 367"/>
                <p:cNvSpPr>
                  <a:spLocks noChangeArrowheads="1"/>
                </p:cNvSpPr>
                <p:nvPr/>
              </p:nvSpPr>
              <p:spPr bwMode="auto">
                <a:xfrm>
                  <a:off x="3756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550" name="Rectangle 368"/>
                <p:cNvSpPr>
                  <a:spLocks noChangeArrowheads="1"/>
                </p:cNvSpPr>
                <p:nvPr/>
              </p:nvSpPr>
              <p:spPr bwMode="auto">
                <a:xfrm>
                  <a:off x="1401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551" name="Rectangle 369"/>
                <p:cNvSpPr>
                  <a:spLocks noChangeArrowheads="1"/>
                </p:cNvSpPr>
                <p:nvPr/>
              </p:nvSpPr>
              <p:spPr bwMode="auto">
                <a:xfrm>
                  <a:off x="1558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552" name="Rectangle 370"/>
                <p:cNvSpPr>
                  <a:spLocks noChangeArrowheads="1"/>
                </p:cNvSpPr>
                <p:nvPr/>
              </p:nvSpPr>
              <p:spPr bwMode="auto">
                <a:xfrm>
                  <a:off x="1715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553" name="Rectangle 371"/>
                <p:cNvSpPr>
                  <a:spLocks noChangeArrowheads="1"/>
                </p:cNvSpPr>
                <p:nvPr/>
              </p:nvSpPr>
              <p:spPr bwMode="auto">
                <a:xfrm>
                  <a:off x="1872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554" name="Rectangle 372"/>
                <p:cNvSpPr>
                  <a:spLocks noChangeArrowheads="1"/>
                </p:cNvSpPr>
                <p:nvPr/>
              </p:nvSpPr>
              <p:spPr bwMode="auto">
                <a:xfrm>
                  <a:off x="773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555" name="Rectangle 373"/>
                <p:cNvSpPr>
                  <a:spLocks noChangeArrowheads="1"/>
                </p:cNvSpPr>
                <p:nvPr/>
              </p:nvSpPr>
              <p:spPr bwMode="auto">
                <a:xfrm>
                  <a:off x="930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556" name="Rectangle 374"/>
                <p:cNvSpPr>
                  <a:spLocks noChangeArrowheads="1"/>
                </p:cNvSpPr>
                <p:nvPr/>
              </p:nvSpPr>
              <p:spPr bwMode="auto">
                <a:xfrm>
                  <a:off x="1087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557" name="Rectangle 375"/>
                <p:cNvSpPr>
                  <a:spLocks noChangeArrowheads="1"/>
                </p:cNvSpPr>
                <p:nvPr/>
              </p:nvSpPr>
              <p:spPr bwMode="auto">
                <a:xfrm>
                  <a:off x="1244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558" name="Rectangle 376"/>
                <p:cNvSpPr>
                  <a:spLocks noChangeArrowheads="1"/>
                </p:cNvSpPr>
                <p:nvPr/>
              </p:nvSpPr>
              <p:spPr bwMode="auto">
                <a:xfrm>
                  <a:off x="2029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559" name="Rectangle 377"/>
                <p:cNvSpPr>
                  <a:spLocks noChangeArrowheads="1"/>
                </p:cNvSpPr>
                <p:nvPr/>
              </p:nvSpPr>
              <p:spPr bwMode="auto">
                <a:xfrm>
                  <a:off x="2186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560" name="Rectangle 378"/>
                <p:cNvSpPr>
                  <a:spLocks noChangeArrowheads="1"/>
                </p:cNvSpPr>
                <p:nvPr/>
              </p:nvSpPr>
              <p:spPr bwMode="auto">
                <a:xfrm>
                  <a:off x="2971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561" name="Rectangle 379"/>
                <p:cNvSpPr>
                  <a:spLocks noChangeArrowheads="1"/>
                </p:cNvSpPr>
                <p:nvPr/>
              </p:nvSpPr>
              <p:spPr bwMode="auto">
                <a:xfrm>
                  <a:off x="3128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562" name="Rectangle 380"/>
                <p:cNvSpPr>
                  <a:spLocks noChangeArrowheads="1"/>
                </p:cNvSpPr>
                <p:nvPr/>
              </p:nvSpPr>
              <p:spPr bwMode="auto">
                <a:xfrm>
                  <a:off x="3285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563" name="Rectangle 381"/>
                <p:cNvSpPr>
                  <a:spLocks noChangeArrowheads="1"/>
                </p:cNvSpPr>
                <p:nvPr/>
              </p:nvSpPr>
              <p:spPr bwMode="auto">
                <a:xfrm>
                  <a:off x="3442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564" name="Rectangle 382"/>
                <p:cNvSpPr>
                  <a:spLocks noChangeArrowheads="1"/>
                </p:cNvSpPr>
                <p:nvPr/>
              </p:nvSpPr>
              <p:spPr bwMode="auto">
                <a:xfrm>
                  <a:off x="2343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565" name="Rectangle 383"/>
                <p:cNvSpPr>
                  <a:spLocks noChangeArrowheads="1"/>
                </p:cNvSpPr>
                <p:nvPr/>
              </p:nvSpPr>
              <p:spPr bwMode="auto">
                <a:xfrm>
                  <a:off x="2500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566" name="Rectangle 384"/>
                <p:cNvSpPr>
                  <a:spLocks noChangeArrowheads="1"/>
                </p:cNvSpPr>
                <p:nvPr/>
              </p:nvSpPr>
              <p:spPr bwMode="auto">
                <a:xfrm>
                  <a:off x="2657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567" name="Rectangle 385"/>
                <p:cNvSpPr>
                  <a:spLocks noChangeArrowheads="1"/>
                </p:cNvSpPr>
                <p:nvPr/>
              </p:nvSpPr>
              <p:spPr bwMode="auto">
                <a:xfrm>
                  <a:off x="2814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568" name="Rectangle 386"/>
                <p:cNvSpPr>
                  <a:spLocks noChangeArrowheads="1"/>
                </p:cNvSpPr>
                <p:nvPr/>
              </p:nvSpPr>
              <p:spPr bwMode="auto">
                <a:xfrm>
                  <a:off x="3599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569" name="Rectangle 387"/>
                <p:cNvSpPr>
                  <a:spLocks noChangeArrowheads="1"/>
                </p:cNvSpPr>
                <p:nvPr/>
              </p:nvSpPr>
              <p:spPr bwMode="auto">
                <a:xfrm>
                  <a:off x="3756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570" name="Rectangle 388"/>
                <p:cNvSpPr>
                  <a:spLocks noChangeArrowheads="1"/>
                </p:cNvSpPr>
                <p:nvPr/>
              </p:nvSpPr>
              <p:spPr bwMode="auto">
                <a:xfrm>
                  <a:off x="1401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571" name="Rectangle 389"/>
                <p:cNvSpPr>
                  <a:spLocks noChangeArrowheads="1"/>
                </p:cNvSpPr>
                <p:nvPr/>
              </p:nvSpPr>
              <p:spPr bwMode="auto">
                <a:xfrm>
                  <a:off x="1558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572" name="Rectangle 390"/>
                <p:cNvSpPr>
                  <a:spLocks noChangeArrowheads="1"/>
                </p:cNvSpPr>
                <p:nvPr/>
              </p:nvSpPr>
              <p:spPr bwMode="auto">
                <a:xfrm>
                  <a:off x="1715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573" name="Rectangle 391"/>
                <p:cNvSpPr>
                  <a:spLocks noChangeArrowheads="1"/>
                </p:cNvSpPr>
                <p:nvPr/>
              </p:nvSpPr>
              <p:spPr bwMode="auto">
                <a:xfrm>
                  <a:off x="1872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574" name="Rectangle 392"/>
                <p:cNvSpPr>
                  <a:spLocks noChangeArrowheads="1"/>
                </p:cNvSpPr>
                <p:nvPr/>
              </p:nvSpPr>
              <p:spPr bwMode="auto">
                <a:xfrm>
                  <a:off x="773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575" name="Rectangle 393"/>
                <p:cNvSpPr>
                  <a:spLocks noChangeArrowheads="1"/>
                </p:cNvSpPr>
                <p:nvPr/>
              </p:nvSpPr>
              <p:spPr bwMode="auto">
                <a:xfrm>
                  <a:off x="930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576" name="Rectangle 394"/>
                <p:cNvSpPr>
                  <a:spLocks noChangeArrowheads="1"/>
                </p:cNvSpPr>
                <p:nvPr/>
              </p:nvSpPr>
              <p:spPr bwMode="auto">
                <a:xfrm>
                  <a:off x="1087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577" name="Rectangle 395"/>
                <p:cNvSpPr>
                  <a:spLocks noChangeArrowheads="1"/>
                </p:cNvSpPr>
                <p:nvPr/>
              </p:nvSpPr>
              <p:spPr bwMode="auto">
                <a:xfrm>
                  <a:off x="1244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578" name="Rectangle 396"/>
                <p:cNvSpPr>
                  <a:spLocks noChangeArrowheads="1"/>
                </p:cNvSpPr>
                <p:nvPr/>
              </p:nvSpPr>
              <p:spPr bwMode="auto">
                <a:xfrm>
                  <a:off x="2029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579" name="Rectangle 397"/>
                <p:cNvSpPr>
                  <a:spLocks noChangeArrowheads="1"/>
                </p:cNvSpPr>
                <p:nvPr/>
              </p:nvSpPr>
              <p:spPr bwMode="auto">
                <a:xfrm>
                  <a:off x="2186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580" name="Rectangle 398"/>
                <p:cNvSpPr>
                  <a:spLocks noChangeArrowheads="1"/>
                </p:cNvSpPr>
                <p:nvPr/>
              </p:nvSpPr>
              <p:spPr bwMode="auto">
                <a:xfrm>
                  <a:off x="2971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581" name="Rectangle 399"/>
                <p:cNvSpPr>
                  <a:spLocks noChangeArrowheads="1"/>
                </p:cNvSpPr>
                <p:nvPr/>
              </p:nvSpPr>
              <p:spPr bwMode="auto">
                <a:xfrm>
                  <a:off x="3128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582" name="Rectangle 400"/>
                <p:cNvSpPr>
                  <a:spLocks noChangeArrowheads="1"/>
                </p:cNvSpPr>
                <p:nvPr/>
              </p:nvSpPr>
              <p:spPr bwMode="auto">
                <a:xfrm>
                  <a:off x="3285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583" name="Rectangle 401"/>
                <p:cNvSpPr>
                  <a:spLocks noChangeArrowheads="1"/>
                </p:cNvSpPr>
                <p:nvPr/>
              </p:nvSpPr>
              <p:spPr bwMode="auto">
                <a:xfrm>
                  <a:off x="3442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584" name="Rectangle 402"/>
                <p:cNvSpPr>
                  <a:spLocks noChangeArrowheads="1"/>
                </p:cNvSpPr>
                <p:nvPr/>
              </p:nvSpPr>
              <p:spPr bwMode="auto">
                <a:xfrm>
                  <a:off x="2343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585" name="Rectangle 403"/>
                <p:cNvSpPr>
                  <a:spLocks noChangeArrowheads="1"/>
                </p:cNvSpPr>
                <p:nvPr/>
              </p:nvSpPr>
              <p:spPr bwMode="auto">
                <a:xfrm>
                  <a:off x="2500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586" name="Rectangle 404"/>
                <p:cNvSpPr>
                  <a:spLocks noChangeArrowheads="1"/>
                </p:cNvSpPr>
                <p:nvPr/>
              </p:nvSpPr>
              <p:spPr bwMode="auto">
                <a:xfrm>
                  <a:off x="2657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587" name="Rectangle 405"/>
                <p:cNvSpPr>
                  <a:spLocks noChangeArrowheads="1"/>
                </p:cNvSpPr>
                <p:nvPr/>
              </p:nvSpPr>
              <p:spPr bwMode="auto">
                <a:xfrm>
                  <a:off x="2814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588" name="Rectangle 406"/>
                <p:cNvSpPr>
                  <a:spLocks noChangeArrowheads="1"/>
                </p:cNvSpPr>
                <p:nvPr/>
              </p:nvSpPr>
              <p:spPr bwMode="auto">
                <a:xfrm>
                  <a:off x="3599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589" name="Rectangle 407"/>
                <p:cNvSpPr>
                  <a:spLocks noChangeArrowheads="1"/>
                </p:cNvSpPr>
                <p:nvPr/>
              </p:nvSpPr>
              <p:spPr bwMode="auto">
                <a:xfrm>
                  <a:off x="3756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</p:grpSp>
          <p:sp>
            <p:nvSpPr>
              <p:cNvPr id="5188" name="Line 408"/>
              <p:cNvSpPr>
                <a:spLocks noChangeShapeType="1"/>
              </p:cNvSpPr>
              <p:nvPr/>
            </p:nvSpPr>
            <p:spPr bwMode="auto">
              <a:xfrm>
                <a:off x="2814" y="616"/>
                <a:ext cx="0" cy="314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189" name="Line 409"/>
              <p:cNvSpPr>
                <a:spLocks noChangeShapeType="1"/>
              </p:cNvSpPr>
              <p:nvPr/>
            </p:nvSpPr>
            <p:spPr bwMode="auto">
              <a:xfrm>
                <a:off x="1244" y="2186"/>
                <a:ext cx="314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5143" name="Text Box 410"/>
            <p:cNvSpPr txBox="1">
              <a:spLocks noChangeArrowheads="1"/>
            </p:cNvSpPr>
            <p:nvPr/>
          </p:nvSpPr>
          <p:spPr bwMode="auto">
            <a:xfrm>
              <a:off x="2696" y="2212"/>
              <a:ext cx="11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endParaRPr lang="en-US" altLang="en-US"/>
            </a:p>
          </p:txBody>
        </p:sp>
        <p:sp>
          <p:nvSpPr>
            <p:cNvPr id="5144" name="Text Box 411"/>
            <p:cNvSpPr txBox="1">
              <a:spLocks noChangeArrowheads="1"/>
            </p:cNvSpPr>
            <p:nvPr/>
          </p:nvSpPr>
          <p:spPr bwMode="auto">
            <a:xfrm>
              <a:off x="2691" y="2160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0</a:t>
              </a:r>
            </a:p>
          </p:txBody>
        </p:sp>
        <p:sp>
          <p:nvSpPr>
            <p:cNvPr id="5145" name="Text Box 412"/>
            <p:cNvSpPr txBox="1">
              <a:spLocks noChangeArrowheads="1"/>
            </p:cNvSpPr>
            <p:nvPr/>
          </p:nvSpPr>
          <p:spPr bwMode="auto">
            <a:xfrm>
              <a:off x="2860" y="2168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1</a:t>
              </a:r>
            </a:p>
          </p:txBody>
        </p:sp>
        <p:sp>
          <p:nvSpPr>
            <p:cNvPr id="5146" name="Text Box 413"/>
            <p:cNvSpPr txBox="1">
              <a:spLocks noChangeArrowheads="1"/>
            </p:cNvSpPr>
            <p:nvPr/>
          </p:nvSpPr>
          <p:spPr bwMode="auto">
            <a:xfrm>
              <a:off x="3012" y="2168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2</a:t>
              </a:r>
            </a:p>
          </p:txBody>
        </p:sp>
        <p:sp>
          <p:nvSpPr>
            <p:cNvPr id="5147" name="Text Box 414"/>
            <p:cNvSpPr txBox="1">
              <a:spLocks noChangeArrowheads="1"/>
            </p:cNvSpPr>
            <p:nvPr/>
          </p:nvSpPr>
          <p:spPr bwMode="auto">
            <a:xfrm>
              <a:off x="3172" y="2168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3</a:t>
              </a:r>
            </a:p>
          </p:txBody>
        </p:sp>
        <p:sp>
          <p:nvSpPr>
            <p:cNvPr id="5148" name="Text Box 415"/>
            <p:cNvSpPr txBox="1">
              <a:spLocks noChangeArrowheads="1"/>
            </p:cNvSpPr>
            <p:nvPr/>
          </p:nvSpPr>
          <p:spPr bwMode="auto">
            <a:xfrm>
              <a:off x="3316" y="2168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4</a:t>
              </a:r>
            </a:p>
          </p:txBody>
        </p:sp>
        <p:sp>
          <p:nvSpPr>
            <p:cNvPr id="5149" name="Text Box 416"/>
            <p:cNvSpPr txBox="1">
              <a:spLocks noChangeArrowheads="1"/>
            </p:cNvSpPr>
            <p:nvPr/>
          </p:nvSpPr>
          <p:spPr bwMode="auto">
            <a:xfrm>
              <a:off x="3468" y="2168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5</a:t>
              </a:r>
            </a:p>
          </p:txBody>
        </p:sp>
        <p:sp>
          <p:nvSpPr>
            <p:cNvPr id="5150" name="Text Box 417"/>
            <p:cNvSpPr txBox="1">
              <a:spLocks noChangeArrowheads="1"/>
            </p:cNvSpPr>
            <p:nvPr/>
          </p:nvSpPr>
          <p:spPr bwMode="auto">
            <a:xfrm>
              <a:off x="3636" y="2168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6</a:t>
              </a:r>
            </a:p>
          </p:txBody>
        </p:sp>
        <p:sp>
          <p:nvSpPr>
            <p:cNvPr id="5151" name="Text Box 418"/>
            <p:cNvSpPr txBox="1">
              <a:spLocks noChangeArrowheads="1"/>
            </p:cNvSpPr>
            <p:nvPr/>
          </p:nvSpPr>
          <p:spPr bwMode="auto">
            <a:xfrm>
              <a:off x="3788" y="2168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7</a:t>
              </a:r>
            </a:p>
          </p:txBody>
        </p:sp>
        <p:sp>
          <p:nvSpPr>
            <p:cNvPr id="5152" name="Text Box 419"/>
            <p:cNvSpPr txBox="1">
              <a:spLocks noChangeArrowheads="1"/>
            </p:cNvSpPr>
            <p:nvPr/>
          </p:nvSpPr>
          <p:spPr bwMode="auto">
            <a:xfrm>
              <a:off x="3936" y="2172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8</a:t>
              </a:r>
            </a:p>
          </p:txBody>
        </p:sp>
        <p:sp>
          <p:nvSpPr>
            <p:cNvPr id="5153" name="Text Box 420"/>
            <p:cNvSpPr txBox="1">
              <a:spLocks noChangeArrowheads="1"/>
            </p:cNvSpPr>
            <p:nvPr/>
          </p:nvSpPr>
          <p:spPr bwMode="auto">
            <a:xfrm>
              <a:off x="4096" y="2168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9</a:t>
              </a:r>
            </a:p>
          </p:txBody>
        </p:sp>
        <p:sp>
          <p:nvSpPr>
            <p:cNvPr id="5154" name="Text Box 421"/>
            <p:cNvSpPr txBox="1">
              <a:spLocks noChangeArrowheads="1"/>
            </p:cNvSpPr>
            <p:nvPr/>
          </p:nvSpPr>
          <p:spPr bwMode="auto">
            <a:xfrm>
              <a:off x="4236" y="2168"/>
              <a:ext cx="228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10</a:t>
              </a:r>
            </a:p>
          </p:txBody>
        </p:sp>
        <p:sp>
          <p:nvSpPr>
            <p:cNvPr id="5155" name="Text Box 422"/>
            <p:cNvSpPr txBox="1">
              <a:spLocks noChangeArrowheads="1"/>
            </p:cNvSpPr>
            <p:nvPr/>
          </p:nvSpPr>
          <p:spPr bwMode="auto">
            <a:xfrm>
              <a:off x="1240" y="2172"/>
              <a:ext cx="22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-9</a:t>
              </a:r>
            </a:p>
          </p:txBody>
        </p:sp>
        <p:sp>
          <p:nvSpPr>
            <p:cNvPr id="5156" name="Text Box 423"/>
            <p:cNvSpPr txBox="1">
              <a:spLocks noChangeArrowheads="1"/>
            </p:cNvSpPr>
            <p:nvPr/>
          </p:nvSpPr>
          <p:spPr bwMode="auto">
            <a:xfrm>
              <a:off x="1408" y="2172"/>
              <a:ext cx="216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-8</a:t>
              </a:r>
            </a:p>
          </p:txBody>
        </p:sp>
        <p:sp>
          <p:nvSpPr>
            <p:cNvPr id="5157" name="Text Box 424"/>
            <p:cNvSpPr txBox="1">
              <a:spLocks noChangeArrowheads="1"/>
            </p:cNvSpPr>
            <p:nvPr/>
          </p:nvSpPr>
          <p:spPr bwMode="auto">
            <a:xfrm>
              <a:off x="1560" y="2176"/>
              <a:ext cx="20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-7</a:t>
              </a:r>
            </a:p>
          </p:txBody>
        </p:sp>
        <p:sp>
          <p:nvSpPr>
            <p:cNvPr id="5158" name="Text Box 425"/>
            <p:cNvSpPr txBox="1">
              <a:spLocks noChangeArrowheads="1"/>
            </p:cNvSpPr>
            <p:nvPr/>
          </p:nvSpPr>
          <p:spPr bwMode="auto">
            <a:xfrm>
              <a:off x="1724" y="2172"/>
              <a:ext cx="228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-6</a:t>
              </a:r>
            </a:p>
          </p:txBody>
        </p:sp>
        <p:sp>
          <p:nvSpPr>
            <p:cNvPr id="5159" name="Text Box 426"/>
            <p:cNvSpPr txBox="1">
              <a:spLocks noChangeArrowheads="1"/>
            </p:cNvSpPr>
            <p:nvPr/>
          </p:nvSpPr>
          <p:spPr bwMode="auto">
            <a:xfrm>
              <a:off x="1868" y="2176"/>
              <a:ext cx="236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-5</a:t>
              </a:r>
            </a:p>
          </p:txBody>
        </p:sp>
        <p:sp>
          <p:nvSpPr>
            <p:cNvPr id="5160" name="Text Box 427"/>
            <p:cNvSpPr txBox="1">
              <a:spLocks noChangeArrowheads="1"/>
            </p:cNvSpPr>
            <p:nvPr/>
          </p:nvSpPr>
          <p:spPr bwMode="auto">
            <a:xfrm>
              <a:off x="2032" y="2172"/>
              <a:ext cx="228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-4</a:t>
              </a:r>
            </a:p>
          </p:txBody>
        </p:sp>
        <p:sp>
          <p:nvSpPr>
            <p:cNvPr id="5161" name="Text Box 428"/>
            <p:cNvSpPr txBox="1">
              <a:spLocks noChangeArrowheads="1"/>
            </p:cNvSpPr>
            <p:nvPr/>
          </p:nvSpPr>
          <p:spPr bwMode="auto">
            <a:xfrm>
              <a:off x="2188" y="2172"/>
              <a:ext cx="24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-3</a:t>
              </a:r>
            </a:p>
          </p:txBody>
        </p:sp>
        <p:sp>
          <p:nvSpPr>
            <p:cNvPr id="5162" name="Text Box 429"/>
            <p:cNvSpPr txBox="1">
              <a:spLocks noChangeArrowheads="1"/>
            </p:cNvSpPr>
            <p:nvPr/>
          </p:nvSpPr>
          <p:spPr bwMode="auto">
            <a:xfrm>
              <a:off x="2344" y="2172"/>
              <a:ext cx="23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-2</a:t>
              </a:r>
            </a:p>
          </p:txBody>
        </p:sp>
        <p:sp>
          <p:nvSpPr>
            <p:cNvPr id="5163" name="Text Box 430"/>
            <p:cNvSpPr txBox="1">
              <a:spLocks noChangeArrowheads="1"/>
            </p:cNvSpPr>
            <p:nvPr/>
          </p:nvSpPr>
          <p:spPr bwMode="auto">
            <a:xfrm>
              <a:off x="2520" y="2176"/>
              <a:ext cx="23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-1</a:t>
              </a:r>
            </a:p>
          </p:txBody>
        </p:sp>
        <p:sp>
          <p:nvSpPr>
            <p:cNvPr id="5164" name="Text Box 431"/>
            <p:cNvSpPr txBox="1">
              <a:spLocks noChangeArrowheads="1"/>
            </p:cNvSpPr>
            <p:nvPr/>
          </p:nvSpPr>
          <p:spPr bwMode="auto">
            <a:xfrm>
              <a:off x="1064" y="2168"/>
              <a:ext cx="24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-10</a:t>
              </a:r>
            </a:p>
          </p:txBody>
        </p:sp>
        <p:sp>
          <p:nvSpPr>
            <p:cNvPr id="5165" name="Text Box 432"/>
            <p:cNvSpPr txBox="1">
              <a:spLocks noChangeArrowheads="1"/>
            </p:cNvSpPr>
            <p:nvPr/>
          </p:nvSpPr>
          <p:spPr bwMode="auto">
            <a:xfrm>
              <a:off x="4424" y="2068"/>
              <a:ext cx="20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2000">
                  <a:latin typeface="Comic Sans MS" panose="030F0702030302020204" pitchFamily="66" charset="0"/>
                </a:rPr>
                <a:t>x</a:t>
              </a:r>
            </a:p>
          </p:txBody>
        </p:sp>
        <p:sp>
          <p:nvSpPr>
            <p:cNvPr id="5166" name="Text Box 433"/>
            <p:cNvSpPr txBox="1">
              <a:spLocks noChangeArrowheads="1"/>
            </p:cNvSpPr>
            <p:nvPr/>
          </p:nvSpPr>
          <p:spPr bwMode="auto">
            <a:xfrm>
              <a:off x="2732" y="316"/>
              <a:ext cx="20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2000">
                  <a:latin typeface="Comic Sans MS" panose="030F0702030302020204" pitchFamily="66" charset="0"/>
                </a:rPr>
                <a:t>y</a:t>
              </a:r>
            </a:p>
          </p:txBody>
        </p:sp>
        <p:sp>
          <p:nvSpPr>
            <p:cNvPr id="5167" name="Text Box 434"/>
            <p:cNvSpPr txBox="1">
              <a:spLocks noChangeArrowheads="1"/>
            </p:cNvSpPr>
            <p:nvPr/>
          </p:nvSpPr>
          <p:spPr bwMode="auto">
            <a:xfrm>
              <a:off x="2697" y="1992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1</a:t>
              </a:r>
            </a:p>
          </p:txBody>
        </p:sp>
        <p:sp>
          <p:nvSpPr>
            <p:cNvPr id="5168" name="Text Box 435"/>
            <p:cNvSpPr txBox="1">
              <a:spLocks noChangeArrowheads="1"/>
            </p:cNvSpPr>
            <p:nvPr/>
          </p:nvSpPr>
          <p:spPr bwMode="auto">
            <a:xfrm>
              <a:off x="2685" y="1842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2</a:t>
              </a:r>
            </a:p>
          </p:txBody>
        </p:sp>
        <p:sp>
          <p:nvSpPr>
            <p:cNvPr id="5169" name="Text Box 436"/>
            <p:cNvSpPr txBox="1">
              <a:spLocks noChangeArrowheads="1"/>
            </p:cNvSpPr>
            <p:nvPr/>
          </p:nvSpPr>
          <p:spPr bwMode="auto">
            <a:xfrm>
              <a:off x="2691" y="1689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3</a:t>
              </a:r>
            </a:p>
          </p:txBody>
        </p:sp>
        <p:sp>
          <p:nvSpPr>
            <p:cNvPr id="5170" name="Text Box 437"/>
            <p:cNvSpPr txBox="1">
              <a:spLocks noChangeArrowheads="1"/>
            </p:cNvSpPr>
            <p:nvPr/>
          </p:nvSpPr>
          <p:spPr bwMode="auto">
            <a:xfrm>
              <a:off x="2685" y="1530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4</a:t>
              </a:r>
            </a:p>
          </p:txBody>
        </p:sp>
        <p:sp>
          <p:nvSpPr>
            <p:cNvPr id="5171" name="Text Box 438"/>
            <p:cNvSpPr txBox="1">
              <a:spLocks noChangeArrowheads="1"/>
            </p:cNvSpPr>
            <p:nvPr/>
          </p:nvSpPr>
          <p:spPr bwMode="auto">
            <a:xfrm>
              <a:off x="2685" y="1365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5</a:t>
              </a:r>
            </a:p>
          </p:txBody>
        </p:sp>
        <p:sp>
          <p:nvSpPr>
            <p:cNvPr id="5172" name="Text Box 439"/>
            <p:cNvSpPr txBox="1">
              <a:spLocks noChangeArrowheads="1"/>
            </p:cNvSpPr>
            <p:nvPr/>
          </p:nvSpPr>
          <p:spPr bwMode="auto">
            <a:xfrm>
              <a:off x="2688" y="1212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6</a:t>
              </a:r>
            </a:p>
          </p:txBody>
        </p:sp>
        <p:sp>
          <p:nvSpPr>
            <p:cNvPr id="5173" name="Text Box 440"/>
            <p:cNvSpPr txBox="1">
              <a:spLocks noChangeArrowheads="1"/>
            </p:cNvSpPr>
            <p:nvPr/>
          </p:nvSpPr>
          <p:spPr bwMode="auto">
            <a:xfrm>
              <a:off x="2685" y="1056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7</a:t>
              </a:r>
            </a:p>
          </p:txBody>
        </p:sp>
        <p:sp>
          <p:nvSpPr>
            <p:cNvPr id="5174" name="Text Box 441"/>
            <p:cNvSpPr txBox="1">
              <a:spLocks noChangeArrowheads="1"/>
            </p:cNvSpPr>
            <p:nvPr/>
          </p:nvSpPr>
          <p:spPr bwMode="auto">
            <a:xfrm>
              <a:off x="2688" y="900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8</a:t>
              </a:r>
            </a:p>
          </p:txBody>
        </p:sp>
        <p:sp>
          <p:nvSpPr>
            <p:cNvPr id="5175" name="Text Box 442"/>
            <p:cNvSpPr txBox="1">
              <a:spLocks noChangeArrowheads="1"/>
            </p:cNvSpPr>
            <p:nvPr/>
          </p:nvSpPr>
          <p:spPr bwMode="auto">
            <a:xfrm>
              <a:off x="2685" y="738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9</a:t>
              </a:r>
            </a:p>
          </p:txBody>
        </p:sp>
        <p:sp>
          <p:nvSpPr>
            <p:cNvPr id="5176" name="Text Box 443"/>
            <p:cNvSpPr txBox="1">
              <a:spLocks noChangeArrowheads="1"/>
            </p:cNvSpPr>
            <p:nvPr/>
          </p:nvSpPr>
          <p:spPr bwMode="auto">
            <a:xfrm>
              <a:off x="2664" y="579"/>
              <a:ext cx="235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10</a:t>
              </a:r>
            </a:p>
          </p:txBody>
        </p:sp>
        <p:sp>
          <p:nvSpPr>
            <p:cNvPr id="5177" name="Text Box 444"/>
            <p:cNvSpPr txBox="1">
              <a:spLocks noChangeArrowheads="1"/>
            </p:cNvSpPr>
            <p:nvPr/>
          </p:nvSpPr>
          <p:spPr bwMode="auto">
            <a:xfrm>
              <a:off x="2676" y="2304"/>
              <a:ext cx="205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-1</a:t>
              </a:r>
            </a:p>
          </p:txBody>
        </p:sp>
        <p:sp>
          <p:nvSpPr>
            <p:cNvPr id="5178" name="Text Box 445"/>
            <p:cNvSpPr txBox="1">
              <a:spLocks noChangeArrowheads="1"/>
            </p:cNvSpPr>
            <p:nvPr/>
          </p:nvSpPr>
          <p:spPr bwMode="auto">
            <a:xfrm>
              <a:off x="2664" y="2469"/>
              <a:ext cx="205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-2</a:t>
              </a:r>
            </a:p>
          </p:txBody>
        </p:sp>
        <p:sp>
          <p:nvSpPr>
            <p:cNvPr id="5179" name="Text Box 446"/>
            <p:cNvSpPr txBox="1">
              <a:spLocks noChangeArrowheads="1"/>
            </p:cNvSpPr>
            <p:nvPr/>
          </p:nvSpPr>
          <p:spPr bwMode="auto">
            <a:xfrm>
              <a:off x="2658" y="2622"/>
              <a:ext cx="205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-3</a:t>
              </a:r>
            </a:p>
          </p:txBody>
        </p:sp>
        <p:sp>
          <p:nvSpPr>
            <p:cNvPr id="5180" name="Text Box 447"/>
            <p:cNvSpPr txBox="1">
              <a:spLocks noChangeArrowheads="1"/>
            </p:cNvSpPr>
            <p:nvPr/>
          </p:nvSpPr>
          <p:spPr bwMode="auto">
            <a:xfrm>
              <a:off x="2655" y="2781"/>
              <a:ext cx="241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-4</a:t>
              </a:r>
            </a:p>
          </p:txBody>
        </p:sp>
        <p:sp>
          <p:nvSpPr>
            <p:cNvPr id="5181" name="Text Box 448"/>
            <p:cNvSpPr txBox="1">
              <a:spLocks noChangeArrowheads="1"/>
            </p:cNvSpPr>
            <p:nvPr/>
          </p:nvSpPr>
          <p:spPr bwMode="auto">
            <a:xfrm>
              <a:off x="2655" y="2946"/>
              <a:ext cx="241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-5</a:t>
              </a:r>
            </a:p>
          </p:txBody>
        </p:sp>
        <p:sp>
          <p:nvSpPr>
            <p:cNvPr id="5182" name="Text Box 449"/>
            <p:cNvSpPr txBox="1">
              <a:spLocks noChangeArrowheads="1"/>
            </p:cNvSpPr>
            <p:nvPr/>
          </p:nvSpPr>
          <p:spPr bwMode="auto">
            <a:xfrm>
              <a:off x="2655" y="3093"/>
              <a:ext cx="241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-6</a:t>
              </a:r>
            </a:p>
          </p:txBody>
        </p:sp>
        <p:sp>
          <p:nvSpPr>
            <p:cNvPr id="5183" name="Text Box 450"/>
            <p:cNvSpPr txBox="1">
              <a:spLocks noChangeArrowheads="1"/>
            </p:cNvSpPr>
            <p:nvPr/>
          </p:nvSpPr>
          <p:spPr bwMode="auto">
            <a:xfrm>
              <a:off x="2658" y="3249"/>
              <a:ext cx="241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-7</a:t>
              </a:r>
            </a:p>
          </p:txBody>
        </p:sp>
        <p:sp>
          <p:nvSpPr>
            <p:cNvPr id="5184" name="Text Box 451"/>
            <p:cNvSpPr txBox="1">
              <a:spLocks noChangeArrowheads="1"/>
            </p:cNvSpPr>
            <p:nvPr/>
          </p:nvSpPr>
          <p:spPr bwMode="auto">
            <a:xfrm>
              <a:off x="2652" y="3411"/>
              <a:ext cx="241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-8</a:t>
              </a:r>
            </a:p>
          </p:txBody>
        </p:sp>
        <p:sp>
          <p:nvSpPr>
            <p:cNvPr id="5185" name="Text Box 452"/>
            <p:cNvSpPr txBox="1">
              <a:spLocks noChangeArrowheads="1"/>
            </p:cNvSpPr>
            <p:nvPr/>
          </p:nvSpPr>
          <p:spPr bwMode="auto">
            <a:xfrm>
              <a:off x="2661" y="3564"/>
              <a:ext cx="241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-9</a:t>
              </a:r>
            </a:p>
          </p:txBody>
        </p:sp>
        <p:sp>
          <p:nvSpPr>
            <p:cNvPr id="5186" name="Text Box 453"/>
            <p:cNvSpPr txBox="1">
              <a:spLocks noChangeArrowheads="1"/>
            </p:cNvSpPr>
            <p:nvPr/>
          </p:nvSpPr>
          <p:spPr bwMode="auto">
            <a:xfrm>
              <a:off x="2631" y="3720"/>
              <a:ext cx="241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-10</a:t>
              </a:r>
            </a:p>
          </p:txBody>
        </p:sp>
      </p:grpSp>
      <p:sp>
        <p:nvSpPr>
          <p:cNvPr id="5140" name="Text Box 456"/>
          <p:cNvSpPr txBox="1">
            <a:spLocks noChangeArrowheads="1"/>
          </p:cNvSpPr>
          <p:nvPr/>
        </p:nvSpPr>
        <p:spPr bwMode="auto">
          <a:xfrm>
            <a:off x="131763" y="2286001"/>
            <a:ext cx="3165475" cy="769938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2200" dirty="0">
                <a:latin typeface="Comic Sans MS" panose="030F0702030302020204" pitchFamily="66" charset="0"/>
              </a:rPr>
              <a:t>We need one other point on the graph.</a:t>
            </a:r>
          </a:p>
        </p:txBody>
      </p:sp>
      <p:sp>
        <p:nvSpPr>
          <p:cNvPr id="5141" name="Text Box 457"/>
          <p:cNvSpPr txBox="1">
            <a:spLocks noChangeArrowheads="1"/>
          </p:cNvSpPr>
          <p:nvPr/>
        </p:nvSpPr>
        <p:spPr bwMode="auto">
          <a:xfrm>
            <a:off x="127000" y="868363"/>
            <a:ext cx="3163888" cy="830263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dirty="0">
                <a:latin typeface="Comic Sans MS" panose="030F0702030302020204" pitchFamily="66" charset="0"/>
              </a:rPr>
              <a:t>Graph the line with equation y = </a:t>
            </a:r>
            <a:r>
              <a:rPr lang="en-GB" altLang="en-US" b="1" dirty="0">
                <a:solidFill>
                  <a:schemeClr val="accent2"/>
                </a:solidFill>
                <a:latin typeface="Comic Sans MS" panose="030F0702030302020204" pitchFamily="66" charset="0"/>
              </a:rPr>
              <a:t>2</a:t>
            </a:r>
            <a:r>
              <a:rPr lang="en-GB" altLang="en-US" dirty="0">
                <a:latin typeface="Comic Sans MS" panose="030F0702030302020204" pitchFamily="66" charset="0"/>
              </a:rPr>
              <a:t>x + </a:t>
            </a:r>
            <a:r>
              <a:rPr lang="en-GB" altLang="en-US" b="1" dirty="0">
                <a:solidFill>
                  <a:srgbClr val="FF0000"/>
                </a:solidFill>
                <a:latin typeface="Comic Sans MS" panose="030F0702030302020204" pitchFamily="66" charset="0"/>
              </a:rPr>
              <a:t>3</a:t>
            </a:r>
          </a:p>
        </p:txBody>
      </p:sp>
      <p:sp>
        <p:nvSpPr>
          <p:cNvPr id="5136" name="Line 458"/>
          <p:cNvSpPr>
            <a:spLocks noChangeShapeType="1"/>
          </p:cNvSpPr>
          <p:nvPr/>
        </p:nvSpPr>
        <p:spPr bwMode="auto">
          <a:xfrm>
            <a:off x="3492500" y="2425700"/>
            <a:ext cx="4978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34" name="Line 459"/>
          <p:cNvSpPr>
            <a:spLocks noChangeShapeType="1"/>
          </p:cNvSpPr>
          <p:nvPr/>
        </p:nvSpPr>
        <p:spPr bwMode="auto">
          <a:xfrm>
            <a:off x="7975600" y="939800"/>
            <a:ext cx="0" cy="496570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532" name="Text Box 460"/>
          <p:cNvSpPr txBox="1">
            <a:spLocks noChangeArrowheads="1"/>
          </p:cNvSpPr>
          <p:nvPr/>
        </p:nvSpPr>
        <p:spPr bwMode="auto">
          <a:xfrm>
            <a:off x="158750" y="3142599"/>
            <a:ext cx="3138488" cy="1200329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dirty="0">
                <a:latin typeface="Comic Sans MS" panose="030F0702030302020204" pitchFamily="66" charset="0"/>
              </a:rPr>
              <a:t>The other point can be found by using the gradient.</a:t>
            </a:r>
            <a:endParaRPr lang="en-GB" altLang="en-US" b="1" dirty="0">
              <a:solidFill>
                <a:srgbClr val="FF5050"/>
              </a:solidFill>
              <a:latin typeface="Comic Sans MS" panose="030F0702030302020204" pitchFamily="66" charset="0"/>
            </a:endParaRPr>
          </a:p>
        </p:txBody>
      </p:sp>
      <p:sp>
        <p:nvSpPr>
          <p:cNvPr id="3534" name="Line 462"/>
          <p:cNvSpPr>
            <a:spLocks noChangeShapeType="1"/>
          </p:cNvSpPr>
          <p:nvPr/>
        </p:nvSpPr>
        <p:spPr bwMode="auto">
          <a:xfrm>
            <a:off x="5961857" y="2188368"/>
            <a:ext cx="3175" cy="457200"/>
          </a:xfrm>
          <a:prstGeom prst="line">
            <a:avLst/>
          </a:prstGeom>
          <a:noFill/>
          <a:ln w="38100">
            <a:solidFill>
              <a:srgbClr val="FF505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535" name="Line 463"/>
          <p:cNvSpPr>
            <a:spLocks noChangeShapeType="1"/>
          </p:cNvSpPr>
          <p:nvPr/>
        </p:nvSpPr>
        <p:spPr bwMode="auto">
          <a:xfrm flipV="1">
            <a:off x="5953124" y="2187575"/>
            <a:ext cx="282575" cy="3175"/>
          </a:xfrm>
          <a:prstGeom prst="line">
            <a:avLst/>
          </a:prstGeom>
          <a:noFill/>
          <a:ln w="38100">
            <a:solidFill>
              <a:srgbClr val="FF505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9" name="Group 466"/>
          <p:cNvGrpSpPr>
            <a:grpSpLocks/>
          </p:cNvGrpSpPr>
          <p:nvPr/>
        </p:nvGrpSpPr>
        <p:grpSpPr bwMode="auto">
          <a:xfrm>
            <a:off x="5988051" y="2756694"/>
            <a:ext cx="2713037" cy="530225"/>
            <a:chOff x="3800" y="1720"/>
            <a:chExt cx="1510" cy="334"/>
          </a:xfrm>
        </p:grpSpPr>
        <p:sp>
          <p:nvSpPr>
            <p:cNvPr id="5131" name="Line 467"/>
            <p:cNvSpPr>
              <a:spLocks noChangeShapeType="1"/>
            </p:cNvSpPr>
            <p:nvPr/>
          </p:nvSpPr>
          <p:spPr bwMode="auto">
            <a:xfrm flipH="1" flipV="1">
              <a:off x="3800" y="1720"/>
              <a:ext cx="351" cy="144"/>
            </a:xfrm>
            <a:prstGeom prst="line">
              <a:avLst/>
            </a:prstGeom>
            <a:noFill/>
            <a:ln w="28575">
              <a:solidFill>
                <a:srgbClr val="FF505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32" name="Text Box 468"/>
            <p:cNvSpPr txBox="1">
              <a:spLocks noChangeArrowheads="1"/>
            </p:cNvSpPr>
            <p:nvPr/>
          </p:nvSpPr>
          <p:spPr bwMode="auto">
            <a:xfrm>
              <a:off x="4042" y="1804"/>
              <a:ext cx="126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2000" dirty="0">
                  <a:solidFill>
                    <a:schemeClr val="accent2"/>
                  </a:solidFill>
                  <a:latin typeface="Comic Sans MS" panose="030F0702030302020204" pitchFamily="66" charset="0"/>
                </a:rPr>
                <a:t>y intercept = 3</a:t>
              </a:r>
            </a:p>
          </p:txBody>
        </p:sp>
      </p:grpSp>
      <p:sp>
        <p:nvSpPr>
          <p:cNvPr id="3541" name="Text Box 469"/>
          <p:cNvSpPr txBox="1">
            <a:spLocks noChangeArrowheads="1"/>
          </p:cNvSpPr>
          <p:nvPr/>
        </p:nvSpPr>
        <p:spPr bwMode="auto">
          <a:xfrm>
            <a:off x="6880225" y="2003425"/>
            <a:ext cx="1536700" cy="366713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800" dirty="0">
                <a:solidFill>
                  <a:srgbClr val="FFFF99"/>
                </a:solidFill>
                <a:latin typeface="Comic Sans MS" panose="030F0702030302020204" pitchFamily="66" charset="0"/>
              </a:rPr>
              <a:t>y = 2x + 3</a:t>
            </a:r>
          </a:p>
        </p:txBody>
      </p:sp>
      <p:sp>
        <p:nvSpPr>
          <p:cNvPr id="3542" name="Line 470"/>
          <p:cNvSpPr>
            <a:spLocks noChangeShapeType="1"/>
          </p:cNvSpPr>
          <p:nvPr/>
        </p:nvSpPr>
        <p:spPr bwMode="auto">
          <a:xfrm flipV="1">
            <a:off x="4668837" y="1046162"/>
            <a:ext cx="2157412" cy="4270376"/>
          </a:xfrm>
          <a:prstGeom prst="line">
            <a:avLst/>
          </a:prstGeom>
          <a:noFill/>
          <a:ln w="22225">
            <a:solidFill>
              <a:srgbClr val="00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71" name="Text Box 456"/>
          <p:cNvSpPr txBox="1">
            <a:spLocks noChangeArrowheads="1"/>
          </p:cNvSpPr>
          <p:nvPr/>
        </p:nvSpPr>
        <p:spPr bwMode="auto">
          <a:xfrm>
            <a:off x="152401" y="1794669"/>
            <a:ext cx="3138487" cy="430887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2000" b="1" dirty="0">
                <a:solidFill>
                  <a:srgbClr val="FF0000"/>
                </a:solidFill>
                <a:latin typeface="Comic Sans MS" panose="030F0702030302020204" pitchFamily="66" charset="0"/>
              </a:rPr>
              <a:t>3</a:t>
            </a:r>
            <a:r>
              <a:rPr lang="en-GB" altLang="en-US" sz="2200" dirty="0">
                <a:latin typeface="Comic Sans MS" panose="030F0702030302020204" pitchFamily="66" charset="0"/>
              </a:rPr>
              <a:t> is the </a:t>
            </a:r>
            <a:r>
              <a:rPr lang="en-GB" altLang="en-US" sz="2200" b="1" dirty="0">
                <a:solidFill>
                  <a:srgbClr val="FF6600"/>
                </a:solidFill>
                <a:latin typeface="Comic Sans MS" panose="030F0702030302020204" pitchFamily="66" charset="0"/>
              </a:rPr>
              <a:t>y intercept</a:t>
            </a:r>
            <a:r>
              <a:rPr lang="en-GB" altLang="en-US" sz="2200" dirty="0">
                <a:latin typeface="Comic Sans MS" panose="030F0702030302020204" pitchFamily="66" charset="0"/>
              </a:rPr>
              <a:t>.</a:t>
            </a:r>
          </a:p>
        </p:txBody>
      </p:sp>
      <p:sp>
        <p:nvSpPr>
          <p:cNvPr id="472" name="TextBox 471"/>
          <p:cNvSpPr txBox="1"/>
          <p:nvPr/>
        </p:nvSpPr>
        <p:spPr>
          <a:xfrm>
            <a:off x="5829868" y="2522636"/>
            <a:ext cx="332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</a:p>
        </p:txBody>
      </p:sp>
      <p:sp>
        <p:nvSpPr>
          <p:cNvPr id="473" name="Text Box 456"/>
          <p:cNvSpPr txBox="1">
            <a:spLocks noChangeArrowheads="1"/>
          </p:cNvSpPr>
          <p:nvPr/>
        </p:nvSpPr>
        <p:spPr bwMode="auto">
          <a:xfrm>
            <a:off x="129298" y="4422476"/>
            <a:ext cx="3138487" cy="461665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b="1" dirty="0">
                <a:solidFill>
                  <a:schemeClr val="accent2"/>
                </a:solidFill>
                <a:latin typeface="Comic Sans MS" panose="030F0702030302020204" pitchFamily="66" charset="0"/>
              </a:rPr>
              <a:t>2</a:t>
            </a:r>
            <a:r>
              <a:rPr lang="en-GB" altLang="en-US" sz="2000" b="1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GB" altLang="en-US" sz="2200" dirty="0">
                <a:latin typeface="Comic Sans MS" panose="030F0702030302020204" pitchFamily="66" charset="0"/>
              </a:rPr>
              <a:t>is the </a:t>
            </a:r>
            <a:r>
              <a:rPr lang="en-GB" altLang="en-US" sz="2200" b="1" dirty="0">
                <a:solidFill>
                  <a:srgbClr val="FF6600"/>
                </a:solidFill>
                <a:latin typeface="Comic Sans MS" panose="030F0702030302020204" pitchFamily="66" charset="0"/>
              </a:rPr>
              <a:t>gradient</a:t>
            </a:r>
            <a:r>
              <a:rPr lang="en-GB" altLang="en-US" sz="2200" dirty="0">
                <a:latin typeface="Comic Sans MS" panose="030F0702030302020204" pitchFamily="66" charset="0"/>
              </a:rPr>
              <a:t>.</a:t>
            </a:r>
          </a:p>
        </p:txBody>
      </p:sp>
      <p:sp>
        <p:nvSpPr>
          <p:cNvPr id="474" name="Text Box 456"/>
          <p:cNvSpPr txBox="1">
            <a:spLocks noChangeArrowheads="1"/>
          </p:cNvSpPr>
          <p:nvPr/>
        </p:nvSpPr>
        <p:spPr bwMode="auto">
          <a:xfrm>
            <a:off x="144418" y="4985794"/>
            <a:ext cx="3138487" cy="938719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200" dirty="0">
                <a:latin typeface="Comic Sans MS" panose="030F0702030302020204" pitchFamily="66" charset="0"/>
              </a:rPr>
              <a:t>It means:</a:t>
            </a:r>
          </a:p>
          <a:p>
            <a:pPr eaLnBrk="1" hangingPunct="1">
              <a:spcBef>
                <a:spcPct val="50000"/>
              </a:spcBef>
            </a:pPr>
            <a:endParaRPr lang="en-GB" altLang="en-US" sz="2200" dirty="0">
              <a:latin typeface="Comic Sans MS" panose="030F0702030302020204" pitchFamily="66" charset="0"/>
            </a:endParaRPr>
          </a:p>
        </p:txBody>
      </p:sp>
      <p:sp>
        <p:nvSpPr>
          <p:cNvPr id="475" name="Text Box 464"/>
          <p:cNvSpPr txBox="1">
            <a:spLocks noChangeArrowheads="1"/>
          </p:cNvSpPr>
          <p:nvPr/>
        </p:nvSpPr>
        <p:spPr bwMode="auto">
          <a:xfrm>
            <a:off x="1523442" y="5021113"/>
            <a:ext cx="12350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000" dirty="0">
                <a:solidFill>
                  <a:schemeClr val="accent2"/>
                </a:solidFill>
                <a:latin typeface="Comic Sans MS" panose="030F0702030302020204" pitchFamily="66" charset="0"/>
              </a:rPr>
              <a:t>rise = 2</a:t>
            </a:r>
          </a:p>
        </p:txBody>
      </p:sp>
      <p:sp>
        <p:nvSpPr>
          <p:cNvPr id="476" name="Text Box 465"/>
          <p:cNvSpPr txBox="1">
            <a:spLocks noChangeArrowheads="1"/>
          </p:cNvSpPr>
          <p:nvPr/>
        </p:nvSpPr>
        <p:spPr bwMode="auto">
          <a:xfrm>
            <a:off x="1563642" y="5417988"/>
            <a:ext cx="11588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000" dirty="0">
                <a:solidFill>
                  <a:schemeClr val="accent2"/>
                </a:solidFill>
                <a:latin typeface="Comic Sans MS" panose="030F0702030302020204" pitchFamily="66" charset="0"/>
              </a:rPr>
              <a:t>run = 1</a:t>
            </a:r>
          </a:p>
        </p:txBody>
      </p:sp>
      <p:sp>
        <p:nvSpPr>
          <p:cNvPr id="477" name="TextBox 476"/>
          <p:cNvSpPr txBox="1"/>
          <p:nvPr/>
        </p:nvSpPr>
        <p:spPr>
          <a:xfrm>
            <a:off x="6076272" y="2044898"/>
            <a:ext cx="332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</a:p>
        </p:txBody>
      </p:sp>
      <p:sp>
        <p:nvSpPr>
          <p:cNvPr id="478" name="TextBox 477"/>
          <p:cNvSpPr txBox="1"/>
          <p:nvPr/>
        </p:nvSpPr>
        <p:spPr>
          <a:xfrm>
            <a:off x="179512" y="116632"/>
            <a:ext cx="82089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2060"/>
                </a:solidFill>
                <a:latin typeface="Comic Sans MS" panose="030F0702030302020204" pitchFamily="66" charset="0"/>
              </a:rPr>
              <a:t>Graphing from the gradient-intercept form</a:t>
            </a:r>
            <a:endParaRPr lang="en-GB" sz="2800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479" name="Text Box 462"/>
          <p:cNvSpPr txBox="1">
            <a:spLocks noChangeArrowheads="1"/>
          </p:cNvSpPr>
          <p:nvPr/>
        </p:nvSpPr>
        <p:spPr bwMode="auto">
          <a:xfrm>
            <a:off x="4855994" y="2286695"/>
            <a:ext cx="11969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000" dirty="0">
                <a:solidFill>
                  <a:schemeClr val="accent2"/>
                </a:solidFill>
                <a:latin typeface="Comic Sans MS" panose="030F0702030302020204" pitchFamily="66" charset="0"/>
              </a:rPr>
              <a:t>rise = 2</a:t>
            </a:r>
          </a:p>
        </p:txBody>
      </p:sp>
      <p:sp>
        <p:nvSpPr>
          <p:cNvPr id="480" name="Text Box 463"/>
          <p:cNvSpPr txBox="1">
            <a:spLocks noChangeArrowheads="1"/>
          </p:cNvSpPr>
          <p:nvPr/>
        </p:nvSpPr>
        <p:spPr bwMode="auto">
          <a:xfrm>
            <a:off x="5016500" y="1828800"/>
            <a:ext cx="11842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000" dirty="0">
                <a:solidFill>
                  <a:schemeClr val="accent2"/>
                </a:solidFill>
                <a:latin typeface="Comic Sans MS" panose="030F0702030302020204" pitchFamily="66" charset="0"/>
              </a:rPr>
              <a:t>run = 1</a:t>
            </a:r>
          </a:p>
        </p:txBody>
      </p:sp>
      <p:sp>
        <p:nvSpPr>
          <p:cNvPr id="481" name="Rectangle 480">
            <a:hlinkClick r:id="rId2"/>
            <a:extLst>
              <a:ext uri="{FF2B5EF4-FFF2-40B4-BE49-F238E27FC236}">
                <a16:creationId xmlns:a16="http://schemas.microsoft.com/office/drawing/2014/main" id="{947B8881-B6FF-4070-B8A8-AE8B98281990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2" name="Rectangle 481">
            <a:hlinkClick r:id="rId2"/>
            <a:extLst>
              <a:ext uri="{FF2B5EF4-FFF2-40B4-BE49-F238E27FC236}">
                <a16:creationId xmlns:a16="http://schemas.microsoft.com/office/drawing/2014/main" id="{FC5E6742-138E-4928-983D-93AC5938969C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0078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3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4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3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4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3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8" dur="500"/>
                                        <p:tgtEl>
                                          <p:spTgt spid="3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40" grpId="0" animBg="1"/>
      <p:bldP spid="3532" grpId="0" animBg="1" autoUpdateAnimBg="0"/>
      <p:bldP spid="3534" grpId="0" animBg="1"/>
      <p:bldP spid="3535" grpId="0" animBg="1"/>
      <p:bldP spid="3541" grpId="0" animBg="1" autoUpdateAnimBg="0"/>
      <p:bldP spid="3542" grpId="0" animBg="1"/>
      <p:bldP spid="471" grpId="0" animBg="1"/>
      <p:bldP spid="472" grpId="0"/>
      <p:bldP spid="473" grpId="0" animBg="1"/>
      <p:bldP spid="474" grpId="0" animBg="1"/>
      <p:bldP spid="475" grpId="0" autoUpdateAnimBg="0"/>
      <p:bldP spid="476" grpId="0" autoUpdateAnimBg="0"/>
      <p:bldP spid="477" grpId="0"/>
      <p:bldP spid="479" grpId="0" autoUpdateAnimBg="0"/>
      <p:bldP spid="480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37" name="Group 5"/>
          <p:cNvGrpSpPr>
            <a:grpSpLocks/>
          </p:cNvGrpSpPr>
          <p:nvPr/>
        </p:nvGrpSpPr>
        <p:grpSpPr bwMode="auto">
          <a:xfrm>
            <a:off x="3200400" y="457200"/>
            <a:ext cx="5657850" cy="5648326"/>
            <a:chOff x="1064" y="316"/>
            <a:chExt cx="3564" cy="3558"/>
          </a:xfrm>
        </p:grpSpPr>
        <p:grpSp>
          <p:nvGrpSpPr>
            <p:cNvPr id="5142" name="Group 6"/>
            <p:cNvGrpSpPr>
              <a:grpSpLocks/>
            </p:cNvGrpSpPr>
            <p:nvPr/>
          </p:nvGrpSpPr>
          <p:grpSpPr bwMode="auto">
            <a:xfrm>
              <a:off x="1244" y="616"/>
              <a:ext cx="3140" cy="3140"/>
              <a:chOff x="1244" y="616"/>
              <a:chExt cx="3140" cy="3140"/>
            </a:xfrm>
          </p:grpSpPr>
          <p:grpSp>
            <p:nvGrpSpPr>
              <p:cNvPr id="5187" name="Group 7"/>
              <p:cNvGrpSpPr>
                <a:grpSpLocks/>
              </p:cNvGrpSpPr>
              <p:nvPr/>
            </p:nvGrpSpPr>
            <p:grpSpPr bwMode="auto">
              <a:xfrm>
                <a:off x="1244" y="616"/>
                <a:ext cx="3140" cy="3140"/>
                <a:chOff x="773" y="1401"/>
                <a:chExt cx="3140" cy="3140"/>
              </a:xfrm>
            </p:grpSpPr>
            <p:sp>
              <p:nvSpPr>
                <p:cNvPr id="5190" name="Rectangle 8"/>
                <p:cNvSpPr>
                  <a:spLocks noChangeArrowheads="1"/>
                </p:cNvSpPr>
                <p:nvPr/>
              </p:nvSpPr>
              <p:spPr bwMode="auto">
                <a:xfrm>
                  <a:off x="1401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191" name="Rectangle 9"/>
                <p:cNvSpPr>
                  <a:spLocks noChangeArrowheads="1"/>
                </p:cNvSpPr>
                <p:nvPr/>
              </p:nvSpPr>
              <p:spPr bwMode="auto">
                <a:xfrm>
                  <a:off x="1558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192" name="Rectangle 10"/>
                <p:cNvSpPr>
                  <a:spLocks noChangeArrowheads="1"/>
                </p:cNvSpPr>
                <p:nvPr/>
              </p:nvSpPr>
              <p:spPr bwMode="auto">
                <a:xfrm>
                  <a:off x="1715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193" name="Rectangle 11"/>
                <p:cNvSpPr>
                  <a:spLocks noChangeArrowheads="1"/>
                </p:cNvSpPr>
                <p:nvPr/>
              </p:nvSpPr>
              <p:spPr bwMode="auto">
                <a:xfrm>
                  <a:off x="1872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194" name="Rectangle 12"/>
                <p:cNvSpPr>
                  <a:spLocks noChangeArrowheads="1"/>
                </p:cNvSpPr>
                <p:nvPr/>
              </p:nvSpPr>
              <p:spPr bwMode="auto">
                <a:xfrm>
                  <a:off x="773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195" name="Rectangle 13"/>
                <p:cNvSpPr>
                  <a:spLocks noChangeArrowheads="1"/>
                </p:cNvSpPr>
                <p:nvPr/>
              </p:nvSpPr>
              <p:spPr bwMode="auto">
                <a:xfrm>
                  <a:off x="930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196" name="Rectangle 14"/>
                <p:cNvSpPr>
                  <a:spLocks noChangeArrowheads="1"/>
                </p:cNvSpPr>
                <p:nvPr/>
              </p:nvSpPr>
              <p:spPr bwMode="auto">
                <a:xfrm>
                  <a:off x="1087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197" name="Rectangle 15"/>
                <p:cNvSpPr>
                  <a:spLocks noChangeArrowheads="1"/>
                </p:cNvSpPr>
                <p:nvPr/>
              </p:nvSpPr>
              <p:spPr bwMode="auto">
                <a:xfrm>
                  <a:off x="1244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198" name="Rectangle 16"/>
                <p:cNvSpPr>
                  <a:spLocks noChangeArrowheads="1"/>
                </p:cNvSpPr>
                <p:nvPr/>
              </p:nvSpPr>
              <p:spPr bwMode="auto">
                <a:xfrm>
                  <a:off x="2029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199" name="Rectangle 17"/>
                <p:cNvSpPr>
                  <a:spLocks noChangeArrowheads="1"/>
                </p:cNvSpPr>
                <p:nvPr/>
              </p:nvSpPr>
              <p:spPr bwMode="auto">
                <a:xfrm>
                  <a:off x="2186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00" name="Rectangle 18"/>
                <p:cNvSpPr>
                  <a:spLocks noChangeArrowheads="1"/>
                </p:cNvSpPr>
                <p:nvPr/>
              </p:nvSpPr>
              <p:spPr bwMode="auto">
                <a:xfrm>
                  <a:off x="2971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01" name="Rectangle 19"/>
                <p:cNvSpPr>
                  <a:spLocks noChangeArrowheads="1"/>
                </p:cNvSpPr>
                <p:nvPr/>
              </p:nvSpPr>
              <p:spPr bwMode="auto">
                <a:xfrm>
                  <a:off x="3128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02" name="Rectangle 20"/>
                <p:cNvSpPr>
                  <a:spLocks noChangeArrowheads="1"/>
                </p:cNvSpPr>
                <p:nvPr/>
              </p:nvSpPr>
              <p:spPr bwMode="auto">
                <a:xfrm>
                  <a:off x="3285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03" name="Rectangle 21"/>
                <p:cNvSpPr>
                  <a:spLocks noChangeArrowheads="1"/>
                </p:cNvSpPr>
                <p:nvPr/>
              </p:nvSpPr>
              <p:spPr bwMode="auto">
                <a:xfrm>
                  <a:off x="3442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04" name="Rectangle 22"/>
                <p:cNvSpPr>
                  <a:spLocks noChangeArrowheads="1"/>
                </p:cNvSpPr>
                <p:nvPr/>
              </p:nvSpPr>
              <p:spPr bwMode="auto">
                <a:xfrm>
                  <a:off x="2343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05" name="Rectangle 23"/>
                <p:cNvSpPr>
                  <a:spLocks noChangeArrowheads="1"/>
                </p:cNvSpPr>
                <p:nvPr/>
              </p:nvSpPr>
              <p:spPr bwMode="auto">
                <a:xfrm>
                  <a:off x="2500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06" name="Rectangle 24"/>
                <p:cNvSpPr>
                  <a:spLocks noChangeArrowheads="1"/>
                </p:cNvSpPr>
                <p:nvPr/>
              </p:nvSpPr>
              <p:spPr bwMode="auto">
                <a:xfrm>
                  <a:off x="2657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07" name="Rectangle 25"/>
                <p:cNvSpPr>
                  <a:spLocks noChangeArrowheads="1"/>
                </p:cNvSpPr>
                <p:nvPr/>
              </p:nvSpPr>
              <p:spPr bwMode="auto">
                <a:xfrm>
                  <a:off x="2814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08" name="Rectangle 26"/>
                <p:cNvSpPr>
                  <a:spLocks noChangeArrowheads="1"/>
                </p:cNvSpPr>
                <p:nvPr/>
              </p:nvSpPr>
              <p:spPr bwMode="auto">
                <a:xfrm>
                  <a:off x="3599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09" name="Rectangle 27"/>
                <p:cNvSpPr>
                  <a:spLocks noChangeArrowheads="1"/>
                </p:cNvSpPr>
                <p:nvPr/>
              </p:nvSpPr>
              <p:spPr bwMode="auto">
                <a:xfrm>
                  <a:off x="3756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10" name="Rectangle 28"/>
                <p:cNvSpPr>
                  <a:spLocks noChangeArrowheads="1"/>
                </p:cNvSpPr>
                <p:nvPr/>
              </p:nvSpPr>
              <p:spPr bwMode="auto">
                <a:xfrm>
                  <a:off x="1401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11" name="Rectangle 29"/>
                <p:cNvSpPr>
                  <a:spLocks noChangeArrowheads="1"/>
                </p:cNvSpPr>
                <p:nvPr/>
              </p:nvSpPr>
              <p:spPr bwMode="auto">
                <a:xfrm>
                  <a:off x="1558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12" name="Rectangle 30"/>
                <p:cNvSpPr>
                  <a:spLocks noChangeArrowheads="1"/>
                </p:cNvSpPr>
                <p:nvPr/>
              </p:nvSpPr>
              <p:spPr bwMode="auto">
                <a:xfrm>
                  <a:off x="1715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13" name="Rectangle 31"/>
                <p:cNvSpPr>
                  <a:spLocks noChangeArrowheads="1"/>
                </p:cNvSpPr>
                <p:nvPr/>
              </p:nvSpPr>
              <p:spPr bwMode="auto">
                <a:xfrm>
                  <a:off x="1872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14" name="Rectangle 32"/>
                <p:cNvSpPr>
                  <a:spLocks noChangeArrowheads="1"/>
                </p:cNvSpPr>
                <p:nvPr/>
              </p:nvSpPr>
              <p:spPr bwMode="auto">
                <a:xfrm>
                  <a:off x="773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15" name="Rectangle 33"/>
                <p:cNvSpPr>
                  <a:spLocks noChangeArrowheads="1"/>
                </p:cNvSpPr>
                <p:nvPr/>
              </p:nvSpPr>
              <p:spPr bwMode="auto">
                <a:xfrm>
                  <a:off x="930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16" name="Rectangle 34"/>
                <p:cNvSpPr>
                  <a:spLocks noChangeArrowheads="1"/>
                </p:cNvSpPr>
                <p:nvPr/>
              </p:nvSpPr>
              <p:spPr bwMode="auto">
                <a:xfrm>
                  <a:off x="1087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17" name="Rectangle 35"/>
                <p:cNvSpPr>
                  <a:spLocks noChangeArrowheads="1"/>
                </p:cNvSpPr>
                <p:nvPr/>
              </p:nvSpPr>
              <p:spPr bwMode="auto">
                <a:xfrm>
                  <a:off x="1244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18" name="Rectangle 36"/>
                <p:cNvSpPr>
                  <a:spLocks noChangeArrowheads="1"/>
                </p:cNvSpPr>
                <p:nvPr/>
              </p:nvSpPr>
              <p:spPr bwMode="auto">
                <a:xfrm>
                  <a:off x="2029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19" name="Rectangle 37"/>
                <p:cNvSpPr>
                  <a:spLocks noChangeArrowheads="1"/>
                </p:cNvSpPr>
                <p:nvPr/>
              </p:nvSpPr>
              <p:spPr bwMode="auto">
                <a:xfrm>
                  <a:off x="2186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20" name="Rectangle 38"/>
                <p:cNvSpPr>
                  <a:spLocks noChangeArrowheads="1"/>
                </p:cNvSpPr>
                <p:nvPr/>
              </p:nvSpPr>
              <p:spPr bwMode="auto">
                <a:xfrm>
                  <a:off x="2971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21" name="Rectangle 39"/>
                <p:cNvSpPr>
                  <a:spLocks noChangeArrowheads="1"/>
                </p:cNvSpPr>
                <p:nvPr/>
              </p:nvSpPr>
              <p:spPr bwMode="auto">
                <a:xfrm>
                  <a:off x="3128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22" name="Rectangle 40"/>
                <p:cNvSpPr>
                  <a:spLocks noChangeArrowheads="1"/>
                </p:cNvSpPr>
                <p:nvPr/>
              </p:nvSpPr>
              <p:spPr bwMode="auto">
                <a:xfrm>
                  <a:off x="3285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23" name="Rectangle 41"/>
                <p:cNvSpPr>
                  <a:spLocks noChangeArrowheads="1"/>
                </p:cNvSpPr>
                <p:nvPr/>
              </p:nvSpPr>
              <p:spPr bwMode="auto">
                <a:xfrm>
                  <a:off x="3442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24" name="Rectangle 42"/>
                <p:cNvSpPr>
                  <a:spLocks noChangeArrowheads="1"/>
                </p:cNvSpPr>
                <p:nvPr/>
              </p:nvSpPr>
              <p:spPr bwMode="auto">
                <a:xfrm>
                  <a:off x="2343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25" name="Rectangle 43"/>
                <p:cNvSpPr>
                  <a:spLocks noChangeArrowheads="1"/>
                </p:cNvSpPr>
                <p:nvPr/>
              </p:nvSpPr>
              <p:spPr bwMode="auto">
                <a:xfrm>
                  <a:off x="2500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26" name="Rectangle 44"/>
                <p:cNvSpPr>
                  <a:spLocks noChangeArrowheads="1"/>
                </p:cNvSpPr>
                <p:nvPr/>
              </p:nvSpPr>
              <p:spPr bwMode="auto">
                <a:xfrm>
                  <a:off x="2657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27" name="Rectangle 45"/>
                <p:cNvSpPr>
                  <a:spLocks noChangeArrowheads="1"/>
                </p:cNvSpPr>
                <p:nvPr/>
              </p:nvSpPr>
              <p:spPr bwMode="auto">
                <a:xfrm>
                  <a:off x="2814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28" name="Rectangle 46"/>
                <p:cNvSpPr>
                  <a:spLocks noChangeArrowheads="1"/>
                </p:cNvSpPr>
                <p:nvPr/>
              </p:nvSpPr>
              <p:spPr bwMode="auto">
                <a:xfrm>
                  <a:off x="3599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29" name="Rectangle 47"/>
                <p:cNvSpPr>
                  <a:spLocks noChangeArrowheads="1"/>
                </p:cNvSpPr>
                <p:nvPr/>
              </p:nvSpPr>
              <p:spPr bwMode="auto">
                <a:xfrm>
                  <a:off x="3756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30" name="Rectangle 48"/>
                <p:cNvSpPr>
                  <a:spLocks noChangeArrowheads="1"/>
                </p:cNvSpPr>
                <p:nvPr/>
              </p:nvSpPr>
              <p:spPr bwMode="auto">
                <a:xfrm>
                  <a:off x="1401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31" name="Rectangle 49"/>
                <p:cNvSpPr>
                  <a:spLocks noChangeArrowheads="1"/>
                </p:cNvSpPr>
                <p:nvPr/>
              </p:nvSpPr>
              <p:spPr bwMode="auto">
                <a:xfrm>
                  <a:off x="1558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32" name="Rectangle 50"/>
                <p:cNvSpPr>
                  <a:spLocks noChangeArrowheads="1"/>
                </p:cNvSpPr>
                <p:nvPr/>
              </p:nvSpPr>
              <p:spPr bwMode="auto">
                <a:xfrm>
                  <a:off x="1715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33" name="Rectangle 51"/>
                <p:cNvSpPr>
                  <a:spLocks noChangeArrowheads="1"/>
                </p:cNvSpPr>
                <p:nvPr/>
              </p:nvSpPr>
              <p:spPr bwMode="auto">
                <a:xfrm>
                  <a:off x="1872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34" name="Rectangle 52"/>
                <p:cNvSpPr>
                  <a:spLocks noChangeArrowheads="1"/>
                </p:cNvSpPr>
                <p:nvPr/>
              </p:nvSpPr>
              <p:spPr bwMode="auto">
                <a:xfrm>
                  <a:off x="773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35" name="Rectangle 53"/>
                <p:cNvSpPr>
                  <a:spLocks noChangeArrowheads="1"/>
                </p:cNvSpPr>
                <p:nvPr/>
              </p:nvSpPr>
              <p:spPr bwMode="auto">
                <a:xfrm>
                  <a:off x="930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36" name="Rectangle 54"/>
                <p:cNvSpPr>
                  <a:spLocks noChangeArrowheads="1"/>
                </p:cNvSpPr>
                <p:nvPr/>
              </p:nvSpPr>
              <p:spPr bwMode="auto">
                <a:xfrm>
                  <a:off x="1087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37" name="Rectangle 55"/>
                <p:cNvSpPr>
                  <a:spLocks noChangeArrowheads="1"/>
                </p:cNvSpPr>
                <p:nvPr/>
              </p:nvSpPr>
              <p:spPr bwMode="auto">
                <a:xfrm>
                  <a:off x="1244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38" name="Rectangle 56"/>
                <p:cNvSpPr>
                  <a:spLocks noChangeArrowheads="1"/>
                </p:cNvSpPr>
                <p:nvPr/>
              </p:nvSpPr>
              <p:spPr bwMode="auto">
                <a:xfrm>
                  <a:off x="2029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39" name="Rectangle 57"/>
                <p:cNvSpPr>
                  <a:spLocks noChangeArrowheads="1"/>
                </p:cNvSpPr>
                <p:nvPr/>
              </p:nvSpPr>
              <p:spPr bwMode="auto">
                <a:xfrm>
                  <a:off x="2186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40" name="Rectangle 58"/>
                <p:cNvSpPr>
                  <a:spLocks noChangeArrowheads="1"/>
                </p:cNvSpPr>
                <p:nvPr/>
              </p:nvSpPr>
              <p:spPr bwMode="auto">
                <a:xfrm>
                  <a:off x="2971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41" name="Rectangle 59"/>
                <p:cNvSpPr>
                  <a:spLocks noChangeArrowheads="1"/>
                </p:cNvSpPr>
                <p:nvPr/>
              </p:nvSpPr>
              <p:spPr bwMode="auto">
                <a:xfrm>
                  <a:off x="3128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42" name="Rectangle 60"/>
                <p:cNvSpPr>
                  <a:spLocks noChangeArrowheads="1"/>
                </p:cNvSpPr>
                <p:nvPr/>
              </p:nvSpPr>
              <p:spPr bwMode="auto">
                <a:xfrm>
                  <a:off x="3285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43" name="Rectangle 61"/>
                <p:cNvSpPr>
                  <a:spLocks noChangeArrowheads="1"/>
                </p:cNvSpPr>
                <p:nvPr/>
              </p:nvSpPr>
              <p:spPr bwMode="auto">
                <a:xfrm>
                  <a:off x="3442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44" name="Rectangle 62"/>
                <p:cNvSpPr>
                  <a:spLocks noChangeArrowheads="1"/>
                </p:cNvSpPr>
                <p:nvPr/>
              </p:nvSpPr>
              <p:spPr bwMode="auto">
                <a:xfrm>
                  <a:off x="2343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45" name="Rectangle 63"/>
                <p:cNvSpPr>
                  <a:spLocks noChangeArrowheads="1"/>
                </p:cNvSpPr>
                <p:nvPr/>
              </p:nvSpPr>
              <p:spPr bwMode="auto">
                <a:xfrm>
                  <a:off x="2500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46" name="Rectangle 64"/>
                <p:cNvSpPr>
                  <a:spLocks noChangeArrowheads="1"/>
                </p:cNvSpPr>
                <p:nvPr/>
              </p:nvSpPr>
              <p:spPr bwMode="auto">
                <a:xfrm>
                  <a:off x="2657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47" name="Rectangle 65"/>
                <p:cNvSpPr>
                  <a:spLocks noChangeArrowheads="1"/>
                </p:cNvSpPr>
                <p:nvPr/>
              </p:nvSpPr>
              <p:spPr bwMode="auto">
                <a:xfrm>
                  <a:off x="2814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48" name="Rectangle 66"/>
                <p:cNvSpPr>
                  <a:spLocks noChangeArrowheads="1"/>
                </p:cNvSpPr>
                <p:nvPr/>
              </p:nvSpPr>
              <p:spPr bwMode="auto">
                <a:xfrm>
                  <a:off x="3599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49" name="Rectangle 67"/>
                <p:cNvSpPr>
                  <a:spLocks noChangeArrowheads="1"/>
                </p:cNvSpPr>
                <p:nvPr/>
              </p:nvSpPr>
              <p:spPr bwMode="auto">
                <a:xfrm>
                  <a:off x="3756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50" name="Rectangle 68"/>
                <p:cNvSpPr>
                  <a:spLocks noChangeArrowheads="1"/>
                </p:cNvSpPr>
                <p:nvPr/>
              </p:nvSpPr>
              <p:spPr bwMode="auto">
                <a:xfrm>
                  <a:off x="1401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51" name="Rectangle 69"/>
                <p:cNvSpPr>
                  <a:spLocks noChangeArrowheads="1"/>
                </p:cNvSpPr>
                <p:nvPr/>
              </p:nvSpPr>
              <p:spPr bwMode="auto">
                <a:xfrm>
                  <a:off x="1558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52" name="Rectangle 70"/>
                <p:cNvSpPr>
                  <a:spLocks noChangeArrowheads="1"/>
                </p:cNvSpPr>
                <p:nvPr/>
              </p:nvSpPr>
              <p:spPr bwMode="auto">
                <a:xfrm>
                  <a:off x="1715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53" name="Rectangle 71"/>
                <p:cNvSpPr>
                  <a:spLocks noChangeArrowheads="1"/>
                </p:cNvSpPr>
                <p:nvPr/>
              </p:nvSpPr>
              <p:spPr bwMode="auto">
                <a:xfrm>
                  <a:off x="1872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54" name="Rectangle 72"/>
                <p:cNvSpPr>
                  <a:spLocks noChangeArrowheads="1"/>
                </p:cNvSpPr>
                <p:nvPr/>
              </p:nvSpPr>
              <p:spPr bwMode="auto">
                <a:xfrm>
                  <a:off x="773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55" name="Rectangle 73"/>
                <p:cNvSpPr>
                  <a:spLocks noChangeArrowheads="1"/>
                </p:cNvSpPr>
                <p:nvPr/>
              </p:nvSpPr>
              <p:spPr bwMode="auto">
                <a:xfrm>
                  <a:off x="930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56" name="Rectangle 74"/>
                <p:cNvSpPr>
                  <a:spLocks noChangeArrowheads="1"/>
                </p:cNvSpPr>
                <p:nvPr/>
              </p:nvSpPr>
              <p:spPr bwMode="auto">
                <a:xfrm>
                  <a:off x="1087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57" name="Rectangle 75"/>
                <p:cNvSpPr>
                  <a:spLocks noChangeArrowheads="1"/>
                </p:cNvSpPr>
                <p:nvPr/>
              </p:nvSpPr>
              <p:spPr bwMode="auto">
                <a:xfrm>
                  <a:off x="1244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58" name="Rectangle 76"/>
                <p:cNvSpPr>
                  <a:spLocks noChangeArrowheads="1"/>
                </p:cNvSpPr>
                <p:nvPr/>
              </p:nvSpPr>
              <p:spPr bwMode="auto">
                <a:xfrm>
                  <a:off x="2029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59" name="Rectangle 77"/>
                <p:cNvSpPr>
                  <a:spLocks noChangeArrowheads="1"/>
                </p:cNvSpPr>
                <p:nvPr/>
              </p:nvSpPr>
              <p:spPr bwMode="auto">
                <a:xfrm>
                  <a:off x="2186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60" name="Rectangle 78"/>
                <p:cNvSpPr>
                  <a:spLocks noChangeArrowheads="1"/>
                </p:cNvSpPr>
                <p:nvPr/>
              </p:nvSpPr>
              <p:spPr bwMode="auto">
                <a:xfrm>
                  <a:off x="2971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61" name="Rectangle 79"/>
                <p:cNvSpPr>
                  <a:spLocks noChangeArrowheads="1"/>
                </p:cNvSpPr>
                <p:nvPr/>
              </p:nvSpPr>
              <p:spPr bwMode="auto">
                <a:xfrm>
                  <a:off x="3128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62" name="Rectangle 80"/>
                <p:cNvSpPr>
                  <a:spLocks noChangeArrowheads="1"/>
                </p:cNvSpPr>
                <p:nvPr/>
              </p:nvSpPr>
              <p:spPr bwMode="auto">
                <a:xfrm>
                  <a:off x="3285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63" name="Rectangle 81"/>
                <p:cNvSpPr>
                  <a:spLocks noChangeArrowheads="1"/>
                </p:cNvSpPr>
                <p:nvPr/>
              </p:nvSpPr>
              <p:spPr bwMode="auto">
                <a:xfrm>
                  <a:off x="3442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64" name="Rectangle 82"/>
                <p:cNvSpPr>
                  <a:spLocks noChangeArrowheads="1"/>
                </p:cNvSpPr>
                <p:nvPr/>
              </p:nvSpPr>
              <p:spPr bwMode="auto">
                <a:xfrm>
                  <a:off x="2343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65" name="Rectangle 83"/>
                <p:cNvSpPr>
                  <a:spLocks noChangeArrowheads="1"/>
                </p:cNvSpPr>
                <p:nvPr/>
              </p:nvSpPr>
              <p:spPr bwMode="auto">
                <a:xfrm>
                  <a:off x="2500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66" name="Rectangle 84"/>
                <p:cNvSpPr>
                  <a:spLocks noChangeArrowheads="1"/>
                </p:cNvSpPr>
                <p:nvPr/>
              </p:nvSpPr>
              <p:spPr bwMode="auto">
                <a:xfrm>
                  <a:off x="2657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67" name="Rectangle 85"/>
                <p:cNvSpPr>
                  <a:spLocks noChangeArrowheads="1"/>
                </p:cNvSpPr>
                <p:nvPr/>
              </p:nvSpPr>
              <p:spPr bwMode="auto">
                <a:xfrm>
                  <a:off x="2814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68" name="Rectangle 86"/>
                <p:cNvSpPr>
                  <a:spLocks noChangeArrowheads="1"/>
                </p:cNvSpPr>
                <p:nvPr/>
              </p:nvSpPr>
              <p:spPr bwMode="auto">
                <a:xfrm>
                  <a:off x="3599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69" name="Rectangle 87"/>
                <p:cNvSpPr>
                  <a:spLocks noChangeArrowheads="1"/>
                </p:cNvSpPr>
                <p:nvPr/>
              </p:nvSpPr>
              <p:spPr bwMode="auto">
                <a:xfrm>
                  <a:off x="3756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70" name="Rectangle 88"/>
                <p:cNvSpPr>
                  <a:spLocks noChangeArrowheads="1"/>
                </p:cNvSpPr>
                <p:nvPr/>
              </p:nvSpPr>
              <p:spPr bwMode="auto">
                <a:xfrm>
                  <a:off x="1401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71" name="Rectangle 89"/>
                <p:cNvSpPr>
                  <a:spLocks noChangeArrowheads="1"/>
                </p:cNvSpPr>
                <p:nvPr/>
              </p:nvSpPr>
              <p:spPr bwMode="auto">
                <a:xfrm>
                  <a:off x="1558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72" name="Rectangle 90"/>
                <p:cNvSpPr>
                  <a:spLocks noChangeArrowheads="1"/>
                </p:cNvSpPr>
                <p:nvPr/>
              </p:nvSpPr>
              <p:spPr bwMode="auto">
                <a:xfrm>
                  <a:off x="1715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73" name="Rectangle 91"/>
                <p:cNvSpPr>
                  <a:spLocks noChangeArrowheads="1"/>
                </p:cNvSpPr>
                <p:nvPr/>
              </p:nvSpPr>
              <p:spPr bwMode="auto">
                <a:xfrm>
                  <a:off x="1872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74" name="Rectangle 92"/>
                <p:cNvSpPr>
                  <a:spLocks noChangeArrowheads="1"/>
                </p:cNvSpPr>
                <p:nvPr/>
              </p:nvSpPr>
              <p:spPr bwMode="auto">
                <a:xfrm>
                  <a:off x="773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75" name="Rectangle 93"/>
                <p:cNvSpPr>
                  <a:spLocks noChangeArrowheads="1"/>
                </p:cNvSpPr>
                <p:nvPr/>
              </p:nvSpPr>
              <p:spPr bwMode="auto">
                <a:xfrm>
                  <a:off x="930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76" name="Rectangle 94"/>
                <p:cNvSpPr>
                  <a:spLocks noChangeArrowheads="1"/>
                </p:cNvSpPr>
                <p:nvPr/>
              </p:nvSpPr>
              <p:spPr bwMode="auto">
                <a:xfrm>
                  <a:off x="1087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77" name="Rectangle 95"/>
                <p:cNvSpPr>
                  <a:spLocks noChangeArrowheads="1"/>
                </p:cNvSpPr>
                <p:nvPr/>
              </p:nvSpPr>
              <p:spPr bwMode="auto">
                <a:xfrm>
                  <a:off x="1244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78" name="Rectangle 96"/>
                <p:cNvSpPr>
                  <a:spLocks noChangeArrowheads="1"/>
                </p:cNvSpPr>
                <p:nvPr/>
              </p:nvSpPr>
              <p:spPr bwMode="auto">
                <a:xfrm>
                  <a:off x="2029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79" name="Rectangle 97"/>
                <p:cNvSpPr>
                  <a:spLocks noChangeArrowheads="1"/>
                </p:cNvSpPr>
                <p:nvPr/>
              </p:nvSpPr>
              <p:spPr bwMode="auto">
                <a:xfrm>
                  <a:off x="2186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80" name="Rectangle 98"/>
                <p:cNvSpPr>
                  <a:spLocks noChangeArrowheads="1"/>
                </p:cNvSpPr>
                <p:nvPr/>
              </p:nvSpPr>
              <p:spPr bwMode="auto">
                <a:xfrm>
                  <a:off x="2971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81" name="Rectangle 99"/>
                <p:cNvSpPr>
                  <a:spLocks noChangeArrowheads="1"/>
                </p:cNvSpPr>
                <p:nvPr/>
              </p:nvSpPr>
              <p:spPr bwMode="auto">
                <a:xfrm>
                  <a:off x="3128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82" name="Rectangle 100"/>
                <p:cNvSpPr>
                  <a:spLocks noChangeArrowheads="1"/>
                </p:cNvSpPr>
                <p:nvPr/>
              </p:nvSpPr>
              <p:spPr bwMode="auto">
                <a:xfrm>
                  <a:off x="3285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83" name="Rectangle 101"/>
                <p:cNvSpPr>
                  <a:spLocks noChangeArrowheads="1"/>
                </p:cNvSpPr>
                <p:nvPr/>
              </p:nvSpPr>
              <p:spPr bwMode="auto">
                <a:xfrm>
                  <a:off x="3442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84" name="Rectangle 102"/>
                <p:cNvSpPr>
                  <a:spLocks noChangeArrowheads="1"/>
                </p:cNvSpPr>
                <p:nvPr/>
              </p:nvSpPr>
              <p:spPr bwMode="auto">
                <a:xfrm>
                  <a:off x="2343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85" name="Rectangle 103"/>
                <p:cNvSpPr>
                  <a:spLocks noChangeArrowheads="1"/>
                </p:cNvSpPr>
                <p:nvPr/>
              </p:nvSpPr>
              <p:spPr bwMode="auto">
                <a:xfrm>
                  <a:off x="2500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86" name="Rectangle 104"/>
                <p:cNvSpPr>
                  <a:spLocks noChangeArrowheads="1"/>
                </p:cNvSpPr>
                <p:nvPr/>
              </p:nvSpPr>
              <p:spPr bwMode="auto">
                <a:xfrm>
                  <a:off x="2657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87" name="Rectangle 105"/>
                <p:cNvSpPr>
                  <a:spLocks noChangeArrowheads="1"/>
                </p:cNvSpPr>
                <p:nvPr/>
              </p:nvSpPr>
              <p:spPr bwMode="auto">
                <a:xfrm>
                  <a:off x="2814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88" name="Rectangle 106"/>
                <p:cNvSpPr>
                  <a:spLocks noChangeArrowheads="1"/>
                </p:cNvSpPr>
                <p:nvPr/>
              </p:nvSpPr>
              <p:spPr bwMode="auto">
                <a:xfrm>
                  <a:off x="3599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89" name="Rectangle 107"/>
                <p:cNvSpPr>
                  <a:spLocks noChangeArrowheads="1"/>
                </p:cNvSpPr>
                <p:nvPr/>
              </p:nvSpPr>
              <p:spPr bwMode="auto">
                <a:xfrm>
                  <a:off x="3756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90" name="Rectangle 108"/>
                <p:cNvSpPr>
                  <a:spLocks noChangeArrowheads="1"/>
                </p:cNvSpPr>
                <p:nvPr/>
              </p:nvSpPr>
              <p:spPr bwMode="auto">
                <a:xfrm>
                  <a:off x="1401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91" name="Rectangle 109"/>
                <p:cNvSpPr>
                  <a:spLocks noChangeArrowheads="1"/>
                </p:cNvSpPr>
                <p:nvPr/>
              </p:nvSpPr>
              <p:spPr bwMode="auto">
                <a:xfrm>
                  <a:off x="1558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92" name="Rectangle 110"/>
                <p:cNvSpPr>
                  <a:spLocks noChangeArrowheads="1"/>
                </p:cNvSpPr>
                <p:nvPr/>
              </p:nvSpPr>
              <p:spPr bwMode="auto">
                <a:xfrm>
                  <a:off x="1715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93" name="Rectangle 111"/>
                <p:cNvSpPr>
                  <a:spLocks noChangeArrowheads="1"/>
                </p:cNvSpPr>
                <p:nvPr/>
              </p:nvSpPr>
              <p:spPr bwMode="auto">
                <a:xfrm>
                  <a:off x="1872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94" name="Rectangle 112"/>
                <p:cNvSpPr>
                  <a:spLocks noChangeArrowheads="1"/>
                </p:cNvSpPr>
                <p:nvPr/>
              </p:nvSpPr>
              <p:spPr bwMode="auto">
                <a:xfrm>
                  <a:off x="773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95" name="Rectangle 113"/>
                <p:cNvSpPr>
                  <a:spLocks noChangeArrowheads="1"/>
                </p:cNvSpPr>
                <p:nvPr/>
              </p:nvSpPr>
              <p:spPr bwMode="auto">
                <a:xfrm>
                  <a:off x="930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96" name="Rectangle 114"/>
                <p:cNvSpPr>
                  <a:spLocks noChangeArrowheads="1"/>
                </p:cNvSpPr>
                <p:nvPr/>
              </p:nvSpPr>
              <p:spPr bwMode="auto">
                <a:xfrm>
                  <a:off x="1087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97" name="Rectangle 115"/>
                <p:cNvSpPr>
                  <a:spLocks noChangeArrowheads="1"/>
                </p:cNvSpPr>
                <p:nvPr/>
              </p:nvSpPr>
              <p:spPr bwMode="auto">
                <a:xfrm>
                  <a:off x="1244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98" name="Rectangle 116"/>
                <p:cNvSpPr>
                  <a:spLocks noChangeArrowheads="1"/>
                </p:cNvSpPr>
                <p:nvPr/>
              </p:nvSpPr>
              <p:spPr bwMode="auto">
                <a:xfrm>
                  <a:off x="2029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99" name="Rectangle 117"/>
                <p:cNvSpPr>
                  <a:spLocks noChangeArrowheads="1"/>
                </p:cNvSpPr>
                <p:nvPr/>
              </p:nvSpPr>
              <p:spPr bwMode="auto">
                <a:xfrm>
                  <a:off x="2186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00" name="Rectangle 118"/>
                <p:cNvSpPr>
                  <a:spLocks noChangeArrowheads="1"/>
                </p:cNvSpPr>
                <p:nvPr/>
              </p:nvSpPr>
              <p:spPr bwMode="auto">
                <a:xfrm>
                  <a:off x="2971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01" name="Rectangle 119"/>
                <p:cNvSpPr>
                  <a:spLocks noChangeArrowheads="1"/>
                </p:cNvSpPr>
                <p:nvPr/>
              </p:nvSpPr>
              <p:spPr bwMode="auto">
                <a:xfrm>
                  <a:off x="3128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02" name="Rectangle 120"/>
                <p:cNvSpPr>
                  <a:spLocks noChangeArrowheads="1"/>
                </p:cNvSpPr>
                <p:nvPr/>
              </p:nvSpPr>
              <p:spPr bwMode="auto">
                <a:xfrm>
                  <a:off x="3285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03" name="Rectangle 121"/>
                <p:cNvSpPr>
                  <a:spLocks noChangeArrowheads="1"/>
                </p:cNvSpPr>
                <p:nvPr/>
              </p:nvSpPr>
              <p:spPr bwMode="auto">
                <a:xfrm>
                  <a:off x="3442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04" name="Rectangle 122"/>
                <p:cNvSpPr>
                  <a:spLocks noChangeArrowheads="1"/>
                </p:cNvSpPr>
                <p:nvPr/>
              </p:nvSpPr>
              <p:spPr bwMode="auto">
                <a:xfrm>
                  <a:off x="2343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05" name="Rectangle 123"/>
                <p:cNvSpPr>
                  <a:spLocks noChangeArrowheads="1"/>
                </p:cNvSpPr>
                <p:nvPr/>
              </p:nvSpPr>
              <p:spPr bwMode="auto">
                <a:xfrm>
                  <a:off x="2500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06" name="Rectangle 124"/>
                <p:cNvSpPr>
                  <a:spLocks noChangeArrowheads="1"/>
                </p:cNvSpPr>
                <p:nvPr/>
              </p:nvSpPr>
              <p:spPr bwMode="auto">
                <a:xfrm>
                  <a:off x="2657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07" name="Rectangle 125"/>
                <p:cNvSpPr>
                  <a:spLocks noChangeArrowheads="1"/>
                </p:cNvSpPr>
                <p:nvPr/>
              </p:nvSpPr>
              <p:spPr bwMode="auto">
                <a:xfrm>
                  <a:off x="2814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08" name="Rectangle 126"/>
                <p:cNvSpPr>
                  <a:spLocks noChangeArrowheads="1"/>
                </p:cNvSpPr>
                <p:nvPr/>
              </p:nvSpPr>
              <p:spPr bwMode="auto">
                <a:xfrm>
                  <a:off x="3599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09" name="Rectangle 127"/>
                <p:cNvSpPr>
                  <a:spLocks noChangeArrowheads="1"/>
                </p:cNvSpPr>
                <p:nvPr/>
              </p:nvSpPr>
              <p:spPr bwMode="auto">
                <a:xfrm>
                  <a:off x="3756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10" name="Rectangle 128"/>
                <p:cNvSpPr>
                  <a:spLocks noChangeArrowheads="1"/>
                </p:cNvSpPr>
                <p:nvPr/>
              </p:nvSpPr>
              <p:spPr bwMode="auto">
                <a:xfrm>
                  <a:off x="1401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11" name="Rectangle 129"/>
                <p:cNvSpPr>
                  <a:spLocks noChangeArrowheads="1"/>
                </p:cNvSpPr>
                <p:nvPr/>
              </p:nvSpPr>
              <p:spPr bwMode="auto">
                <a:xfrm>
                  <a:off x="1558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12" name="Rectangle 130"/>
                <p:cNvSpPr>
                  <a:spLocks noChangeArrowheads="1"/>
                </p:cNvSpPr>
                <p:nvPr/>
              </p:nvSpPr>
              <p:spPr bwMode="auto">
                <a:xfrm>
                  <a:off x="1715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13" name="Rectangle 131"/>
                <p:cNvSpPr>
                  <a:spLocks noChangeArrowheads="1"/>
                </p:cNvSpPr>
                <p:nvPr/>
              </p:nvSpPr>
              <p:spPr bwMode="auto">
                <a:xfrm>
                  <a:off x="1872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14" name="Rectangle 132"/>
                <p:cNvSpPr>
                  <a:spLocks noChangeArrowheads="1"/>
                </p:cNvSpPr>
                <p:nvPr/>
              </p:nvSpPr>
              <p:spPr bwMode="auto">
                <a:xfrm>
                  <a:off x="773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15" name="Rectangle 133"/>
                <p:cNvSpPr>
                  <a:spLocks noChangeArrowheads="1"/>
                </p:cNvSpPr>
                <p:nvPr/>
              </p:nvSpPr>
              <p:spPr bwMode="auto">
                <a:xfrm>
                  <a:off x="930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16" name="Rectangle 134"/>
                <p:cNvSpPr>
                  <a:spLocks noChangeArrowheads="1"/>
                </p:cNvSpPr>
                <p:nvPr/>
              </p:nvSpPr>
              <p:spPr bwMode="auto">
                <a:xfrm>
                  <a:off x="1087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17" name="Rectangle 135"/>
                <p:cNvSpPr>
                  <a:spLocks noChangeArrowheads="1"/>
                </p:cNvSpPr>
                <p:nvPr/>
              </p:nvSpPr>
              <p:spPr bwMode="auto">
                <a:xfrm>
                  <a:off x="1244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18" name="Rectangle 136"/>
                <p:cNvSpPr>
                  <a:spLocks noChangeArrowheads="1"/>
                </p:cNvSpPr>
                <p:nvPr/>
              </p:nvSpPr>
              <p:spPr bwMode="auto">
                <a:xfrm>
                  <a:off x="2029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19" name="Rectangle 137"/>
                <p:cNvSpPr>
                  <a:spLocks noChangeArrowheads="1"/>
                </p:cNvSpPr>
                <p:nvPr/>
              </p:nvSpPr>
              <p:spPr bwMode="auto">
                <a:xfrm>
                  <a:off x="2186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20" name="Rectangle 138"/>
                <p:cNvSpPr>
                  <a:spLocks noChangeArrowheads="1"/>
                </p:cNvSpPr>
                <p:nvPr/>
              </p:nvSpPr>
              <p:spPr bwMode="auto">
                <a:xfrm>
                  <a:off x="2971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21" name="Rectangle 139"/>
                <p:cNvSpPr>
                  <a:spLocks noChangeArrowheads="1"/>
                </p:cNvSpPr>
                <p:nvPr/>
              </p:nvSpPr>
              <p:spPr bwMode="auto">
                <a:xfrm>
                  <a:off x="3128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22" name="Rectangle 140"/>
                <p:cNvSpPr>
                  <a:spLocks noChangeArrowheads="1"/>
                </p:cNvSpPr>
                <p:nvPr/>
              </p:nvSpPr>
              <p:spPr bwMode="auto">
                <a:xfrm>
                  <a:off x="3285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23" name="Rectangle 141"/>
                <p:cNvSpPr>
                  <a:spLocks noChangeArrowheads="1"/>
                </p:cNvSpPr>
                <p:nvPr/>
              </p:nvSpPr>
              <p:spPr bwMode="auto">
                <a:xfrm>
                  <a:off x="3442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24" name="Rectangle 142"/>
                <p:cNvSpPr>
                  <a:spLocks noChangeArrowheads="1"/>
                </p:cNvSpPr>
                <p:nvPr/>
              </p:nvSpPr>
              <p:spPr bwMode="auto">
                <a:xfrm>
                  <a:off x="2343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25" name="Rectangle 143"/>
                <p:cNvSpPr>
                  <a:spLocks noChangeArrowheads="1"/>
                </p:cNvSpPr>
                <p:nvPr/>
              </p:nvSpPr>
              <p:spPr bwMode="auto">
                <a:xfrm>
                  <a:off x="2500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26" name="Rectangle 144"/>
                <p:cNvSpPr>
                  <a:spLocks noChangeArrowheads="1"/>
                </p:cNvSpPr>
                <p:nvPr/>
              </p:nvSpPr>
              <p:spPr bwMode="auto">
                <a:xfrm>
                  <a:off x="2657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27" name="Rectangle 145"/>
                <p:cNvSpPr>
                  <a:spLocks noChangeArrowheads="1"/>
                </p:cNvSpPr>
                <p:nvPr/>
              </p:nvSpPr>
              <p:spPr bwMode="auto">
                <a:xfrm>
                  <a:off x="2814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28" name="Rectangle 146"/>
                <p:cNvSpPr>
                  <a:spLocks noChangeArrowheads="1"/>
                </p:cNvSpPr>
                <p:nvPr/>
              </p:nvSpPr>
              <p:spPr bwMode="auto">
                <a:xfrm>
                  <a:off x="3599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29" name="Rectangle 147"/>
                <p:cNvSpPr>
                  <a:spLocks noChangeArrowheads="1"/>
                </p:cNvSpPr>
                <p:nvPr/>
              </p:nvSpPr>
              <p:spPr bwMode="auto">
                <a:xfrm>
                  <a:off x="3756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30" name="Rectangle 148"/>
                <p:cNvSpPr>
                  <a:spLocks noChangeArrowheads="1"/>
                </p:cNvSpPr>
                <p:nvPr/>
              </p:nvSpPr>
              <p:spPr bwMode="auto">
                <a:xfrm>
                  <a:off x="1401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31" name="Rectangle 149"/>
                <p:cNvSpPr>
                  <a:spLocks noChangeArrowheads="1"/>
                </p:cNvSpPr>
                <p:nvPr/>
              </p:nvSpPr>
              <p:spPr bwMode="auto">
                <a:xfrm>
                  <a:off x="1558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32" name="Rectangle 150"/>
                <p:cNvSpPr>
                  <a:spLocks noChangeArrowheads="1"/>
                </p:cNvSpPr>
                <p:nvPr/>
              </p:nvSpPr>
              <p:spPr bwMode="auto">
                <a:xfrm>
                  <a:off x="1715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33" name="Rectangle 151"/>
                <p:cNvSpPr>
                  <a:spLocks noChangeArrowheads="1"/>
                </p:cNvSpPr>
                <p:nvPr/>
              </p:nvSpPr>
              <p:spPr bwMode="auto">
                <a:xfrm>
                  <a:off x="1872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34" name="Rectangle 152"/>
                <p:cNvSpPr>
                  <a:spLocks noChangeArrowheads="1"/>
                </p:cNvSpPr>
                <p:nvPr/>
              </p:nvSpPr>
              <p:spPr bwMode="auto">
                <a:xfrm>
                  <a:off x="773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35" name="Rectangle 153"/>
                <p:cNvSpPr>
                  <a:spLocks noChangeArrowheads="1"/>
                </p:cNvSpPr>
                <p:nvPr/>
              </p:nvSpPr>
              <p:spPr bwMode="auto">
                <a:xfrm>
                  <a:off x="930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36" name="Rectangle 154"/>
                <p:cNvSpPr>
                  <a:spLocks noChangeArrowheads="1"/>
                </p:cNvSpPr>
                <p:nvPr/>
              </p:nvSpPr>
              <p:spPr bwMode="auto">
                <a:xfrm>
                  <a:off x="1087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37" name="Rectangle 155"/>
                <p:cNvSpPr>
                  <a:spLocks noChangeArrowheads="1"/>
                </p:cNvSpPr>
                <p:nvPr/>
              </p:nvSpPr>
              <p:spPr bwMode="auto">
                <a:xfrm>
                  <a:off x="1244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38" name="Rectangle 156"/>
                <p:cNvSpPr>
                  <a:spLocks noChangeArrowheads="1"/>
                </p:cNvSpPr>
                <p:nvPr/>
              </p:nvSpPr>
              <p:spPr bwMode="auto">
                <a:xfrm>
                  <a:off x="2029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39" name="Rectangle 157"/>
                <p:cNvSpPr>
                  <a:spLocks noChangeArrowheads="1"/>
                </p:cNvSpPr>
                <p:nvPr/>
              </p:nvSpPr>
              <p:spPr bwMode="auto">
                <a:xfrm>
                  <a:off x="2186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40" name="Rectangle 158"/>
                <p:cNvSpPr>
                  <a:spLocks noChangeArrowheads="1"/>
                </p:cNvSpPr>
                <p:nvPr/>
              </p:nvSpPr>
              <p:spPr bwMode="auto">
                <a:xfrm>
                  <a:off x="2971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41" name="Rectangle 159"/>
                <p:cNvSpPr>
                  <a:spLocks noChangeArrowheads="1"/>
                </p:cNvSpPr>
                <p:nvPr/>
              </p:nvSpPr>
              <p:spPr bwMode="auto">
                <a:xfrm>
                  <a:off x="3128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42" name="Rectangle 160"/>
                <p:cNvSpPr>
                  <a:spLocks noChangeArrowheads="1"/>
                </p:cNvSpPr>
                <p:nvPr/>
              </p:nvSpPr>
              <p:spPr bwMode="auto">
                <a:xfrm>
                  <a:off x="3285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43" name="Rectangle 161"/>
                <p:cNvSpPr>
                  <a:spLocks noChangeArrowheads="1"/>
                </p:cNvSpPr>
                <p:nvPr/>
              </p:nvSpPr>
              <p:spPr bwMode="auto">
                <a:xfrm>
                  <a:off x="3442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44" name="Rectangle 162"/>
                <p:cNvSpPr>
                  <a:spLocks noChangeArrowheads="1"/>
                </p:cNvSpPr>
                <p:nvPr/>
              </p:nvSpPr>
              <p:spPr bwMode="auto">
                <a:xfrm>
                  <a:off x="2343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45" name="Rectangle 163"/>
                <p:cNvSpPr>
                  <a:spLocks noChangeArrowheads="1"/>
                </p:cNvSpPr>
                <p:nvPr/>
              </p:nvSpPr>
              <p:spPr bwMode="auto">
                <a:xfrm>
                  <a:off x="2500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46" name="Rectangle 164"/>
                <p:cNvSpPr>
                  <a:spLocks noChangeArrowheads="1"/>
                </p:cNvSpPr>
                <p:nvPr/>
              </p:nvSpPr>
              <p:spPr bwMode="auto">
                <a:xfrm>
                  <a:off x="2657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47" name="Rectangle 165"/>
                <p:cNvSpPr>
                  <a:spLocks noChangeArrowheads="1"/>
                </p:cNvSpPr>
                <p:nvPr/>
              </p:nvSpPr>
              <p:spPr bwMode="auto">
                <a:xfrm>
                  <a:off x="2814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48" name="Rectangle 166"/>
                <p:cNvSpPr>
                  <a:spLocks noChangeArrowheads="1"/>
                </p:cNvSpPr>
                <p:nvPr/>
              </p:nvSpPr>
              <p:spPr bwMode="auto">
                <a:xfrm>
                  <a:off x="3599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49" name="Rectangle 167"/>
                <p:cNvSpPr>
                  <a:spLocks noChangeArrowheads="1"/>
                </p:cNvSpPr>
                <p:nvPr/>
              </p:nvSpPr>
              <p:spPr bwMode="auto">
                <a:xfrm>
                  <a:off x="3756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50" name="Rectangle 168"/>
                <p:cNvSpPr>
                  <a:spLocks noChangeArrowheads="1"/>
                </p:cNvSpPr>
                <p:nvPr/>
              </p:nvSpPr>
              <p:spPr bwMode="auto">
                <a:xfrm>
                  <a:off x="1401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51" name="Rectangle 169"/>
                <p:cNvSpPr>
                  <a:spLocks noChangeArrowheads="1"/>
                </p:cNvSpPr>
                <p:nvPr/>
              </p:nvSpPr>
              <p:spPr bwMode="auto">
                <a:xfrm>
                  <a:off x="1558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52" name="Rectangle 170"/>
                <p:cNvSpPr>
                  <a:spLocks noChangeArrowheads="1"/>
                </p:cNvSpPr>
                <p:nvPr/>
              </p:nvSpPr>
              <p:spPr bwMode="auto">
                <a:xfrm>
                  <a:off x="1715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53" name="Rectangle 171"/>
                <p:cNvSpPr>
                  <a:spLocks noChangeArrowheads="1"/>
                </p:cNvSpPr>
                <p:nvPr/>
              </p:nvSpPr>
              <p:spPr bwMode="auto">
                <a:xfrm>
                  <a:off x="1872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54" name="Rectangle 172"/>
                <p:cNvSpPr>
                  <a:spLocks noChangeArrowheads="1"/>
                </p:cNvSpPr>
                <p:nvPr/>
              </p:nvSpPr>
              <p:spPr bwMode="auto">
                <a:xfrm>
                  <a:off x="773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55" name="Rectangle 173"/>
                <p:cNvSpPr>
                  <a:spLocks noChangeArrowheads="1"/>
                </p:cNvSpPr>
                <p:nvPr/>
              </p:nvSpPr>
              <p:spPr bwMode="auto">
                <a:xfrm>
                  <a:off x="930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56" name="Rectangle 174"/>
                <p:cNvSpPr>
                  <a:spLocks noChangeArrowheads="1"/>
                </p:cNvSpPr>
                <p:nvPr/>
              </p:nvSpPr>
              <p:spPr bwMode="auto">
                <a:xfrm>
                  <a:off x="1087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57" name="Rectangle 175"/>
                <p:cNvSpPr>
                  <a:spLocks noChangeArrowheads="1"/>
                </p:cNvSpPr>
                <p:nvPr/>
              </p:nvSpPr>
              <p:spPr bwMode="auto">
                <a:xfrm>
                  <a:off x="1244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58" name="Rectangle 176"/>
                <p:cNvSpPr>
                  <a:spLocks noChangeArrowheads="1"/>
                </p:cNvSpPr>
                <p:nvPr/>
              </p:nvSpPr>
              <p:spPr bwMode="auto">
                <a:xfrm>
                  <a:off x="2029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59" name="Rectangle 177"/>
                <p:cNvSpPr>
                  <a:spLocks noChangeArrowheads="1"/>
                </p:cNvSpPr>
                <p:nvPr/>
              </p:nvSpPr>
              <p:spPr bwMode="auto">
                <a:xfrm>
                  <a:off x="2186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60" name="Rectangle 178"/>
                <p:cNvSpPr>
                  <a:spLocks noChangeArrowheads="1"/>
                </p:cNvSpPr>
                <p:nvPr/>
              </p:nvSpPr>
              <p:spPr bwMode="auto">
                <a:xfrm>
                  <a:off x="2971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61" name="Rectangle 179"/>
                <p:cNvSpPr>
                  <a:spLocks noChangeArrowheads="1"/>
                </p:cNvSpPr>
                <p:nvPr/>
              </p:nvSpPr>
              <p:spPr bwMode="auto">
                <a:xfrm>
                  <a:off x="3128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62" name="Rectangle 180"/>
                <p:cNvSpPr>
                  <a:spLocks noChangeArrowheads="1"/>
                </p:cNvSpPr>
                <p:nvPr/>
              </p:nvSpPr>
              <p:spPr bwMode="auto">
                <a:xfrm>
                  <a:off x="3285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63" name="Rectangle 181"/>
                <p:cNvSpPr>
                  <a:spLocks noChangeArrowheads="1"/>
                </p:cNvSpPr>
                <p:nvPr/>
              </p:nvSpPr>
              <p:spPr bwMode="auto">
                <a:xfrm>
                  <a:off x="3442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64" name="Rectangle 182"/>
                <p:cNvSpPr>
                  <a:spLocks noChangeArrowheads="1"/>
                </p:cNvSpPr>
                <p:nvPr/>
              </p:nvSpPr>
              <p:spPr bwMode="auto">
                <a:xfrm>
                  <a:off x="2343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65" name="Rectangle 183"/>
                <p:cNvSpPr>
                  <a:spLocks noChangeArrowheads="1"/>
                </p:cNvSpPr>
                <p:nvPr/>
              </p:nvSpPr>
              <p:spPr bwMode="auto">
                <a:xfrm>
                  <a:off x="2500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66" name="Rectangle 184"/>
                <p:cNvSpPr>
                  <a:spLocks noChangeArrowheads="1"/>
                </p:cNvSpPr>
                <p:nvPr/>
              </p:nvSpPr>
              <p:spPr bwMode="auto">
                <a:xfrm>
                  <a:off x="2657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67" name="Rectangle 185"/>
                <p:cNvSpPr>
                  <a:spLocks noChangeArrowheads="1"/>
                </p:cNvSpPr>
                <p:nvPr/>
              </p:nvSpPr>
              <p:spPr bwMode="auto">
                <a:xfrm>
                  <a:off x="2814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68" name="Rectangle 186"/>
                <p:cNvSpPr>
                  <a:spLocks noChangeArrowheads="1"/>
                </p:cNvSpPr>
                <p:nvPr/>
              </p:nvSpPr>
              <p:spPr bwMode="auto">
                <a:xfrm>
                  <a:off x="3599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69" name="Rectangle 187"/>
                <p:cNvSpPr>
                  <a:spLocks noChangeArrowheads="1"/>
                </p:cNvSpPr>
                <p:nvPr/>
              </p:nvSpPr>
              <p:spPr bwMode="auto">
                <a:xfrm>
                  <a:off x="3756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70" name="Rectangle 188"/>
                <p:cNvSpPr>
                  <a:spLocks noChangeArrowheads="1"/>
                </p:cNvSpPr>
                <p:nvPr/>
              </p:nvSpPr>
              <p:spPr bwMode="auto">
                <a:xfrm>
                  <a:off x="1401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71" name="Rectangle 189"/>
                <p:cNvSpPr>
                  <a:spLocks noChangeArrowheads="1"/>
                </p:cNvSpPr>
                <p:nvPr/>
              </p:nvSpPr>
              <p:spPr bwMode="auto">
                <a:xfrm>
                  <a:off x="1558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72" name="Rectangle 190"/>
                <p:cNvSpPr>
                  <a:spLocks noChangeArrowheads="1"/>
                </p:cNvSpPr>
                <p:nvPr/>
              </p:nvSpPr>
              <p:spPr bwMode="auto">
                <a:xfrm>
                  <a:off x="1715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73" name="Rectangle 191"/>
                <p:cNvSpPr>
                  <a:spLocks noChangeArrowheads="1"/>
                </p:cNvSpPr>
                <p:nvPr/>
              </p:nvSpPr>
              <p:spPr bwMode="auto">
                <a:xfrm>
                  <a:off x="1872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74" name="Rectangle 192"/>
                <p:cNvSpPr>
                  <a:spLocks noChangeArrowheads="1"/>
                </p:cNvSpPr>
                <p:nvPr/>
              </p:nvSpPr>
              <p:spPr bwMode="auto">
                <a:xfrm>
                  <a:off x="773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75" name="Rectangle 193"/>
                <p:cNvSpPr>
                  <a:spLocks noChangeArrowheads="1"/>
                </p:cNvSpPr>
                <p:nvPr/>
              </p:nvSpPr>
              <p:spPr bwMode="auto">
                <a:xfrm>
                  <a:off x="930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76" name="Rectangle 194"/>
                <p:cNvSpPr>
                  <a:spLocks noChangeArrowheads="1"/>
                </p:cNvSpPr>
                <p:nvPr/>
              </p:nvSpPr>
              <p:spPr bwMode="auto">
                <a:xfrm>
                  <a:off x="1087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77" name="Rectangle 195"/>
                <p:cNvSpPr>
                  <a:spLocks noChangeArrowheads="1"/>
                </p:cNvSpPr>
                <p:nvPr/>
              </p:nvSpPr>
              <p:spPr bwMode="auto">
                <a:xfrm>
                  <a:off x="1244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78" name="Rectangle 196"/>
                <p:cNvSpPr>
                  <a:spLocks noChangeArrowheads="1"/>
                </p:cNvSpPr>
                <p:nvPr/>
              </p:nvSpPr>
              <p:spPr bwMode="auto">
                <a:xfrm>
                  <a:off x="2029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79" name="Rectangle 197"/>
                <p:cNvSpPr>
                  <a:spLocks noChangeArrowheads="1"/>
                </p:cNvSpPr>
                <p:nvPr/>
              </p:nvSpPr>
              <p:spPr bwMode="auto">
                <a:xfrm>
                  <a:off x="2186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80" name="Rectangle 198"/>
                <p:cNvSpPr>
                  <a:spLocks noChangeArrowheads="1"/>
                </p:cNvSpPr>
                <p:nvPr/>
              </p:nvSpPr>
              <p:spPr bwMode="auto">
                <a:xfrm>
                  <a:off x="2971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81" name="Rectangle 199"/>
                <p:cNvSpPr>
                  <a:spLocks noChangeArrowheads="1"/>
                </p:cNvSpPr>
                <p:nvPr/>
              </p:nvSpPr>
              <p:spPr bwMode="auto">
                <a:xfrm>
                  <a:off x="3128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82" name="Rectangle 200"/>
                <p:cNvSpPr>
                  <a:spLocks noChangeArrowheads="1"/>
                </p:cNvSpPr>
                <p:nvPr/>
              </p:nvSpPr>
              <p:spPr bwMode="auto">
                <a:xfrm>
                  <a:off x="3285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83" name="Rectangle 201"/>
                <p:cNvSpPr>
                  <a:spLocks noChangeArrowheads="1"/>
                </p:cNvSpPr>
                <p:nvPr/>
              </p:nvSpPr>
              <p:spPr bwMode="auto">
                <a:xfrm>
                  <a:off x="3442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84" name="Rectangle 202"/>
                <p:cNvSpPr>
                  <a:spLocks noChangeArrowheads="1"/>
                </p:cNvSpPr>
                <p:nvPr/>
              </p:nvSpPr>
              <p:spPr bwMode="auto">
                <a:xfrm>
                  <a:off x="2343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85" name="Rectangle 203"/>
                <p:cNvSpPr>
                  <a:spLocks noChangeArrowheads="1"/>
                </p:cNvSpPr>
                <p:nvPr/>
              </p:nvSpPr>
              <p:spPr bwMode="auto">
                <a:xfrm>
                  <a:off x="2500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86" name="Rectangle 204"/>
                <p:cNvSpPr>
                  <a:spLocks noChangeArrowheads="1"/>
                </p:cNvSpPr>
                <p:nvPr/>
              </p:nvSpPr>
              <p:spPr bwMode="auto">
                <a:xfrm>
                  <a:off x="2657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87" name="Rectangle 205"/>
                <p:cNvSpPr>
                  <a:spLocks noChangeArrowheads="1"/>
                </p:cNvSpPr>
                <p:nvPr/>
              </p:nvSpPr>
              <p:spPr bwMode="auto">
                <a:xfrm>
                  <a:off x="2814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88" name="Rectangle 206"/>
                <p:cNvSpPr>
                  <a:spLocks noChangeArrowheads="1"/>
                </p:cNvSpPr>
                <p:nvPr/>
              </p:nvSpPr>
              <p:spPr bwMode="auto">
                <a:xfrm>
                  <a:off x="3599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89" name="Rectangle 207"/>
                <p:cNvSpPr>
                  <a:spLocks noChangeArrowheads="1"/>
                </p:cNvSpPr>
                <p:nvPr/>
              </p:nvSpPr>
              <p:spPr bwMode="auto">
                <a:xfrm>
                  <a:off x="3756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90" name="Rectangle 208"/>
                <p:cNvSpPr>
                  <a:spLocks noChangeArrowheads="1"/>
                </p:cNvSpPr>
                <p:nvPr/>
              </p:nvSpPr>
              <p:spPr bwMode="auto">
                <a:xfrm>
                  <a:off x="1401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91" name="Rectangle 209"/>
                <p:cNvSpPr>
                  <a:spLocks noChangeArrowheads="1"/>
                </p:cNvSpPr>
                <p:nvPr/>
              </p:nvSpPr>
              <p:spPr bwMode="auto">
                <a:xfrm>
                  <a:off x="1558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92" name="Rectangle 210"/>
                <p:cNvSpPr>
                  <a:spLocks noChangeArrowheads="1"/>
                </p:cNvSpPr>
                <p:nvPr/>
              </p:nvSpPr>
              <p:spPr bwMode="auto">
                <a:xfrm>
                  <a:off x="1715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93" name="Rectangle 211"/>
                <p:cNvSpPr>
                  <a:spLocks noChangeArrowheads="1"/>
                </p:cNvSpPr>
                <p:nvPr/>
              </p:nvSpPr>
              <p:spPr bwMode="auto">
                <a:xfrm>
                  <a:off x="1872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94" name="Rectangle 212"/>
                <p:cNvSpPr>
                  <a:spLocks noChangeArrowheads="1"/>
                </p:cNvSpPr>
                <p:nvPr/>
              </p:nvSpPr>
              <p:spPr bwMode="auto">
                <a:xfrm>
                  <a:off x="773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95" name="Rectangle 213"/>
                <p:cNvSpPr>
                  <a:spLocks noChangeArrowheads="1"/>
                </p:cNvSpPr>
                <p:nvPr/>
              </p:nvSpPr>
              <p:spPr bwMode="auto">
                <a:xfrm>
                  <a:off x="930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96" name="Rectangle 214"/>
                <p:cNvSpPr>
                  <a:spLocks noChangeArrowheads="1"/>
                </p:cNvSpPr>
                <p:nvPr/>
              </p:nvSpPr>
              <p:spPr bwMode="auto">
                <a:xfrm>
                  <a:off x="1087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97" name="Rectangle 215"/>
                <p:cNvSpPr>
                  <a:spLocks noChangeArrowheads="1"/>
                </p:cNvSpPr>
                <p:nvPr/>
              </p:nvSpPr>
              <p:spPr bwMode="auto">
                <a:xfrm>
                  <a:off x="1244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98" name="Rectangle 216"/>
                <p:cNvSpPr>
                  <a:spLocks noChangeArrowheads="1"/>
                </p:cNvSpPr>
                <p:nvPr/>
              </p:nvSpPr>
              <p:spPr bwMode="auto">
                <a:xfrm>
                  <a:off x="2029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99" name="Rectangle 217"/>
                <p:cNvSpPr>
                  <a:spLocks noChangeArrowheads="1"/>
                </p:cNvSpPr>
                <p:nvPr/>
              </p:nvSpPr>
              <p:spPr bwMode="auto">
                <a:xfrm>
                  <a:off x="2186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00" name="Rectangle 218"/>
                <p:cNvSpPr>
                  <a:spLocks noChangeArrowheads="1"/>
                </p:cNvSpPr>
                <p:nvPr/>
              </p:nvSpPr>
              <p:spPr bwMode="auto">
                <a:xfrm>
                  <a:off x="2971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01" name="Rectangle 219"/>
                <p:cNvSpPr>
                  <a:spLocks noChangeArrowheads="1"/>
                </p:cNvSpPr>
                <p:nvPr/>
              </p:nvSpPr>
              <p:spPr bwMode="auto">
                <a:xfrm>
                  <a:off x="3128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02" name="Rectangle 220"/>
                <p:cNvSpPr>
                  <a:spLocks noChangeArrowheads="1"/>
                </p:cNvSpPr>
                <p:nvPr/>
              </p:nvSpPr>
              <p:spPr bwMode="auto">
                <a:xfrm>
                  <a:off x="3285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03" name="Rectangle 221"/>
                <p:cNvSpPr>
                  <a:spLocks noChangeArrowheads="1"/>
                </p:cNvSpPr>
                <p:nvPr/>
              </p:nvSpPr>
              <p:spPr bwMode="auto">
                <a:xfrm>
                  <a:off x="3442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04" name="Rectangle 222"/>
                <p:cNvSpPr>
                  <a:spLocks noChangeArrowheads="1"/>
                </p:cNvSpPr>
                <p:nvPr/>
              </p:nvSpPr>
              <p:spPr bwMode="auto">
                <a:xfrm>
                  <a:off x="2343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05" name="Rectangle 223"/>
                <p:cNvSpPr>
                  <a:spLocks noChangeArrowheads="1"/>
                </p:cNvSpPr>
                <p:nvPr/>
              </p:nvSpPr>
              <p:spPr bwMode="auto">
                <a:xfrm>
                  <a:off x="2500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06" name="Rectangle 224"/>
                <p:cNvSpPr>
                  <a:spLocks noChangeArrowheads="1"/>
                </p:cNvSpPr>
                <p:nvPr/>
              </p:nvSpPr>
              <p:spPr bwMode="auto">
                <a:xfrm>
                  <a:off x="2657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07" name="Rectangle 225"/>
                <p:cNvSpPr>
                  <a:spLocks noChangeArrowheads="1"/>
                </p:cNvSpPr>
                <p:nvPr/>
              </p:nvSpPr>
              <p:spPr bwMode="auto">
                <a:xfrm>
                  <a:off x="2814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08" name="Rectangle 226"/>
                <p:cNvSpPr>
                  <a:spLocks noChangeArrowheads="1"/>
                </p:cNvSpPr>
                <p:nvPr/>
              </p:nvSpPr>
              <p:spPr bwMode="auto">
                <a:xfrm>
                  <a:off x="3599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09" name="Rectangle 227"/>
                <p:cNvSpPr>
                  <a:spLocks noChangeArrowheads="1"/>
                </p:cNvSpPr>
                <p:nvPr/>
              </p:nvSpPr>
              <p:spPr bwMode="auto">
                <a:xfrm>
                  <a:off x="3756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10" name="Rectangle 228"/>
                <p:cNvSpPr>
                  <a:spLocks noChangeArrowheads="1"/>
                </p:cNvSpPr>
                <p:nvPr/>
              </p:nvSpPr>
              <p:spPr bwMode="auto">
                <a:xfrm>
                  <a:off x="1401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11" name="Rectangle 229"/>
                <p:cNvSpPr>
                  <a:spLocks noChangeArrowheads="1"/>
                </p:cNvSpPr>
                <p:nvPr/>
              </p:nvSpPr>
              <p:spPr bwMode="auto">
                <a:xfrm>
                  <a:off x="1558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12" name="Rectangle 230"/>
                <p:cNvSpPr>
                  <a:spLocks noChangeArrowheads="1"/>
                </p:cNvSpPr>
                <p:nvPr/>
              </p:nvSpPr>
              <p:spPr bwMode="auto">
                <a:xfrm>
                  <a:off x="1715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13" name="Rectangle 231"/>
                <p:cNvSpPr>
                  <a:spLocks noChangeArrowheads="1"/>
                </p:cNvSpPr>
                <p:nvPr/>
              </p:nvSpPr>
              <p:spPr bwMode="auto">
                <a:xfrm>
                  <a:off x="1872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14" name="Rectangle 232"/>
                <p:cNvSpPr>
                  <a:spLocks noChangeArrowheads="1"/>
                </p:cNvSpPr>
                <p:nvPr/>
              </p:nvSpPr>
              <p:spPr bwMode="auto">
                <a:xfrm>
                  <a:off x="773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15" name="Rectangle 233"/>
                <p:cNvSpPr>
                  <a:spLocks noChangeArrowheads="1"/>
                </p:cNvSpPr>
                <p:nvPr/>
              </p:nvSpPr>
              <p:spPr bwMode="auto">
                <a:xfrm>
                  <a:off x="930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16" name="Rectangle 234"/>
                <p:cNvSpPr>
                  <a:spLocks noChangeArrowheads="1"/>
                </p:cNvSpPr>
                <p:nvPr/>
              </p:nvSpPr>
              <p:spPr bwMode="auto">
                <a:xfrm>
                  <a:off x="1087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17" name="Rectangle 235"/>
                <p:cNvSpPr>
                  <a:spLocks noChangeArrowheads="1"/>
                </p:cNvSpPr>
                <p:nvPr/>
              </p:nvSpPr>
              <p:spPr bwMode="auto">
                <a:xfrm>
                  <a:off x="1244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18" name="Rectangle 236"/>
                <p:cNvSpPr>
                  <a:spLocks noChangeArrowheads="1"/>
                </p:cNvSpPr>
                <p:nvPr/>
              </p:nvSpPr>
              <p:spPr bwMode="auto">
                <a:xfrm>
                  <a:off x="2029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19" name="Rectangle 237"/>
                <p:cNvSpPr>
                  <a:spLocks noChangeArrowheads="1"/>
                </p:cNvSpPr>
                <p:nvPr/>
              </p:nvSpPr>
              <p:spPr bwMode="auto">
                <a:xfrm>
                  <a:off x="2186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20" name="Rectangle 238"/>
                <p:cNvSpPr>
                  <a:spLocks noChangeArrowheads="1"/>
                </p:cNvSpPr>
                <p:nvPr/>
              </p:nvSpPr>
              <p:spPr bwMode="auto">
                <a:xfrm>
                  <a:off x="2971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21" name="Rectangle 239"/>
                <p:cNvSpPr>
                  <a:spLocks noChangeArrowheads="1"/>
                </p:cNvSpPr>
                <p:nvPr/>
              </p:nvSpPr>
              <p:spPr bwMode="auto">
                <a:xfrm>
                  <a:off x="3128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22" name="Rectangle 240"/>
                <p:cNvSpPr>
                  <a:spLocks noChangeArrowheads="1"/>
                </p:cNvSpPr>
                <p:nvPr/>
              </p:nvSpPr>
              <p:spPr bwMode="auto">
                <a:xfrm>
                  <a:off x="3285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23" name="Rectangle 241"/>
                <p:cNvSpPr>
                  <a:spLocks noChangeArrowheads="1"/>
                </p:cNvSpPr>
                <p:nvPr/>
              </p:nvSpPr>
              <p:spPr bwMode="auto">
                <a:xfrm>
                  <a:off x="3442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24" name="Rectangle 242"/>
                <p:cNvSpPr>
                  <a:spLocks noChangeArrowheads="1"/>
                </p:cNvSpPr>
                <p:nvPr/>
              </p:nvSpPr>
              <p:spPr bwMode="auto">
                <a:xfrm>
                  <a:off x="2343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25" name="Rectangle 243"/>
                <p:cNvSpPr>
                  <a:spLocks noChangeArrowheads="1"/>
                </p:cNvSpPr>
                <p:nvPr/>
              </p:nvSpPr>
              <p:spPr bwMode="auto">
                <a:xfrm>
                  <a:off x="2500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26" name="Rectangle 244"/>
                <p:cNvSpPr>
                  <a:spLocks noChangeArrowheads="1"/>
                </p:cNvSpPr>
                <p:nvPr/>
              </p:nvSpPr>
              <p:spPr bwMode="auto">
                <a:xfrm>
                  <a:off x="2657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27" name="Rectangle 245"/>
                <p:cNvSpPr>
                  <a:spLocks noChangeArrowheads="1"/>
                </p:cNvSpPr>
                <p:nvPr/>
              </p:nvSpPr>
              <p:spPr bwMode="auto">
                <a:xfrm>
                  <a:off x="2814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28" name="Rectangle 246"/>
                <p:cNvSpPr>
                  <a:spLocks noChangeArrowheads="1"/>
                </p:cNvSpPr>
                <p:nvPr/>
              </p:nvSpPr>
              <p:spPr bwMode="auto">
                <a:xfrm>
                  <a:off x="3599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29" name="Rectangle 247"/>
                <p:cNvSpPr>
                  <a:spLocks noChangeArrowheads="1"/>
                </p:cNvSpPr>
                <p:nvPr/>
              </p:nvSpPr>
              <p:spPr bwMode="auto">
                <a:xfrm>
                  <a:off x="3756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30" name="Rectangle 248"/>
                <p:cNvSpPr>
                  <a:spLocks noChangeArrowheads="1"/>
                </p:cNvSpPr>
                <p:nvPr/>
              </p:nvSpPr>
              <p:spPr bwMode="auto">
                <a:xfrm>
                  <a:off x="1401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31" name="Rectangle 249"/>
                <p:cNvSpPr>
                  <a:spLocks noChangeArrowheads="1"/>
                </p:cNvSpPr>
                <p:nvPr/>
              </p:nvSpPr>
              <p:spPr bwMode="auto">
                <a:xfrm>
                  <a:off x="1558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32" name="Rectangle 250"/>
                <p:cNvSpPr>
                  <a:spLocks noChangeArrowheads="1"/>
                </p:cNvSpPr>
                <p:nvPr/>
              </p:nvSpPr>
              <p:spPr bwMode="auto">
                <a:xfrm>
                  <a:off x="1715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33" name="Rectangle 251"/>
                <p:cNvSpPr>
                  <a:spLocks noChangeArrowheads="1"/>
                </p:cNvSpPr>
                <p:nvPr/>
              </p:nvSpPr>
              <p:spPr bwMode="auto">
                <a:xfrm>
                  <a:off x="1872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34" name="Rectangle 252"/>
                <p:cNvSpPr>
                  <a:spLocks noChangeArrowheads="1"/>
                </p:cNvSpPr>
                <p:nvPr/>
              </p:nvSpPr>
              <p:spPr bwMode="auto">
                <a:xfrm>
                  <a:off x="773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35" name="Rectangle 253"/>
                <p:cNvSpPr>
                  <a:spLocks noChangeArrowheads="1"/>
                </p:cNvSpPr>
                <p:nvPr/>
              </p:nvSpPr>
              <p:spPr bwMode="auto">
                <a:xfrm>
                  <a:off x="930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36" name="Rectangle 254"/>
                <p:cNvSpPr>
                  <a:spLocks noChangeArrowheads="1"/>
                </p:cNvSpPr>
                <p:nvPr/>
              </p:nvSpPr>
              <p:spPr bwMode="auto">
                <a:xfrm>
                  <a:off x="1087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37" name="Rectangle 255"/>
                <p:cNvSpPr>
                  <a:spLocks noChangeArrowheads="1"/>
                </p:cNvSpPr>
                <p:nvPr/>
              </p:nvSpPr>
              <p:spPr bwMode="auto">
                <a:xfrm>
                  <a:off x="1244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38" name="Rectangle 256"/>
                <p:cNvSpPr>
                  <a:spLocks noChangeArrowheads="1"/>
                </p:cNvSpPr>
                <p:nvPr/>
              </p:nvSpPr>
              <p:spPr bwMode="auto">
                <a:xfrm>
                  <a:off x="2029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39" name="Rectangle 257"/>
                <p:cNvSpPr>
                  <a:spLocks noChangeArrowheads="1"/>
                </p:cNvSpPr>
                <p:nvPr/>
              </p:nvSpPr>
              <p:spPr bwMode="auto">
                <a:xfrm>
                  <a:off x="2186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40" name="Rectangle 258"/>
                <p:cNvSpPr>
                  <a:spLocks noChangeArrowheads="1"/>
                </p:cNvSpPr>
                <p:nvPr/>
              </p:nvSpPr>
              <p:spPr bwMode="auto">
                <a:xfrm>
                  <a:off x="2971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41" name="Rectangle 259"/>
                <p:cNvSpPr>
                  <a:spLocks noChangeArrowheads="1"/>
                </p:cNvSpPr>
                <p:nvPr/>
              </p:nvSpPr>
              <p:spPr bwMode="auto">
                <a:xfrm>
                  <a:off x="3128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42" name="Rectangle 260"/>
                <p:cNvSpPr>
                  <a:spLocks noChangeArrowheads="1"/>
                </p:cNvSpPr>
                <p:nvPr/>
              </p:nvSpPr>
              <p:spPr bwMode="auto">
                <a:xfrm>
                  <a:off x="3285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43" name="Rectangle 261"/>
                <p:cNvSpPr>
                  <a:spLocks noChangeArrowheads="1"/>
                </p:cNvSpPr>
                <p:nvPr/>
              </p:nvSpPr>
              <p:spPr bwMode="auto">
                <a:xfrm>
                  <a:off x="3442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44" name="Rectangle 262"/>
                <p:cNvSpPr>
                  <a:spLocks noChangeArrowheads="1"/>
                </p:cNvSpPr>
                <p:nvPr/>
              </p:nvSpPr>
              <p:spPr bwMode="auto">
                <a:xfrm>
                  <a:off x="2343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45" name="Rectangle 263"/>
                <p:cNvSpPr>
                  <a:spLocks noChangeArrowheads="1"/>
                </p:cNvSpPr>
                <p:nvPr/>
              </p:nvSpPr>
              <p:spPr bwMode="auto">
                <a:xfrm>
                  <a:off x="2500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46" name="Rectangle 264"/>
                <p:cNvSpPr>
                  <a:spLocks noChangeArrowheads="1"/>
                </p:cNvSpPr>
                <p:nvPr/>
              </p:nvSpPr>
              <p:spPr bwMode="auto">
                <a:xfrm>
                  <a:off x="2657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47" name="Rectangle 265"/>
                <p:cNvSpPr>
                  <a:spLocks noChangeArrowheads="1"/>
                </p:cNvSpPr>
                <p:nvPr/>
              </p:nvSpPr>
              <p:spPr bwMode="auto">
                <a:xfrm>
                  <a:off x="2814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48" name="Rectangle 266"/>
                <p:cNvSpPr>
                  <a:spLocks noChangeArrowheads="1"/>
                </p:cNvSpPr>
                <p:nvPr/>
              </p:nvSpPr>
              <p:spPr bwMode="auto">
                <a:xfrm>
                  <a:off x="3599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49" name="Rectangle 267"/>
                <p:cNvSpPr>
                  <a:spLocks noChangeArrowheads="1"/>
                </p:cNvSpPr>
                <p:nvPr/>
              </p:nvSpPr>
              <p:spPr bwMode="auto">
                <a:xfrm>
                  <a:off x="3756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50" name="Rectangle 268"/>
                <p:cNvSpPr>
                  <a:spLocks noChangeArrowheads="1"/>
                </p:cNvSpPr>
                <p:nvPr/>
              </p:nvSpPr>
              <p:spPr bwMode="auto">
                <a:xfrm>
                  <a:off x="1401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51" name="Rectangle 269"/>
                <p:cNvSpPr>
                  <a:spLocks noChangeArrowheads="1"/>
                </p:cNvSpPr>
                <p:nvPr/>
              </p:nvSpPr>
              <p:spPr bwMode="auto">
                <a:xfrm>
                  <a:off x="1558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52" name="Rectangle 270"/>
                <p:cNvSpPr>
                  <a:spLocks noChangeArrowheads="1"/>
                </p:cNvSpPr>
                <p:nvPr/>
              </p:nvSpPr>
              <p:spPr bwMode="auto">
                <a:xfrm>
                  <a:off x="1715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53" name="Rectangle 271"/>
                <p:cNvSpPr>
                  <a:spLocks noChangeArrowheads="1"/>
                </p:cNvSpPr>
                <p:nvPr/>
              </p:nvSpPr>
              <p:spPr bwMode="auto">
                <a:xfrm>
                  <a:off x="1872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54" name="Rectangle 272"/>
                <p:cNvSpPr>
                  <a:spLocks noChangeArrowheads="1"/>
                </p:cNvSpPr>
                <p:nvPr/>
              </p:nvSpPr>
              <p:spPr bwMode="auto">
                <a:xfrm>
                  <a:off x="773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55" name="Rectangle 273"/>
                <p:cNvSpPr>
                  <a:spLocks noChangeArrowheads="1"/>
                </p:cNvSpPr>
                <p:nvPr/>
              </p:nvSpPr>
              <p:spPr bwMode="auto">
                <a:xfrm>
                  <a:off x="930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56" name="Rectangle 274"/>
                <p:cNvSpPr>
                  <a:spLocks noChangeArrowheads="1"/>
                </p:cNvSpPr>
                <p:nvPr/>
              </p:nvSpPr>
              <p:spPr bwMode="auto">
                <a:xfrm>
                  <a:off x="1087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57" name="Rectangle 275"/>
                <p:cNvSpPr>
                  <a:spLocks noChangeArrowheads="1"/>
                </p:cNvSpPr>
                <p:nvPr/>
              </p:nvSpPr>
              <p:spPr bwMode="auto">
                <a:xfrm>
                  <a:off x="1244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58" name="Rectangle 276"/>
                <p:cNvSpPr>
                  <a:spLocks noChangeArrowheads="1"/>
                </p:cNvSpPr>
                <p:nvPr/>
              </p:nvSpPr>
              <p:spPr bwMode="auto">
                <a:xfrm>
                  <a:off x="2029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59" name="Rectangle 277"/>
                <p:cNvSpPr>
                  <a:spLocks noChangeArrowheads="1"/>
                </p:cNvSpPr>
                <p:nvPr/>
              </p:nvSpPr>
              <p:spPr bwMode="auto">
                <a:xfrm>
                  <a:off x="2186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60" name="Rectangle 278"/>
                <p:cNvSpPr>
                  <a:spLocks noChangeArrowheads="1"/>
                </p:cNvSpPr>
                <p:nvPr/>
              </p:nvSpPr>
              <p:spPr bwMode="auto">
                <a:xfrm>
                  <a:off x="2971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61" name="Rectangle 279"/>
                <p:cNvSpPr>
                  <a:spLocks noChangeArrowheads="1"/>
                </p:cNvSpPr>
                <p:nvPr/>
              </p:nvSpPr>
              <p:spPr bwMode="auto">
                <a:xfrm>
                  <a:off x="3128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62" name="Rectangle 280"/>
                <p:cNvSpPr>
                  <a:spLocks noChangeArrowheads="1"/>
                </p:cNvSpPr>
                <p:nvPr/>
              </p:nvSpPr>
              <p:spPr bwMode="auto">
                <a:xfrm>
                  <a:off x="3285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63" name="Rectangle 281"/>
                <p:cNvSpPr>
                  <a:spLocks noChangeArrowheads="1"/>
                </p:cNvSpPr>
                <p:nvPr/>
              </p:nvSpPr>
              <p:spPr bwMode="auto">
                <a:xfrm>
                  <a:off x="3442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64" name="Rectangle 282"/>
                <p:cNvSpPr>
                  <a:spLocks noChangeArrowheads="1"/>
                </p:cNvSpPr>
                <p:nvPr/>
              </p:nvSpPr>
              <p:spPr bwMode="auto">
                <a:xfrm>
                  <a:off x="2343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65" name="Rectangle 283"/>
                <p:cNvSpPr>
                  <a:spLocks noChangeArrowheads="1"/>
                </p:cNvSpPr>
                <p:nvPr/>
              </p:nvSpPr>
              <p:spPr bwMode="auto">
                <a:xfrm>
                  <a:off x="2500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66" name="Rectangle 284"/>
                <p:cNvSpPr>
                  <a:spLocks noChangeArrowheads="1"/>
                </p:cNvSpPr>
                <p:nvPr/>
              </p:nvSpPr>
              <p:spPr bwMode="auto">
                <a:xfrm>
                  <a:off x="2657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67" name="Rectangle 285"/>
                <p:cNvSpPr>
                  <a:spLocks noChangeArrowheads="1"/>
                </p:cNvSpPr>
                <p:nvPr/>
              </p:nvSpPr>
              <p:spPr bwMode="auto">
                <a:xfrm>
                  <a:off x="2814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68" name="Rectangle 286"/>
                <p:cNvSpPr>
                  <a:spLocks noChangeArrowheads="1"/>
                </p:cNvSpPr>
                <p:nvPr/>
              </p:nvSpPr>
              <p:spPr bwMode="auto">
                <a:xfrm>
                  <a:off x="3599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69" name="Rectangle 287"/>
                <p:cNvSpPr>
                  <a:spLocks noChangeArrowheads="1"/>
                </p:cNvSpPr>
                <p:nvPr/>
              </p:nvSpPr>
              <p:spPr bwMode="auto">
                <a:xfrm>
                  <a:off x="3756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70" name="Rectangle 288"/>
                <p:cNvSpPr>
                  <a:spLocks noChangeArrowheads="1"/>
                </p:cNvSpPr>
                <p:nvPr/>
              </p:nvSpPr>
              <p:spPr bwMode="auto">
                <a:xfrm>
                  <a:off x="1401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71" name="Rectangle 289"/>
                <p:cNvSpPr>
                  <a:spLocks noChangeArrowheads="1"/>
                </p:cNvSpPr>
                <p:nvPr/>
              </p:nvSpPr>
              <p:spPr bwMode="auto">
                <a:xfrm>
                  <a:off x="1558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72" name="Rectangle 290"/>
                <p:cNvSpPr>
                  <a:spLocks noChangeArrowheads="1"/>
                </p:cNvSpPr>
                <p:nvPr/>
              </p:nvSpPr>
              <p:spPr bwMode="auto">
                <a:xfrm>
                  <a:off x="1715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73" name="Rectangle 291"/>
                <p:cNvSpPr>
                  <a:spLocks noChangeArrowheads="1"/>
                </p:cNvSpPr>
                <p:nvPr/>
              </p:nvSpPr>
              <p:spPr bwMode="auto">
                <a:xfrm>
                  <a:off x="1872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74" name="Rectangle 292"/>
                <p:cNvSpPr>
                  <a:spLocks noChangeArrowheads="1"/>
                </p:cNvSpPr>
                <p:nvPr/>
              </p:nvSpPr>
              <p:spPr bwMode="auto">
                <a:xfrm>
                  <a:off x="773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75" name="Rectangle 293"/>
                <p:cNvSpPr>
                  <a:spLocks noChangeArrowheads="1"/>
                </p:cNvSpPr>
                <p:nvPr/>
              </p:nvSpPr>
              <p:spPr bwMode="auto">
                <a:xfrm>
                  <a:off x="930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76" name="Rectangle 294"/>
                <p:cNvSpPr>
                  <a:spLocks noChangeArrowheads="1"/>
                </p:cNvSpPr>
                <p:nvPr/>
              </p:nvSpPr>
              <p:spPr bwMode="auto">
                <a:xfrm>
                  <a:off x="1087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77" name="Rectangle 295"/>
                <p:cNvSpPr>
                  <a:spLocks noChangeArrowheads="1"/>
                </p:cNvSpPr>
                <p:nvPr/>
              </p:nvSpPr>
              <p:spPr bwMode="auto">
                <a:xfrm>
                  <a:off x="1244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78" name="Rectangle 296"/>
                <p:cNvSpPr>
                  <a:spLocks noChangeArrowheads="1"/>
                </p:cNvSpPr>
                <p:nvPr/>
              </p:nvSpPr>
              <p:spPr bwMode="auto">
                <a:xfrm>
                  <a:off x="2029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79" name="Rectangle 297"/>
                <p:cNvSpPr>
                  <a:spLocks noChangeArrowheads="1"/>
                </p:cNvSpPr>
                <p:nvPr/>
              </p:nvSpPr>
              <p:spPr bwMode="auto">
                <a:xfrm>
                  <a:off x="2186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80" name="Rectangle 298"/>
                <p:cNvSpPr>
                  <a:spLocks noChangeArrowheads="1"/>
                </p:cNvSpPr>
                <p:nvPr/>
              </p:nvSpPr>
              <p:spPr bwMode="auto">
                <a:xfrm>
                  <a:off x="2971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81" name="Rectangle 299"/>
                <p:cNvSpPr>
                  <a:spLocks noChangeArrowheads="1"/>
                </p:cNvSpPr>
                <p:nvPr/>
              </p:nvSpPr>
              <p:spPr bwMode="auto">
                <a:xfrm>
                  <a:off x="3128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82" name="Rectangle 300"/>
                <p:cNvSpPr>
                  <a:spLocks noChangeArrowheads="1"/>
                </p:cNvSpPr>
                <p:nvPr/>
              </p:nvSpPr>
              <p:spPr bwMode="auto">
                <a:xfrm>
                  <a:off x="3285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83" name="Rectangle 301"/>
                <p:cNvSpPr>
                  <a:spLocks noChangeArrowheads="1"/>
                </p:cNvSpPr>
                <p:nvPr/>
              </p:nvSpPr>
              <p:spPr bwMode="auto">
                <a:xfrm>
                  <a:off x="3442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84" name="Rectangle 302"/>
                <p:cNvSpPr>
                  <a:spLocks noChangeArrowheads="1"/>
                </p:cNvSpPr>
                <p:nvPr/>
              </p:nvSpPr>
              <p:spPr bwMode="auto">
                <a:xfrm>
                  <a:off x="2343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85" name="Rectangle 303"/>
                <p:cNvSpPr>
                  <a:spLocks noChangeArrowheads="1"/>
                </p:cNvSpPr>
                <p:nvPr/>
              </p:nvSpPr>
              <p:spPr bwMode="auto">
                <a:xfrm>
                  <a:off x="2500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86" name="Rectangle 304"/>
                <p:cNvSpPr>
                  <a:spLocks noChangeArrowheads="1"/>
                </p:cNvSpPr>
                <p:nvPr/>
              </p:nvSpPr>
              <p:spPr bwMode="auto">
                <a:xfrm>
                  <a:off x="2657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87" name="Rectangle 305"/>
                <p:cNvSpPr>
                  <a:spLocks noChangeArrowheads="1"/>
                </p:cNvSpPr>
                <p:nvPr/>
              </p:nvSpPr>
              <p:spPr bwMode="auto">
                <a:xfrm>
                  <a:off x="2814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88" name="Rectangle 306"/>
                <p:cNvSpPr>
                  <a:spLocks noChangeArrowheads="1"/>
                </p:cNvSpPr>
                <p:nvPr/>
              </p:nvSpPr>
              <p:spPr bwMode="auto">
                <a:xfrm>
                  <a:off x="3599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89" name="Rectangle 307"/>
                <p:cNvSpPr>
                  <a:spLocks noChangeArrowheads="1"/>
                </p:cNvSpPr>
                <p:nvPr/>
              </p:nvSpPr>
              <p:spPr bwMode="auto">
                <a:xfrm>
                  <a:off x="3756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90" name="Rectangle 308"/>
                <p:cNvSpPr>
                  <a:spLocks noChangeArrowheads="1"/>
                </p:cNvSpPr>
                <p:nvPr/>
              </p:nvSpPr>
              <p:spPr bwMode="auto">
                <a:xfrm>
                  <a:off x="1401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91" name="Rectangle 309"/>
                <p:cNvSpPr>
                  <a:spLocks noChangeArrowheads="1"/>
                </p:cNvSpPr>
                <p:nvPr/>
              </p:nvSpPr>
              <p:spPr bwMode="auto">
                <a:xfrm>
                  <a:off x="1558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92" name="Rectangle 310"/>
                <p:cNvSpPr>
                  <a:spLocks noChangeArrowheads="1"/>
                </p:cNvSpPr>
                <p:nvPr/>
              </p:nvSpPr>
              <p:spPr bwMode="auto">
                <a:xfrm>
                  <a:off x="1715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93" name="Rectangle 311"/>
                <p:cNvSpPr>
                  <a:spLocks noChangeArrowheads="1"/>
                </p:cNvSpPr>
                <p:nvPr/>
              </p:nvSpPr>
              <p:spPr bwMode="auto">
                <a:xfrm>
                  <a:off x="1872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94" name="Rectangle 312"/>
                <p:cNvSpPr>
                  <a:spLocks noChangeArrowheads="1"/>
                </p:cNvSpPr>
                <p:nvPr/>
              </p:nvSpPr>
              <p:spPr bwMode="auto">
                <a:xfrm>
                  <a:off x="773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95" name="Rectangle 313"/>
                <p:cNvSpPr>
                  <a:spLocks noChangeArrowheads="1"/>
                </p:cNvSpPr>
                <p:nvPr/>
              </p:nvSpPr>
              <p:spPr bwMode="auto">
                <a:xfrm>
                  <a:off x="930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96" name="Rectangle 314"/>
                <p:cNvSpPr>
                  <a:spLocks noChangeArrowheads="1"/>
                </p:cNvSpPr>
                <p:nvPr/>
              </p:nvSpPr>
              <p:spPr bwMode="auto">
                <a:xfrm>
                  <a:off x="1087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97" name="Rectangle 315"/>
                <p:cNvSpPr>
                  <a:spLocks noChangeArrowheads="1"/>
                </p:cNvSpPr>
                <p:nvPr/>
              </p:nvSpPr>
              <p:spPr bwMode="auto">
                <a:xfrm>
                  <a:off x="1244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98" name="Rectangle 316"/>
                <p:cNvSpPr>
                  <a:spLocks noChangeArrowheads="1"/>
                </p:cNvSpPr>
                <p:nvPr/>
              </p:nvSpPr>
              <p:spPr bwMode="auto">
                <a:xfrm>
                  <a:off x="2029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99" name="Rectangle 317"/>
                <p:cNvSpPr>
                  <a:spLocks noChangeArrowheads="1"/>
                </p:cNvSpPr>
                <p:nvPr/>
              </p:nvSpPr>
              <p:spPr bwMode="auto">
                <a:xfrm>
                  <a:off x="2186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500" name="Rectangle 318"/>
                <p:cNvSpPr>
                  <a:spLocks noChangeArrowheads="1"/>
                </p:cNvSpPr>
                <p:nvPr/>
              </p:nvSpPr>
              <p:spPr bwMode="auto">
                <a:xfrm>
                  <a:off x="2971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501" name="Rectangle 319"/>
                <p:cNvSpPr>
                  <a:spLocks noChangeArrowheads="1"/>
                </p:cNvSpPr>
                <p:nvPr/>
              </p:nvSpPr>
              <p:spPr bwMode="auto">
                <a:xfrm>
                  <a:off x="3128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502" name="Rectangle 320"/>
                <p:cNvSpPr>
                  <a:spLocks noChangeArrowheads="1"/>
                </p:cNvSpPr>
                <p:nvPr/>
              </p:nvSpPr>
              <p:spPr bwMode="auto">
                <a:xfrm>
                  <a:off x="3285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503" name="Rectangle 321"/>
                <p:cNvSpPr>
                  <a:spLocks noChangeArrowheads="1"/>
                </p:cNvSpPr>
                <p:nvPr/>
              </p:nvSpPr>
              <p:spPr bwMode="auto">
                <a:xfrm>
                  <a:off x="3442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504" name="Rectangle 322"/>
                <p:cNvSpPr>
                  <a:spLocks noChangeArrowheads="1"/>
                </p:cNvSpPr>
                <p:nvPr/>
              </p:nvSpPr>
              <p:spPr bwMode="auto">
                <a:xfrm>
                  <a:off x="2343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505" name="Rectangle 323"/>
                <p:cNvSpPr>
                  <a:spLocks noChangeArrowheads="1"/>
                </p:cNvSpPr>
                <p:nvPr/>
              </p:nvSpPr>
              <p:spPr bwMode="auto">
                <a:xfrm>
                  <a:off x="2500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506" name="Rectangle 324"/>
                <p:cNvSpPr>
                  <a:spLocks noChangeArrowheads="1"/>
                </p:cNvSpPr>
                <p:nvPr/>
              </p:nvSpPr>
              <p:spPr bwMode="auto">
                <a:xfrm>
                  <a:off x="2657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507" name="Rectangle 325"/>
                <p:cNvSpPr>
                  <a:spLocks noChangeArrowheads="1"/>
                </p:cNvSpPr>
                <p:nvPr/>
              </p:nvSpPr>
              <p:spPr bwMode="auto">
                <a:xfrm>
                  <a:off x="2814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508" name="Rectangle 326"/>
                <p:cNvSpPr>
                  <a:spLocks noChangeArrowheads="1"/>
                </p:cNvSpPr>
                <p:nvPr/>
              </p:nvSpPr>
              <p:spPr bwMode="auto">
                <a:xfrm>
                  <a:off x="3599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509" name="Rectangle 327"/>
                <p:cNvSpPr>
                  <a:spLocks noChangeArrowheads="1"/>
                </p:cNvSpPr>
                <p:nvPr/>
              </p:nvSpPr>
              <p:spPr bwMode="auto">
                <a:xfrm>
                  <a:off x="3756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510" name="Rectangle 328"/>
                <p:cNvSpPr>
                  <a:spLocks noChangeArrowheads="1"/>
                </p:cNvSpPr>
                <p:nvPr/>
              </p:nvSpPr>
              <p:spPr bwMode="auto">
                <a:xfrm>
                  <a:off x="1401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511" name="Rectangle 329"/>
                <p:cNvSpPr>
                  <a:spLocks noChangeArrowheads="1"/>
                </p:cNvSpPr>
                <p:nvPr/>
              </p:nvSpPr>
              <p:spPr bwMode="auto">
                <a:xfrm>
                  <a:off x="1558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512" name="Rectangle 330"/>
                <p:cNvSpPr>
                  <a:spLocks noChangeArrowheads="1"/>
                </p:cNvSpPr>
                <p:nvPr/>
              </p:nvSpPr>
              <p:spPr bwMode="auto">
                <a:xfrm>
                  <a:off x="1715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513" name="Rectangle 331"/>
                <p:cNvSpPr>
                  <a:spLocks noChangeArrowheads="1"/>
                </p:cNvSpPr>
                <p:nvPr/>
              </p:nvSpPr>
              <p:spPr bwMode="auto">
                <a:xfrm>
                  <a:off x="1872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514" name="Rectangle 332"/>
                <p:cNvSpPr>
                  <a:spLocks noChangeArrowheads="1"/>
                </p:cNvSpPr>
                <p:nvPr/>
              </p:nvSpPr>
              <p:spPr bwMode="auto">
                <a:xfrm>
                  <a:off x="773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515" name="Rectangle 333"/>
                <p:cNvSpPr>
                  <a:spLocks noChangeArrowheads="1"/>
                </p:cNvSpPr>
                <p:nvPr/>
              </p:nvSpPr>
              <p:spPr bwMode="auto">
                <a:xfrm>
                  <a:off x="930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516" name="Rectangle 334"/>
                <p:cNvSpPr>
                  <a:spLocks noChangeArrowheads="1"/>
                </p:cNvSpPr>
                <p:nvPr/>
              </p:nvSpPr>
              <p:spPr bwMode="auto">
                <a:xfrm>
                  <a:off x="1087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517" name="Rectangle 335"/>
                <p:cNvSpPr>
                  <a:spLocks noChangeArrowheads="1"/>
                </p:cNvSpPr>
                <p:nvPr/>
              </p:nvSpPr>
              <p:spPr bwMode="auto">
                <a:xfrm>
                  <a:off x="1244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518" name="Rectangle 336"/>
                <p:cNvSpPr>
                  <a:spLocks noChangeArrowheads="1"/>
                </p:cNvSpPr>
                <p:nvPr/>
              </p:nvSpPr>
              <p:spPr bwMode="auto">
                <a:xfrm>
                  <a:off x="2029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519" name="Rectangle 337"/>
                <p:cNvSpPr>
                  <a:spLocks noChangeArrowheads="1"/>
                </p:cNvSpPr>
                <p:nvPr/>
              </p:nvSpPr>
              <p:spPr bwMode="auto">
                <a:xfrm>
                  <a:off x="2186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520" name="Rectangle 338"/>
                <p:cNvSpPr>
                  <a:spLocks noChangeArrowheads="1"/>
                </p:cNvSpPr>
                <p:nvPr/>
              </p:nvSpPr>
              <p:spPr bwMode="auto">
                <a:xfrm>
                  <a:off x="2971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521" name="Rectangle 339"/>
                <p:cNvSpPr>
                  <a:spLocks noChangeArrowheads="1"/>
                </p:cNvSpPr>
                <p:nvPr/>
              </p:nvSpPr>
              <p:spPr bwMode="auto">
                <a:xfrm>
                  <a:off x="3128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522" name="Rectangle 340"/>
                <p:cNvSpPr>
                  <a:spLocks noChangeArrowheads="1"/>
                </p:cNvSpPr>
                <p:nvPr/>
              </p:nvSpPr>
              <p:spPr bwMode="auto">
                <a:xfrm>
                  <a:off x="3285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523" name="Rectangle 341"/>
                <p:cNvSpPr>
                  <a:spLocks noChangeArrowheads="1"/>
                </p:cNvSpPr>
                <p:nvPr/>
              </p:nvSpPr>
              <p:spPr bwMode="auto">
                <a:xfrm>
                  <a:off x="3442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524" name="Rectangle 342"/>
                <p:cNvSpPr>
                  <a:spLocks noChangeArrowheads="1"/>
                </p:cNvSpPr>
                <p:nvPr/>
              </p:nvSpPr>
              <p:spPr bwMode="auto">
                <a:xfrm>
                  <a:off x="2343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525" name="Rectangle 343"/>
                <p:cNvSpPr>
                  <a:spLocks noChangeArrowheads="1"/>
                </p:cNvSpPr>
                <p:nvPr/>
              </p:nvSpPr>
              <p:spPr bwMode="auto">
                <a:xfrm>
                  <a:off x="2500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526" name="Rectangle 344"/>
                <p:cNvSpPr>
                  <a:spLocks noChangeArrowheads="1"/>
                </p:cNvSpPr>
                <p:nvPr/>
              </p:nvSpPr>
              <p:spPr bwMode="auto">
                <a:xfrm>
                  <a:off x="2657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527" name="Rectangle 345"/>
                <p:cNvSpPr>
                  <a:spLocks noChangeArrowheads="1"/>
                </p:cNvSpPr>
                <p:nvPr/>
              </p:nvSpPr>
              <p:spPr bwMode="auto">
                <a:xfrm>
                  <a:off x="2814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528" name="Rectangle 346"/>
                <p:cNvSpPr>
                  <a:spLocks noChangeArrowheads="1"/>
                </p:cNvSpPr>
                <p:nvPr/>
              </p:nvSpPr>
              <p:spPr bwMode="auto">
                <a:xfrm>
                  <a:off x="3599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529" name="Rectangle 347"/>
                <p:cNvSpPr>
                  <a:spLocks noChangeArrowheads="1"/>
                </p:cNvSpPr>
                <p:nvPr/>
              </p:nvSpPr>
              <p:spPr bwMode="auto">
                <a:xfrm>
                  <a:off x="3756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530" name="Rectangle 348"/>
                <p:cNvSpPr>
                  <a:spLocks noChangeArrowheads="1"/>
                </p:cNvSpPr>
                <p:nvPr/>
              </p:nvSpPr>
              <p:spPr bwMode="auto">
                <a:xfrm>
                  <a:off x="1401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531" name="Rectangle 349"/>
                <p:cNvSpPr>
                  <a:spLocks noChangeArrowheads="1"/>
                </p:cNvSpPr>
                <p:nvPr/>
              </p:nvSpPr>
              <p:spPr bwMode="auto">
                <a:xfrm>
                  <a:off x="1558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532" name="Rectangle 350"/>
                <p:cNvSpPr>
                  <a:spLocks noChangeArrowheads="1"/>
                </p:cNvSpPr>
                <p:nvPr/>
              </p:nvSpPr>
              <p:spPr bwMode="auto">
                <a:xfrm>
                  <a:off x="1715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533" name="Rectangle 351"/>
                <p:cNvSpPr>
                  <a:spLocks noChangeArrowheads="1"/>
                </p:cNvSpPr>
                <p:nvPr/>
              </p:nvSpPr>
              <p:spPr bwMode="auto">
                <a:xfrm>
                  <a:off x="1872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534" name="Rectangle 352"/>
                <p:cNvSpPr>
                  <a:spLocks noChangeArrowheads="1"/>
                </p:cNvSpPr>
                <p:nvPr/>
              </p:nvSpPr>
              <p:spPr bwMode="auto">
                <a:xfrm>
                  <a:off x="773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535" name="Rectangle 353"/>
                <p:cNvSpPr>
                  <a:spLocks noChangeArrowheads="1"/>
                </p:cNvSpPr>
                <p:nvPr/>
              </p:nvSpPr>
              <p:spPr bwMode="auto">
                <a:xfrm>
                  <a:off x="930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536" name="Rectangle 354"/>
                <p:cNvSpPr>
                  <a:spLocks noChangeArrowheads="1"/>
                </p:cNvSpPr>
                <p:nvPr/>
              </p:nvSpPr>
              <p:spPr bwMode="auto">
                <a:xfrm>
                  <a:off x="1087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537" name="Rectangle 355"/>
                <p:cNvSpPr>
                  <a:spLocks noChangeArrowheads="1"/>
                </p:cNvSpPr>
                <p:nvPr/>
              </p:nvSpPr>
              <p:spPr bwMode="auto">
                <a:xfrm>
                  <a:off x="1244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538" name="Rectangle 356"/>
                <p:cNvSpPr>
                  <a:spLocks noChangeArrowheads="1"/>
                </p:cNvSpPr>
                <p:nvPr/>
              </p:nvSpPr>
              <p:spPr bwMode="auto">
                <a:xfrm>
                  <a:off x="2029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539" name="Rectangle 357"/>
                <p:cNvSpPr>
                  <a:spLocks noChangeArrowheads="1"/>
                </p:cNvSpPr>
                <p:nvPr/>
              </p:nvSpPr>
              <p:spPr bwMode="auto">
                <a:xfrm>
                  <a:off x="2186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540" name="Rectangle 358"/>
                <p:cNvSpPr>
                  <a:spLocks noChangeArrowheads="1"/>
                </p:cNvSpPr>
                <p:nvPr/>
              </p:nvSpPr>
              <p:spPr bwMode="auto">
                <a:xfrm>
                  <a:off x="2971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541" name="Rectangle 359"/>
                <p:cNvSpPr>
                  <a:spLocks noChangeArrowheads="1"/>
                </p:cNvSpPr>
                <p:nvPr/>
              </p:nvSpPr>
              <p:spPr bwMode="auto">
                <a:xfrm>
                  <a:off x="3128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542" name="Rectangle 360"/>
                <p:cNvSpPr>
                  <a:spLocks noChangeArrowheads="1"/>
                </p:cNvSpPr>
                <p:nvPr/>
              </p:nvSpPr>
              <p:spPr bwMode="auto">
                <a:xfrm>
                  <a:off x="3285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543" name="Rectangle 361"/>
                <p:cNvSpPr>
                  <a:spLocks noChangeArrowheads="1"/>
                </p:cNvSpPr>
                <p:nvPr/>
              </p:nvSpPr>
              <p:spPr bwMode="auto">
                <a:xfrm>
                  <a:off x="3442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544" name="Rectangle 362"/>
                <p:cNvSpPr>
                  <a:spLocks noChangeArrowheads="1"/>
                </p:cNvSpPr>
                <p:nvPr/>
              </p:nvSpPr>
              <p:spPr bwMode="auto">
                <a:xfrm>
                  <a:off x="2343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545" name="Rectangle 363"/>
                <p:cNvSpPr>
                  <a:spLocks noChangeArrowheads="1"/>
                </p:cNvSpPr>
                <p:nvPr/>
              </p:nvSpPr>
              <p:spPr bwMode="auto">
                <a:xfrm>
                  <a:off x="2500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546" name="Rectangle 364"/>
                <p:cNvSpPr>
                  <a:spLocks noChangeArrowheads="1"/>
                </p:cNvSpPr>
                <p:nvPr/>
              </p:nvSpPr>
              <p:spPr bwMode="auto">
                <a:xfrm>
                  <a:off x="2657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547" name="Rectangle 365"/>
                <p:cNvSpPr>
                  <a:spLocks noChangeArrowheads="1"/>
                </p:cNvSpPr>
                <p:nvPr/>
              </p:nvSpPr>
              <p:spPr bwMode="auto">
                <a:xfrm>
                  <a:off x="2814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548" name="Rectangle 366"/>
                <p:cNvSpPr>
                  <a:spLocks noChangeArrowheads="1"/>
                </p:cNvSpPr>
                <p:nvPr/>
              </p:nvSpPr>
              <p:spPr bwMode="auto">
                <a:xfrm>
                  <a:off x="3599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549" name="Rectangle 367"/>
                <p:cNvSpPr>
                  <a:spLocks noChangeArrowheads="1"/>
                </p:cNvSpPr>
                <p:nvPr/>
              </p:nvSpPr>
              <p:spPr bwMode="auto">
                <a:xfrm>
                  <a:off x="3756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550" name="Rectangle 368"/>
                <p:cNvSpPr>
                  <a:spLocks noChangeArrowheads="1"/>
                </p:cNvSpPr>
                <p:nvPr/>
              </p:nvSpPr>
              <p:spPr bwMode="auto">
                <a:xfrm>
                  <a:off x="1401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551" name="Rectangle 369"/>
                <p:cNvSpPr>
                  <a:spLocks noChangeArrowheads="1"/>
                </p:cNvSpPr>
                <p:nvPr/>
              </p:nvSpPr>
              <p:spPr bwMode="auto">
                <a:xfrm>
                  <a:off x="1558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552" name="Rectangle 370"/>
                <p:cNvSpPr>
                  <a:spLocks noChangeArrowheads="1"/>
                </p:cNvSpPr>
                <p:nvPr/>
              </p:nvSpPr>
              <p:spPr bwMode="auto">
                <a:xfrm>
                  <a:off x="1715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553" name="Rectangle 371"/>
                <p:cNvSpPr>
                  <a:spLocks noChangeArrowheads="1"/>
                </p:cNvSpPr>
                <p:nvPr/>
              </p:nvSpPr>
              <p:spPr bwMode="auto">
                <a:xfrm>
                  <a:off x="1872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554" name="Rectangle 372"/>
                <p:cNvSpPr>
                  <a:spLocks noChangeArrowheads="1"/>
                </p:cNvSpPr>
                <p:nvPr/>
              </p:nvSpPr>
              <p:spPr bwMode="auto">
                <a:xfrm>
                  <a:off x="773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555" name="Rectangle 373"/>
                <p:cNvSpPr>
                  <a:spLocks noChangeArrowheads="1"/>
                </p:cNvSpPr>
                <p:nvPr/>
              </p:nvSpPr>
              <p:spPr bwMode="auto">
                <a:xfrm>
                  <a:off x="930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556" name="Rectangle 374"/>
                <p:cNvSpPr>
                  <a:spLocks noChangeArrowheads="1"/>
                </p:cNvSpPr>
                <p:nvPr/>
              </p:nvSpPr>
              <p:spPr bwMode="auto">
                <a:xfrm>
                  <a:off x="1087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557" name="Rectangle 375"/>
                <p:cNvSpPr>
                  <a:spLocks noChangeArrowheads="1"/>
                </p:cNvSpPr>
                <p:nvPr/>
              </p:nvSpPr>
              <p:spPr bwMode="auto">
                <a:xfrm>
                  <a:off x="1244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558" name="Rectangle 376"/>
                <p:cNvSpPr>
                  <a:spLocks noChangeArrowheads="1"/>
                </p:cNvSpPr>
                <p:nvPr/>
              </p:nvSpPr>
              <p:spPr bwMode="auto">
                <a:xfrm>
                  <a:off x="2029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559" name="Rectangle 377"/>
                <p:cNvSpPr>
                  <a:spLocks noChangeArrowheads="1"/>
                </p:cNvSpPr>
                <p:nvPr/>
              </p:nvSpPr>
              <p:spPr bwMode="auto">
                <a:xfrm>
                  <a:off x="2186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560" name="Rectangle 378"/>
                <p:cNvSpPr>
                  <a:spLocks noChangeArrowheads="1"/>
                </p:cNvSpPr>
                <p:nvPr/>
              </p:nvSpPr>
              <p:spPr bwMode="auto">
                <a:xfrm>
                  <a:off x="2971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561" name="Rectangle 379"/>
                <p:cNvSpPr>
                  <a:spLocks noChangeArrowheads="1"/>
                </p:cNvSpPr>
                <p:nvPr/>
              </p:nvSpPr>
              <p:spPr bwMode="auto">
                <a:xfrm>
                  <a:off x="3128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562" name="Rectangle 380"/>
                <p:cNvSpPr>
                  <a:spLocks noChangeArrowheads="1"/>
                </p:cNvSpPr>
                <p:nvPr/>
              </p:nvSpPr>
              <p:spPr bwMode="auto">
                <a:xfrm>
                  <a:off x="3285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563" name="Rectangle 381"/>
                <p:cNvSpPr>
                  <a:spLocks noChangeArrowheads="1"/>
                </p:cNvSpPr>
                <p:nvPr/>
              </p:nvSpPr>
              <p:spPr bwMode="auto">
                <a:xfrm>
                  <a:off x="3442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564" name="Rectangle 382"/>
                <p:cNvSpPr>
                  <a:spLocks noChangeArrowheads="1"/>
                </p:cNvSpPr>
                <p:nvPr/>
              </p:nvSpPr>
              <p:spPr bwMode="auto">
                <a:xfrm>
                  <a:off x="2343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565" name="Rectangle 383"/>
                <p:cNvSpPr>
                  <a:spLocks noChangeArrowheads="1"/>
                </p:cNvSpPr>
                <p:nvPr/>
              </p:nvSpPr>
              <p:spPr bwMode="auto">
                <a:xfrm>
                  <a:off x="2500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566" name="Rectangle 384"/>
                <p:cNvSpPr>
                  <a:spLocks noChangeArrowheads="1"/>
                </p:cNvSpPr>
                <p:nvPr/>
              </p:nvSpPr>
              <p:spPr bwMode="auto">
                <a:xfrm>
                  <a:off x="2657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567" name="Rectangle 385"/>
                <p:cNvSpPr>
                  <a:spLocks noChangeArrowheads="1"/>
                </p:cNvSpPr>
                <p:nvPr/>
              </p:nvSpPr>
              <p:spPr bwMode="auto">
                <a:xfrm>
                  <a:off x="2814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568" name="Rectangle 386"/>
                <p:cNvSpPr>
                  <a:spLocks noChangeArrowheads="1"/>
                </p:cNvSpPr>
                <p:nvPr/>
              </p:nvSpPr>
              <p:spPr bwMode="auto">
                <a:xfrm>
                  <a:off x="3599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569" name="Rectangle 387"/>
                <p:cNvSpPr>
                  <a:spLocks noChangeArrowheads="1"/>
                </p:cNvSpPr>
                <p:nvPr/>
              </p:nvSpPr>
              <p:spPr bwMode="auto">
                <a:xfrm>
                  <a:off x="3756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570" name="Rectangle 388"/>
                <p:cNvSpPr>
                  <a:spLocks noChangeArrowheads="1"/>
                </p:cNvSpPr>
                <p:nvPr/>
              </p:nvSpPr>
              <p:spPr bwMode="auto">
                <a:xfrm>
                  <a:off x="1401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571" name="Rectangle 389"/>
                <p:cNvSpPr>
                  <a:spLocks noChangeArrowheads="1"/>
                </p:cNvSpPr>
                <p:nvPr/>
              </p:nvSpPr>
              <p:spPr bwMode="auto">
                <a:xfrm>
                  <a:off x="1558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572" name="Rectangle 390"/>
                <p:cNvSpPr>
                  <a:spLocks noChangeArrowheads="1"/>
                </p:cNvSpPr>
                <p:nvPr/>
              </p:nvSpPr>
              <p:spPr bwMode="auto">
                <a:xfrm>
                  <a:off x="1715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573" name="Rectangle 391"/>
                <p:cNvSpPr>
                  <a:spLocks noChangeArrowheads="1"/>
                </p:cNvSpPr>
                <p:nvPr/>
              </p:nvSpPr>
              <p:spPr bwMode="auto">
                <a:xfrm>
                  <a:off x="1872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574" name="Rectangle 392"/>
                <p:cNvSpPr>
                  <a:spLocks noChangeArrowheads="1"/>
                </p:cNvSpPr>
                <p:nvPr/>
              </p:nvSpPr>
              <p:spPr bwMode="auto">
                <a:xfrm>
                  <a:off x="773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575" name="Rectangle 393"/>
                <p:cNvSpPr>
                  <a:spLocks noChangeArrowheads="1"/>
                </p:cNvSpPr>
                <p:nvPr/>
              </p:nvSpPr>
              <p:spPr bwMode="auto">
                <a:xfrm>
                  <a:off x="930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576" name="Rectangle 394"/>
                <p:cNvSpPr>
                  <a:spLocks noChangeArrowheads="1"/>
                </p:cNvSpPr>
                <p:nvPr/>
              </p:nvSpPr>
              <p:spPr bwMode="auto">
                <a:xfrm>
                  <a:off x="1087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577" name="Rectangle 395"/>
                <p:cNvSpPr>
                  <a:spLocks noChangeArrowheads="1"/>
                </p:cNvSpPr>
                <p:nvPr/>
              </p:nvSpPr>
              <p:spPr bwMode="auto">
                <a:xfrm>
                  <a:off x="1244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578" name="Rectangle 396"/>
                <p:cNvSpPr>
                  <a:spLocks noChangeArrowheads="1"/>
                </p:cNvSpPr>
                <p:nvPr/>
              </p:nvSpPr>
              <p:spPr bwMode="auto">
                <a:xfrm>
                  <a:off x="2029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579" name="Rectangle 397"/>
                <p:cNvSpPr>
                  <a:spLocks noChangeArrowheads="1"/>
                </p:cNvSpPr>
                <p:nvPr/>
              </p:nvSpPr>
              <p:spPr bwMode="auto">
                <a:xfrm>
                  <a:off x="2186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580" name="Rectangle 398"/>
                <p:cNvSpPr>
                  <a:spLocks noChangeArrowheads="1"/>
                </p:cNvSpPr>
                <p:nvPr/>
              </p:nvSpPr>
              <p:spPr bwMode="auto">
                <a:xfrm>
                  <a:off x="2971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581" name="Rectangle 399"/>
                <p:cNvSpPr>
                  <a:spLocks noChangeArrowheads="1"/>
                </p:cNvSpPr>
                <p:nvPr/>
              </p:nvSpPr>
              <p:spPr bwMode="auto">
                <a:xfrm>
                  <a:off x="3128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582" name="Rectangle 400"/>
                <p:cNvSpPr>
                  <a:spLocks noChangeArrowheads="1"/>
                </p:cNvSpPr>
                <p:nvPr/>
              </p:nvSpPr>
              <p:spPr bwMode="auto">
                <a:xfrm>
                  <a:off x="3285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583" name="Rectangle 401"/>
                <p:cNvSpPr>
                  <a:spLocks noChangeArrowheads="1"/>
                </p:cNvSpPr>
                <p:nvPr/>
              </p:nvSpPr>
              <p:spPr bwMode="auto">
                <a:xfrm>
                  <a:off x="3442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584" name="Rectangle 402"/>
                <p:cNvSpPr>
                  <a:spLocks noChangeArrowheads="1"/>
                </p:cNvSpPr>
                <p:nvPr/>
              </p:nvSpPr>
              <p:spPr bwMode="auto">
                <a:xfrm>
                  <a:off x="2343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585" name="Rectangle 403"/>
                <p:cNvSpPr>
                  <a:spLocks noChangeArrowheads="1"/>
                </p:cNvSpPr>
                <p:nvPr/>
              </p:nvSpPr>
              <p:spPr bwMode="auto">
                <a:xfrm>
                  <a:off x="2500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586" name="Rectangle 404"/>
                <p:cNvSpPr>
                  <a:spLocks noChangeArrowheads="1"/>
                </p:cNvSpPr>
                <p:nvPr/>
              </p:nvSpPr>
              <p:spPr bwMode="auto">
                <a:xfrm>
                  <a:off x="2657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587" name="Rectangle 405"/>
                <p:cNvSpPr>
                  <a:spLocks noChangeArrowheads="1"/>
                </p:cNvSpPr>
                <p:nvPr/>
              </p:nvSpPr>
              <p:spPr bwMode="auto">
                <a:xfrm>
                  <a:off x="2814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588" name="Rectangle 406"/>
                <p:cNvSpPr>
                  <a:spLocks noChangeArrowheads="1"/>
                </p:cNvSpPr>
                <p:nvPr/>
              </p:nvSpPr>
              <p:spPr bwMode="auto">
                <a:xfrm>
                  <a:off x="3599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589" name="Rectangle 407"/>
                <p:cNvSpPr>
                  <a:spLocks noChangeArrowheads="1"/>
                </p:cNvSpPr>
                <p:nvPr/>
              </p:nvSpPr>
              <p:spPr bwMode="auto">
                <a:xfrm>
                  <a:off x="3756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</p:grpSp>
          <p:sp>
            <p:nvSpPr>
              <p:cNvPr id="5188" name="Line 408"/>
              <p:cNvSpPr>
                <a:spLocks noChangeShapeType="1"/>
              </p:cNvSpPr>
              <p:nvPr/>
            </p:nvSpPr>
            <p:spPr bwMode="auto">
              <a:xfrm>
                <a:off x="2814" y="616"/>
                <a:ext cx="0" cy="314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189" name="Line 409"/>
              <p:cNvSpPr>
                <a:spLocks noChangeShapeType="1"/>
              </p:cNvSpPr>
              <p:nvPr/>
            </p:nvSpPr>
            <p:spPr bwMode="auto">
              <a:xfrm>
                <a:off x="1244" y="2186"/>
                <a:ext cx="314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5143" name="Text Box 410"/>
            <p:cNvSpPr txBox="1">
              <a:spLocks noChangeArrowheads="1"/>
            </p:cNvSpPr>
            <p:nvPr/>
          </p:nvSpPr>
          <p:spPr bwMode="auto">
            <a:xfrm>
              <a:off x="2696" y="2212"/>
              <a:ext cx="11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endParaRPr lang="en-US" altLang="en-US"/>
            </a:p>
          </p:txBody>
        </p:sp>
        <p:sp>
          <p:nvSpPr>
            <p:cNvPr id="5144" name="Text Box 411"/>
            <p:cNvSpPr txBox="1">
              <a:spLocks noChangeArrowheads="1"/>
            </p:cNvSpPr>
            <p:nvPr/>
          </p:nvSpPr>
          <p:spPr bwMode="auto">
            <a:xfrm>
              <a:off x="2691" y="2160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0</a:t>
              </a:r>
            </a:p>
          </p:txBody>
        </p:sp>
        <p:sp>
          <p:nvSpPr>
            <p:cNvPr id="5145" name="Text Box 412"/>
            <p:cNvSpPr txBox="1">
              <a:spLocks noChangeArrowheads="1"/>
            </p:cNvSpPr>
            <p:nvPr/>
          </p:nvSpPr>
          <p:spPr bwMode="auto">
            <a:xfrm>
              <a:off x="2860" y="2168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1</a:t>
              </a:r>
            </a:p>
          </p:txBody>
        </p:sp>
        <p:sp>
          <p:nvSpPr>
            <p:cNvPr id="5146" name="Text Box 413"/>
            <p:cNvSpPr txBox="1">
              <a:spLocks noChangeArrowheads="1"/>
            </p:cNvSpPr>
            <p:nvPr/>
          </p:nvSpPr>
          <p:spPr bwMode="auto">
            <a:xfrm>
              <a:off x="3012" y="2168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2</a:t>
              </a:r>
            </a:p>
          </p:txBody>
        </p:sp>
        <p:sp>
          <p:nvSpPr>
            <p:cNvPr id="5147" name="Text Box 414"/>
            <p:cNvSpPr txBox="1">
              <a:spLocks noChangeArrowheads="1"/>
            </p:cNvSpPr>
            <p:nvPr/>
          </p:nvSpPr>
          <p:spPr bwMode="auto">
            <a:xfrm>
              <a:off x="3172" y="2168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3</a:t>
              </a:r>
            </a:p>
          </p:txBody>
        </p:sp>
        <p:sp>
          <p:nvSpPr>
            <p:cNvPr id="5148" name="Text Box 415"/>
            <p:cNvSpPr txBox="1">
              <a:spLocks noChangeArrowheads="1"/>
            </p:cNvSpPr>
            <p:nvPr/>
          </p:nvSpPr>
          <p:spPr bwMode="auto">
            <a:xfrm>
              <a:off x="3316" y="2168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4</a:t>
              </a:r>
            </a:p>
          </p:txBody>
        </p:sp>
        <p:sp>
          <p:nvSpPr>
            <p:cNvPr id="5149" name="Text Box 416"/>
            <p:cNvSpPr txBox="1">
              <a:spLocks noChangeArrowheads="1"/>
            </p:cNvSpPr>
            <p:nvPr/>
          </p:nvSpPr>
          <p:spPr bwMode="auto">
            <a:xfrm>
              <a:off x="3468" y="2168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5</a:t>
              </a:r>
            </a:p>
          </p:txBody>
        </p:sp>
        <p:sp>
          <p:nvSpPr>
            <p:cNvPr id="5150" name="Text Box 417"/>
            <p:cNvSpPr txBox="1">
              <a:spLocks noChangeArrowheads="1"/>
            </p:cNvSpPr>
            <p:nvPr/>
          </p:nvSpPr>
          <p:spPr bwMode="auto">
            <a:xfrm>
              <a:off x="3636" y="2168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6</a:t>
              </a:r>
            </a:p>
          </p:txBody>
        </p:sp>
        <p:sp>
          <p:nvSpPr>
            <p:cNvPr id="5151" name="Text Box 418"/>
            <p:cNvSpPr txBox="1">
              <a:spLocks noChangeArrowheads="1"/>
            </p:cNvSpPr>
            <p:nvPr/>
          </p:nvSpPr>
          <p:spPr bwMode="auto">
            <a:xfrm>
              <a:off x="3788" y="2168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7</a:t>
              </a:r>
            </a:p>
          </p:txBody>
        </p:sp>
        <p:sp>
          <p:nvSpPr>
            <p:cNvPr id="5152" name="Text Box 419"/>
            <p:cNvSpPr txBox="1">
              <a:spLocks noChangeArrowheads="1"/>
            </p:cNvSpPr>
            <p:nvPr/>
          </p:nvSpPr>
          <p:spPr bwMode="auto">
            <a:xfrm>
              <a:off x="3936" y="2172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8</a:t>
              </a:r>
            </a:p>
          </p:txBody>
        </p:sp>
        <p:sp>
          <p:nvSpPr>
            <p:cNvPr id="5153" name="Text Box 420"/>
            <p:cNvSpPr txBox="1">
              <a:spLocks noChangeArrowheads="1"/>
            </p:cNvSpPr>
            <p:nvPr/>
          </p:nvSpPr>
          <p:spPr bwMode="auto">
            <a:xfrm>
              <a:off x="4096" y="2168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9</a:t>
              </a:r>
            </a:p>
          </p:txBody>
        </p:sp>
        <p:sp>
          <p:nvSpPr>
            <p:cNvPr id="5154" name="Text Box 421"/>
            <p:cNvSpPr txBox="1">
              <a:spLocks noChangeArrowheads="1"/>
            </p:cNvSpPr>
            <p:nvPr/>
          </p:nvSpPr>
          <p:spPr bwMode="auto">
            <a:xfrm>
              <a:off x="4236" y="2168"/>
              <a:ext cx="228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10</a:t>
              </a:r>
            </a:p>
          </p:txBody>
        </p:sp>
        <p:sp>
          <p:nvSpPr>
            <p:cNvPr id="5155" name="Text Box 422"/>
            <p:cNvSpPr txBox="1">
              <a:spLocks noChangeArrowheads="1"/>
            </p:cNvSpPr>
            <p:nvPr/>
          </p:nvSpPr>
          <p:spPr bwMode="auto">
            <a:xfrm>
              <a:off x="1240" y="2172"/>
              <a:ext cx="22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-9</a:t>
              </a:r>
            </a:p>
          </p:txBody>
        </p:sp>
        <p:sp>
          <p:nvSpPr>
            <p:cNvPr id="5156" name="Text Box 423"/>
            <p:cNvSpPr txBox="1">
              <a:spLocks noChangeArrowheads="1"/>
            </p:cNvSpPr>
            <p:nvPr/>
          </p:nvSpPr>
          <p:spPr bwMode="auto">
            <a:xfrm>
              <a:off x="1408" y="2172"/>
              <a:ext cx="216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-8</a:t>
              </a:r>
            </a:p>
          </p:txBody>
        </p:sp>
        <p:sp>
          <p:nvSpPr>
            <p:cNvPr id="5157" name="Text Box 424"/>
            <p:cNvSpPr txBox="1">
              <a:spLocks noChangeArrowheads="1"/>
            </p:cNvSpPr>
            <p:nvPr/>
          </p:nvSpPr>
          <p:spPr bwMode="auto">
            <a:xfrm>
              <a:off x="1560" y="2176"/>
              <a:ext cx="20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-7</a:t>
              </a:r>
            </a:p>
          </p:txBody>
        </p:sp>
        <p:sp>
          <p:nvSpPr>
            <p:cNvPr id="5158" name="Text Box 425"/>
            <p:cNvSpPr txBox="1">
              <a:spLocks noChangeArrowheads="1"/>
            </p:cNvSpPr>
            <p:nvPr/>
          </p:nvSpPr>
          <p:spPr bwMode="auto">
            <a:xfrm>
              <a:off x="1724" y="2172"/>
              <a:ext cx="228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-6</a:t>
              </a:r>
            </a:p>
          </p:txBody>
        </p:sp>
        <p:sp>
          <p:nvSpPr>
            <p:cNvPr id="5159" name="Text Box 426"/>
            <p:cNvSpPr txBox="1">
              <a:spLocks noChangeArrowheads="1"/>
            </p:cNvSpPr>
            <p:nvPr/>
          </p:nvSpPr>
          <p:spPr bwMode="auto">
            <a:xfrm>
              <a:off x="1868" y="2176"/>
              <a:ext cx="236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-5</a:t>
              </a:r>
            </a:p>
          </p:txBody>
        </p:sp>
        <p:sp>
          <p:nvSpPr>
            <p:cNvPr id="5160" name="Text Box 427"/>
            <p:cNvSpPr txBox="1">
              <a:spLocks noChangeArrowheads="1"/>
            </p:cNvSpPr>
            <p:nvPr/>
          </p:nvSpPr>
          <p:spPr bwMode="auto">
            <a:xfrm>
              <a:off x="2032" y="2172"/>
              <a:ext cx="228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-4</a:t>
              </a:r>
            </a:p>
          </p:txBody>
        </p:sp>
        <p:sp>
          <p:nvSpPr>
            <p:cNvPr id="5161" name="Text Box 428"/>
            <p:cNvSpPr txBox="1">
              <a:spLocks noChangeArrowheads="1"/>
            </p:cNvSpPr>
            <p:nvPr/>
          </p:nvSpPr>
          <p:spPr bwMode="auto">
            <a:xfrm>
              <a:off x="2188" y="2172"/>
              <a:ext cx="24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-3</a:t>
              </a:r>
            </a:p>
          </p:txBody>
        </p:sp>
        <p:sp>
          <p:nvSpPr>
            <p:cNvPr id="5162" name="Text Box 429"/>
            <p:cNvSpPr txBox="1">
              <a:spLocks noChangeArrowheads="1"/>
            </p:cNvSpPr>
            <p:nvPr/>
          </p:nvSpPr>
          <p:spPr bwMode="auto">
            <a:xfrm>
              <a:off x="2344" y="2172"/>
              <a:ext cx="23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-2</a:t>
              </a:r>
            </a:p>
          </p:txBody>
        </p:sp>
        <p:sp>
          <p:nvSpPr>
            <p:cNvPr id="5163" name="Text Box 430"/>
            <p:cNvSpPr txBox="1">
              <a:spLocks noChangeArrowheads="1"/>
            </p:cNvSpPr>
            <p:nvPr/>
          </p:nvSpPr>
          <p:spPr bwMode="auto">
            <a:xfrm>
              <a:off x="2520" y="2176"/>
              <a:ext cx="23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-1</a:t>
              </a:r>
            </a:p>
          </p:txBody>
        </p:sp>
        <p:sp>
          <p:nvSpPr>
            <p:cNvPr id="5164" name="Text Box 431"/>
            <p:cNvSpPr txBox="1">
              <a:spLocks noChangeArrowheads="1"/>
            </p:cNvSpPr>
            <p:nvPr/>
          </p:nvSpPr>
          <p:spPr bwMode="auto">
            <a:xfrm>
              <a:off x="1064" y="2168"/>
              <a:ext cx="24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-10</a:t>
              </a:r>
            </a:p>
          </p:txBody>
        </p:sp>
        <p:sp>
          <p:nvSpPr>
            <p:cNvPr id="5165" name="Text Box 432"/>
            <p:cNvSpPr txBox="1">
              <a:spLocks noChangeArrowheads="1"/>
            </p:cNvSpPr>
            <p:nvPr/>
          </p:nvSpPr>
          <p:spPr bwMode="auto">
            <a:xfrm>
              <a:off x="4424" y="2068"/>
              <a:ext cx="20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2000">
                  <a:latin typeface="Comic Sans MS" panose="030F0702030302020204" pitchFamily="66" charset="0"/>
                </a:rPr>
                <a:t>x</a:t>
              </a:r>
            </a:p>
          </p:txBody>
        </p:sp>
        <p:sp>
          <p:nvSpPr>
            <p:cNvPr id="5166" name="Text Box 433"/>
            <p:cNvSpPr txBox="1">
              <a:spLocks noChangeArrowheads="1"/>
            </p:cNvSpPr>
            <p:nvPr/>
          </p:nvSpPr>
          <p:spPr bwMode="auto">
            <a:xfrm>
              <a:off x="2732" y="316"/>
              <a:ext cx="20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2000">
                  <a:latin typeface="Comic Sans MS" panose="030F0702030302020204" pitchFamily="66" charset="0"/>
                </a:rPr>
                <a:t>y</a:t>
              </a:r>
            </a:p>
          </p:txBody>
        </p:sp>
        <p:sp>
          <p:nvSpPr>
            <p:cNvPr id="5167" name="Text Box 434"/>
            <p:cNvSpPr txBox="1">
              <a:spLocks noChangeArrowheads="1"/>
            </p:cNvSpPr>
            <p:nvPr/>
          </p:nvSpPr>
          <p:spPr bwMode="auto">
            <a:xfrm>
              <a:off x="2697" y="1992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1</a:t>
              </a:r>
            </a:p>
          </p:txBody>
        </p:sp>
        <p:sp>
          <p:nvSpPr>
            <p:cNvPr id="5168" name="Text Box 435"/>
            <p:cNvSpPr txBox="1">
              <a:spLocks noChangeArrowheads="1"/>
            </p:cNvSpPr>
            <p:nvPr/>
          </p:nvSpPr>
          <p:spPr bwMode="auto">
            <a:xfrm>
              <a:off x="2685" y="1842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2</a:t>
              </a:r>
            </a:p>
          </p:txBody>
        </p:sp>
        <p:sp>
          <p:nvSpPr>
            <p:cNvPr id="5169" name="Text Box 436"/>
            <p:cNvSpPr txBox="1">
              <a:spLocks noChangeArrowheads="1"/>
            </p:cNvSpPr>
            <p:nvPr/>
          </p:nvSpPr>
          <p:spPr bwMode="auto">
            <a:xfrm>
              <a:off x="2691" y="1689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3</a:t>
              </a:r>
            </a:p>
          </p:txBody>
        </p:sp>
        <p:sp>
          <p:nvSpPr>
            <p:cNvPr id="5170" name="Text Box 437"/>
            <p:cNvSpPr txBox="1">
              <a:spLocks noChangeArrowheads="1"/>
            </p:cNvSpPr>
            <p:nvPr/>
          </p:nvSpPr>
          <p:spPr bwMode="auto">
            <a:xfrm>
              <a:off x="2685" y="1530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4</a:t>
              </a:r>
            </a:p>
          </p:txBody>
        </p:sp>
        <p:sp>
          <p:nvSpPr>
            <p:cNvPr id="5171" name="Text Box 438"/>
            <p:cNvSpPr txBox="1">
              <a:spLocks noChangeArrowheads="1"/>
            </p:cNvSpPr>
            <p:nvPr/>
          </p:nvSpPr>
          <p:spPr bwMode="auto">
            <a:xfrm>
              <a:off x="2685" y="1365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5</a:t>
              </a:r>
            </a:p>
          </p:txBody>
        </p:sp>
        <p:sp>
          <p:nvSpPr>
            <p:cNvPr id="5172" name="Text Box 439"/>
            <p:cNvSpPr txBox="1">
              <a:spLocks noChangeArrowheads="1"/>
            </p:cNvSpPr>
            <p:nvPr/>
          </p:nvSpPr>
          <p:spPr bwMode="auto">
            <a:xfrm>
              <a:off x="2688" y="1212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6</a:t>
              </a:r>
            </a:p>
          </p:txBody>
        </p:sp>
        <p:sp>
          <p:nvSpPr>
            <p:cNvPr id="5173" name="Text Box 440"/>
            <p:cNvSpPr txBox="1">
              <a:spLocks noChangeArrowheads="1"/>
            </p:cNvSpPr>
            <p:nvPr/>
          </p:nvSpPr>
          <p:spPr bwMode="auto">
            <a:xfrm>
              <a:off x="2685" y="1056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7</a:t>
              </a:r>
            </a:p>
          </p:txBody>
        </p:sp>
        <p:sp>
          <p:nvSpPr>
            <p:cNvPr id="5174" name="Text Box 441"/>
            <p:cNvSpPr txBox="1">
              <a:spLocks noChangeArrowheads="1"/>
            </p:cNvSpPr>
            <p:nvPr/>
          </p:nvSpPr>
          <p:spPr bwMode="auto">
            <a:xfrm>
              <a:off x="2688" y="900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8</a:t>
              </a:r>
            </a:p>
          </p:txBody>
        </p:sp>
        <p:sp>
          <p:nvSpPr>
            <p:cNvPr id="5175" name="Text Box 442"/>
            <p:cNvSpPr txBox="1">
              <a:spLocks noChangeArrowheads="1"/>
            </p:cNvSpPr>
            <p:nvPr/>
          </p:nvSpPr>
          <p:spPr bwMode="auto">
            <a:xfrm>
              <a:off x="2685" y="738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9</a:t>
              </a:r>
            </a:p>
          </p:txBody>
        </p:sp>
        <p:sp>
          <p:nvSpPr>
            <p:cNvPr id="5176" name="Text Box 443"/>
            <p:cNvSpPr txBox="1">
              <a:spLocks noChangeArrowheads="1"/>
            </p:cNvSpPr>
            <p:nvPr/>
          </p:nvSpPr>
          <p:spPr bwMode="auto">
            <a:xfrm>
              <a:off x="2664" y="579"/>
              <a:ext cx="235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10</a:t>
              </a:r>
            </a:p>
          </p:txBody>
        </p:sp>
        <p:sp>
          <p:nvSpPr>
            <p:cNvPr id="5177" name="Text Box 444"/>
            <p:cNvSpPr txBox="1">
              <a:spLocks noChangeArrowheads="1"/>
            </p:cNvSpPr>
            <p:nvPr/>
          </p:nvSpPr>
          <p:spPr bwMode="auto">
            <a:xfrm>
              <a:off x="2676" y="2304"/>
              <a:ext cx="205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-1</a:t>
              </a:r>
            </a:p>
          </p:txBody>
        </p:sp>
        <p:sp>
          <p:nvSpPr>
            <p:cNvPr id="5178" name="Text Box 445"/>
            <p:cNvSpPr txBox="1">
              <a:spLocks noChangeArrowheads="1"/>
            </p:cNvSpPr>
            <p:nvPr/>
          </p:nvSpPr>
          <p:spPr bwMode="auto">
            <a:xfrm>
              <a:off x="2664" y="2469"/>
              <a:ext cx="205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-2</a:t>
              </a:r>
            </a:p>
          </p:txBody>
        </p:sp>
        <p:sp>
          <p:nvSpPr>
            <p:cNvPr id="5179" name="Text Box 446"/>
            <p:cNvSpPr txBox="1">
              <a:spLocks noChangeArrowheads="1"/>
            </p:cNvSpPr>
            <p:nvPr/>
          </p:nvSpPr>
          <p:spPr bwMode="auto">
            <a:xfrm>
              <a:off x="2658" y="2622"/>
              <a:ext cx="205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-3</a:t>
              </a:r>
            </a:p>
          </p:txBody>
        </p:sp>
        <p:sp>
          <p:nvSpPr>
            <p:cNvPr id="5180" name="Text Box 447"/>
            <p:cNvSpPr txBox="1">
              <a:spLocks noChangeArrowheads="1"/>
            </p:cNvSpPr>
            <p:nvPr/>
          </p:nvSpPr>
          <p:spPr bwMode="auto">
            <a:xfrm>
              <a:off x="2655" y="2781"/>
              <a:ext cx="241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-4</a:t>
              </a:r>
            </a:p>
          </p:txBody>
        </p:sp>
        <p:sp>
          <p:nvSpPr>
            <p:cNvPr id="5181" name="Text Box 448"/>
            <p:cNvSpPr txBox="1">
              <a:spLocks noChangeArrowheads="1"/>
            </p:cNvSpPr>
            <p:nvPr/>
          </p:nvSpPr>
          <p:spPr bwMode="auto">
            <a:xfrm>
              <a:off x="2655" y="2946"/>
              <a:ext cx="241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-5</a:t>
              </a:r>
            </a:p>
          </p:txBody>
        </p:sp>
        <p:sp>
          <p:nvSpPr>
            <p:cNvPr id="5182" name="Text Box 449"/>
            <p:cNvSpPr txBox="1">
              <a:spLocks noChangeArrowheads="1"/>
            </p:cNvSpPr>
            <p:nvPr/>
          </p:nvSpPr>
          <p:spPr bwMode="auto">
            <a:xfrm>
              <a:off x="2655" y="3093"/>
              <a:ext cx="241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-6</a:t>
              </a:r>
            </a:p>
          </p:txBody>
        </p:sp>
        <p:sp>
          <p:nvSpPr>
            <p:cNvPr id="5183" name="Text Box 450"/>
            <p:cNvSpPr txBox="1">
              <a:spLocks noChangeArrowheads="1"/>
            </p:cNvSpPr>
            <p:nvPr/>
          </p:nvSpPr>
          <p:spPr bwMode="auto">
            <a:xfrm>
              <a:off x="2658" y="3249"/>
              <a:ext cx="241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-7</a:t>
              </a:r>
            </a:p>
          </p:txBody>
        </p:sp>
        <p:sp>
          <p:nvSpPr>
            <p:cNvPr id="5184" name="Text Box 451"/>
            <p:cNvSpPr txBox="1">
              <a:spLocks noChangeArrowheads="1"/>
            </p:cNvSpPr>
            <p:nvPr/>
          </p:nvSpPr>
          <p:spPr bwMode="auto">
            <a:xfrm>
              <a:off x="2652" y="3411"/>
              <a:ext cx="241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-8</a:t>
              </a:r>
            </a:p>
          </p:txBody>
        </p:sp>
        <p:sp>
          <p:nvSpPr>
            <p:cNvPr id="5185" name="Text Box 452"/>
            <p:cNvSpPr txBox="1">
              <a:spLocks noChangeArrowheads="1"/>
            </p:cNvSpPr>
            <p:nvPr/>
          </p:nvSpPr>
          <p:spPr bwMode="auto">
            <a:xfrm>
              <a:off x="2661" y="3564"/>
              <a:ext cx="241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-9</a:t>
              </a:r>
            </a:p>
          </p:txBody>
        </p:sp>
        <p:sp>
          <p:nvSpPr>
            <p:cNvPr id="5186" name="Text Box 453"/>
            <p:cNvSpPr txBox="1">
              <a:spLocks noChangeArrowheads="1"/>
            </p:cNvSpPr>
            <p:nvPr/>
          </p:nvSpPr>
          <p:spPr bwMode="auto">
            <a:xfrm>
              <a:off x="2631" y="3720"/>
              <a:ext cx="241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 dirty="0">
                  <a:latin typeface="Comic Sans MS" panose="030F0702030302020204" pitchFamily="66" charset="0"/>
                </a:rPr>
                <a:t>-10</a:t>
              </a:r>
            </a:p>
          </p:txBody>
        </p:sp>
      </p:grpSp>
      <p:sp>
        <p:nvSpPr>
          <p:cNvPr id="5140" name="Text Box 456"/>
          <p:cNvSpPr txBox="1">
            <a:spLocks noChangeArrowheads="1"/>
          </p:cNvSpPr>
          <p:nvPr/>
        </p:nvSpPr>
        <p:spPr bwMode="auto">
          <a:xfrm>
            <a:off x="131763" y="2286001"/>
            <a:ext cx="3165475" cy="769938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2200" dirty="0">
                <a:latin typeface="Comic Sans MS" panose="030F0702030302020204" pitchFamily="66" charset="0"/>
              </a:rPr>
              <a:t>We need one other point on the graph.</a:t>
            </a:r>
          </a:p>
        </p:txBody>
      </p:sp>
      <p:sp>
        <p:nvSpPr>
          <p:cNvPr id="5141" name="Text Box 457"/>
          <p:cNvSpPr txBox="1">
            <a:spLocks noChangeArrowheads="1"/>
          </p:cNvSpPr>
          <p:nvPr/>
        </p:nvSpPr>
        <p:spPr bwMode="auto">
          <a:xfrm>
            <a:off x="127000" y="868363"/>
            <a:ext cx="3163888" cy="830263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dirty="0">
                <a:latin typeface="Comic Sans MS" panose="030F0702030302020204" pitchFamily="66" charset="0"/>
              </a:rPr>
              <a:t>Graph the line with equation y = </a:t>
            </a:r>
            <a:r>
              <a:rPr lang="en-GB" altLang="en-US" b="1" dirty="0">
                <a:solidFill>
                  <a:schemeClr val="accent2"/>
                </a:solidFill>
                <a:latin typeface="Comic Sans MS" panose="030F0702030302020204" pitchFamily="66" charset="0"/>
              </a:rPr>
              <a:t>2</a:t>
            </a:r>
            <a:r>
              <a:rPr lang="en-GB" altLang="en-US" dirty="0">
                <a:latin typeface="Comic Sans MS" panose="030F0702030302020204" pitchFamily="66" charset="0"/>
              </a:rPr>
              <a:t>x </a:t>
            </a:r>
            <a:r>
              <a:rPr lang="en-GB" altLang="en-US" dirty="0">
                <a:solidFill>
                  <a:srgbClr val="FF0000"/>
                </a:solidFill>
                <a:latin typeface="Comic Sans MS" panose="030F0702030302020204" pitchFamily="66" charset="0"/>
              </a:rPr>
              <a:t>-</a:t>
            </a:r>
            <a:r>
              <a:rPr lang="en-GB" altLang="en-US" dirty="0">
                <a:latin typeface="Comic Sans MS" panose="030F0702030302020204" pitchFamily="66" charset="0"/>
              </a:rPr>
              <a:t> </a:t>
            </a:r>
            <a:r>
              <a:rPr lang="en-GB" altLang="en-US" b="1" dirty="0">
                <a:solidFill>
                  <a:srgbClr val="FF0000"/>
                </a:solidFill>
                <a:latin typeface="Comic Sans MS" panose="030F0702030302020204" pitchFamily="66" charset="0"/>
              </a:rPr>
              <a:t>3</a:t>
            </a:r>
          </a:p>
        </p:txBody>
      </p:sp>
      <p:sp>
        <p:nvSpPr>
          <p:cNvPr id="5136" name="Line 458"/>
          <p:cNvSpPr>
            <a:spLocks noChangeShapeType="1"/>
          </p:cNvSpPr>
          <p:nvPr/>
        </p:nvSpPr>
        <p:spPr bwMode="auto">
          <a:xfrm>
            <a:off x="3492500" y="2425700"/>
            <a:ext cx="4978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34" name="Line 459"/>
          <p:cNvSpPr>
            <a:spLocks noChangeShapeType="1"/>
          </p:cNvSpPr>
          <p:nvPr/>
        </p:nvSpPr>
        <p:spPr bwMode="auto">
          <a:xfrm>
            <a:off x="7975600" y="939800"/>
            <a:ext cx="0" cy="496570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532" name="Text Box 460"/>
          <p:cNvSpPr txBox="1">
            <a:spLocks noChangeArrowheads="1"/>
          </p:cNvSpPr>
          <p:nvPr/>
        </p:nvSpPr>
        <p:spPr bwMode="auto">
          <a:xfrm>
            <a:off x="158750" y="3142599"/>
            <a:ext cx="3138488" cy="1200329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dirty="0">
                <a:latin typeface="Comic Sans MS" panose="030F0702030302020204" pitchFamily="66" charset="0"/>
              </a:rPr>
              <a:t>The other point can be found by using the gradient.</a:t>
            </a:r>
            <a:endParaRPr lang="en-GB" altLang="en-US" b="1" dirty="0">
              <a:solidFill>
                <a:srgbClr val="FF5050"/>
              </a:solidFill>
              <a:latin typeface="Comic Sans MS" panose="030F0702030302020204" pitchFamily="66" charset="0"/>
            </a:endParaRPr>
          </a:p>
        </p:txBody>
      </p:sp>
      <p:sp>
        <p:nvSpPr>
          <p:cNvPr id="3534" name="Line 462"/>
          <p:cNvSpPr>
            <a:spLocks noChangeShapeType="1"/>
          </p:cNvSpPr>
          <p:nvPr/>
        </p:nvSpPr>
        <p:spPr bwMode="auto">
          <a:xfrm>
            <a:off x="5961857" y="3656062"/>
            <a:ext cx="3175" cy="457200"/>
          </a:xfrm>
          <a:prstGeom prst="line">
            <a:avLst/>
          </a:prstGeom>
          <a:noFill/>
          <a:ln w="38100">
            <a:solidFill>
              <a:srgbClr val="FF505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535" name="Line 463"/>
          <p:cNvSpPr>
            <a:spLocks noChangeShapeType="1"/>
          </p:cNvSpPr>
          <p:nvPr/>
        </p:nvSpPr>
        <p:spPr bwMode="auto">
          <a:xfrm flipV="1">
            <a:off x="5953124" y="3655269"/>
            <a:ext cx="282575" cy="3175"/>
          </a:xfrm>
          <a:prstGeom prst="line">
            <a:avLst/>
          </a:prstGeom>
          <a:noFill/>
          <a:ln w="38100">
            <a:solidFill>
              <a:srgbClr val="FF505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9" name="Group 466"/>
          <p:cNvGrpSpPr>
            <a:grpSpLocks/>
          </p:cNvGrpSpPr>
          <p:nvPr/>
        </p:nvGrpSpPr>
        <p:grpSpPr bwMode="auto">
          <a:xfrm>
            <a:off x="5991225" y="4242545"/>
            <a:ext cx="2713037" cy="530225"/>
            <a:chOff x="3800" y="1720"/>
            <a:chExt cx="1510" cy="334"/>
          </a:xfrm>
        </p:grpSpPr>
        <p:sp>
          <p:nvSpPr>
            <p:cNvPr id="5131" name="Line 467"/>
            <p:cNvSpPr>
              <a:spLocks noChangeShapeType="1"/>
            </p:cNvSpPr>
            <p:nvPr/>
          </p:nvSpPr>
          <p:spPr bwMode="auto">
            <a:xfrm flipH="1" flipV="1">
              <a:off x="3800" y="1720"/>
              <a:ext cx="351" cy="144"/>
            </a:xfrm>
            <a:prstGeom prst="line">
              <a:avLst/>
            </a:prstGeom>
            <a:noFill/>
            <a:ln w="28575">
              <a:solidFill>
                <a:srgbClr val="FF505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32" name="Text Box 468"/>
            <p:cNvSpPr txBox="1">
              <a:spLocks noChangeArrowheads="1"/>
            </p:cNvSpPr>
            <p:nvPr/>
          </p:nvSpPr>
          <p:spPr bwMode="auto">
            <a:xfrm>
              <a:off x="4042" y="1804"/>
              <a:ext cx="126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2000" dirty="0">
                  <a:solidFill>
                    <a:schemeClr val="accent2"/>
                  </a:solidFill>
                  <a:latin typeface="Comic Sans MS" panose="030F0702030302020204" pitchFamily="66" charset="0"/>
                </a:rPr>
                <a:t>y intercept = -3</a:t>
              </a:r>
            </a:p>
          </p:txBody>
        </p:sp>
      </p:grpSp>
      <p:sp>
        <p:nvSpPr>
          <p:cNvPr id="3541" name="Text Box 469"/>
          <p:cNvSpPr txBox="1">
            <a:spLocks noChangeArrowheads="1"/>
          </p:cNvSpPr>
          <p:nvPr/>
        </p:nvSpPr>
        <p:spPr bwMode="auto">
          <a:xfrm>
            <a:off x="6781800" y="2888408"/>
            <a:ext cx="1536700" cy="366713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800" dirty="0">
                <a:solidFill>
                  <a:srgbClr val="FFFF99"/>
                </a:solidFill>
                <a:latin typeface="Comic Sans MS" panose="030F0702030302020204" pitchFamily="66" charset="0"/>
              </a:rPr>
              <a:t>y = 2x - 3</a:t>
            </a:r>
          </a:p>
        </p:txBody>
      </p:sp>
      <p:sp>
        <p:nvSpPr>
          <p:cNvPr id="3542" name="Line 470"/>
          <p:cNvSpPr>
            <a:spLocks noChangeShapeType="1"/>
          </p:cNvSpPr>
          <p:nvPr/>
        </p:nvSpPr>
        <p:spPr bwMode="auto">
          <a:xfrm flipV="1">
            <a:off x="5126040" y="1573212"/>
            <a:ext cx="2157412" cy="4270376"/>
          </a:xfrm>
          <a:prstGeom prst="line">
            <a:avLst/>
          </a:prstGeom>
          <a:noFill/>
          <a:ln w="22225">
            <a:solidFill>
              <a:srgbClr val="00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71" name="Text Box 456"/>
          <p:cNvSpPr txBox="1">
            <a:spLocks noChangeArrowheads="1"/>
          </p:cNvSpPr>
          <p:nvPr/>
        </p:nvSpPr>
        <p:spPr bwMode="auto">
          <a:xfrm>
            <a:off x="152401" y="1794669"/>
            <a:ext cx="3138487" cy="430887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2000" b="1" dirty="0">
                <a:solidFill>
                  <a:srgbClr val="FF0000"/>
                </a:solidFill>
                <a:latin typeface="Comic Sans MS" panose="030F0702030302020204" pitchFamily="66" charset="0"/>
              </a:rPr>
              <a:t>-3</a:t>
            </a:r>
            <a:r>
              <a:rPr lang="en-GB" altLang="en-US" sz="2200" dirty="0">
                <a:latin typeface="Comic Sans MS" panose="030F0702030302020204" pitchFamily="66" charset="0"/>
              </a:rPr>
              <a:t> is the </a:t>
            </a:r>
            <a:r>
              <a:rPr lang="en-GB" altLang="en-US" sz="2200" b="1" dirty="0">
                <a:solidFill>
                  <a:srgbClr val="FF6600"/>
                </a:solidFill>
                <a:latin typeface="Comic Sans MS" panose="030F0702030302020204" pitchFamily="66" charset="0"/>
              </a:rPr>
              <a:t>y intercept</a:t>
            </a:r>
            <a:r>
              <a:rPr lang="en-GB" altLang="en-US" sz="2200" dirty="0">
                <a:latin typeface="Comic Sans MS" panose="030F0702030302020204" pitchFamily="66" charset="0"/>
              </a:rPr>
              <a:t>.</a:t>
            </a:r>
          </a:p>
        </p:txBody>
      </p:sp>
      <p:sp>
        <p:nvSpPr>
          <p:cNvPr id="472" name="TextBox 471"/>
          <p:cNvSpPr txBox="1"/>
          <p:nvPr/>
        </p:nvSpPr>
        <p:spPr>
          <a:xfrm>
            <a:off x="5829868" y="3990330"/>
            <a:ext cx="332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</a:p>
        </p:txBody>
      </p:sp>
      <p:sp>
        <p:nvSpPr>
          <p:cNvPr id="473" name="Text Box 456"/>
          <p:cNvSpPr txBox="1">
            <a:spLocks noChangeArrowheads="1"/>
          </p:cNvSpPr>
          <p:nvPr/>
        </p:nvSpPr>
        <p:spPr bwMode="auto">
          <a:xfrm>
            <a:off x="129298" y="4422476"/>
            <a:ext cx="3138487" cy="461665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b="1" dirty="0">
                <a:solidFill>
                  <a:schemeClr val="accent2"/>
                </a:solidFill>
                <a:latin typeface="Comic Sans MS" panose="030F0702030302020204" pitchFamily="66" charset="0"/>
              </a:rPr>
              <a:t>2</a:t>
            </a:r>
            <a:r>
              <a:rPr lang="en-GB" altLang="en-US" sz="2000" b="1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GB" altLang="en-US" sz="2200" dirty="0">
                <a:latin typeface="Comic Sans MS" panose="030F0702030302020204" pitchFamily="66" charset="0"/>
              </a:rPr>
              <a:t>is the </a:t>
            </a:r>
            <a:r>
              <a:rPr lang="en-GB" altLang="en-US" sz="2200" b="1" dirty="0">
                <a:solidFill>
                  <a:srgbClr val="FF6600"/>
                </a:solidFill>
                <a:latin typeface="Comic Sans MS" panose="030F0702030302020204" pitchFamily="66" charset="0"/>
              </a:rPr>
              <a:t>gradient</a:t>
            </a:r>
            <a:r>
              <a:rPr lang="en-GB" altLang="en-US" sz="2200" dirty="0">
                <a:latin typeface="Comic Sans MS" panose="030F0702030302020204" pitchFamily="66" charset="0"/>
              </a:rPr>
              <a:t>.</a:t>
            </a:r>
          </a:p>
        </p:txBody>
      </p:sp>
      <p:sp>
        <p:nvSpPr>
          <p:cNvPr id="474" name="Text Box 456"/>
          <p:cNvSpPr txBox="1">
            <a:spLocks noChangeArrowheads="1"/>
          </p:cNvSpPr>
          <p:nvPr/>
        </p:nvSpPr>
        <p:spPr bwMode="auto">
          <a:xfrm>
            <a:off x="144418" y="4985794"/>
            <a:ext cx="3138487" cy="938719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200" dirty="0">
                <a:latin typeface="Comic Sans MS" panose="030F0702030302020204" pitchFamily="66" charset="0"/>
              </a:rPr>
              <a:t>It means:</a:t>
            </a:r>
          </a:p>
          <a:p>
            <a:pPr eaLnBrk="1" hangingPunct="1">
              <a:spcBef>
                <a:spcPct val="50000"/>
              </a:spcBef>
            </a:pPr>
            <a:endParaRPr lang="en-GB" altLang="en-US" sz="2200" dirty="0">
              <a:latin typeface="Comic Sans MS" panose="030F0702030302020204" pitchFamily="66" charset="0"/>
            </a:endParaRPr>
          </a:p>
        </p:txBody>
      </p:sp>
      <p:sp>
        <p:nvSpPr>
          <p:cNvPr id="475" name="Text Box 464"/>
          <p:cNvSpPr txBox="1">
            <a:spLocks noChangeArrowheads="1"/>
          </p:cNvSpPr>
          <p:nvPr/>
        </p:nvSpPr>
        <p:spPr bwMode="auto">
          <a:xfrm>
            <a:off x="1523442" y="5021113"/>
            <a:ext cx="12350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000" dirty="0">
                <a:solidFill>
                  <a:schemeClr val="accent2"/>
                </a:solidFill>
                <a:latin typeface="Comic Sans MS" panose="030F0702030302020204" pitchFamily="66" charset="0"/>
              </a:rPr>
              <a:t>rise = 2</a:t>
            </a:r>
          </a:p>
        </p:txBody>
      </p:sp>
      <p:sp>
        <p:nvSpPr>
          <p:cNvPr id="476" name="Text Box 465"/>
          <p:cNvSpPr txBox="1">
            <a:spLocks noChangeArrowheads="1"/>
          </p:cNvSpPr>
          <p:nvPr/>
        </p:nvSpPr>
        <p:spPr bwMode="auto">
          <a:xfrm>
            <a:off x="1563642" y="5417988"/>
            <a:ext cx="11588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000" dirty="0">
                <a:solidFill>
                  <a:schemeClr val="accent2"/>
                </a:solidFill>
                <a:latin typeface="Comic Sans MS" panose="030F0702030302020204" pitchFamily="66" charset="0"/>
              </a:rPr>
              <a:t>run = 1</a:t>
            </a:r>
          </a:p>
        </p:txBody>
      </p:sp>
      <p:sp>
        <p:nvSpPr>
          <p:cNvPr id="477" name="TextBox 476"/>
          <p:cNvSpPr txBox="1"/>
          <p:nvPr/>
        </p:nvSpPr>
        <p:spPr>
          <a:xfrm>
            <a:off x="6076272" y="3512592"/>
            <a:ext cx="332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</a:p>
        </p:txBody>
      </p:sp>
      <p:sp>
        <p:nvSpPr>
          <p:cNvPr id="478" name="TextBox 477"/>
          <p:cNvSpPr txBox="1"/>
          <p:nvPr/>
        </p:nvSpPr>
        <p:spPr>
          <a:xfrm>
            <a:off x="179512" y="116632"/>
            <a:ext cx="82089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2060"/>
                </a:solidFill>
                <a:latin typeface="Comic Sans MS" panose="030F0702030302020204" pitchFamily="66" charset="0"/>
              </a:rPr>
              <a:t>Graphing from the gradient-intercept form</a:t>
            </a:r>
            <a:endParaRPr lang="en-GB" sz="2800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479" name="Text Box 462"/>
          <p:cNvSpPr txBox="1">
            <a:spLocks noChangeArrowheads="1"/>
          </p:cNvSpPr>
          <p:nvPr/>
        </p:nvSpPr>
        <p:spPr bwMode="auto">
          <a:xfrm>
            <a:off x="4769645" y="3729087"/>
            <a:ext cx="11969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000" dirty="0">
                <a:solidFill>
                  <a:schemeClr val="accent2"/>
                </a:solidFill>
                <a:latin typeface="Comic Sans MS" panose="030F0702030302020204" pitchFamily="66" charset="0"/>
              </a:rPr>
              <a:t>rise = 2</a:t>
            </a:r>
          </a:p>
        </p:txBody>
      </p:sp>
      <p:sp>
        <p:nvSpPr>
          <p:cNvPr id="480" name="Text Box 463"/>
          <p:cNvSpPr txBox="1">
            <a:spLocks noChangeArrowheads="1"/>
          </p:cNvSpPr>
          <p:nvPr/>
        </p:nvSpPr>
        <p:spPr bwMode="auto">
          <a:xfrm>
            <a:off x="6288086" y="3557216"/>
            <a:ext cx="11842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000" dirty="0">
                <a:solidFill>
                  <a:schemeClr val="accent2"/>
                </a:solidFill>
                <a:latin typeface="Comic Sans MS" panose="030F0702030302020204" pitchFamily="66" charset="0"/>
              </a:rPr>
              <a:t>run = 1</a:t>
            </a:r>
          </a:p>
        </p:txBody>
      </p:sp>
      <p:sp>
        <p:nvSpPr>
          <p:cNvPr id="481" name="Rectangle 480">
            <a:hlinkClick r:id="rId2"/>
            <a:extLst>
              <a:ext uri="{FF2B5EF4-FFF2-40B4-BE49-F238E27FC236}">
                <a16:creationId xmlns:a16="http://schemas.microsoft.com/office/drawing/2014/main" id="{D3B7C022-EFEE-4353-8DF7-19F1FFD31BA0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2" name="Rectangle 481">
            <a:hlinkClick r:id="rId2"/>
            <a:extLst>
              <a:ext uri="{FF2B5EF4-FFF2-40B4-BE49-F238E27FC236}">
                <a16:creationId xmlns:a16="http://schemas.microsoft.com/office/drawing/2014/main" id="{049B544E-4267-4B74-97F3-55B6CA035BBA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2224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3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4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3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4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3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8" dur="500"/>
                                        <p:tgtEl>
                                          <p:spTgt spid="3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40" grpId="0" animBg="1"/>
      <p:bldP spid="3532" grpId="0" animBg="1" autoUpdateAnimBg="0"/>
      <p:bldP spid="3534" grpId="0" animBg="1"/>
      <p:bldP spid="3535" grpId="0" animBg="1"/>
      <p:bldP spid="3541" grpId="0" animBg="1" autoUpdateAnimBg="0"/>
      <p:bldP spid="3542" grpId="0" animBg="1"/>
      <p:bldP spid="471" grpId="0" animBg="1"/>
      <p:bldP spid="472" grpId="0"/>
      <p:bldP spid="473" grpId="0" animBg="1"/>
      <p:bldP spid="474" grpId="0" animBg="1"/>
      <p:bldP spid="475" grpId="0" autoUpdateAnimBg="0"/>
      <p:bldP spid="476" grpId="0" autoUpdateAnimBg="0"/>
      <p:bldP spid="477" grpId="0"/>
      <p:bldP spid="479" grpId="0" autoUpdateAnimBg="0"/>
      <p:bldP spid="480" grpId="0" autoUpdateAnimBg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">
  <a:themeElements>
    <a:clrScheme name="Orange Red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Personalizado 1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Equidad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plate 4_IBAA" id="{6ADC0F22-E213-402E-8B07-8ABD4CD42FB9}" vid="{34CA1712-6305-4A55-BB9B-2B838D6F99F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3_IBAI</Template>
  <TotalTime>540</TotalTime>
  <Words>1506</Words>
  <Application>Microsoft Office PowerPoint</Application>
  <PresentationFormat>On-screen Show (4:3)</PresentationFormat>
  <Paragraphs>522</Paragraphs>
  <Slides>15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3" baseType="lpstr">
      <vt:lpstr>Arial</vt:lpstr>
      <vt:lpstr>Calibri</vt:lpstr>
      <vt:lpstr>Comic Sans MS</vt:lpstr>
      <vt:lpstr>Times New Roman</vt:lpstr>
      <vt:lpstr>Wingdings</vt:lpstr>
      <vt:lpstr>Wingdings 2</vt:lpstr>
      <vt:lpstr>Theme1</vt:lpstr>
      <vt:lpstr>Equation</vt:lpstr>
      <vt:lpstr>The gradient-intercept form of the equation of a straight line</vt:lpstr>
      <vt:lpstr>The equation of a straight line</vt:lpstr>
      <vt:lpstr>The equation of a straight line</vt:lpstr>
      <vt:lpstr>The gradient-intercept form of the equation of a straight line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Gradient-intercept form straight line</dc:title>
  <dc:creator>Mathssupport</dc:creator>
  <cp:lastModifiedBy>Orlando Hurtado</cp:lastModifiedBy>
  <cp:revision>34</cp:revision>
  <dcterms:created xsi:type="dcterms:W3CDTF">2020-03-14T14:33:42Z</dcterms:created>
  <dcterms:modified xsi:type="dcterms:W3CDTF">2023-08-11T10:18:36Z</dcterms:modified>
</cp:coreProperties>
</file>