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318" r:id="rId4"/>
    <p:sldId id="333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2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A46D9-5AD6-43F6-9BB1-24998503DE76}" v="1293" dt="2023-07-17T14:10:02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11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9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90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4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2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263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6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620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7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95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8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804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9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885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10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75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draw the graph of a function given its equation.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graph of a function, its equation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31" name="5 Rectángulo">
            <a:extLst>
              <a:ext uri="{FF2B5EF4-FFF2-40B4-BE49-F238E27FC236}">
                <a16:creationId xmlns:a16="http://schemas.microsoft.com/office/drawing/2014/main" id="{F4EE462A-3930-3628-2951-70C4E4E5F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3605346"/>
            <a:ext cx="4897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Scroll down and fill in the table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8A3A9E-7814-1EC9-E4C7-CE5D251EF790}"/>
              </a:ext>
            </a:extLst>
          </p:cNvPr>
          <p:cNvSpPr/>
          <p:nvPr/>
        </p:nvSpPr>
        <p:spPr>
          <a:xfrm>
            <a:off x="904029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B063D1F-F1CC-E8B1-4709-F109FCD21313}"/>
              </a:ext>
            </a:extLst>
          </p:cNvPr>
          <p:cNvSpPr/>
          <p:nvPr/>
        </p:nvSpPr>
        <p:spPr>
          <a:xfrm>
            <a:off x="1489082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45F76E-DD85-3AEB-15F8-6AE5E620B21F}"/>
              </a:ext>
            </a:extLst>
          </p:cNvPr>
          <p:cNvSpPr/>
          <p:nvPr/>
        </p:nvSpPr>
        <p:spPr>
          <a:xfrm>
            <a:off x="2042053" y="2972439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109791C-24D5-FA63-61F3-605132B92EB8}"/>
              </a:ext>
            </a:extLst>
          </p:cNvPr>
          <p:cNvSpPr/>
          <p:nvPr/>
        </p:nvSpPr>
        <p:spPr>
          <a:xfrm>
            <a:off x="2622837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1B2454-4C54-EE4B-C3CA-86FF5794843C}"/>
              </a:ext>
            </a:extLst>
          </p:cNvPr>
          <p:cNvSpPr/>
          <p:nvPr/>
        </p:nvSpPr>
        <p:spPr>
          <a:xfrm>
            <a:off x="3143275" y="2972439"/>
            <a:ext cx="787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F869B5-9654-D18B-8C04-DF23A45639E0}"/>
              </a:ext>
            </a:extLst>
          </p:cNvPr>
          <p:cNvSpPr/>
          <p:nvPr/>
        </p:nvSpPr>
        <p:spPr>
          <a:xfrm>
            <a:off x="1118710" y="2570103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5B3ABA-62D6-6058-0677-81557C05ECAF}"/>
              </a:ext>
            </a:extLst>
          </p:cNvPr>
          <p:cNvSpPr/>
          <p:nvPr/>
        </p:nvSpPr>
        <p:spPr>
          <a:xfrm>
            <a:off x="1673768" y="257010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DC0D240-34DA-75ED-A729-95B3FE53F239}"/>
              </a:ext>
            </a:extLst>
          </p:cNvPr>
          <p:cNvSpPr/>
          <p:nvPr/>
        </p:nvSpPr>
        <p:spPr>
          <a:xfrm>
            <a:off x="2191733" y="2570103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1256B2F-290D-B3C6-A2DA-10D2ABD34092}"/>
              </a:ext>
            </a:extLst>
          </p:cNvPr>
          <p:cNvSpPr/>
          <p:nvPr/>
        </p:nvSpPr>
        <p:spPr>
          <a:xfrm>
            <a:off x="2747808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-8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99EEDE8-97EC-7326-212A-CD811DB18334}"/>
              </a:ext>
            </a:extLst>
          </p:cNvPr>
          <p:cNvSpPr/>
          <p:nvPr/>
        </p:nvSpPr>
        <p:spPr>
          <a:xfrm>
            <a:off x="3274240" y="2570103"/>
            <a:ext cx="455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A64BDF-538A-B420-4D7C-A73BA17E1D87}"/>
              </a:ext>
            </a:extLst>
          </p:cNvPr>
          <p:cNvSpPr/>
          <p:nvPr/>
        </p:nvSpPr>
        <p:spPr>
          <a:xfrm>
            <a:off x="3837084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-4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A53827B-9A6A-F072-861E-92CBD979D114}"/>
              </a:ext>
            </a:extLst>
          </p:cNvPr>
          <p:cNvSpPr/>
          <p:nvPr/>
        </p:nvSpPr>
        <p:spPr>
          <a:xfrm>
            <a:off x="3746160" y="2972439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4" name="6 Rectángulo">
            <a:extLst>
              <a:ext uri="{FF2B5EF4-FFF2-40B4-BE49-F238E27FC236}">
                <a16:creationId xmlns:a16="http://schemas.microsoft.com/office/drawing/2014/main" id="{A5CAC775-08EA-CBC5-B650-5FC0809B2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45" name="5 Rectángulo">
            <a:extLst>
              <a:ext uri="{FF2B5EF4-FFF2-40B4-BE49-F238E27FC236}">
                <a16:creationId xmlns:a16="http://schemas.microsoft.com/office/drawing/2014/main" id="{52780D88-83BE-E0D5-9AE7-3BE2BDC73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EA6219-55BC-969A-2437-81225AF5C8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4180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1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1" y="347920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0" y="4041214"/>
            <a:ext cx="50171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a smooth curve joining the points.</a:t>
            </a:r>
          </a:p>
        </p:txBody>
      </p:sp>
      <p:graphicFrame>
        <p:nvGraphicFramePr>
          <p:cNvPr id="17" name="Group 52">
            <a:extLst>
              <a:ext uri="{FF2B5EF4-FFF2-40B4-BE49-F238E27FC236}">
                <a16:creationId xmlns:a16="http://schemas.microsoft.com/office/drawing/2014/main" id="{92A57563-6D4B-CF0A-9607-645A4FDA9F9B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3D86E62-781A-27AA-AE6E-663684A8D989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25FF05-71DE-3040-EF41-07A4D00FD14E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6B792F-C1AA-D57C-4CE7-464EC50EB794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1B3EDB-4F7B-541C-553F-30FBF78C3E4D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7922C7-66DB-BDE5-1325-065D74D621D3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9C7183E-FCCF-149D-8812-5878AE05DA11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8FCC32-726D-5AC0-3463-6CF3A7FB88AC}"/>
              </a:ext>
            </a:extLst>
          </p:cNvPr>
          <p:cNvSpPr/>
          <p:nvPr/>
        </p:nvSpPr>
        <p:spPr>
          <a:xfrm>
            <a:off x="904029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0CF4434-162B-6525-6C77-BEF1D25732BC}"/>
              </a:ext>
            </a:extLst>
          </p:cNvPr>
          <p:cNvSpPr/>
          <p:nvPr/>
        </p:nvSpPr>
        <p:spPr>
          <a:xfrm>
            <a:off x="1489082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E41767-CFD6-989F-1D1E-A361C447D0B0}"/>
              </a:ext>
            </a:extLst>
          </p:cNvPr>
          <p:cNvSpPr/>
          <p:nvPr/>
        </p:nvSpPr>
        <p:spPr>
          <a:xfrm>
            <a:off x="2042053" y="2972439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C6B233F-7610-968F-B3E5-834880565771}"/>
              </a:ext>
            </a:extLst>
          </p:cNvPr>
          <p:cNvSpPr/>
          <p:nvPr/>
        </p:nvSpPr>
        <p:spPr>
          <a:xfrm>
            <a:off x="2622837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6CDCAD2-88BC-87C2-76A5-AA3897080E5D}"/>
              </a:ext>
            </a:extLst>
          </p:cNvPr>
          <p:cNvSpPr/>
          <p:nvPr/>
        </p:nvSpPr>
        <p:spPr>
          <a:xfrm>
            <a:off x="3143275" y="2972439"/>
            <a:ext cx="787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5538EA2-E913-7F55-2CB1-4F436CFEFD08}"/>
              </a:ext>
            </a:extLst>
          </p:cNvPr>
          <p:cNvSpPr/>
          <p:nvPr/>
        </p:nvSpPr>
        <p:spPr>
          <a:xfrm>
            <a:off x="1118710" y="2570103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A2448D6-70D8-0EF3-9DCD-8AD6510C4C25}"/>
              </a:ext>
            </a:extLst>
          </p:cNvPr>
          <p:cNvSpPr/>
          <p:nvPr/>
        </p:nvSpPr>
        <p:spPr>
          <a:xfrm>
            <a:off x="1673768" y="257010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47D1552-A72D-9B58-52AA-BB2AA29610EF}"/>
              </a:ext>
            </a:extLst>
          </p:cNvPr>
          <p:cNvSpPr/>
          <p:nvPr/>
        </p:nvSpPr>
        <p:spPr>
          <a:xfrm>
            <a:off x="2191733" y="2570103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AE69204-06F6-AD85-C688-2B3C2A405553}"/>
              </a:ext>
            </a:extLst>
          </p:cNvPr>
          <p:cNvSpPr/>
          <p:nvPr/>
        </p:nvSpPr>
        <p:spPr>
          <a:xfrm>
            <a:off x="2747808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-8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BFAE06B-C35E-2E83-497E-AD3054B99A13}"/>
              </a:ext>
            </a:extLst>
          </p:cNvPr>
          <p:cNvSpPr/>
          <p:nvPr/>
        </p:nvSpPr>
        <p:spPr>
          <a:xfrm>
            <a:off x="3274240" y="2570103"/>
            <a:ext cx="455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04474C-96B8-34B6-F38E-8E804FFCF680}"/>
              </a:ext>
            </a:extLst>
          </p:cNvPr>
          <p:cNvSpPr/>
          <p:nvPr/>
        </p:nvSpPr>
        <p:spPr>
          <a:xfrm>
            <a:off x="3837084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E9B7503-B5C8-D50B-FD36-9A510F2A7D7B}"/>
              </a:ext>
            </a:extLst>
          </p:cNvPr>
          <p:cNvSpPr/>
          <p:nvPr/>
        </p:nvSpPr>
        <p:spPr>
          <a:xfrm>
            <a:off x="3746160" y="2972439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F15E60B-52BC-C73A-8DD5-3AC03FD2D315}"/>
              </a:ext>
            </a:extLst>
          </p:cNvPr>
          <p:cNvGrpSpPr/>
          <p:nvPr/>
        </p:nvGrpSpPr>
        <p:grpSpPr>
          <a:xfrm>
            <a:off x="4925384" y="1268760"/>
            <a:ext cx="4491042" cy="5597265"/>
            <a:chOff x="4925384" y="1268760"/>
            <a:chExt cx="4491042" cy="5597265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DD253611-D81C-5C8C-3125-BD05AE330EBE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38" name="Text Box 50">
                <a:extLst>
                  <a:ext uri="{FF2B5EF4-FFF2-40B4-BE49-F238E27FC236}">
                    <a16:creationId xmlns:a16="http://schemas.microsoft.com/office/drawing/2014/main" id="{5A851544-AE96-B00F-1D55-D9EB34C473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74" name="Line 58">
                <a:extLst>
                  <a:ext uri="{FF2B5EF4-FFF2-40B4-BE49-F238E27FC236}">
                    <a16:creationId xmlns:a16="http://schemas.microsoft.com/office/drawing/2014/main" id="{05B29681-BB6E-0B4C-4C59-EE16FBBE90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9">
                <a:extLst>
                  <a:ext uri="{FF2B5EF4-FFF2-40B4-BE49-F238E27FC236}">
                    <a16:creationId xmlns:a16="http://schemas.microsoft.com/office/drawing/2014/main" id="{6DB424C5-E526-F1AD-C0DF-EFD32649CC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60">
                <a:extLst>
                  <a:ext uri="{FF2B5EF4-FFF2-40B4-BE49-F238E27FC236}">
                    <a16:creationId xmlns:a16="http://schemas.microsoft.com/office/drawing/2014/main" id="{6685A2D4-B108-C444-8A75-3F4D0AE615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61">
                <a:extLst>
                  <a:ext uri="{FF2B5EF4-FFF2-40B4-BE49-F238E27FC236}">
                    <a16:creationId xmlns:a16="http://schemas.microsoft.com/office/drawing/2014/main" id="{57BB8ED7-4EA9-FEE1-FE0C-11CA81880A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3">
                <a:extLst>
                  <a:ext uri="{FF2B5EF4-FFF2-40B4-BE49-F238E27FC236}">
                    <a16:creationId xmlns:a16="http://schemas.microsoft.com/office/drawing/2014/main" id="{9823D223-2FC3-63B1-B559-7119B5310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5">
                <a:extLst>
                  <a:ext uri="{FF2B5EF4-FFF2-40B4-BE49-F238E27FC236}">
                    <a16:creationId xmlns:a16="http://schemas.microsoft.com/office/drawing/2014/main" id="{93F71412-0B33-C846-8CBE-643018AFBC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6">
                <a:extLst>
                  <a:ext uri="{FF2B5EF4-FFF2-40B4-BE49-F238E27FC236}">
                    <a16:creationId xmlns:a16="http://schemas.microsoft.com/office/drawing/2014/main" id="{F00664B8-7787-6D4E-BA75-8F4D95350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8">
                <a:extLst>
                  <a:ext uri="{FF2B5EF4-FFF2-40B4-BE49-F238E27FC236}">
                    <a16:creationId xmlns:a16="http://schemas.microsoft.com/office/drawing/2014/main" id="{4792F040-A7FB-866E-F1D8-1C842FF2A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9">
                <a:extLst>
                  <a:ext uri="{FF2B5EF4-FFF2-40B4-BE49-F238E27FC236}">
                    <a16:creationId xmlns:a16="http://schemas.microsoft.com/office/drawing/2014/main" id="{6754C552-3552-B13F-22E7-F607224D2F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70">
                <a:extLst>
                  <a:ext uri="{FF2B5EF4-FFF2-40B4-BE49-F238E27FC236}">
                    <a16:creationId xmlns:a16="http://schemas.microsoft.com/office/drawing/2014/main" id="{7E0F8521-66A9-E465-CF1F-90B463A389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71">
                <a:extLst>
                  <a:ext uri="{FF2B5EF4-FFF2-40B4-BE49-F238E27FC236}">
                    <a16:creationId xmlns:a16="http://schemas.microsoft.com/office/drawing/2014/main" id="{E53D56EF-A046-D840-F9B7-7646C4B781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97">
                <a:extLst>
                  <a:ext uri="{FF2B5EF4-FFF2-40B4-BE49-F238E27FC236}">
                    <a16:creationId xmlns:a16="http://schemas.microsoft.com/office/drawing/2014/main" id="{13FC752C-D1B5-9C66-39EF-EC8572E7C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98">
                <a:extLst>
                  <a:ext uri="{FF2B5EF4-FFF2-40B4-BE49-F238E27FC236}">
                    <a16:creationId xmlns:a16="http://schemas.microsoft.com/office/drawing/2014/main" id="{966B5934-8729-3501-445F-0E7020E8C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Text Box 100">
                <a:extLst>
                  <a:ext uri="{FF2B5EF4-FFF2-40B4-BE49-F238E27FC236}">
                    <a16:creationId xmlns:a16="http://schemas.microsoft.com/office/drawing/2014/main" id="{4838B8BB-4BE0-FC42-47F0-A46C7D0BFC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37" name="Text Box 101">
                <a:extLst>
                  <a:ext uri="{FF2B5EF4-FFF2-40B4-BE49-F238E27FC236}">
                    <a16:creationId xmlns:a16="http://schemas.microsoft.com/office/drawing/2014/main" id="{65A2707C-35E8-501A-CEA0-BC57EBA305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44DF47D1-BFAC-4205-A897-CAA0BB2DF9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18" name="Group 112">
                <a:extLst>
                  <a:ext uri="{FF2B5EF4-FFF2-40B4-BE49-F238E27FC236}">
                    <a16:creationId xmlns:a16="http://schemas.microsoft.com/office/drawing/2014/main" id="{D87AB90A-3BBF-4ACC-1D8C-BF3CA3706B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19" name="Text Box 113">
                  <a:extLst>
                    <a:ext uri="{FF2B5EF4-FFF2-40B4-BE49-F238E27FC236}">
                      <a16:creationId xmlns:a16="http://schemas.microsoft.com/office/drawing/2014/main" id="{E0EB93A1-81C9-0CAB-30FB-3E0C4BE59F9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20" name="Text Box 114">
                  <a:extLst>
                    <a:ext uri="{FF2B5EF4-FFF2-40B4-BE49-F238E27FC236}">
                      <a16:creationId xmlns:a16="http://schemas.microsoft.com/office/drawing/2014/main" id="{73FFE774-07A9-0312-665C-300618616F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21" name="Text Box 115">
                  <a:extLst>
                    <a:ext uri="{FF2B5EF4-FFF2-40B4-BE49-F238E27FC236}">
                      <a16:creationId xmlns:a16="http://schemas.microsoft.com/office/drawing/2014/main" id="{F7D6FB3E-E2AF-0EFA-912B-CD8888C64C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22" name="Text Box 116">
                  <a:extLst>
                    <a:ext uri="{FF2B5EF4-FFF2-40B4-BE49-F238E27FC236}">
                      <a16:creationId xmlns:a16="http://schemas.microsoft.com/office/drawing/2014/main" id="{CBDAEAC6-070E-6457-C0DC-F5F59D13F3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23" name="Text Box 117">
                  <a:extLst>
                    <a:ext uri="{FF2B5EF4-FFF2-40B4-BE49-F238E27FC236}">
                      <a16:creationId xmlns:a16="http://schemas.microsoft.com/office/drawing/2014/main" id="{6E054B50-2015-A1DC-001E-D9583A8996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07E15BBB-4A3F-0EF0-B31D-9B5F17B96AE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9DC0AC66-62DB-4531-2C8C-988F0AD24A11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F4797D2E-FA99-1052-DE6E-4F0759BC6FD3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AC78E53-66FD-D39E-90B3-E8BC84728773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ACC32B07-F274-F241-AD87-9A0D0FDBFF67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1962DDF5-99B1-05A6-3278-752083BC80D1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274145D-8A1A-A02B-0C38-E7D2C68AFC5D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8163EAD1-127F-2C64-958D-6530D79F49D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C0C1A2BE-2F6B-3DE1-2718-E3EFE8AA3AE6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FB9EED88-BBF4-AD95-1B0C-E18B794A633D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CAE421A1-674B-F041-2914-809EE06B9735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0B06D399-D167-67EA-6E92-AC143E598DEE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2C0E7342-2941-F444-CFDA-C4D667F006A5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BBCB50D4-F844-0525-2A8B-3A72B5EAE57E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78E5170B-1867-5D69-A39A-63ED0985AFC7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6CC4337D-DBA6-4F8A-84D8-B3DF7407C362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 Box 103">
                <a:extLst>
                  <a:ext uri="{FF2B5EF4-FFF2-40B4-BE49-F238E27FC236}">
                    <a16:creationId xmlns:a16="http://schemas.microsoft.com/office/drawing/2014/main" id="{56FD38DF-1352-51B1-6490-86BB59F0C5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29" name="Text Box 104">
                <a:extLst>
                  <a:ext uri="{FF2B5EF4-FFF2-40B4-BE49-F238E27FC236}">
                    <a16:creationId xmlns:a16="http://schemas.microsoft.com/office/drawing/2014/main" id="{C12E4B27-22F6-544D-4E31-18EAB09F3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30" name="Text Box 105">
                <a:extLst>
                  <a:ext uri="{FF2B5EF4-FFF2-40B4-BE49-F238E27FC236}">
                    <a16:creationId xmlns:a16="http://schemas.microsoft.com/office/drawing/2014/main" id="{C1A1314D-44BD-1610-136D-4EF84F9A52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31" name="Text Box 106">
                <a:extLst>
                  <a:ext uri="{FF2B5EF4-FFF2-40B4-BE49-F238E27FC236}">
                    <a16:creationId xmlns:a16="http://schemas.microsoft.com/office/drawing/2014/main" id="{890BFA93-F36C-E9D4-8EBC-EA8F9263B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32" name="Text Box 107">
                <a:extLst>
                  <a:ext uri="{FF2B5EF4-FFF2-40B4-BE49-F238E27FC236}">
                    <a16:creationId xmlns:a16="http://schemas.microsoft.com/office/drawing/2014/main" id="{E835330F-C806-E79A-456A-1278FEF94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33" name="Text Box 108">
                <a:extLst>
                  <a:ext uri="{FF2B5EF4-FFF2-40B4-BE49-F238E27FC236}">
                    <a16:creationId xmlns:a16="http://schemas.microsoft.com/office/drawing/2014/main" id="{E5E31ECD-05FE-2C3A-FAB2-C0098989B3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4" name="Text Box 109">
                <a:extLst>
                  <a:ext uri="{FF2B5EF4-FFF2-40B4-BE49-F238E27FC236}">
                    <a16:creationId xmlns:a16="http://schemas.microsoft.com/office/drawing/2014/main" id="{A309376C-EA97-B52A-BB81-43E1AF6DC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5" name="Text Box 110">
                <a:extLst>
                  <a:ext uri="{FF2B5EF4-FFF2-40B4-BE49-F238E27FC236}">
                    <a16:creationId xmlns:a16="http://schemas.microsoft.com/office/drawing/2014/main" id="{845B080E-5666-9543-F782-B42F220CDC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25" name="Text Box 110">
                <a:extLst>
                  <a:ext uri="{FF2B5EF4-FFF2-40B4-BE49-F238E27FC236}">
                    <a16:creationId xmlns:a16="http://schemas.microsoft.com/office/drawing/2014/main" id="{0508F50E-B058-9C5A-863E-622A6D4A10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26" name="Text Box 110">
                <a:extLst>
                  <a:ext uri="{FF2B5EF4-FFF2-40B4-BE49-F238E27FC236}">
                    <a16:creationId xmlns:a16="http://schemas.microsoft.com/office/drawing/2014/main" id="{D0BFDF0B-F9A6-CD24-F719-D396F13D56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391BC040-2543-E029-4B0D-6A3D68EB8F25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 Box 117">
              <a:extLst>
                <a:ext uri="{FF2B5EF4-FFF2-40B4-BE49-F238E27FC236}">
                  <a16:creationId xmlns:a16="http://schemas.microsoft.com/office/drawing/2014/main" id="{16CE9F11-086C-169E-F0AF-5E34B1D0D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271" y="281459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1971" y="185549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78" y="3445902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999" y="5687972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984" y="664992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831" y="442071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687" y="1543288"/>
            <a:ext cx="2912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f</a:t>
            </a:r>
            <a:r>
              <a:rPr lang="en-GB" sz="2000" dirty="0">
                <a:cs typeface="Times New Roman" panose="02020603050405020304" pitchFamily="18" charset="0"/>
              </a:rPr>
              <a:t>(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cs typeface="Times New Roman" panose="02020603050405020304" pitchFamily="18" charset="0"/>
              </a:rPr>
              <a:t>)</a:t>
            </a:r>
            <a:r>
              <a:rPr lang="en-GB" sz="2000" dirty="0">
                <a:latin typeface="Comic Sans MS" panose="030F0702030302020204" pitchFamily="66" charset="0"/>
              </a:rPr>
              <a:t> =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 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6AB591C-E1EF-9306-5931-088BA5F0B991}"/>
              </a:ext>
            </a:extLst>
          </p:cNvPr>
          <p:cNvSpPr/>
          <p:nvPr/>
        </p:nvSpPr>
        <p:spPr>
          <a:xfrm>
            <a:off x="5773783" y="1867534"/>
            <a:ext cx="3200400" cy="4888680"/>
          </a:xfrm>
          <a:custGeom>
            <a:avLst/>
            <a:gdLst>
              <a:gd name="connsiteX0" fmla="*/ 0 w 3200400"/>
              <a:gd name="connsiteY0" fmla="*/ 993232 h 4888680"/>
              <a:gd name="connsiteX1" fmla="*/ 627017 w 3200400"/>
              <a:gd name="connsiteY1" fmla="*/ 13517 h 4888680"/>
              <a:gd name="connsiteX2" fmla="*/ 1267097 w 3200400"/>
              <a:gd name="connsiteY2" fmla="*/ 1633312 h 4888680"/>
              <a:gd name="connsiteX3" fmla="*/ 1933303 w 3200400"/>
              <a:gd name="connsiteY3" fmla="*/ 3867060 h 4888680"/>
              <a:gd name="connsiteX4" fmla="*/ 2586446 w 3200400"/>
              <a:gd name="connsiteY4" fmla="*/ 4846775 h 4888680"/>
              <a:gd name="connsiteX5" fmla="*/ 3200400 w 3200400"/>
              <a:gd name="connsiteY5" fmla="*/ 2573837 h 488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400" h="4888680">
                <a:moveTo>
                  <a:pt x="0" y="993232"/>
                </a:moveTo>
                <a:cubicBezTo>
                  <a:pt x="207917" y="450034"/>
                  <a:pt x="415834" y="-93163"/>
                  <a:pt x="627017" y="13517"/>
                </a:cubicBezTo>
                <a:cubicBezTo>
                  <a:pt x="838200" y="120197"/>
                  <a:pt x="1049383" y="991055"/>
                  <a:pt x="1267097" y="1633312"/>
                </a:cubicBezTo>
                <a:cubicBezTo>
                  <a:pt x="1484811" y="2275569"/>
                  <a:pt x="1713412" y="3331483"/>
                  <a:pt x="1933303" y="3867060"/>
                </a:cubicBezTo>
                <a:cubicBezTo>
                  <a:pt x="2153194" y="4402637"/>
                  <a:pt x="2375263" y="5062312"/>
                  <a:pt x="2586446" y="4846775"/>
                </a:cubicBezTo>
                <a:cubicBezTo>
                  <a:pt x="2797629" y="4631238"/>
                  <a:pt x="2999014" y="3602537"/>
                  <a:pt x="3200400" y="2573837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4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1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3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0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E17F806C-46F2-45ED-84C7-4A8B126F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22" y="2945707"/>
            <a:ext cx="406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Sketching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3423835"/>
            <a:ext cx="8135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In this lesson we will be working on Drawing the graph of a function</a:t>
            </a: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B7E0A21F-23A8-4780-B7C2-D354BEBA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4266124"/>
            <a:ext cx="82309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If you are asked to draw the graph of a function is to represent by means of a labelled, accurate diagram or graph, using a pencil. A ruler (straight edge) should be used for straight lines.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8" y="856452"/>
            <a:ext cx="8257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Every function has a particular behaviour and is identified by a specific shape.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1653147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There are two ways to represent the graph of a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2403675"/>
            <a:ext cx="3780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Drawing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F1ADD7C-70A8-D3A4-62AC-C1973C754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5777971"/>
            <a:ext cx="87349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Graphs should have points correctly plotted (if appropriate) and joined in a straight line or smooth curve.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355686"/>
              </p:ext>
            </p:extLst>
          </p:nvPr>
        </p:nvGraphicFramePr>
        <p:xfrm>
          <a:off x="141782" y="2143396"/>
          <a:ext cx="4832557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20431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-3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766184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+ 1 for </a:t>
            </a:r>
            <a:r>
              <a:rPr lang="en-GB" dirty="0">
                <a:cs typeface="Times New Roman" panose="02020603050405020304" pitchFamily="18" charset="0"/>
              </a:rPr>
              <a:t>– 3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-3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DC180-455F-41CB-A509-D11753041AAE}"/>
              </a:ext>
            </a:extLst>
          </p:cNvPr>
          <p:cNvSpPr txBox="1"/>
          <p:nvPr/>
        </p:nvSpPr>
        <p:spPr>
          <a:xfrm>
            <a:off x="425875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05C56-B1B0-7126-2940-FD398D009806}"/>
              </a:ext>
            </a:extLst>
          </p:cNvPr>
          <p:cNvSpPr/>
          <p:nvPr/>
        </p:nvSpPr>
        <p:spPr>
          <a:xfrm>
            <a:off x="1437890" y="2971800"/>
            <a:ext cx="811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F9DA3B8-EB01-5D93-69BB-0C799C19C169}"/>
              </a:ext>
            </a:extLst>
          </p:cNvPr>
          <p:cNvSpPr/>
          <p:nvPr/>
        </p:nvSpPr>
        <p:spPr>
          <a:xfrm>
            <a:off x="2055003" y="2971800"/>
            <a:ext cx="7473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63DF7A-6740-5E21-C65C-6640A11EF9E4}"/>
              </a:ext>
            </a:extLst>
          </p:cNvPr>
          <p:cNvSpPr/>
          <p:nvPr/>
        </p:nvSpPr>
        <p:spPr>
          <a:xfrm>
            <a:off x="2676902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E9F1CDE-2AED-5EBB-7D2F-9937CC9193D3}"/>
              </a:ext>
            </a:extLst>
          </p:cNvPr>
          <p:cNvSpPr/>
          <p:nvPr/>
        </p:nvSpPr>
        <p:spPr>
          <a:xfrm>
            <a:off x="3227230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EE0438C-DAA2-42AC-E3E4-069BD41DAAC7}"/>
              </a:ext>
            </a:extLst>
          </p:cNvPr>
          <p:cNvSpPr/>
          <p:nvPr/>
        </p:nvSpPr>
        <p:spPr>
          <a:xfrm>
            <a:off x="3778125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5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DC6A0D-7385-A841-E4B3-6773DE68CB91}"/>
              </a:ext>
            </a:extLst>
          </p:cNvPr>
          <p:cNvSpPr/>
          <p:nvPr/>
        </p:nvSpPr>
        <p:spPr>
          <a:xfrm>
            <a:off x="1652570" y="2569464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156B58-12E7-C3E2-6989-47E81F07470E}"/>
              </a:ext>
            </a:extLst>
          </p:cNvPr>
          <p:cNvSpPr/>
          <p:nvPr/>
        </p:nvSpPr>
        <p:spPr>
          <a:xfrm>
            <a:off x="2239688" y="2569464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F5EEA36-B5DF-0A6C-A959-DC07671558F6}"/>
              </a:ext>
            </a:extLst>
          </p:cNvPr>
          <p:cNvSpPr/>
          <p:nvPr/>
        </p:nvSpPr>
        <p:spPr>
          <a:xfrm>
            <a:off x="2826583" y="2569464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A19C97-AAF3-59BB-4504-F64B664059B1}"/>
              </a:ext>
            </a:extLst>
          </p:cNvPr>
          <p:cNvSpPr/>
          <p:nvPr/>
        </p:nvSpPr>
        <p:spPr>
          <a:xfrm>
            <a:off x="338265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FCF89A9-962E-3135-EF21-27AA2F6FC442}"/>
              </a:ext>
            </a:extLst>
          </p:cNvPr>
          <p:cNvSpPr/>
          <p:nvPr/>
        </p:nvSpPr>
        <p:spPr>
          <a:xfrm>
            <a:off x="3939547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5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A84E537-713B-B9D5-9D0D-2500C2F6DA37}"/>
              </a:ext>
            </a:extLst>
          </p:cNvPr>
          <p:cNvSpPr/>
          <p:nvPr/>
        </p:nvSpPr>
        <p:spPr>
          <a:xfrm>
            <a:off x="1042553" y="2560320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-5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EBB257-D10B-5B9C-06B8-EC00D0B397C7}"/>
              </a:ext>
            </a:extLst>
          </p:cNvPr>
          <p:cNvSpPr/>
          <p:nvPr/>
        </p:nvSpPr>
        <p:spPr>
          <a:xfrm>
            <a:off x="4471934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7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512F96C-C51C-6AB0-48FB-0DBED8AE3EE9}"/>
              </a:ext>
            </a:extLst>
          </p:cNvPr>
          <p:cNvSpPr/>
          <p:nvPr/>
        </p:nvSpPr>
        <p:spPr>
          <a:xfrm>
            <a:off x="822959" y="2971800"/>
            <a:ext cx="811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-5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C478B56-3D8F-BADE-E500-CE0C58D325DC}"/>
              </a:ext>
            </a:extLst>
          </p:cNvPr>
          <p:cNvSpPr/>
          <p:nvPr/>
        </p:nvSpPr>
        <p:spPr>
          <a:xfrm>
            <a:off x="4350553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7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253611-D81C-5C8C-3125-BD05AE330EBE}"/>
              </a:ext>
            </a:extLst>
          </p:cNvPr>
          <p:cNvGrpSpPr/>
          <p:nvPr/>
        </p:nvGrpSpPr>
        <p:grpSpPr>
          <a:xfrm>
            <a:off x="4885232" y="1517935"/>
            <a:ext cx="4493144" cy="5336615"/>
            <a:chOff x="4885232" y="1517935"/>
            <a:chExt cx="4493144" cy="5336615"/>
          </a:xfrm>
        </p:grpSpPr>
        <p:sp>
          <p:nvSpPr>
            <p:cNvPr id="38" name="Text Box 50">
              <a:extLst>
                <a:ext uri="{FF2B5EF4-FFF2-40B4-BE49-F238E27FC236}">
                  <a16:creationId xmlns:a16="http://schemas.microsoft.com/office/drawing/2014/main" id="{5A851544-AE96-B00F-1D55-D9EB34C4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3970" y="1517935"/>
              <a:ext cx="384759" cy="5239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y</a:t>
              </a:r>
            </a:p>
          </p:txBody>
        </p:sp>
        <p:sp>
          <p:nvSpPr>
            <p:cNvPr id="74" name="Line 58">
              <a:extLst>
                <a:ext uri="{FF2B5EF4-FFF2-40B4-BE49-F238E27FC236}">
                  <a16:creationId xmlns:a16="http://schemas.microsoft.com/office/drawing/2014/main" id="{05B29681-BB6E-0B4C-4C59-EE16FBBE9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7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59">
              <a:extLst>
                <a:ext uri="{FF2B5EF4-FFF2-40B4-BE49-F238E27FC236}">
                  <a16:creationId xmlns:a16="http://schemas.microsoft.com/office/drawing/2014/main" id="{6DB424C5-E526-F1AD-C0DF-EFD32649C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06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60">
              <a:extLst>
                <a:ext uri="{FF2B5EF4-FFF2-40B4-BE49-F238E27FC236}">
                  <a16:creationId xmlns:a16="http://schemas.microsoft.com/office/drawing/2014/main" id="{6685A2D4-B108-C444-8A75-3F4D0AE61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7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61">
              <a:extLst>
                <a:ext uri="{FF2B5EF4-FFF2-40B4-BE49-F238E27FC236}">
                  <a16:creationId xmlns:a16="http://schemas.microsoft.com/office/drawing/2014/main" id="{57BB8ED7-4EA9-FEE1-FE0C-11CA81880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06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3">
              <a:extLst>
                <a:ext uri="{FF2B5EF4-FFF2-40B4-BE49-F238E27FC236}">
                  <a16:creationId xmlns:a16="http://schemas.microsoft.com/office/drawing/2014/main" id="{9823D223-2FC3-63B1-B559-7119B5310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09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93F71412-0B33-C846-8CBE-643018AFB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0" y="1839311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66">
              <a:extLst>
                <a:ext uri="{FF2B5EF4-FFF2-40B4-BE49-F238E27FC236}">
                  <a16:creationId xmlns:a16="http://schemas.microsoft.com/office/drawing/2014/main" id="{F00664B8-7787-6D4E-BA75-8F4D95350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68">
              <a:extLst>
                <a:ext uri="{FF2B5EF4-FFF2-40B4-BE49-F238E27FC236}">
                  <a16:creationId xmlns:a16="http://schemas.microsoft.com/office/drawing/2014/main" id="{4792F040-A7FB-866E-F1D8-1C842FF2A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10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69">
              <a:extLst>
                <a:ext uri="{FF2B5EF4-FFF2-40B4-BE49-F238E27FC236}">
                  <a16:creationId xmlns:a16="http://schemas.microsoft.com/office/drawing/2014/main" id="{6754C552-3552-B13F-22E7-F607224D2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09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70">
              <a:extLst>
                <a:ext uri="{FF2B5EF4-FFF2-40B4-BE49-F238E27FC236}">
                  <a16:creationId xmlns:a16="http://schemas.microsoft.com/office/drawing/2014/main" id="{7E0F8521-66A9-E465-CF1F-90B463A38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10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Line 71">
              <a:extLst>
                <a:ext uri="{FF2B5EF4-FFF2-40B4-BE49-F238E27FC236}">
                  <a16:creationId xmlns:a16="http://schemas.microsoft.com/office/drawing/2014/main" id="{E53D56EF-A046-D840-F9B7-7646C4B78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97">
              <a:extLst>
                <a:ext uri="{FF2B5EF4-FFF2-40B4-BE49-F238E27FC236}">
                  <a16:creationId xmlns:a16="http://schemas.microsoft.com/office/drawing/2014/main" id="{13FC752C-D1B5-9C66-39EF-EC8572E7C4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1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98">
              <a:extLst>
                <a:ext uri="{FF2B5EF4-FFF2-40B4-BE49-F238E27FC236}">
                  <a16:creationId xmlns:a16="http://schemas.microsoft.com/office/drawing/2014/main" id="{966B5934-8729-3501-445F-0E7020E8C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0880" y="1628800"/>
              <a:ext cx="0" cy="52120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 Box 100">
              <a:extLst>
                <a:ext uri="{FF2B5EF4-FFF2-40B4-BE49-F238E27FC236}">
                  <a16:creationId xmlns:a16="http://schemas.microsoft.com/office/drawing/2014/main" id="{4838B8BB-4BE0-FC42-47F0-A46C7D0BF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00474" y="4600044"/>
              <a:ext cx="337140" cy="46614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x</a:t>
              </a:r>
            </a:p>
          </p:txBody>
        </p:sp>
        <p:sp>
          <p:nvSpPr>
            <p:cNvPr id="37" name="Text Box 101">
              <a:extLst>
                <a:ext uri="{FF2B5EF4-FFF2-40B4-BE49-F238E27FC236}">
                  <a16:creationId xmlns:a16="http://schemas.microsoft.com/office/drawing/2014/main" id="{65A2707C-35E8-501A-CEA0-BC57EBA30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630" y="5029200"/>
              <a:ext cx="2452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   1    2   3   4   5   6  </a:t>
              </a:r>
            </a:p>
          </p:txBody>
        </p:sp>
        <p:sp>
          <p:nvSpPr>
            <p:cNvPr id="25" name="Text Box 111">
              <a:extLst>
                <a:ext uri="{FF2B5EF4-FFF2-40B4-BE49-F238E27FC236}">
                  <a16:creationId xmlns:a16="http://schemas.microsoft.com/office/drawing/2014/main" id="{44DF47D1-BFAC-4205-A897-CAA0BB2DF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5232" y="5059154"/>
              <a:ext cx="299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 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 </a:t>
              </a:r>
            </a:p>
          </p:txBody>
        </p:sp>
        <p:grpSp>
          <p:nvGrpSpPr>
            <p:cNvPr id="18" name="Group 112">
              <a:extLst>
                <a:ext uri="{FF2B5EF4-FFF2-40B4-BE49-F238E27FC236}">
                  <a16:creationId xmlns:a16="http://schemas.microsoft.com/office/drawing/2014/main" id="{D87AB90A-3BBF-4ACC-1D8C-BF3CA3706B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7618" y="5206725"/>
              <a:ext cx="533400" cy="1647825"/>
              <a:chOff x="1914" y="2843"/>
              <a:chExt cx="336" cy="1038"/>
            </a:xfrm>
          </p:grpSpPr>
          <p:sp>
            <p:nvSpPr>
              <p:cNvPr id="19" name="Text Box 113">
                <a:extLst>
                  <a:ext uri="{FF2B5EF4-FFF2-40B4-BE49-F238E27FC236}">
                    <a16:creationId xmlns:a16="http://schemas.microsoft.com/office/drawing/2014/main" id="{E0EB93A1-81C9-0CAB-30FB-3E0C4BE59F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0" name="Text Box 114">
                <a:extLst>
                  <a:ext uri="{FF2B5EF4-FFF2-40B4-BE49-F238E27FC236}">
                    <a16:creationId xmlns:a16="http://schemas.microsoft.com/office/drawing/2014/main" id="{73FFE774-07A9-0312-665C-300618616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33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1" name="Text Box 115">
                <a:extLst>
                  <a:ext uri="{FF2B5EF4-FFF2-40B4-BE49-F238E27FC236}">
                    <a16:creationId xmlns:a16="http://schemas.microsoft.com/office/drawing/2014/main" id="{F7D6FB3E-E2AF-0EFA-912B-CD8888C64C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5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" name="Text Box 116">
                <a:extLst>
                  <a:ext uri="{FF2B5EF4-FFF2-40B4-BE49-F238E27FC236}">
                    <a16:creationId xmlns:a16="http://schemas.microsoft.com/office/drawing/2014/main" id="{CBDAEAC6-070E-6457-C0DC-F5F59D13F3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455"/>
                <a:ext cx="29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3" name="Text Box 117">
                <a:extLst>
                  <a:ext uri="{FF2B5EF4-FFF2-40B4-BE49-F238E27FC236}">
                    <a16:creationId xmlns:a16="http://schemas.microsoft.com/office/drawing/2014/main" id="{6E054B50-2015-A1DC-001E-D9583A899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4" y="36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7E15BBB-4A3F-0EF0-B31D-9B5F17B96AEE}"/>
                </a:ext>
              </a:extLst>
            </p:cNvPr>
            <p:cNvCxnSpPr/>
            <p:nvPr/>
          </p:nvCxnSpPr>
          <p:spPr>
            <a:xfrm flipV="1">
              <a:off x="5120640" y="66294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DC0AC66-62DB-4531-2C8C-988F0AD24A11}"/>
                </a:ext>
              </a:extLst>
            </p:cNvPr>
            <p:cNvCxnSpPr/>
            <p:nvPr/>
          </p:nvCxnSpPr>
          <p:spPr>
            <a:xfrm flipV="1">
              <a:off x="5120640" y="18288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4797D2E-FA99-1052-DE6E-4F0759BC6FD3}"/>
                </a:ext>
              </a:extLst>
            </p:cNvPr>
            <p:cNvCxnSpPr/>
            <p:nvPr/>
          </p:nvCxnSpPr>
          <p:spPr>
            <a:xfrm flipV="1">
              <a:off x="5120640" y="21488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AC78E53-66FD-D39E-90B3-E8BC84728773}"/>
                </a:ext>
              </a:extLst>
            </p:cNvPr>
            <p:cNvCxnSpPr/>
            <p:nvPr/>
          </p:nvCxnSpPr>
          <p:spPr>
            <a:xfrm flipV="1">
              <a:off x="5120640" y="24688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CC32B07-F274-F241-AD87-9A0D0FDBFF67}"/>
                </a:ext>
              </a:extLst>
            </p:cNvPr>
            <p:cNvCxnSpPr/>
            <p:nvPr/>
          </p:nvCxnSpPr>
          <p:spPr>
            <a:xfrm flipV="1">
              <a:off x="5120640" y="2790906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962DDF5-99B1-05A6-3278-752083BC80D1}"/>
                </a:ext>
              </a:extLst>
            </p:cNvPr>
            <p:cNvCxnSpPr/>
            <p:nvPr/>
          </p:nvCxnSpPr>
          <p:spPr>
            <a:xfrm flipV="1">
              <a:off x="5120640" y="31089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274145D-8A1A-A02B-0C38-E7D2C68AFC5D}"/>
                </a:ext>
              </a:extLst>
            </p:cNvPr>
            <p:cNvCxnSpPr/>
            <p:nvPr/>
          </p:nvCxnSpPr>
          <p:spPr>
            <a:xfrm flipV="1">
              <a:off x="5120640" y="34290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163EAD1-127F-2C64-958D-6530D79F49DD}"/>
                </a:ext>
              </a:extLst>
            </p:cNvPr>
            <p:cNvCxnSpPr/>
            <p:nvPr/>
          </p:nvCxnSpPr>
          <p:spPr>
            <a:xfrm flipV="1">
              <a:off x="5120640" y="37490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C1A2BE-2F6B-3DE1-2718-E3EFE8AA3AE6}"/>
                </a:ext>
              </a:extLst>
            </p:cNvPr>
            <p:cNvCxnSpPr/>
            <p:nvPr/>
          </p:nvCxnSpPr>
          <p:spPr>
            <a:xfrm flipV="1">
              <a:off x="5120640" y="40690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9EED88-BBF4-AD95-1B0C-E18B794A633D}"/>
                </a:ext>
              </a:extLst>
            </p:cNvPr>
            <p:cNvCxnSpPr/>
            <p:nvPr/>
          </p:nvCxnSpPr>
          <p:spPr>
            <a:xfrm flipV="1">
              <a:off x="5120640" y="43891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AE421A1-674B-F041-2914-809EE06B9735}"/>
                </a:ext>
              </a:extLst>
            </p:cNvPr>
            <p:cNvCxnSpPr/>
            <p:nvPr/>
          </p:nvCxnSpPr>
          <p:spPr>
            <a:xfrm flipV="1">
              <a:off x="5120640" y="47091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B06D399-D167-67EA-6E92-AC143E598DEE}"/>
                </a:ext>
              </a:extLst>
            </p:cNvPr>
            <p:cNvCxnSpPr/>
            <p:nvPr/>
          </p:nvCxnSpPr>
          <p:spPr>
            <a:xfrm flipV="1">
              <a:off x="4932040" y="5029200"/>
              <a:ext cx="4206240" cy="0"/>
            </a:xfrm>
            <a:prstGeom prst="line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2C0E7342-2941-F444-CFDA-C4D667F006A5}"/>
                </a:ext>
              </a:extLst>
            </p:cNvPr>
            <p:cNvCxnSpPr/>
            <p:nvPr/>
          </p:nvCxnSpPr>
          <p:spPr>
            <a:xfrm flipV="1">
              <a:off x="5120640" y="53492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BBCB50D4-F844-0525-2A8B-3A72B5EAE57E}"/>
                </a:ext>
              </a:extLst>
            </p:cNvPr>
            <p:cNvCxnSpPr/>
            <p:nvPr/>
          </p:nvCxnSpPr>
          <p:spPr>
            <a:xfrm flipV="1">
              <a:off x="5120640" y="56692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8E5170B-1867-5D69-A39A-63ED0985AFC7}"/>
                </a:ext>
              </a:extLst>
            </p:cNvPr>
            <p:cNvCxnSpPr/>
            <p:nvPr/>
          </p:nvCxnSpPr>
          <p:spPr>
            <a:xfrm flipV="1">
              <a:off x="5120640" y="59893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CC4337D-DBA6-4F8A-84D8-B3DF7407C362}"/>
                </a:ext>
              </a:extLst>
            </p:cNvPr>
            <p:cNvCxnSpPr/>
            <p:nvPr/>
          </p:nvCxnSpPr>
          <p:spPr>
            <a:xfrm flipV="1">
              <a:off x="5120640" y="63093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103">
              <a:extLst>
                <a:ext uri="{FF2B5EF4-FFF2-40B4-BE49-F238E27FC236}">
                  <a16:creationId xmlns:a16="http://schemas.microsoft.com/office/drawing/2014/main" id="{56FD38DF-1352-51B1-6490-86BB59F0C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4535633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Text Box 104">
              <a:extLst>
                <a:ext uri="{FF2B5EF4-FFF2-40B4-BE49-F238E27FC236}">
                  <a16:creationId xmlns:a16="http://schemas.microsoft.com/office/drawing/2014/main" id="{C12E4B27-22F6-544D-4E31-18EAB09F3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4222519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Text Box 105">
              <a:extLst>
                <a:ext uri="{FF2B5EF4-FFF2-40B4-BE49-F238E27FC236}">
                  <a16:creationId xmlns:a16="http://schemas.microsoft.com/office/drawing/2014/main" id="{C1A1314D-44BD-1610-136D-4EF84F9A5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3891705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Text Box 106">
              <a:extLst>
                <a:ext uri="{FF2B5EF4-FFF2-40B4-BE49-F238E27FC236}">
                  <a16:creationId xmlns:a16="http://schemas.microsoft.com/office/drawing/2014/main" id="{890BFA93-F36C-E9D4-8EBC-EA8F9263B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499" y="359560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Text Box 107">
              <a:extLst>
                <a:ext uri="{FF2B5EF4-FFF2-40B4-BE49-F238E27FC236}">
                  <a16:creationId xmlns:a16="http://schemas.microsoft.com/office/drawing/2014/main" id="{E835330F-C806-E79A-456A-1278FEF94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762" y="325814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3" name="Text Box 108">
              <a:extLst>
                <a:ext uri="{FF2B5EF4-FFF2-40B4-BE49-F238E27FC236}">
                  <a16:creationId xmlns:a16="http://schemas.microsoft.com/office/drawing/2014/main" id="{E5E31ECD-05FE-2C3A-FAB2-C0098989B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7551" y="295552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4" name="Text Box 109">
              <a:extLst>
                <a:ext uri="{FF2B5EF4-FFF2-40B4-BE49-F238E27FC236}">
                  <a16:creationId xmlns:a16="http://schemas.microsoft.com/office/drawing/2014/main" id="{A309376C-EA97-B52A-BB81-43E1AF6DC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2637881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5" name="Text Box 110">
              <a:extLst>
                <a:ext uri="{FF2B5EF4-FFF2-40B4-BE49-F238E27FC236}">
                  <a16:creationId xmlns:a16="http://schemas.microsoft.com/office/drawing/2014/main" id="{845B080E-5666-9543-F782-B42F220CD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9821" y="2292600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25" name="Text Box 110">
              <a:extLst>
                <a:ext uri="{FF2B5EF4-FFF2-40B4-BE49-F238E27FC236}">
                  <a16:creationId xmlns:a16="http://schemas.microsoft.com/office/drawing/2014/main" id="{0508F50E-B058-9C5A-863E-622A6D4A1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7731" y="1981041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26" name="Text Box 110">
              <a:extLst>
                <a:ext uri="{FF2B5EF4-FFF2-40B4-BE49-F238E27FC236}">
                  <a16:creationId xmlns:a16="http://schemas.microsoft.com/office/drawing/2014/main" id="{D0BFDF0B-F9A6-CD24-F719-D396F13D5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6158" y="1621114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862" y="657792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457" y="594665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834" y="531154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420" y="466738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423" y="401190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213" y="3378316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" name="Oval 162">
            <a:extLst>
              <a:ext uri="{FF2B5EF4-FFF2-40B4-BE49-F238E27FC236}">
                <a16:creationId xmlns:a16="http://schemas.microsoft.com/office/drawing/2014/main" id="{81D70188-1258-FA70-0404-92B2C8EF2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280" y="274872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Line 166">
            <a:extLst>
              <a:ext uri="{FF2B5EF4-FFF2-40B4-BE49-F238E27FC236}">
                <a16:creationId xmlns:a16="http://schemas.microsoft.com/office/drawing/2014/main" id="{968F19DB-09ED-47C6-10AE-BD919E2F88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2133" y="2803072"/>
            <a:ext cx="1938867" cy="3833666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132" y="4046043"/>
            <a:ext cx="173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=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+ 1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29" name="Picture 128" descr="A ruler with numbers and a ruler on it&#10;&#10;Description automatically generated">
            <a:extLst>
              <a:ext uri="{FF2B5EF4-FFF2-40B4-BE49-F238E27FC236}">
                <a16:creationId xmlns:a16="http://schemas.microsoft.com/office/drawing/2014/main" id="{F79CB0B5-5543-AFF0-5C00-0ED53391AB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20000">
            <a:off x="4891408" y="4051580"/>
            <a:ext cx="5585723" cy="871227"/>
          </a:xfrm>
          <a:prstGeom prst="rect">
            <a:avLst/>
          </a:prstGeom>
        </p:spPr>
      </p:pic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77" y="5582661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Use a ruler to join the points.</a:t>
            </a: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C13A9A1D-E882-9DD3-FFD0-22862614FA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14" y="5911153"/>
            <a:ext cx="720090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2125 -0.5594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27986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6" grpId="0" animBg="1"/>
      <p:bldP spid="87" grpId="0" animBg="1"/>
      <p:bldP spid="83" grpId="0" animBg="1"/>
      <p:bldP spid="130" grpId="0"/>
      <p:bldP spid="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805531"/>
              </p:ext>
            </p:extLst>
          </p:nvPr>
        </p:nvGraphicFramePr>
        <p:xfrm>
          <a:off x="141782" y="2143396"/>
          <a:ext cx="4832557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20431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-3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766184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1 for </a:t>
            </a:r>
            <a:r>
              <a:rPr lang="en-GB" dirty="0">
                <a:cs typeface="Times New Roman" panose="02020603050405020304" pitchFamily="18" charset="0"/>
              </a:rPr>
              <a:t>– 3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-3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DC180-455F-41CB-A509-D11753041AAE}"/>
              </a:ext>
            </a:extLst>
          </p:cNvPr>
          <p:cNvSpPr txBox="1"/>
          <p:nvPr/>
        </p:nvSpPr>
        <p:spPr>
          <a:xfrm>
            <a:off x="425875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05C56-B1B0-7126-2940-FD398D009806}"/>
              </a:ext>
            </a:extLst>
          </p:cNvPr>
          <p:cNvSpPr/>
          <p:nvPr/>
        </p:nvSpPr>
        <p:spPr>
          <a:xfrm>
            <a:off x="1480369" y="2971800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F9DA3B8-EB01-5D93-69BB-0C799C19C169}"/>
              </a:ext>
            </a:extLst>
          </p:cNvPr>
          <p:cNvSpPr/>
          <p:nvPr/>
        </p:nvSpPr>
        <p:spPr>
          <a:xfrm>
            <a:off x="2081452" y="2971800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63DF7A-6740-5E21-C65C-6640A11EF9E4}"/>
              </a:ext>
            </a:extLst>
          </p:cNvPr>
          <p:cNvSpPr/>
          <p:nvPr/>
        </p:nvSpPr>
        <p:spPr>
          <a:xfrm>
            <a:off x="2634423" y="2971800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E9F1CDE-2AED-5EBB-7D2F-9937CC9193D3}"/>
              </a:ext>
            </a:extLst>
          </p:cNvPr>
          <p:cNvSpPr/>
          <p:nvPr/>
        </p:nvSpPr>
        <p:spPr>
          <a:xfrm>
            <a:off x="3227230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EE0438C-DAA2-42AC-E3E4-069BD41DAAC7}"/>
              </a:ext>
            </a:extLst>
          </p:cNvPr>
          <p:cNvSpPr/>
          <p:nvPr/>
        </p:nvSpPr>
        <p:spPr>
          <a:xfrm>
            <a:off x="3778125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DC6A0D-7385-A841-E4B3-6773DE68CB91}"/>
              </a:ext>
            </a:extLst>
          </p:cNvPr>
          <p:cNvSpPr/>
          <p:nvPr/>
        </p:nvSpPr>
        <p:spPr>
          <a:xfrm>
            <a:off x="1695050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156B58-12E7-C3E2-6989-47E81F07470E}"/>
              </a:ext>
            </a:extLst>
          </p:cNvPr>
          <p:cNvSpPr/>
          <p:nvPr/>
        </p:nvSpPr>
        <p:spPr>
          <a:xfrm>
            <a:off x="226613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F5EEA36-B5DF-0A6C-A959-DC07671558F6}"/>
              </a:ext>
            </a:extLst>
          </p:cNvPr>
          <p:cNvSpPr/>
          <p:nvPr/>
        </p:nvSpPr>
        <p:spPr>
          <a:xfrm>
            <a:off x="2784103" y="2569464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A19C97-AAF3-59BB-4504-F64B664059B1}"/>
              </a:ext>
            </a:extLst>
          </p:cNvPr>
          <p:cNvSpPr/>
          <p:nvPr/>
        </p:nvSpPr>
        <p:spPr>
          <a:xfrm>
            <a:off x="338265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0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FCF89A9-962E-3135-EF21-27AA2F6FC442}"/>
              </a:ext>
            </a:extLst>
          </p:cNvPr>
          <p:cNvSpPr/>
          <p:nvPr/>
        </p:nvSpPr>
        <p:spPr>
          <a:xfrm>
            <a:off x="3939547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A84E537-713B-B9D5-9D0D-2500C2F6DA37}"/>
              </a:ext>
            </a:extLst>
          </p:cNvPr>
          <p:cNvSpPr/>
          <p:nvPr/>
        </p:nvSpPr>
        <p:spPr>
          <a:xfrm>
            <a:off x="1085033" y="256032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EBB257-D10B-5B9C-06B8-EC00D0B397C7}"/>
              </a:ext>
            </a:extLst>
          </p:cNvPr>
          <p:cNvSpPr/>
          <p:nvPr/>
        </p:nvSpPr>
        <p:spPr>
          <a:xfrm>
            <a:off x="4471934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512F96C-C51C-6AB0-48FB-0DBED8AE3EE9}"/>
              </a:ext>
            </a:extLst>
          </p:cNvPr>
          <p:cNvSpPr/>
          <p:nvPr/>
        </p:nvSpPr>
        <p:spPr>
          <a:xfrm>
            <a:off x="865438" y="2971800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C478B56-3D8F-BADE-E500-CE0C58D325DC}"/>
              </a:ext>
            </a:extLst>
          </p:cNvPr>
          <p:cNvSpPr/>
          <p:nvPr/>
        </p:nvSpPr>
        <p:spPr>
          <a:xfrm>
            <a:off x="4350553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253611-D81C-5C8C-3125-BD05AE330EBE}"/>
              </a:ext>
            </a:extLst>
          </p:cNvPr>
          <p:cNvGrpSpPr/>
          <p:nvPr/>
        </p:nvGrpSpPr>
        <p:grpSpPr>
          <a:xfrm>
            <a:off x="4885232" y="1517935"/>
            <a:ext cx="4493144" cy="5336615"/>
            <a:chOff x="4885232" y="1517935"/>
            <a:chExt cx="4493144" cy="5336615"/>
          </a:xfrm>
        </p:grpSpPr>
        <p:sp>
          <p:nvSpPr>
            <p:cNvPr id="38" name="Text Box 50">
              <a:extLst>
                <a:ext uri="{FF2B5EF4-FFF2-40B4-BE49-F238E27FC236}">
                  <a16:creationId xmlns:a16="http://schemas.microsoft.com/office/drawing/2014/main" id="{5A851544-AE96-B00F-1D55-D9EB34C4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3970" y="1517935"/>
              <a:ext cx="384759" cy="5239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y</a:t>
              </a:r>
            </a:p>
          </p:txBody>
        </p:sp>
        <p:sp>
          <p:nvSpPr>
            <p:cNvPr id="74" name="Line 58">
              <a:extLst>
                <a:ext uri="{FF2B5EF4-FFF2-40B4-BE49-F238E27FC236}">
                  <a16:creationId xmlns:a16="http://schemas.microsoft.com/office/drawing/2014/main" id="{05B29681-BB6E-0B4C-4C59-EE16FBBE9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7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59">
              <a:extLst>
                <a:ext uri="{FF2B5EF4-FFF2-40B4-BE49-F238E27FC236}">
                  <a16:creationId xmlns:a16="http://schemas.microsoft.com/office/drawing/2014/main" id="{6DB424C5-E526-F1AD-C0DF-EFD32649C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06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60">
              <a:extLst>
                <a:ext uri="{FF2B5EF4-FFF2-40B4-BE49-F238E27FC236}">
                  <a16:creationId xmlns:a16="http://schemas.microsoft.com/office/drawing/2014/main" id="{6685A2D4-B108-C444-8A75-3F4D0AE61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7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61">
              <a:extLst>
                <a:ext uri="{FF2B5EF4-FFF2-40B4-BE49-F238E27FC236}">
                  <a16:creationId xmlns:a16="http://schemas.microsoft.com/office/drawing/2014/main" id="{57BB8ED7-4EA9-FEE1-FE0C-11CA81880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06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3">
              <a:extLst>
                <a:ext uri="{FF2B5EF4-FFF2-40B4-BE49-F238E27FC236}">
                  <a16:creationId xmlns:a16="http://schemas.microsoft.com/office/drawing/2014/main" id="{9823D223-2FC3-63B1-B559-7119B5310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09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93F71412-0B33-C846-8CBE-643018AFB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0" y="1839311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66">
              <a:extLst>
                <a:ext uri="{FF2B5EF4-FFF2-40B4-BE49-F238E27FC236}">
                  <a16:creationId xmlns:a16="http://schemas.microsoft.com/office/drawing/2014/main" id="{F00664B8-7787-6D4E-BA75-8F4D95350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68">
              <a:extLst>
                <a:ext uri="{FF2B5EF4-FFF2-40B4-BE49-F238E27FC236}">
                  <a16:creationId xmlns:a16="http://schemas.microsoft.com/office/drawing/2014/main" id="{4792F040-A7FB-866E-F1D8-1C842FF2A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10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69">
              <a:extLst>
                <a:ext uri="{FF2B5EF4-FFF2-40B4-BE49-F238E27FC236}">
                  <a16:creationId xmlns:a16="http://schemas.microsoft.com/office/drawing/2014/main" id="{6754C552-3552-B13F-22E7-F607224D2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09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70">
              <a:extLst>
                <a:ext uri="{FF2B5EF4-FFF2-40B4-BE49-F238E27FC236}">
                  <a16:creationId xmlns:a16="http://schemas.microsoft.com/office/drawing/2014/main" id="{7E0F8521-66A9-E465-CF1F-90B463A38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10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Line 71">
              <a:extLst>
                <a:ext uri="{FF2B5EF4-FFF2-40B4-BE49-F238E27FC236}">
                  <a16:creationId xmlns:a16="http://schemas.microsoft.com/office/drawing/2014/main" id="{E53D56EF-A046-D840-F9B7-7646C4B78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97">
              <a:extLst>
                <a:ext uri="{FF2B5EF4-FFF2-40B4-BE49-F238E27FC236}">
                  <a16:creationId xmlns:a16="http://schemas.microsoft.com/office/drawing/2014/main" id="{13FC752C-D1B5-9C66-39EF-EC8572E7C4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1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98">
              <a:extLst>
                <a:ext uri="{FF2B5EF4-FFF2-40B4-BE49-F238E27FC236}">
                  <a16:creationId xmlns:a16="http://schemas.microsoft.com/office/drawing/2014/main" id="{966B5934-8729-3501-445F-0E7020E8C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0880" y="1628800"/>
              <a:ext cx="0" cy="52120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 Box 100">
              <a:extLst>
                <a:ext uri="{FF2B5EF4-FFF2-40B4-BE49-F238E27FC236}">
                  <a16:creationId xmlns:a16="http://schemas.microsoft.com/office/drawing/2014/main" id="{4838B8BB-4BE0-FC42-47F0-A46C7D0BF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00474" y="4600044"/>
              <a:ext cx="337140" cy="46614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x</a:t>
              </a:r>
            </a:p>
          </p:txBody>
        </p:sp>
        <p:sp>
          <p:nvSpPr>
            <p:cNvPr id="37" name="Text Box 101">
              <a:extLst>
                <a:ext uri="{FF2B5EF4-FFF2-40B4-BE49-F238E27FC236}">
                  <a16:creationId xmlns:a16="http://schemas.microsoft.com/office/drawing/2014/main" id="{65A2707C-35E8-501A-CEA0-BC57EBA30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630" y="5029200"/>
              <a:ext cx="2452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   1    2   3   4   5   6  </a:t>
              </a:r>
            </a:p>
          </p:txBody>
        </p:sp>
        <p:sp>
          <p:nvSpPr>
            <p:cNvPr id="25" name="Text Box 111">
              <a:extLst>
                <a:ext uri="{FF2B5EF4-FFF2-40B4-BE49-F238E27FC236}">
                  <a16:creationId xmlns:a16="http://schemas.microsoft.com/office/drawing/2014/main" id="{44DF47D1-BFAC-4205-A897-CAA0BB2DF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5232" y="5059154"/>
              <a:ext cx="299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 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 </a:t>
              </a:r>
            </a:p>
          </p:txBody>
        </p:sp>
        <p:grpSp>
          <p:nvGrpSpPr>
            <p:cNvPr id="18" name="Group 112">
              <a:extLst>
                <a:ext uri="{FF2B5EF4-FFF2-40B4-BE49-F238E27FC236}">
                  <a16:creationId xmlns:a16="http://schemas.microsoft.com/office/drawing/2014/main" id="{D87AB90A-3BBF-4ACC-1D8C-BF3CA3706B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7618" y="5206725"/>
              <a:ext cx="533400" cy="1647825"/>
              <a:chOff x="1914" y="2843"/>
              <a:chExt cx="336" cy="1038"/>
            </a:xfrm>
          </p:grpSpPr>
          <p:sp>
            <p:nvSpPr>
              <p:cNvPr id="19" name="Text Box 113">
                <a:extLst>
                  <a:ext uri="{FF2B5EF4-FFF2-40B4-BE49-F238E27FC236}">
                    <a16:creationId xmlns:a16="http://schemas.microsoft.com/office/drawing/2014/main" id="{E0EB93A1-81C9-0CAB-30FB-3E0C4BE59F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0" name="Text Box 114">
                <a:extLst>
                  <a:ext uri="{FF2B5EF4-FFF2-40B4-BE49-F238E27FC236}">
                    <a16:creationId xmlns:a16="http://schemas.microsoft.com/office/drawing/2014/main" id="{73FFE774-07A9-0312-665C-300618616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33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1" name="Text Box 115">
                <a:extLst>
                  <a:ext uri="{FF2B5EF4-FFF2-40B4-BE49-F238E27FC236}">
                    <a16:creationId xmlns:a16="http://schemas.microsoft.com/office/drawing/2014/main" id="{F7D6FB3E-E2AF-0EFA-912B-CD8888C64C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5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" name="Text Box 116">
                <a:extLst>
                  <a:ext uri="{FF2B5EF4-FFF2-40B4-BE49-F238E27FC236}">
                    <a16:creationId xmlns:a16="http://schemas.microsoft.com/office/drawing/2014/main" id="{CBDAEAC6-070E-6457-C0DC-F5F59D13F3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455"/>
                <a:ext cx="29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3" name="Text Box 117">
                <a:extLst>
                  <a:ext uri="{FF2B5EF4-FFF2-40B4-BE49-F238E27FC236}">
                    <a16:creationId xmlns:a16="http://schemas.microsoft.com/office/drawing/2014/main" id="{6E054B50-2015-A1DC-001E-D9583A899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4" y="36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7E15BBB-4A3F-0EF0-B31D-9B5F17B96AEE}"/>
                </a:ext>
              </a:extLst>
            </p:cNvPr>
            <p:cNvCxnSpPr/>
            <p:nvPr/>
          </p:nvCxnSpPr>
          <p:spPr>
            <a:xfrm flipV="1">
              <a:off x="5120640" y="66294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DC0AC66-62DB-4531-2C8C-988F0AD24A11}"/>
                </a:ext>
              </a:extLst>
            </p:cNvPr>
            <p:cNvCxnSpPr/>
            <p:nvPr/>
          </p:nvCxnSpPr>
          <p:spPr>
            <a:xfrm flipV="1">
              <a:off x="5120640" y="18288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4797D2E-FA99-1052-DE6E-4F0759BC6FD3}"/>
                </a:ext>
              </a:extLst>
            </p:cNvPr>
            <p:cNvCxnSpPr/>
            <p:nvPr/>
          </p:nvCxnSpPr>
          <p:spPr>
            <a:xfrm flipV="1">
              <a:off x="5120640" y="21488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AC78E53-66FD-D39E-90B3-E8BC84728773}"/>
                </a:ext>
              </a:extLst>
            </p:cNvPr>
            <p:cNvCxnSpPr/>
            <p:nvPr/>
          </p:nvCxnSpPr>
          <p:spPr>
            <a:xfrm flipV="1">
              <a:off x="5120640" y="24688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CC32B07-F274-F241-AD87-9A0D0FDBFF67}"/>
                </a:ext>
              </a:extLst>
            </p:cNvPr>
            <p:cNvCxnSpPr/>
            <p:nvPr/>
          </p:nvCxnSpPr>
          <p:spPr>
            <a:xfrm flipV="1">
              <a:off x="5120640" y="2790906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962DDF5-99B1-05A6-3278-752083BC80D1}"/>
                </a:ext>
              </a:extLst>
            </p:cNvPr>
            <p:cNvCxnSpPr/>
            <p:nvPr/>
          </p:nvCxnSpPr>
          <p:spPr>
            <a:xfrm flipV="1">
              <a:off x="5120640" y="31089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274145D-8A1A-A02B-0C38-E7D2C68AFC5D}"/>
                </a:ext>
              </a:extLst>
            </p:cNvPr>
            <p:cNvCxnSpPr/>
            <p:nvPr/>
          </p:nvCxnSpPr>
          <p:spPr>
            <a:xfrm flipV="1">
              <a:off x="5120640" y="34290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163EAD1-127F-2C64-958D-6530D79F49DD}"/>
                </a:ext>
              </a:extLst>
            </p:cNvPr>
            <p:cNvCxnSpPr/>
            <p:nvPr/>
          </p:nvCxnSpPr>
          <p:spPr>
            <a:xfrm flipV="1">
              <a:off x="5120640" y="37490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C1A2BE-2F6B-3DE1-2718-E3EFE8AA3AE6}"/>
                </a:ext>
              </a:extLst>
            </p:cNvPr>
            <p:cNvCxnSpPr/>
            <p:nvPr/>
          </p:nvCxnSpPr>
          <p:spPr>
            <a:xfrm flipV="1">
              <a:off x="5120640" y="40690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9EED88-BBF4-AD95-1B0C-E18B794A633D}"/>
                </a:ext>
              </a:extLst>
            </p:cNvPr>
            <p:cNvCxnSpPr/>
            <p:nvPr/>
          </p:nvCxnSpPr>
          <p:spPr>
            <a:xfrm flipV="1">
              <a:off x="5120640" y="43891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AE421A1-674B-F041-2914-809EE06B9735}"/>
                </a:ext>
              </a:extLst>
            </p:cNvPr>
            <p:cNvCxnSpPr/>
            <p:nvPr/>
          </p:nvCxnSpPr>
          <p:spPr>
            <a:xfrm flipV="1">
              <a:off x="5120640" y="47091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B06D399-D167-67EA-6E92-AC143E598DEE}"/>
                </a:ext>
              </a:extLst>
            </p:cNvPr>
            <p:cNvCxnSpPr/>
            <p:nvPr/>
          </p:nvCxnSpPr>
          <p:spPr>
            <a:xfrm flipV="1">
              <a:off x="4932040" y="5029200"/>
              <a:ext cx="4206240" cy="0"/>
            </a:xfrm>
            <a:prstGeom prst="line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2C0E7342-2941-F444-CFDA-C4D667F006A5}"/>
                </a:ext>
              </a:extLst>
            </p:cNvPr>
            <p:cNvCxnSpPr/>
            <p:nvPr/>
          </p:nvCxnSpPr>
          <p:spPr>
            <a:xfrm flipV="1">
              <a:off x="5120640" y="53492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BBCB50D4-F844-0525-2A8B-3A72B5EAE57E}"/>
                </a:ext>
              </a:extLst>
            </p:cNvPr>
            <p:cNvCxnSpPr/>
            <p:nvPr/>
          </p:nvCxnSpPr>
          <p:spPr>
            <a:xfrm flipV="1">
              <a:off x="5120640" y="56692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8E5170B-1867-5D69-A39A-63ED0985AFC7}"/>
                </a:ext>
              </a:extLst>
            </p:cNvPr>
            <p:cNvCxnSpPr/>
            <p:nvPr/>
          </p:nvCxnSpPr>
          <p:spPr>
            <a:xfrm flipV="1">
              <a:off x="5120640" y="59893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CC4337D-DBA6-4F8A-84D8-B3DF7407C362}"/>
                </a:ext>
              </a:extLst>
            </p:cNvPr>
            <p:cNvCxnSpPr/>
            <p:nvPr/>
          </p:nvCxnSpPr>
          <p:spPr>
            <a:xfrm flipV="1">
              <a:off x="5120640" y="63093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103">
              <a:extLst>
                <a:ext uri="{FF2B5EF4-FFF2-40B4-BE49-F238E27FC236}">
                  <a16:creationId xmlns:a16="http://schemas.microsoft.com/office/drawing/2014/main" id="{56FD38DF-1352-51B1-6490-86BB59F0C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4535633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Text Box 104">
              <a:extLst>
                <a:ext uri="{FF2B5EF4-FFF2-40B4-BE49-F238E27FC236}">
                  <a16:creationId xmlns:a16="http://schemas.microsoft.com/office/drawing/2014/main" id="{C12E4B27-22F6-544D-4E31-18EAB09F3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4222519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Text Box 105">
              <a:extLst>
                <a:ext uri="{FF2B5EF4-FFF2-40B4-BE49-F238E27FC236}">
                  <a16:creationId xmlns:a16="http://schemas.microsoft.com/office/drawing/2014/main" id="{C1A1314D-44BD-1610-136D-4EF84F9A5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3891705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Text Box 106">
              <a:extLst>
                <a:ext uri="{FF2B5EF4-FFF2-40B4-BE49-F238E27FC236}">
                  <a16:creationId xmlns:a16="http://schemas.microsoft.com/office/drawing/2014/main" id="{890BFA93-F36C-E9D4-8EBC-EA8F9263B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499" y="359560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Text Box 107">
              <a:extLst>
                <a:ext uri="{FF2B5EF4-FFF2-40B4-BE49-F238E27FC236}">
                  <a16:creationId xmlns:a16="http://schemas.microsoft.com/office/drawing/2014/main" id="{E835330F-C806-E79A-456A-1278FEF94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762" y="325814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3" name="Text Box 108">
              <a:extLst>
                <a:ext uri="{FF2B5EF4-FFF2-40B4-BE49-F238E27FC236}">
                  <a16:creationId xmlns:a16="http://schemas.microsoft.com/office/drawing/2014/main" id="{E5E31ECD-05FE-2C3A-FAB2-C0098989B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7551" y="295552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4" name="Text Box 109">
              <a:extLst>
                <a:ext uri="{FF2B5EF4-FFF2-40B4-BE49-F238E27FC236}">
                  <a16:creationId xmlns:a16="http://schemas.microsoft.com/office/drawing/2014/main" id="{A309376C-EA97-B52A-BB81-43E1AF6DC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2637881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5" name="Text Box 110">
              <a:extLst>
                <a:ext uri="{FF2B5EF4-FFF2-40B4-BE49-F238E27FC236}">
                  <a16:creationId xmlns:a16="http://schemas.microsoft.com/office/drawing/2014/main" id="{845B080E-5666-9543-F782-B42F220CD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9821" y="2292600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25" name="Text Box 110">
              <a:extLst>
                <a:ext uri="{FF2B5EF4-FFF2-40B4-BE49-F238E27FC236}">
                  <a16:creationId xmlns:a16="http://schemas.microsoft.com/office/drawing/2014/main" id="{0508F50E-B058-9C5A-863E-622A6D4A1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7731" y="1981041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26" name="Text Box 110">
              <a:extLst>
                <a:ext uri="{FF2B5EF4-FFF2-40B4-BE49-F238E27FC236}">
                  <a16:creationId xmlns:a16="http://schemas.microsoft.com/office/drawing/2014/main" id="{D0BFDF0B-F9A6-CD24-F719-D396F13D5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6158" y="1621114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650" y="242267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934" y="402336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328" y="497475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40" y="53094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053" y="499200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941" y="402336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" name="Oval 162">
            <a:extLst>
              <a:ext uri="{FF2B5EF4-FFF2-40B4-BE49-F238E27FC236}">
                <a16:creationId xmlns:a16="http://schemas.microsoft.com/office/drawing/2014/main" id="{81D70188-1258-FA70-0404-92B2C8EF2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207" y="2427546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94" y="2012381"/>
            <a:ext cx="173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=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77" y="5582661"/>
            <a:ext cx="50171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a smooth curve joining the points.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F7E3FCE-B8C1-BA54-9A19-7DFFEC2CBB90}"/>
              </a:ext>
            </a:extLst>
          </p:cNvPr>
          <p:cNvSpPr/>
          <p:nvPr/>
        </p:nvSpPr>
        <p:spPr>
          <a:xfrm>
            <a:off x="6079958" y="2454442"/>
            <a:ext cx="1925053" cy="2903676"/>
          </a:xfrm>
          <a:custGeom>
            <a:avLst/>
            <a:gdLst>
              <a:gd name="connsiteX0" fmla="*/ 0 w 1925053"/>
              <a:gd name="connsiteY0" fmla="*/ 0 h 2903676"/>
              <a:gd name="connsiteX1" fmla="*/ 336884 w 1925053"/>
              <a:gd name="connsiteY1" fmla="*/ 1636295 h 2903676"/>
              <a:gd name="connsiteX2" fmla="*/ 625642 w 1925053"/>
              <a:gd name="connsiteY2" fmla="*/ 2582779 h 2903676"/>
              <a:gd name="connsiteX3" fmla="*/ 962526 w 1925053"/>
              <a:gd name="connsiteY3" fmla="*/ 2903621 h 2903676"/>
              <a:gd name="connsiteX4" fmla="*/ 1283368 w 1925053"/>
              <a:gd name="connsiteY4" fmla="*/ 2598821 h 2903676"/>
              <a:gd name="connsiteX5" fmla="*/ 1620253 w 1925053"/>
              <a:gd name="connsiteY5" fmla="*/ 1620253 h 2903676"/>
              <a:gd name="connsiteX6" fmla="*/ 1925053 w 1925053"/>
              <a:gd name="connsiteY6" fmla="*/ 32084 h 2903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5053" h="2903676">
                <a:moveTo>
                  <a:pt x="0" y="0"/>
                </a:moveTo>
                <a:cubicBezTo>
                  <a:pt x="116305" y="602916"/>
                  <a:pt x="232610" y="1205832"/>
                  <a:pt x="336884" y="1636295"/>
                </a:cubicBezTo>
                <a:cubicBezTo>
                  <a:pt x="441158" y="2066758"/>
                  <a:pt x="521368" y="2371558"/>
                  <a:pt x="625642" y="2582779"/>
                </a:cubicBezTo>
                <a:cubicBezTo>
                  <a:pt x="729916" y="2794000"/>
                  <a:pt x="852905" y="2900947"/>
                  <a:pt x="962526" y="2903621"/>
                </a:cubicBezTo>
                <a:cubicBezTo>
                  <a:pt x="1072147" y="2906295"/>
                  <a:pt x="1173747" y="2812716"/>
                  <a:pt x="1283368" y="2598821"/>
                </a:cubicBezTo>
                <a:cubicBezTo>
                  <a:pt x="1392989" y="2384926"/>
                  <a:pt x="1513306" y="2048043"/>
                  <a:pt x="1620253" y="1620253"/>
                </a:cubicBezTo>
                <a:cubicBezTo>
                  <a:pt x="1727201" y="1192464"/>
                  <a:pt x="1826127" y="612274"/>
                  <a:pt x="1925053" y="3208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6" grpId="0" animBg="1"/>
      <p:bldP spid="83" grpId="0" animBg="1"/>
      <p:bldP spid="130" grpId="0"/>
      <p:bldP spid="131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</a:t>
            </a:r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GB" dirty="0">
                <a:latin typeface="Comic Sans MS" panose="030F0702030302020204" pitchFamily="66" charset="0"/>
              </a:rPr>
              <a:t>2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Now we are going to u</a:t>
            </a:r>
            <a:r>
              <a:rPr lang="en-US" dirty="0">
                <a:latin typeface="Comic Sans MS" panose="030F0702030302020204" pitchFamily="66" charset="0"/>
              </a:rPr>
              <a:t>se the GDC to construct a table of values for </a:t>
            </a:r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>
                <a:cs typeface="Times New Roman" panose="02020603050405020304" pitchFamily="18" charset="0"/>
              </a:rPr>
              <a:t>≤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 ≤</a:t>
            </a:r>
            <a:r>
              <a:rPr lang="en-US" dirty="0">
                <a:latin typeface="Comic Sans MS" panose="030F0702030302020204" pitchFamily="66" charset="0"/>
              </a:rPr>
              <a:t> 3</a:t>
            </a:r>
            <a:endParaRPr lang="en-GB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6083896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Turn on the GDC.</a:t>
            </a: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256C4903-D818-A114-3C53-211E237F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4736" y="6111109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35F3081-0942-5DD2-0632-A90AE8FBA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308" y="6113086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Y 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6 Rectángulo">
            <a:extLst>
              <a:ext uri="{FF2B5EF4-FFF2-40B4-BE49-F238E27FC236}">
                <a16:creationId xmlns:a16="http://schemas.microsoft.com/office/drawing/2014/main" id="{27B9B9D5-295B-6232-8B47-56E509FE9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6" name="5 Rectángulo">
            <a:extLst>
              <a:ext uri="{FF2B5EF4-FFF2-40B4-BE49-F238E27FC236}">
                <a16:creationId xmlns:a16="http://schemas.microsoft.com/office/drawing/2014/main" id="{DA38BD1D-438A-1CD0-9F14-F84751C8E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9BC36D-318D-FA92-507E-1A93A0F65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5829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8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30" grpId="0"/>
      <p:bldP spid="131" grpId="0"/>
      <p:bldP spid="24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20" name="5 Rectángulo">
            <a:extLst>
              <a:ext uri="{FF2B5EF4-FFF2-40B4-BE49-F238E27FC236}">
                <a16:creationId xmlns:a16="http://schemas.microsoft.com/office/drawing/2014/main" id="{A1141B01-DA65-360B-E047-6318D0043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08D72-EBAC-57D2-A9CF-A339BE1D7084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3CCCBD55-3BC8-8913-D703-10C5FA0E8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6" y="3446659"/>
            <a:ext cx="1017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6 Rectángulo">
            <a:extLst>
              <a:ext uri="{FF2B5EF4-FFF2-40B4-BE49-F238E27FC236}">
                <a16:creationId xmlns:a16="http://schemas.microsoft.com/office/drawing/2014/main" id="{6503DD9F-81BD-59B9-9C9F-556CD7112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669727E-3A32-283D-6F7D-F9BEF0E03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75023C2-85AD-C374-A321-6FA54BF08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38647" cy="49377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D6089F6-A90B-D484-0E37-CC84F2A772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0" y="1691640"/>
            <a:ext cx="2146393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1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6" y="3908324"/>
            <a:ext cx="1589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2nd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Comic Sans MS" panose="030F0702030302020204" pitchFamily="66" charset="0"/>
              </a:rPr>
              <a:t>tblset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6" y="3446659"/>
            <a:ext cx="1017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6 Rectángulo">
            <a:extLst>
              <a:ext uri="{FF2B5EF4-FFF2-40B4-BE49-F238E27FC236}">
                <a16:creationId xmlns:a16="http://schemas.microsoft.com/office/drawing/2014/main" id="{F48ADAF7-557E-CCA4-DD60-774AF6E7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E4C29FDB-4C3B-AD61-85AD-17E1A6E2F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4FBFF3-FFCD-2933-0DC4-EAB0D94F02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46393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5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0" name="5 Rectángulo">
            <a:extLst>
              <a:ext uri="{FF2B5EF4-FFF2-40B4-BE49-F238E27FC236}">
                <a16:creationId xmlns:a16="http://schemas.microsoft.com/office/drawing/2014/main" id="{F27C871B-4F32-03C0-795A-E749F95F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11" y="4267378"/>
            <a:ext cx="3104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 Setup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F42F9505-A87D-136E-6E3F-42414B77F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572" y="4283944"/>
            <a:ext cx="2130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Comic Sans MS" panose="030F0702030302020204" pitchFamily="66" charset="0"/>
              </a:rPr>
              <a:t>TblStart</a:t>
            </a:r>
            <a:r>
              <a:rPr lang="en-GB" dirty="0">
                <a:latin typeface="Comic Sans MS" panose="030F0702030302020204" pitchFamily="66" charset="0"/>
              </a:rPr>
              <a:t> = -2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1F09A157-4597-D17A-A79C-91B90BD4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233" y="468297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Yesteryear" panose="020F0502020204030204" pitchFamily="66" charset="0"/>
              </a:rPr>
              <a:t>æ</a:t>
            </a:r>
            <a:r>
              <a:rPr lang="en-GB" dirty="0" err="1">
                <a:latin typeface="Comic Sans MS" panose="030F0702030302020204" pitchFamily="66" charset="0"/>
              </a:rPr>
              <a:t>Tbl</a:t>
            </a:r>
            <a:r>
              <a:rPr lang="en-GB" dirty="0">
                <a:latin typeface="Comic Sans MS" panose="030F0702030302020204" pitchFamily="66" charset="0"/>
              </a:rPr>
              <a:t> =  1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51823C6-1820-2173-E999-3C9ED472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0963" y="4656862"/>
            <a:ext cx="11284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653FEB2-AC8B-88F8-2F92-C228B0BDA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20" y="42741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5 Rectángulo">
            <a:extLst>
              <a:ext uri="{FF2B5EF4-FFF2-40B4-BE49-F238E27FC236}">
                <a16:creationId xmlns:a16="http://schemas.microsoft.com/office/drawing/2014/main" id="{009A2F31-1AC7-146C-FA86-B983C75F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72244"/>
            <a:ext cx="237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Comic Sans MS" panose="030F0702030302020204" pitchFamily="66" charset="0"/>
              </a:rPr>
              <a:t>Indpnt</a:t>
            </a:r>
            <a:r>
              <a:rPr lang="en-GB" dirty="0">
                <a:latin typeface="Comic Sans MS" panose="030F0702030302020204" pitchFamily="66" charset="0"/>
              </a:rPr>
              <a:t>: Auto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8" name="5 Rectángulo">
            <a:extLst>
              <a:ext uri="{FF2B5EF4-FFF2-40B4-BE49-F238E27FC236}">
                <a16:creationId xmlns:a16="http://schemas.microsoft.com/office/drawing/2014/main" id="{2A0DBF8C-B5B4-C2F1-8D49-50F7CB1C5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358" y="601509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2nd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9" name="6 Rectángulo">
            <a:extLst>
              <a:ext uri="{FF2B5EF4-FFF2-40B4-BE49-F238E27FC236}">
                <a16:creationId xmlns:a16="http://schemas.microsoft.com/office/drawing/2014/main" id="{A6BDEEF1-262D-8444-7A15-3165FCB67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0" name="5 Rectángulo">
            <a:extLst>
              <a:ext uri="{FF2B5EF4-FFF2-40B4-BE49-F238E27FC236}">
                <a16:creationId xmlns:a16="http://schemas.microsoft.com/office/drawing/2014/main" id="{B24430B5-5A3B-2159-6F9D-0C3BE038E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695C47-E61E-280A-A6B8-8CD4953D5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52357" cy="4937760"/>
          </a:xfrm>
          <a:prstGeom prst="rect">
            <a:avLst/>
          </a:prstGeom>
        </p:spPr>
      </p:pic>
      <p:sp>
        <p:nvSpPr>
          <p:cNvPr id="7" name="5 Rectángulo">
            <a:extLst>
              <a:ext uri="{FF2B5EF4-FFF2-40B4-BE49-F238E27FC236}">
                <a16:creationId xmlns:a16="http://schemas.microsoft.com/office/drawing/2014/main" id="{41BB0605-7AB6-5E13-5678-8C38E0C6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53429"/>
            <a:ext cx="237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Depen: Auto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1" name="5 Rectángulo">
            <a:extLst>
              <a:ext uri="{FF2B5EF4-FFF2-40B4-BE49-F238E27FC236}">
                <a16:creationId xmlns:a16="http://schemas.microsoft.com/office/drawing/2014/main" id="{015A2ACA-260F-369F-B56E-8845045A8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442" y="599557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5" grpId="0"/>
      <p:bldP spid="26" grpId="0"/>
      <p:bldP spid="27" grpId="0"/>
      <p:bldP spid="28" grpId="0"/>
      <p:bldP spid="7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1" name="6 Rectángulo">
            <a:extLst>
              <a:ext uri="{FF2B5EF4-FFF2-40B4-BE49-F238E27FC236}">
                <a16:creationId xmlns:a16="http://schemas.microsoft.com/office/drawing/2014/main" id="{5575917D-BD54-D19D-6B87-9CAFA279E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2" name="5 Rectángulo">
            <a:extLst>
              <a:ext uri="{FF2B5EF4-FFF2-40B4-BE49-F238E27FC236}">
                <a16:creationId xmlns:a16="http://schemas.microsoft.com/office/drawing/2014/main" id="{A2B67E8E-9335-FF2D-FE34-04B2128FD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785CC9-6E88-A525-4243-CCAE4F4B3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691640"/>
            <a:ext cx="2141806" cy="4937760"/>
          </a:xfrm>
          <a:prstGeom prst="rect">
            <a:avLst/>
          </a:prstGeom>
        </p:spPr>
      </p:pic>
      <p:sp>
        <p:nvSpPr>
          <p:cNvPr id="33" name="5 Rectángulo">
            <a:extLst>
              <a:ext uri="{FF2B5EF4-FFF2-40B4-BE49-F238E27FC236}">
                <a16:creationId xmlns:a16="http://schemas.microsoft.com/office/drawing/2014/main" id="{5E4CB9CD-CE90-A8D7-76F0-72F145A12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11" y="4267378"/>
            <a:ext cx="3104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 Setup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4" name="5 Rectángulo">
            <a:extLst>
              <a:ext uri="{FF2B5EF4-FFF2-40B4-BE49-F238E27FC236}">
                <a16:creationId xmlns:a16="http://schemas.microsoft.com/office/drawing/2014/main" id="{6B2F5097-450C-E7DA-BD30-7FFC11E6A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317" y="4296694"/>
            <a:ext cx="2130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Comic Sans MS" panose="030F0702030302020204" pitchFamily="66" charset="0"/>
              </a:rPr>
              <a:t>TblStart</a:t>
            </a:r>
            <a:r>
              <a:rPr lang="en-GB" dirty="0">
                <a:latin typeface="Comic Sans MS" panose="030F0702030302020204" pitchFamily="66" charset="0"/>
              </a:rPr>
              <a:t> = -2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5" name="5 Rectángulo">
            <a:extLst>
              <a:ext uri="{FF2B5EF4-FFF2-40B4-BE49-F238E27FC236}">
                <a16:creationId xmlns:a16="http://schemas.microsoft.com/office/drawing/2014/main" id="{7E8D3902-FCB6-9F33-E1A9-86F1B9F2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818" y="4684469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Yesteryear" panose="020F0502020204030204" pitchFamily="66" charset="0"/>
              </a:rPr>
              <a:t>æ</a:t>
            </a:r>
            <a:r>
              <a:rPr lang="en-GB" dirty="0" err="1">
                <a:latin typeface="Comic Sans MS" panose="030F0702030302020204" pitchFamily="66" charset="0"/>
              </a:rPr>
              <a:t>Tbl</a:t>
            </a:r>
            <a:r>
              <a:rPr lang="en-GB" dirty="0">
                <a:latin typeface="Comic Sans MS" panose="030F0702030302020204" pitchFamily="66" charset="0"/>
              </a:rPr>
              <a:t> =  1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6" name="5 Rectángulo">
            <a:extLst>
              <a:ext uri="{FF2B5EF4-FFF2-40B4-BE49-F238E27FC236}">
                <a16:creationId xmlns:a16="http://schemas.microsoft.com/office/drawing/2014/main" id="{150429DF-4C7D-B8ED-8FBE-1A1474B64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0963" y="4656862"/>
            <a:ext cx="11284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7" name="5 Rectángulo">
            <a:extLst>
              <a:ext uri="{FF2B5EF4-FFF2-40B4-BE49-F238E27FC236}">
                <a16:creationId xmlns:a16="http://schemas.microsoft.com/office/drawing/2014/main" id="{1E300FED-4409-0D15-DE7C-598CEF76A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20" y="42741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enter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8" name="5 Rectángulo">
            <a:extLst>
              <a:ext uri="{FF2B5EF4-FFF2-40B4-BE49-F238E27FC236}">
                <a16:creationId xmlns:a16="http://schemas.microsoft.com/office/drawing/2014/main" id="{2AD88F86-4832-0EA7-F319-5B3B4BE38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72244"/>
            <a:ext cx="237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 err="1">
                <a:latin typeface="Comic Sans MS" panose="030F0702030302020204" pitchFamily="66" charset="0"/>
              </a:rPr>
              <a:t>Indpnt</a:t>
            </a:r>
            <a:r>
              <a:rPr lang="en-GB" dirty="0">
                <a:latin typeface="Comic Sans MS" panose="030F0702030302020204" pitchFamily="66" charset="0"/>
              </a:rPr>
              <a:t>: Auto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9" name="5 Rectángulo">
            <a:extLst>
              <a:ext uri="{FF2B5EF4-FFF2-40B4-BE49-F238E27FC236}">
                <a16:creationId xmlns:a16="http://schemas.microsoft.com/office/drawing/2014/main" id="{FDF25730-42BD-3CB1-8F3B-9CC1A060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358" y="601509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2nd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0" name="5 Rectángulo">
            <a:extLst>
              <a:ext uri="{FF2B5EF4-FFF2-40B4-BE49-F238E27FC236}">
                <a16:creationId xmlns:a16="http://schemas.microsoft.com/office/drawing/2014/main" id="{309B8F39-6A75-5F9B-C6BA-50410A33B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53429"/>
            <a:ext cx="237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Depen: Auto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1" name="5 Rectángulo">
            <a:extLst>
              <a:ext uri="{FF2B5EF4-FFF2-40B4-BE49-F238E27FC236}">
                <a16:creationId xmlns:a16="http://schemas.microsoft.com/office/drawing/2014/main" id="{BD7C82CA-FD14-DF01-6F74-FC51435EB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442" y="599557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64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1838</TotalTime>
  <Words>1301</Words>
  <Application>Microsoft Office PowerPoint</Application>
  <PresentationFormat>On-screen Show (4:3)</PresentationFormat>
  <Paragraphs>300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Wingdings 2</vt:lpstr>
      <vt:lpstr>Yesteryear</vt:lpstr>
      <vt:lpstr>Theme1</vt:lpstr>
      <vt:lpstr>The graph of a function, its equation y = f(x)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71</cp:revision>
  <dcterms:created xsi:type="dcterms:W3CDTF">2013-03-18T04:17:13Z</dcterms:created>
  <dcterms:modified xsi:type="dcterms:W3CDTF">2023-08-11T10:21:53Z</dcterms:modified>
</cp:coreProperties>
</file>