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8" r:id="rId3"/>
    <p:sldId id="318" r:id="rId4"/>
    <p:sldId id="333" r:id="rId5"/>
    <p:sldId id="334" r:id="rId6"/>
    <p:sldId id="337" r:id="rId7"/>
    <p:sldId id="338" r:id="rId8"/>
    <p:sldId id="339" r:id="rId9"/>
    <p:sldId id="341" r:id="rId10"/>
    <p:sldId id="342" r:id="rId11"/>
    <p:sldId id="335" r:id="rId12"/>
    <p:sldId id="31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CC"/>
    <a:srgbClr val="010066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427B2-D774-49C4-B3F5-FBFBEDDD7B7A}" type="datetimeFigureOut">
              <a:rPr lang="en-GB" smtClean="0"/>
              <a:pPr/>
              <a:t>10/08/2023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2746B-5E8B-4112-B50E-FC9FB51D2A6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849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2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356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11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5820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3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907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4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332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5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8216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6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273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7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7195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8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767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9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1444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5ED58E-7B05-47A7-8F74-98D03FB8DA53}" type="slidenum">
              <a:rPr lang="en-GB"/>
              <a:pPr/>
              <a:t>10</a:t>
            </a:fld>
            <a:endParaRPr lang="en-GB"/>
          </a:p>
        </p:txBody>
      </p:sp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9428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01705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24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83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01142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70969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3315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93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34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3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3753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1009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70646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00100" y="3200400"/>
            <a:ext cx="7516316" cy="1600200"/>
          </a:xfrm>
        </p:spPr>
        <p:txBody>
          <a:bodyPr/>
          <a:lstStyle/>
          <a:p>
            <a:pPr marL="630238" indent="-630238"/>
            <a:r>
              <a:rPr lang="en-US" dirty="0"/>
              <a:t>LO: To draw the graph of a function given its equation.</a:t>
            </a:r>
            <a:endParaRPr lang="en-GB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The graph of a function, its equation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19D2DDB-6AF0-4030-BF06-C3F5DE9650A7}"/>
              </a:ext>
            </a:extLst>
          </p:cNvPr>
          <p:cNvSpPr/>
          <p:nvPr/>
        </p:nvSpPr>
        <p:spPr>
          <a:xfrm>
            <a:off x="8087924" y="6131768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87E22A5C-B3BD-4A07-835A-05232F8B65E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95BD2-D111-4413-AB12-1EF18AA29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5E4DB-7C5A-481A-9D13-D69063617188}" type="datetime3">
              <a:rPr lang="en-US" smtClean="0"/>
              <a:t>10 August 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A2558EC3-5368-16E3-BCA0-EED1503A12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3640" y="1691640"/>
            <a:ext cx="2567965" cy="4937760"/>
          </a:xfrm>
          <a:prstGeom prst="rect">
            <a:avLst/>
          </a:prstGeom>
        </p:spPr>
      </p:pic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aphicFrame>
        <p:nvGraphicFramePr>
          <p:cNvPr id="4" name="Group 52">
            <a:extLst>
              <a:ext uri="{FF2B5EF4-FFF2-40B4-BE49-F238E27FC236}">
                <a16:creationId xmlns:a16="http://schemas.microsoft.com/office/drawing/2014/main" id="{6C67D0C6-00FB-4C9A-BCAD-9F1461A39360}"/>
              </a:ext>
            </a:extLst>
          </p:cNvPr>
          <p:cNvGraphicFramePr>
            <a:graphicFrameLocks noGrp="1"/>
          </p:cNvGraphicFramePr>
          <p:nvPr/>
        </p:nvGraphicFramePr>
        <p:xfrm>
          <a:off x="141782" y="2143396"/>
          <a:ext cx="4265629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1A7F21A-0788-4BE2-80D7-75B3F853BF64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8080B9-0445-4A7B-B8D8-46204498E20D}"/>
              </a:ext>
            </a:extLst>
          </p:cNvPr>
          <p:cNvSpPr txBox="1"/>
          <p:nvPr/>
        </p:nvSpPr>
        <p:spPr>
          <a:xfrm>
            <a:off x="1638652" y="2194560"/>
            <a:ext cx="4579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234A9-9896-4A8D-9459-13AB4B40D26D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6A1C6-0C24-4A5D-9EF8-57EB6C7D2914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F73EC4-D085-4580-9F2A-66907E227A9E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457EA-7B7D-4097-89CC-5AC9D1DD4E86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15" name="5 Rectángulo">
            <a:extLst>
              <a:ext uri="{FF2B5EF4-FFF2-40B4-BE49-F238E27FC236}">
                <a16:creationId xmlns:a16="http://schemas.microsoft.com/office/drawing/2014/main" id="{3291B2AE-85B6-8187-E4B5-D7C7E82AC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91" y="3460033"/>
            <a:ext cx="32151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Type in the function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C4E741-0C81-0775-73D0-D313622E8000}"/>
              </a:ext>
            </a:extLst>
          </p:cNvPr>
          <p:cNvSpPr txBox="1"/>
          <p:nvPr/>
        </p:nvSpPr>
        <p:spPr>
          <a:xfrm>
            <a:off x="3096849" y="3470038"/>
            <a:ext cx="18762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3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2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7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</a:t>
            </a:r>
            <a:r>
              <a:rPr lang="en-GB" sz="2000" dirty="0">
                <a:latin typeface="Comic Sans MS" panose="030F0702030302020204" pitchFamily="66" charset="0"/>
              </a:rPr>
              <a:t>1</a:t>
            </a:r>
            <a:endParaRPr kumimoji="0" lang="en-GB" sz="2000" b="0" i="1" u="none" strike="noStrike" cap="none" normalizeH="0" baseline="0" dirty="0">
              <a:ln>
                <a:noFill/>
              </a:ln>
              <a:solidFill>
                <a:srgbClr val="FF6600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17" name="5 Rectángulo">
            <a:extLst>
              <a:ext uri="{FF2B5EF4-FFF2-40B4-BE49-F238E27FC236}">
                <a16:creationId xmlns:a16="http://schemas.microsoft.com/office/drawing/2014/main" id="{12D797D8-84BB-AC4B-ED05-8904EFC78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227" y="3908324"/>
            <a:ext cx="14595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Press F5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9" name="5 Rectángulo">
            <a:extLst>
              <a:ext uri="{FF2B5EF4-FFF2-40B4-BE49-F238E27FC236}">
                <a16:creationId xmlns:a16="http://schemas.microsoft.com/office/drawing/2014/main" id="{AFF9BE27-FB12-5DD9-0D02-5A851C712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683" y="3880153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Set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1" name="5 Rectángulo">
            <a:extLst>
              <a:ext uri="{FF2B5EF4-FFF2-40B4-BE49-F238E27FC236}">
                <a16:creationId xmlns:a16="http://schemas.microsoft.com/office/drawing/2014/main" id="{A6CBA7D3-5FBB-1B45-76B9-14B5D0E7D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1417" y="3446659"/>
            <a:ext cx="8779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EXE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0" name="5 Rectángulo">
            <a:extLst>
              <a:ext uri="{FF2B5EF4-FFF2-40B4-BE49-F238E27FC236}">
                <a16:creationId xmlns:a16="http://schemas.microsoft.com/office/drawing/2014/main" id="{F27C871B-4F32-03C0-795A-E749F95F4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11" y="4267378"/>
            <a:ext cx="31048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Set the boundaries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2" name="5 Rectángulo">
            <a:extLst>
              <a:ext uri="{FF2B5EF4-FFF2-40B4-BE49-F238E27FC236}">
                <a16:creationId xmlns:a16="http://schemas.microsoft.com/office/drawing/2014/main" id="{F42F9505-A87D-136E-6E3F-42414B77F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4625" y="4283944"/>
            <a:ext cx="1692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Start -2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4" name="5 Rectángulo">
            <a:extLst>
              <a:ext uri="{FF2B5EF4-FFF2-40B4-BE49-F238E27FC236}">
                <a16:creationId xmlns:a16="http://schemas.microsoft.com/office/drawing/2014/main" id="{1F09A157-4597-D17A-A79C-91B90BD44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233" y="4682974"/>
            <a:ext cx="1692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End 3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5" name="5 Rectángulo">
            <a:extLst>
              <a:ext uri="{FF2B5EF4-FFF2-40B4-BE49-F238E27FC236}">
                <a16:creationId xmlns:a16="http://schemas.microsoft.com/office/drawing/2014/main" id="{F51823C6-1820-2173-E999-3C9ED472D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2233" y="4673214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EXE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6" name="5 Rectángulo">
            <a:extLst>
              <a:ext uri="{FF2B5EF4-FFF2-40B4-BE49-F238E27FC236}">
                <a16:creationId xmlns:a16="http://schemas.microsoft.com/office/drawing/2014/main" id="{9653FEB2-AC8B-88F8-2F92-C228B0BDA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295" y="4274184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EXE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7" name="5 Rectángulo">
            <a:extLst>
              <a:ext uri="{FF2B5EF4-FFF2-40B4-BE49-F238E27FC236}">
                <a16:creationId xmlns:a16="http://schemas.microsoft.com/office/drawing/2014/main" id="{009A2F31-1AC7-146C-FA86-B983C75F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43" y="5072244"/>
            <a:ext cx="1692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Step 1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8" name="5 Rectángulo">
            <a:extLst>
              <a:ext uri="{FF2B5EF4-FFF2-40B4-BE49-F238E27FC236}">
                <a16:creationId xmlns:a16="http://schemas.microsoft.com/office/drawing/2014/main" id="{2A0DBF8C-B5B4-C2F1-8D49-50F7CB1C5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443" y="5062484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EXE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9" name="5 Rectángulo">
            <a:extLst>
              <a:ext uri="{FF2B5EF4-FFF2-40B4-BE49-F238E27FC236}">
                <a16:creationId xmlns:a16="http://schemas.microsoft.com/office/drawing/2014/main" id="{52281B4B-2C82-50FB-114D-7C185D597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33" y="5463472"/>
            <a:ext cx="14595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Press F6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0" name="5 Rectángulo">
            <a:extLst>
              <a:ext uri="{FF2B5EF4-FFF2-40B4-BE49-F238E27FC236}">
                <a16:creationId xmlns:a16="http://schemas.microsoft.com/office/drawing/2014/main" id="{4C0EAA64-3A07-4ABE-D1DD-32E9D627A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5789" y="5435301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Table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1" name="5 Rectángulo">
            <a:extLst>
              <a:ext uri="{FF2B5EF4-FFF2-40B4-BE49-F238E27FC236}">
                <a16:creationId xmlns:a16="http://schemas.microsoft.com/office/drawing/2014/main" id="{F4EE462A-3930-3628-2951-70C4E4E5F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086" y="5914553"/>
            <a:ext cx="48979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Scroll down and fill in the table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68A3A9E-7814-1EC9-E4C7-CE5D251EF790}"/>
              </a:ext>
            </a:extLst>
          </p:cNvPr>
          <p:cNvSpPr/>
          <p:nvPr/>
        </p:nvSpPr>
        <p:spPr>
          <a:xfrm>
            <a:off x="904029" y="2972439"/>
            <a:ext cx="6944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(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</a:rPr>
              <a:t>-2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,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1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B063D1F-F1CC-E8B1-4709-F109FCD21313}"/>
              </a:ext>
            </a:extLst>
          </p:cNvPr>
          <p:cNvSpPr/>
          <p:nvPr/>
        </p:nvSpPr>
        <p:spPr>
          <a:xfrm>
            <a:off x="1489082" y="2972439"/>
            <a:ext cx="6944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-1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4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645F76E-DD85-3AEB-15F8-6AE5E620B21F}"/>
              </a:ext>
            </a:extLst>
          </p:cNvPr>
          <p:cNvSpPr/>
          <p:nvPr/>
        </p:nvSpPr>
        <p:spPr>
          <a:xfrm>
            <a:off x="2042053" y="2972439"/>
            <a:ext cx="7553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0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109791C-24D5-FA63-61F3-605132B92EB8}"/>
              </a:ext>
            </a:extLst>
          </p:cNvPr>
          <p:cNvSpPr/>
          <p:nvPr/>
        </p:nvSpPr>
        <p:spPr>
          <a:xfrm>
            <a:off x="2622837" y="2972439"/>
            <a:ext cx="6944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-8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1B2454-4C54-EE4B-C3CA-86FF5794843C}"/>
              </a:ext>
            </a:extLst>
          </p:cNvPr>
          <p:cNvSpPr/>
          <p:nvPr/>
        </p:nvSpPr>
        <p:spPr>
          <a:xfrm>
            <a:off x="3143275" y="2972439"/>
            <a:ext cx="7873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2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-11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AF869B5-9654-D18B-8C04-DF23A45639E0}"/>
              </a:ext>
            </a:extLst>
          </p:cNvPr>
          <p:cNvSpPr/>
          <p:nvPr/>
        </p:nvSpPr>
        <p:spPr>
          <a:xfrm>
            <a:off x="1118710" y="2570103"/>
            <a:ext cx="2776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15B3ABA-62D6-6058-0677-81557C05ECAF}"/>
              </a:ext>
            </a:extLst>
          </p:cNvPr>
          <p:cNvSpPr/>
          <p:nvPr/>
        </p:nvSpPr>
        <p:spPr>
          <a:xfrm>
            <a:off x="1673768" y="2570103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4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DC0D240-34DA-75ED-A729-95B3FE53F239}"/>
              </a:ext>
            </a:extLst>
          </p:cNvPr>
          <p:cNvSpPr/>
          <p:nvPr/>
        </p:nvSpPr>
        <p:spPr>
          <a:xfrm>
            <a:off x="2191733" y="2570103"/>
            <a:ext cx="3626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1256B2F-290D-B3C6-A2DA-10D2ABD34092}"/>
              </a:ext>
            </a:extLst>
          </p:cNvPr>
          <p:cNvSpPr/>
          <p:nvPr/>
        </p:nvSpPr>
        <p:spPr>
          <a:xfrm>
            <a:off x="2747808" y="2570103"/>
            <a:ext cx="394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-8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99EEDE8-97EC-7326-212A-CD811DB18334}"/>
              </a:ext>
            </a:extLst>
          </p:cNvPr>
          <p:cNvSpPr/>
          <p:nvPr/>
        </p:nvSpPr>
        <p:spPr>
          <a:xfrm>
            <a:off x="3274240" y="2570103"/>
            <a:ext cx="4555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-11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A64BDF-538A-B420-4D7C-A73BA17E1D87}"/>
              </a:ext>
            </a:extLst>
          </p:cNvPr>
          <p:cNvSpPr/>
          <p:nvPr/>
        </p:nvSpPr>
        <p:spPr>
          <a:xfrm>
            <a:off x="3837084" y="2570103"/>
            <a:ext cx="394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-4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A53827B-9A6A-F072-861E-92CBD979D114}"/>
              </a:ext>
            </a:extLst>
          </p:cNvPr>
          <p:cNvSpPr/>
          <p:nvPr/>
        </p:nvSpPr>
        <p:spPr>
          <a:xfrm>
            <a:off x="3746160" y="2972439"/>
            <a:ext cx="7264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3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-4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44" name="6 Rectángulo">
            <a:extLst>
              <a:ext uri="{FF2B5EF4-FFF2-40B4-BE49-F238E27FC236}">
                <a16:creationId xmlns:a16="http://schemas.microsoft.com/office/drawing/2014/main" id="{A5CAC775-08EA-CBC5-B650-5FC0809B2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05273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45" name="5 Rectángulo">
            <a:extLst>
              <a:ext uri="{FF2B5EF4-FFF2-40B4-BE49-F238E27FC236}">
                <a16:creationId xmlns:a16="http://schemas.microsoft.com/office/drawing/2014/main" id="{52780D88-83BE-E0D5-9AE7-3BE2BDC73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692696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cs typeface="Times New Roman" panose="02020603050405020304" pitchFamily="18" charset="0"/>
              </a:rPr>
              <a:t>f</a:t>
            </a:r>
            <a:r>
              <a:rPr lang="en-GB" b="1" dirty="0">
                <a:cs typeface="Times New Roman" panose="02020603050405020304" pitchFamily="18" charset="0"/>
              </a:rPr>
              <a:t>(</a:t>
            </a:r>
            <a:r>
              <a:rPr lang="en-GB" b="1" i="1" dirty="0">
                <a:cs typeface="Times New Roman" panose="02020603050405020304" pitchFamily="18" charset="0"/>
              </a:rPr>
              <a:t>x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 7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1 for </a:t>
            </a:r>
            <a:r>
              <a:rPr lang="en-GB" dirty="0">
                <a:cs typeface="Times New Roman" panose="02020603050405020304" pitchFamily="18" charset="0"/>
              </a:rPr>
              <a:t>– 2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816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6 Rectángulo">
            <a:extLst>
              <a:ext uri="{FF2B5EF4-FFF2-40B4-BE49-F238E27FC236}">
                <a16:creationId xmlns:a16="http://schemas.microsoft.com/office/drawing/2014/main" id="{4F7A88B3-9246-4652-B8F5-D90E5CAC4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05273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7" name="5 Rectángulo">
            <a:extLst>
              <a:ext uri="{FF2B5EF4-FFF2-40B4-BE49-F238E27FC236}">
                <a16:creationId xmlns:a16="http://schemas.microsoft.com/office/drawing/2014/main" id="{DEFB016F-DAD2-49BF-9B50-F63E4BADA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692696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cs typeface="Times New Roman" panose="02020603050405020304" pitchFamily="18" charset="0"/>
              </a:rPr>
              <a:t>f</a:t>
            </a:r>
            <a:r>
              <a:rPr lang="en-GB" b="1" dirty="0">
                <a:cs typeface="Times New Roman" panose="02020603050405020304" pitchFamily="18" charset="0"/>
              </a:rPr>
              <a:t>(</a:t>
            </a:r>
            <a:r>
              <a:rPr lang="en-GB" b="1" i="1" dirty="0">
                <a:cs typeface="Times New Roman" panose="02020603050405020304" pitchFamily="18" charset="0"/>
              </a:rPr>
              <a:t>x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 7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1 for </a:t>
            </a:r>
            <a:r>
              <a:rPr lang="en-GB" dirty="0">
                <a:cs typeface="Times New Roman" panose="02020603050405020304" pitchFamily="18" charset="0"/>
              </a:rPr>
              <a:t>– 2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130" name="5 Rectángulo">
            <a:extLst>
              <a:ext uri="{FF2B5EF4-FFF2-40B4-BE49-F238E27FC236}">
                <a16:creationId xmlns:a16="http://schemas.microsoft.com/office/drawing/2014/main" id="{09B4726B-0AF7-F803-73D5-BBE885BEC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91" y="3479205"/>
            <a:ext cx="5017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Plot the points accurately.</a:t>
            </a:r>
          </a:p>
        </p:txBody>
      </p:sp>
      <p:sp>
        <p:nvSpPr>
          <p:cNvPr id="131" name="5 Rectángulo">
            <a:extLst>
              <a:ext uri="{FF2B5EF4-FFF2-40B4-BE49-F238E27FC236}">
                <a16:creationId xmlns:a16="http://schemas.microsoft.com/office/drawing/2014/main" id="{09F75EC1-C7EA-5EFA-1FD3-DC16030AF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440" y="4041214"/>
            <a:ext cx="501717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a smooth curve joining the points.</a:t>
            </a:r>
          </a:p>
        </p:txBody>
      </p:sp>
      <p:graphicFrame>
        <p:nvGraphicFramePr>
          <p:cNvPr id="17" name="Group 52">
            <a:extLst>
              <a:ext uri="{FF2B5EF4-FFF2-40B4-BE49-F238E27FC236}">
                <a16:creationId xmlns:a16="http://schemas.microsoft.com/office/drawing/2014/main" id="{92A57563-6D4B-CF0A-9607-645A4FDA9F9B}"/>
              </a:ext>
            </a:extLst>
          </p:cNvPr>
          <p:cNvGraphicFramePr>
            <a:graphicFrameLocks noGrp="1"/>
          </p:cNvGraphicFramePr>
          <p:nvPr/>
        </p:nvGraphicFramePr>
        <p:xfrm>
          <a:off x="141782" y="2143396"/>
          <a:ext cx="4265629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03D86E62-781A-27AA-AE6E-663684A8D989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F25FF05-71DE-3040-EF41-07A4D00FD14E}"/>
              </a:ext>
            </a:extLst>
          </p:cNvPr>
          <p:cNvSpPr txBox="1"/>
          <p:nvPr/>
        </p:nvSpPr>
        <p:spPr>
          <a:xfrm>
            <a:off x="1638652" y="2194560"/>
            <a:ext cx="4579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C6B792F-C1AA-D57C-4CE7-464EC50EB794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81B3EDB-4F7B-541C-553F-30FBF78C3E4D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87922C7-66DB-BDE5-1325-065D74D621D3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9C7183E-FCCF-149D-8812-5878AE05DA11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98FCC32-726D-5AC0-3463-6CF3A7FB88AC}"/>
              </a:ext>
            </a:extLst>
          </p:cNvPr>
          <p:cNvSpPr/>
          <p:nvPr/>
        </p:nvSpPr>
        <p:spPr>
          <a:xfrm>
            <a:off x="904029" y="2972439"/>
            <a:ext cx="6944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(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</a:rPr>
              <a:t>-2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,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1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0CF4434-162B-6525-6C77-BEF1D25732BC}"/>
              </a:ext>
            </a:extLst>
          </p:cNvPr>
          <p:cNvSpPr/>
          <p:nvPr/>
        </p:nvSpPr>
        <p:spPr>
          <a:xfrm>
            <a:off x="1489082" y="2972439"/>
            <a:ext cx="6944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-1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4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1E41767-CFD6-989F-1D1E-A361C447D0B0}"/>
              </a:ext>
            </a:extLst>
          </p:cNvPr>
          <p:cNvSpPr/>
          <p:nvPr/>
        </p:nvSpPr>
        <p:spPr>
          <a:xfrm>
            <a:off x="2042053" y="2972439"/>
            <a:ext cx="7553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0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C6B233F-7610-968F-B3E5-834880565771}"/>
              </a:ext>
            </a:extLst>
          </p:cNvPr>
          <p:cNvSpPr/>
          <p:nvPr/>
        </p:nvSpPr>
        <p:spPr>
          <a:xfrm>
            <a:off x="2622837" y="2972439"/>
            <a:ext cx="6944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-8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16CDCAD2-88BC-87C2-76A5-AA3897080E5D}"/>
              </a:ext>
            </a:extLst>
          </p:cNvPr>
          <p:cNvSpPr/>
          <p:nvPr/>
        </p:nvSpPr>
        <p:spPr>
          <a:xfrm>
            <a:off x="3143275" y="2972439"/>
            <a:ext cx="7873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2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-11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5538EA2-E913-7F55-2CB1-4F436CFEFD08}"/>
              </a:ext>
            </a:extLst>
          </p:cNvPr>
          <p:cNvSpPr/>
          <p:nvPr/>
        </p:nvSpPr>
        <p:spPr>
          <a:xfrm>
            <a:off x="1118710" y="2570103"/>
            <a:ext cx="2776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1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A2448D6-70D8-0EF3-9DCD-8AD6510C4C25}"/>
              </a:ext>
            </a:extLst>
          </p:cNvPr>
          <p:cNvSpPr/>
          <p:nvPr/>
        </p:nvSpPr>
        <p:spPr>
          <a:xfrm>
            <a:off x="1673768" y="2570103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4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47D1552-A72D-9B58-52AA-BB2AA29610EF}"/>
              </a:ext>
            </a:extLst>
          </p:cNvPr>
          <p:cNvSpPr/>
          <p:nvPr/>
        </p:nvSpPr>
        <p:spPr>
          <a:xfrm>
            <a:off x="2191733" y="2570103"/>
            <a:ext cx="3626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-1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AE69204-06F6-AD85-C688-2B3C2A405553}"/>
              </a:ext>
            </a:extLst>
          </p:cNvPr>
          <p:cNvSpPr/>
          <p:nvPr/>
        </p:nvSpPr>
        <p:spPr>
          <a:xfrm>
            <a:off x="2747808" y="2570103"/>
            <a:ext cx="394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-8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BFAE06B-C35E-2E83-497E-AD3054B99A13}"/>
              </a:ext>
            </a:extLst>
          </p:cNvPr>
          <p:cNvSpPr/>
          <p:nvPr/>
        </p:nvSpPr>
        <p:spPr>
          <a:xfrm>
            <a:off x="3274240" y="2570103"/>
            <a:ext cx="4555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-11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704474C-96B8-34B6-F38E-8E804FFCF680}"/>
              </a:ext>
            </a:extLst>
          </p:cNvPr>
          <p:cNvSpPr/>
          <p:nvPr/>
        </p:nvSpPr>
        <p:spPr>
          <a:xfrm>
            <a:off x="3837084" y="2570103"/>
            <a:ext cx="394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-4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E9B7503-B5C8-D50B-FD36-9A510F2A7D7B}"/>
              </a:ext>
            </a:extLst>
          </p:cNvPr>
          <p:cNvSpPr/>
          <p:nvPr/>
        </p:nvSpPr>
        <p:spPr>
          <a:xfrm>
            <a:off x="3746160" y="2972439"/>
            <a:ext cx="7264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3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-4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F15E60B-52BC-C73A-8DD5-3AC03FD2D315}"/>
              </a:ext>
            </a:extLst>
          </p:cNvPr>
          <p:cNvGrpSpPr/>
          <p:nvPr/>
        </p:nvGrpSpPr>
        <p:grpSpPr>
          <a:xfrm>
            <a:off x="4925384" y="1268760"/>
            <a:ext cx="4491042" cy="5597265"/>
            <a:chOff x="4925384" y="1268760"/>
            <a:chExt cx="4491042" cy="5597265"/>
          </a:xfrm>
        </p:grpSpPr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DD253611-D81C-5C8C-3125-BD05AE330EBE}"/>
                </a:ext>
              </a:extLst>
            </p:cNvPr>
            <p:cNvGrpSpPr/>
            <p:nvPr/>
          </p:nvGrpSpPr>
          <p:grpSpPr>
            <a:xfrm>
              <a:off x="4925384" y="1268760"/>
              <a:ext cx="4491042" cy="5597265"/>
              <a:chOff x="4925384" y="1517935"/>
              <a:chExt cx="4491042" cy="5597265"/>
            </a:xfrm>
          </p:grpSpPr>
          <p:sp>
            <p:nvSpPr>
              <p:cNvPr id="38" name="Text Box 50">
                <a:extLst>
                  <a:ext uri="{FF2B5EF4-FFF2-40B4-BE49-F238E27FC236}">
                    <a16:creationId xmlns:a16="http://schemas.microsoft.com/office/drawing/2014/main" id="{5A851544-AE96-B00F-1D55-D9EB34C4731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83970" y="1517935"/>
                <a:ext cx="384759" cy="52393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y</a:t>
                </a:r>
              </a:p>
            </p:txBody>
          </p:sp>
          <p:sp>
            <p:nvSpPr>
              <p:cNvPr id="74" name="Line 58">
                <a:extLst>
                  <a:ext uri="{FF2B5EF4-FFF2-40B4-BE49-F238E27FC236}">
                    <a16:creationId xmlns:a16="http://schemas.microsoft.com/office/drawing/2014/main" id="{05B29681-BB6E-0B4C-4C59-EE16FBBE90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0807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5" name="Line 59">
                <a:extLst>
                  <a:ext uri="{FF2B5EF4-FFF2-40B4-BE49-F238E27FC236}">
                    <a16:creationId xmlns:a16="http://schemas.microsoft.com/office/drawing/2014/main" id="{6DB424C5-E526-F1AD-C0DF-EFD32649CC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206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6" name="Line 60">
                <a:extLst>
                  <a:ext uri="{FF2B5EF4-FFF2-40B4-BE49-F238E27FC236}">
                    <a16:creationId xmlns:a16="http://schemas.microsoft.com/office/drawing/2014/main" id="{6685A2D4-B108-C444-8A75-3F4D0AE615D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07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7" name="Line 61">
                <a:extLst>
                  <a:ext uri="{FF2B5EF4-FFF2-40B4-BE49-F238E27FC236}">
                    <a16:creationId xmlns:a16="http://schemas.microsoft.com/office/drawing/2014/main" id="{57BB8ED7-4EA9-FEE1-FE0C-11CA81880A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406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Line 63">
                <a:extLst>
                  <a:ext uri="{FF2B5EF4-FFF2-40B4-BE49-F238E27FC236}">
                    <a16:creationId xmlns:a16="http://schemas.microsoft.com/office/drawing/2014/main" id="{9823D223-2FC3-63B1-B559-7119B53106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3609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2" name="Line 65">
                <a:extLst>
                  <a:ext uri="{FF2B5EF4-FFF2-40B4-BE49-F238E27FC236}">
                    <a16:creationId xmlns:a16="http://schemas.microsoft.com/office/drawing/2014/main" id="{93F71412-0B33-C846-8CBE-643018AFBC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00800" y="1839311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3" name="Line 66">
                <a:extLst>
                  <a:ext uri="{FF2B5EF4-FFF2-40B4-BE49-F238E27FC236}">
                    <a16:creationId xmlns:a16="http://schemas.microsoft.com/office/drawing/2014/main" id="{F00664B8-7787-6D4E-BA75-8F4D95350B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4111" y="1872235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" name="Line 68">
                <a:extLst>
                  <a:ext uri="{FF2B5EF4-FFF2-40B4-BE49-F238E27FC236}">
                    <a16:creationId xmlns:a16="http://schemas.microsoft.com/office/drawing/2014/main" id="{4792F040-A7FB-866E-F1D8-1C842FF2A7A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64108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8" name="Line 69">
                <a:extLst>
                  <a:ext uri="{FF2B5EF4-FFF2-40B4-BE49-F238E27FC236}">
                    <a16:creationId xmlns:a16="http://schemas.microsoft.com/office/drawing/2014/main" id="{6754C552-3552-B13F-22E7-F607224D2F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096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9" name="Line 70">
                <a:extLst>
                  <a:ext uri="{FF2B5EF4-FFF2-40B4-BE49-F238E27FC236}">
                    <a16:creationId xmlns:a16="http://schemas.microsoft.com/office/drawing/2014/main" id="{7E0F8521-66A9-E465-CF1F-90B463A389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2104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0" name="Line 71">
                <a:extLst>
                  <a:ext uri="{FF2B5EF4-FFF2-40B4-BE49-F238E27FC236}">
                    <a16:creationId xmlns:a16="http://schemas.microsoft.com/office/drawing/2014/main" id="{E53D56EF-A046-D840-F9B7-7646C4B781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00100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" name="Line 97">
                <a:extLst>
                  <a:ext uri="{FF2B5EF4-FFF2-40B4-BE49-F238E27FC236}">
                    <a16:creationId xmlns:a16="http://schemas.microsoft.com/office/drawing/2014/main" id="{13FC752C-D1B5-9C66-39EF-EC8572E7C4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961120" y="1836138"/>
                <a:ext cx="0" cy="512064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0" name="Line 98">
                <a:extLst>
                  <a:ext uri="{FF2B5EF4-FFF2-40B4-BE49-F238E27FC236}">
                    <a16:creationId xmlns:a16="http://schemas.microsoft.com/office/drawing/2014/main" id="{966B5934-8729-3501-445F-0E7020E8C8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040880" y="1628800"/>
                <a:ext cx="0" cy="5486400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 type="triangle"/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2" name="Text Box 100">
                <a:extLst>
                  <a:ext uri="{FF2B5EF4-FFF2-40B4-BE49-F238E27FC236}">
                    <a16:creationId xmlns:a16="http://schemas.microsoft.com/office/drawing/2014/main" id="{4838B8BB-4BE0-FC42-47F0-A46C7D0BFC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702397" y="2966983"/>
                <a:ext cx="337140" cy="466146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i="1" dirty="0"/>
                  <a:t>x</a:t>
                </a:r>
              </a:p>
            </p:txBody>
          </p:sp>
          <p:sp>
            <p:nvSpPr>
              <p:cNvPr id="37" name="Text Box 101">
                <a:extLst>
                  <a:ext uri="{FF2B5EF4-FFF2-40B4-BE49-F238E27FC236}">
                    <a16:creationId xmlns:a16="http://schemas.microsoft.com/office/drawing/2014/main" id="{65A2707C-35E8-501A-CEA0-BC57EBA305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63680" y="3448731"/>
                <a:ext cx="245274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    1        2        3  </a:t>
                </a:r>
              </a:p>
            </p:txBody>
          </p:sp>
          <p:sp>
            <p:nvSpPr>
              <p:cNvPr id="25" name="Text Box 111">
                <a:extLst>
                  <a:ext uri="{FF2B5EF4-FFF2-40B4-BE49-F238E27FC236}">
                    <a16:creationId xmlns:a16="http://schemas.microsoft.com/office/drawing/2014/main" id="{44DF47D1-BFAC-4205-A897-CAA0BB2DF9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5384" y="3400127"/>
                <a:ext cx="29972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       </a:t>
                </a: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   </a:t>
                </a:r>
              </a:p>
            </p:txBody>
          </p:sp>
          <p:grpSp>
            <p:nvGrpSpPr>
              <p:cNvPr id="18" name="Group 112">
                <a:extLst>
                  <a:ext uri="{FF2B5EF4-FFF2-40B4-BE49-F238E27FC236}">
                    <a16:creationId xmlns:a16="http://schemas.microsoft.com/office/drawing/2014/main" id="{D87AB90A-3BBF-4ACC-1D8C-BF3CA3706B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600143" y="5206725"/>
                <a:ext cx="650875" cy="1651000"/>
                <a:chOff x="1840" y="2843"/>
                <a:chExt cx="410" cy="1040"/>
              </a:xfrm>
            </p:grpSpPr>
            <p:sp>
              <p:nvSpPr>
                <p:cNvPr id="19" name="Text Box 113">
                  <a:extLst>
                    <a:ext uri="{FF2B5EF4-FFF2-40B4-BE49-F238E27FC236}">
                      <a16:creationId xmlns:a16="http://schemas.microsoft.com/office/drawing/2014/main" id="{E0EB93A1-81C9-0CAB-30FB-3E0C4BE59F95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68" y="2843"/>
                  <a:ext cx="310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baseline="30000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</a:t>
                  </a: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-6</a:t>
                  </a:r>
                </a:p>
              </p:txBody>
            </p:sp>
            <p:sp>
              <p:nvSpPr>
                <p:cNvPr id="20" name="Text Box 114">
                  <a:extLst>
                    <a:ext uri="{FF2B5EF4-FFF2-40B4-BE49-F238E27FC236}">
                      <a16:creationId xmlns:a16="http://schemas.microsoft.com/office/drawing/2014/main" id="{73FFE774-07A9-0312-665C-300618616F1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3033"/>
                  <a:ext cx="326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-7</a:t>
                  </a:r>
                </a:p>
              </p:txBody>
            </p:sp>
            <p:sp>
              <p:nvSpPr>
                <p:cNvPr id="21" name="Text Box 115">
                  <a:extLst>
                    <a:ext uri="{FF2B5EF4-FFF2-40B4-BE49-F238E27FC236}">
                      <a16:creationId xmlns:a16="http://schemas.microsoft.com/office/drawing/2014/main" id="{F7D6FB3E-E2AF-0EFA-912B-CD8888C64C5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257"/>
                  <a:ext cx="31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-8</a:t>
                  </a:r>
                </a:p>
              </p:txBody>
            </p:sp>
            <p:sp>
              <p:nvSpPr>
                <p:cNvPr id="22" name="Text Box 116">
                  <a:extLst>
                    <a:ext uri="{FF2B5EF4-FFF2-40B4-BE49-F238E27FC236}">
                      <a16:creationId xmlns:a16="http://schemas.microsoft.com/office/drawing/2014/main" id="{CBDAEAC6-070E-6457-C0DC-F5F59D13F38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08" y="3455"/>
                  <a:ext cx="290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-9</a:t>
                  </a:r>
                </a:p>
              </p:txBody>
            </p:sp>
            <p:sp>
              <p:nvSpPr>
                <p:cNvPr id="23" name="Text Box 117">
                  <a:extLst>
                    <a:ext uri="{FF2B5EF4-FFF2-40B4-BE49-F238E27FC236}">
                      <a16:creationId xmlns:a16="http://schemas.microsoft.com/office/drawing/2014/main" id="{6E054B50-2015-A1DC-001E-D9583A89961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40" y="3650"/>
                  <a:ext cx="376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GB" sz="1800" b="1" dirty="0">
                      <a:solidFill>
                        <a:schemeClr val="tx2"/>
                      </a:solidFill>
                      <a:latin typeface="Arial" panose="020B0604020202020204" pitchFamily="34" charset="0"/>
                    </a:rPr>
                    <a:t>-10</a:t>
                  </a:r>
                </a:p>
              </p:txBody>
            </p:sp>
          </p:grp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07E15BBB-4A3F-0EF0-B31D-9B5F17B96AEE}"/>
                  </a:ext>
                </a:extLst>
              </p:cNvPr>
              <p:cNvCxnSpPr/>
              <p:nvPr/>
            </p:nvCxnSpPr>
            <p:spPr>
              <a:xfrm flipV="1">
                <a:off x="5120640" y="6631687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9DC0AC66-62DB-4531-2C8C-988F0AD24A11}"/>
                  </a:ext>
                </a:extLst>
              </p:cNvPr>
              <p:cNvCxnSpPr/>
              <p:nvPr/>
            </p:nvCxnSpPr>
            <p:spPr>
              <a:xfrm flipV="1">
                <a:off x="5120640" y="18288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F4797D2E-FA99-1052-DE6E-4F0759BC6FD3}"/>
                  </a:ext>
                </a:extLst>
              </p:cNvPr>
              <p:cNvCxnSpPr/>
              <p:nvPr/>
            </p:nvCxnSpPr>
            <p:spPr>
              <a:xfrm flipV="1">
                <a:off x="5120640" y="21488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0AC78E53-66FD-D39E-90B3-E8BC84728773}"/>
                  </a:ext>
                </a:extLst>
              </p:cNvPr>
              <p:cNvCxnSpPr/>
              <p:nvPr/>
            </p:nvCxnSpPr>
            <p:spPr>
              <a:xfrm flipV="1">
                <a:off x="5120640" y="24688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ACC32B07-F274-F241-AD87-9A0D0FDBFF67}"/>
                  </a:ext>
                </a:extLst>
              </p:cNvPr>
              <p:cNvCxnSpPr/>
              <p:nvPr/>
            </p:nvCxnSpPr>
            <p:spPr>
              <a:xfrm flipV="1">
                <a:off x="5120640" y="2790906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1962DDF5-99B1-05A6-3278-752083BC80D1}"/>
                  </a:ext>
                </a:extLst>
              </p:cNvPr>
              <p:cNvCxnSpPr/>
              <p:nvPr/>
            </p:nvCxnSpPr>
            <p:spPr>
              <a:xfrm flipV="1">
                <a:off x="5120640" y="31089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E274145D-8A1A-A02B-0C38-E7D2C68AFC5D}"/>
                  </a:ext>
                </a:extLst>
              </p:cNvPr>
              <p:cNvCxnSpPr/>
              <p:nvPr/>
            </p:nvCxnSpPr>
            <p:spPr>
              <a:xfrm flipV="1">
                <a:off x="5120640" y="502920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8163EAD1-127F-2C64-958D-6530D79F49DD}"/>
                  </a:ext>
                </a:extLst>
              </p:cNvPr>
              <p:cNvCxnSpPr/>
              <p:nvPr/>
            </p:nvCxnSpPr>
            <p:spPr>
              <a:xfrm flipV="1">
                <a:off x="5120640" y="37490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C0C1A2BE-2F6B-3DE1-2718-E3EFE8AA3AE6}"/>
                  </a:ext>
                </a:extLst>
              </p:cNvPr>
              <p:cNvCxnSpPr/>
              <p:nvPr/>
            </p:nvCxnSpPr>
            <p:spPr>
              <a:xfrm flipV="1">
                <a:off x="5120640" y="40690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FB9EED88-BBF4-AD95-1B0C-E18B794A633D}"/>
                  </a:ext>
                </a:extLst>
              </p:cNvPr>
              <p:cNvCxnSpPr/>
              <p:nvPr/>
            </p:nvCxnSpPr>
            <p:spPr>
              <a:xfrm flipV="1">
                <a:off x="5120640" y="43891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CAE421A1-674B-F041-2914-809EE06B9735}"/>
                  </a:ext>
                </a:extLst>
              </p:cNvPr>
              <p:cNvCxnSpPr/>
              <p:nvPr/>
            </p:nvCxnSpPr>
            <p:spPr>
              <a:xfrm flipV="1">
                <a:off x="5120640" y="47091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0B06D399-D167-67EA-6E92-AC143E598DEE}"/>
                  </a:ext>
                </a:extLst>
              </p:cNvPr>
              <p:cNvCxnSpPr/>
              <p:nvPr/>
            </p:nvCxnSpPr>
            <p:spPr>
              <a:xfrm flipV="1">
                <a:off x="4932040" y="3429000"/>
                <a:ext cx="4206240" cy="0"/>
              </a:xfrm>
              <a:prstGeom prst="line">
                <a:avLst/>
              </a:prstGeom>
              <a:ln w="571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2C0E7342-2941-F444-CFDA-C4D667F006A5}"/>
                  </a:ext>
                </a:extLst>
              </p:cNvPr>
              <p:cNvCxnSpPr/>
              <p:nvPr/>
            </p:nvCxnSpPr>
            <p:spPr>
              <a:xfrm flipV="1">
                <a:off x="5120640" y="534924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BBCB50D4-F844-0525-2A8B-3A72B5EAE57E}"/>
                  </a:ext>
                </a:extLst>
              </p:cNvPr>
              <p:cNvCxnSpPr/>
              <p:nvPr/>
            </p:nvCxnSpPr>
            <p:spPr>
              <a:xfrm flipV="1">
                <a:off x="5120640" y="566928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78E5170B-1867-5D69-A39A-63ED0985AFC7}"/>
                  </a:ext>
                </a:extLst>
              </p:cNvPr>
              <p:cNvCxnSpPr/>
              <p:nvPr/>
            </p:nvCxnSpPr>
            <p:spPr>
              <a:xfrm flipV="1">
                <a:off x="5120640" y="598932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6CC4337D-DBA6-4F8A-84D8-B3DF7407C362}"/>
                  </a:ext>
                </a:extLst>
              </p:cNvPr>
              <p:cNvCxnSpPr/>
              <p:nvPr/>
            </p:nvCxnSpPr>
            <p:spPr>
              <a:xfrm flipV="1">
                <a:off x="5120640" y="6309360"/>
                <a:ext cx="384048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 Box 103">
                <a:extLst>
                  <a:ext uri="{FF2B5EF4-FFF2-40B4-BE49-F238E27FC236}">
                    <a16:creationId xmlns:a16="http://schemas.microsoft.com/office/drawing/2014/main" id="{56FD38DF-1352-51B1-6490-86BB59F0C5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9421" y="4862487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-5</a:t>
                </a:r>
              </a:p>
            </p:txBody>
          </p:sp>
          <p:sp>
            <p:nvSpPr>
              <p:cNvPr id="29" name="Text Box 104">
                <a:extLst>
                  <a:ext uri="{FF2B5EF4-FFF2-40B4-BE49-F238E27FC236}">
                    <a16:creationId xmlns:a16="http://schemas.microsoft.com/office/drawing/2014/main" id="{C12E4B27-22F6-544D-4E31-18EAB09F39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2910" y="4549373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-4</a:t>
                </a:r>
              </a:p>
            </p:txBody>
          </p:sp>
          <p:sp>
            <p:nvSpPr>
              <p:cNvPr id="30" name="Text Box 105">
                <a:extLst>
                  <a:ext uri="{FF2B5EF4-FFF2-40B4-BE49-F238E27FC236}">
                    <a16:creationId xmlns:a16="http://schemas.microsoft.com/office/drawing/2014/main" id="{C1A1314D-44BD-1610-136D-4EF84F9A52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6440" y="4218559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-3</a:t>
                </a:r>
              </a:p>
            </p:txBody>
          </p:sp>
          <p:sp>
            <p:nvSpPr>
              <p:cNvPr id="31" name="Text Box 106">
                <a:extLst>
                  <a:ext uri="{FF2B5EF4-FFF2-40B4-BE49-F238E27FC236}">
                    <a16:creationId xmlns:a16="http://schemas.microsoft.com/office/drawing/2014/main" id="{890BFA93-F36C-E9D4-8EBC-EA8F9263B8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10499" y="3922456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-2</a:t>
                </a:r>
              </a:p>
            </p:txBody>
          </p:sp>
          <p:sp>
            <p:nvSpPr>
              <p:cNvPr id="32" name="Text Box 107">
                <a:extLst>
                  <a:ext uri="{FF2B5EF4-FFF2-40B4-BE49-F238E27FC236}">
                    <a16:creationId xmlns:a16="http://schemas.microsoft.com/office/drawing/2014/main" id="{E835330F-C806-E79A-456A-1278FEF94D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863" y="3559479"/>
                <a:ext cx="49212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-1</a:t>
                </a:r>
              </a:p>
            </p:txBody>
          </p:sp>
          <p:sp>
            <p:nvSpPr>
              <p:cNvPr id="33" name="Text Box 108">
                <a:extLst>
                  <a:ext uri="{FF2B5EF4-FFF2-40B4-BE49-F238E27FC236}">
                    <a16:creationId xmlns:a16="http://schemas.microsoft.com/office/drawing/2014/main" id="{E5E31ECD-05FE-2C3A-FAB2-C0098989B31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7551" y="2955522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34" name="Text Box 109">
                <a:extLst>
                  <a:ext uri="{FF2B5EF4-FFF2-40B4-BE49-F238E27FC236}">
                    <a16:creationId xmlns:a16="http://schemas.microsoft.com/office/drawing/2014/main" id="{A309376C-EA97-B52A-BB81-43E1AF6DCA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5973" y="2637881"/>
                <a:ext cx="6064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35" name="Text Box 110">
                <a:extLst>
                  <a:ext uri="{FF2B5EF4-FFF2-40B4-BE49-F238E27FC236}">
                    <a16:creationId xmlns:a16="http://schemas.microsoft.com/office/drawing/2014/main" id="{845B080E-5666-9543-F782-B42F220CDC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9821" y="2292600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125" name="Text Box 110">
                <a:extLst>
                  <a:ext uri="{FF2B5EF4-FFF2-40B4-BE49-F238E27FC236}">
                    <a16:creationId xmlns:a16="http://schemas.microsoft.com/office/drawing/2014/main" id="{0508F50E-B058-9C5A-863E-622A6D4A10A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07731" y="1981041"/>
                <a:ext cx="49212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126" name="Text Box 110">
                <a:extLst>
                  <a:ext uri="{FF2B5EF4-FFF2-40B4-BE49-F238E27FC236}">
                    <a16:creationId xmlns:a16="http://schemas.microsoft.com/office/drawing/2014/main" id="{D0BFDF0B-F9A6-CD24-F719-D396F13D56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21561" y="1621114"/>
                <a:ext cx="406715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391BC040-2543-E029-4B0D-6A3D68EB8F25}"/>
                </a:ext>
              </a:extLst>
            </p:cNvPr>
            <p:cNvCxnSpPr/>
            <p:nvPr/>
          </p:nvCxnSpPr>
          <p:spPr>
            <a:xfrm flipV="1">
              <a:off x="5095882" y="6702552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 Box 117">
              <a:extLst>
                <a:ext uri="{FF2B5EF4-FFF2-40B4-BE49-F238E27FC236}">
                  <a16:creationId xmlns:a16="http://schemas.microsoft.com/office/drawing/2014/main" id="{16CE9F11-086C-169E-F0AF-5E34B1D0DF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8089" y="6494260"/>
              <a:ext cx="5969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-11</a:t>
              </a:r>
            </a:p>
          </p:txBody>
        </p:sp>
      </p:grpSp>
      <p:sp>
        <p:nvSpPr>
          <p:cNvPr id="85" name="Oval 163">
            <a:extLst>
              <a:ext uri="{FF2B5EF4-FFF2-40B4-BE49-F238E27FC236}">
                <a16:creationId xmlns:a16="http://schemas.microsoft.com/office/drawing/2014/main" id="{08F6335E-D878-2523-7F77-4A2901C15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8271" y="2814599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0" name="Oval 163">
            <a:extLst>
              <a:ext uri="{FF2B5EF4-FFF2-40B4-BE49-F238E27FC236}">
                <a16:creationId xmlns:a16="http://schemas.microsoft.com/office/drawing/2014/main" id="{CADE0F02-BFB4-F28A-43B6-E0F0DC8E9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1971" y="1855499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2" name="Oval 165">
            <a:extLst>
              <a:ext uri="{FF2B5EF4-FFF2-40B4-BE49-F238E27FC236}">
                <a16:creationId xmlns:a16="http://schemas.microsoft.com/office/drawing/2014/main" id="{98CDC701-AF4E-08E4-9F65-829529984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1378" y="3445902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1" name="Oval 164">
            <a:extLst>
              <a:ext uri="{FF2B5EF4-FFF2-40B4-BE49-F238E27FC236}">
                <a16:creationId xmlns:a16="http://schemas.microsoft.com/office/drawing/2014/main" id="{FEAE1C26-B465-E006-E3D8-7AC2BE288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9999" y="5687972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8" name="Oval 161">
            <a:extLst>
              <a:ext uri="{FF2B5EF4-FFF2-40B4-BE49-F238E27FC236}">
                <a16:creationId xmlns:a16="http://schemas.microsoft.com/office/drawing/2014/main" id="{EEAE5CCB-BF3D-D7EF-5A57-B31920BF0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6984" y="6649928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9" name="Oval 162">
            <a:extLst>
              <a:ext uri="{FF2B5EF4-FFF2-40B4-BE49-F238E27FC236}">
                <a16:creationId xmlns:a16="http://schemas.microsoft.com/office/drawing/2014/main" id="{EBBC103E-D0FD-1A93-907B-3F15A57DE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4831" y="4420719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3" name="Text Box 175">
            <a:extLst>
              <a:ext uri="{FF2B5EF4-FFF2-40B4-BE49-F238E27FC236}">
                <a16:creationId xmlns:a16="http://schemas.microsoft.com/office/drawing/2014/main" id="{A0FC2D0B-366F-60BB-65AA-2198C5F6C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0687" y="1543288"/>
            <a:ext cx="29129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i="1" dirty="0">
                <a:cs typeface="Times New Roman" panose="02020603050405020304" pitchFamily="18" charset="0"/>
              </a:rPr>
              <a:t>f</a:t>
            </a:r>
            <a:r>
              <a:rPr lang="en-GB" sz="2000" dirty="0">
                <a:cs typeface="Times New Roman" panose="02020603050405020304" pitchFamily="18" charset="0"/>
              </a:rPr>
              <a:t>(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cs typeface="Times New Roman" panose="02020603050405020304" pitchFamily="18" charset="0"/>
              </a:rPr>
              <a:t>)</a:t>
            </a:r>
            <a:r>
              <a:rPr lang="en-GB" sz="2000" dirty="0">
                <a:latin typeface="Comic Sans MS" panose="030F0702030302020204" pitchFamily="66" charset="0"/>
              </a:rPr>
              <a:t> =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3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2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7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</a:t>
            </a:r>
            <a:r>
              <a:rPr lang="en-GB" sz="2000" dirty="0">
                <a:latin typeface="Comic Sans MS" panose="030F0702030302020204" pitchFamily="66" charset="0"/>
              </a:rPr>
              <a:t>1 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6AB591C-E1EF-9306-5931-088BA5F0B991}"/>
              </a:ext>
            </a:extLst>
          </p:cNvPr>
          <p:cNvSpPr/>
          <p:nvPr/>
        </p:nvSpPr>
        <p:spPr>
          <a:xfrm>
            <a:off x="5773783" y="1867534"/>
            <a:ext cx="3200400" cy="4888680"/>
          </a:xfrm>
          <a:custGeom>
            <a:avLst/>
            <a:gdLst>
              <a:gd name="connsiteX0" fmla="*/ 0 w 3200400"/>
              <a:gd name="connsiteY0" fmla="*/ 993232 h 4888680"/>
              <a:gd name="connsiteX1" fmla="*/ 627017 w 3200400"/>
              <a:gd name="connsiteY1" fmla="*/ 13517 h 4888680"/>
              <a:gd name="connsiteX2" fmla="*/ 1267097 w 3200400"/>
              <a:gd name="connsiteY2" fmla="*/ 1633312 h 4888680"/>
              <a:gd name="connsiteX3" fmla="*/ 1933303 w 3200400"/>
              <a:gd name="connsiteY3" fmla="*/ 3867060 h 4888680"/>
              <a:gd name="connsiteX4" fmla="*/ 2586446 w 3200400"/>
              <a:gd name="connsiteY4" fmla="*/ 4846775 h 4888680"/>
              <a:gd name="connsiteX5" fmla="*/ 3200400 w 3200400"/>
              <a:gd name="connsiteY5" fmla="*/ 2573837 h 4888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00400" h="4888680">
                <a:moveTo>
                  <a:pt x="0" y="993232"/>
                </a:moveTo>
                <a:cubicBezTo>
                  <a:pt x="207917" y="450034"/>
                  <a:pt x="415834" y="-93163"/>
                  <a:pt x="627017" y="13517"/>
                </a:cubicBezTo>
                <a:cubicBezTo>
                  <a:pt x="838200" y="120197"/>
                  <a:pt x="1049383" y="991055"/>
                  <a:pt x="1267097" y="1633312"/>
                </a:cubicBezTo>
                <a:cubicBezTo>
                  <a:pt x="1484811" y="2275569"/>
                  <a:pt x="1713412" y="3331483"/>
                  <a:pt x="1933303" y="3867060"/>
                </a:cubicBezTo>
                <a:cubicBezTo>
                  <a:pt x="2153194" y="4402637"/>
                  <a:pt x="2375263" y="5062312"/>
                  <a:pt x="2586446" y="4846775"/>
                </a:cubicBezTo>
                <a:cubicBezTo>
                  <a:pt x="2797629" y="4631238"/>
                  <a:pt x="2999014" y="3602537"/>
                  <a:pt x="3200400" y="2573837"/>
                </a:cubicBezTo>
              </a:path>
            </a:pathLst>
          </a:cu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68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/>
      <p:bldP spid="131" grpId="0"/>
      <p:bldP spid="85" grpId="0" animBg="1"/>
      <p:bldP spid="80" grpId="0" animBg="1"/>
      <p:bldP spid="82" grpId="0" animBg="1"/>
      <p:bldP spid="81" grpId="0" animBg="1"/>
      <p:bldP spid="78" grpId="0" animBg="1"/>
      <p:bldP spid="79" grpId="0" animBg="1"/>
      <p:bldP spid="83" grpId="0" animBg="1"/>
      <p:bldP spid="5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4" y="762000"/>
            <a:ext cx="4813107" cy="309231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78328" y="4478028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156155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759340" y="569977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904562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E17F806C-46F2-45ED-84C7-4A8B126FB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922" y="2945707"/>
            <a:ext cx="40681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Sketching its graph.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10" name="4 Rectángulo">
            <a:extLst>
              <a:ext uri="{FF2B5EF4-FFF2-40B4-BE49-F238E27FC236}">
                <a16:creationId xmlns:a16="http://schemas.microsoft.com/office/drawing/2014/main" id="{6A24C2A0-1D0C-40A0-80B6-E9EBA0404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88" y="3423835"/>
            <a:ext cx="8135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In this lesson we will be working on Drawing the graph of a function</a:t>
            </a:r>
          </a:p>
        </p:txBody>
      </p:sp>
      <p:sp>
        <p:nvSpPr>
          <p:cNvPr id="11" name="5 Rectángulo">
            <a:extLst>
              <a:ext uri="{FF2B5EF4-FFF2-40B4-BE49-F238E27FC236}">
                <a16:creationId xmlns:a16="http://schemas.microsoft.com/office/drawing/2014/main" id="{B7E0A21F-23A8-4780-B7C2-D354BEBA9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88" y="4266124"/>
            <a:ext cx="823092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If you are asked to draw the graph of a function is to represent by means of a labelled, accurate diagram or graph, using a pencil. A ruler (straight edge) should be used for straight lines.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3" name="Title 3">
            <a:extLst>
              <a:ext uri="{FF2B5EF4-FFF2-40B4-BE49-F238E27FC236}">
                <a16:creationId xmlns:a16="http://schemas.microsoft.com/office/drawing/2014/main" id="{458CEDBE-BAEA-4AE6-8E52-2488974D989F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12" name="Text Box 4">
            <a:extLst>
              <a:ext uri="{FF2B5EF4-FFF2-40B4-BE49-F238E27FC236}">
                <a16:creationId xmlns:a16="http://schemas.microsoft.com/office/drawing/2014/main" id="{F489B921-CA7F-43B2-8C60-89156DEA1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448" y="856452"/>
            <a:ext cx="82576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Every function has a particular behaviour and is identified by a specific shape.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id="{59315CDE-EF42-4695-9ECF-E59D0D8F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40" y="1653147"/>
            <a:ext cx="828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There are two ways to represent the graph of a function. 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1B95A839-6526-4CD0-8922-23B32F4F3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2403675"/>
            <a:ext cx="37801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dirty="0">
                <a:latin typeface="Comic Sans MS" panose="030F0702030302020204" pitchFamily="66" charset="0"/>
              </a:rPr>
              <a:t>Drawing its graph.</a:t>
            </a:r>
            <a:endParaRPr lang="en-US" b="1" dirty="0">
              <a:latin typeface="Comic Sans MS" panose="030F0702030302020204" pitchFamily="66" charset="0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4F1ADD7C-70A8-D3A4-62AC-C1973C754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40" y="5777971"/>
            <a:ext cx="87349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dirty="0">
                <a:latin typeface="Comic Sans MS" panose="030F0702030302020204" pitchFamily="66" charset="0"/>
              </a:rPr>
              <a:t>Graphs should have points correctly plotted (if appropriate) and joined in a straight line or smooth curve. </a:t>
            </a:r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1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aphicFrame>
        <p:nvGraphicFramePr>
          <p:cNvPr id="4" name="Group 52">
            <a:extLst>
              <a:ext uri="{FF2B5EF4-FFF2-40B4-BE49-F238E27FC236}">
                <a16:creationId xmlns:a16="http://schemas.microsoft.com/office/drawing/2014/main" id="{6C67D0C6-00FB-4C9A-BCAD-9F1461A39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355686"/>
              </p:ext>
            </p:extLst>
          </p:nvPr>
        </p:nvGraphicFramePr>
        <p:xfrm>
          <a:off x="141782" y="2143396"/>
          <a:ext cx="4832557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6 Rectángulo">
            <a:extLst>
              <a:ext uri="{FF2B5EF4-FFF2-40B4-BE49-F238E27FC236}">
                <a16:creationId xmlns:a16="http://schemas.microsoft.com/office/drawing/2014/main" id="{4F7A88B3-9246-4652-B8F5-D90E5CAC4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20431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6" name="5 Rectángulo">
            <a:extLst>
              <a:ext uri="{FF2B5EF4-FFF2-40B4-BE49-F238E27FC236}">
                <a16:creationId xmlns:a16="http://schemas.microsoft.com/office/drawing/2014/main" id="{5DC3339F-D639-42F2-B5DC-7483B1A99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7" y="3482157"/>
            <a:ext cx="501717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will use values from -3 through 3 for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and from them, we will evaluate the function to find the corresponding value of </a:t>
            </a:r>
            <a:r>
              <a:rPr lang="en-GB" i="1" dirty="0"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7" name="5 Rectángulo">
            <a:extLst>
              <a:ext uri="{FF2B5EF4-FFF2-40B4-BE49-F238E27FC236}">
                <a16:creationId xmlns:a16="http://schemas.microsoft.com/office/drawing/2014/main" id="{DEFB016F-DAD2-49BF-9B50-F63E4BADA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766184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f</a:t>
            </a:r>
            <a:r>
              <a:rPr lang="en-GB" b="1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b="1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en-GB" i="1" dirty="0">
                <a:solidFill>
                  <a:srgbClr val="00B0F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+ 1 for </a:t>
            </a:r>
            <a:r>
              <a:rPr lang="en-GB" dirty="0">
                <a:cs typeface="Times New Roman" panose="02020603050405020304" pitchFamily="18" charset="0"/>
              </a:rPr>
              <a:t>– 3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A7F21A-0788-4BE2-80D7-75B3F853BF64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-3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8080B9-0445-4A7B-B8D8-46204498E20D}"/>
              </a:ext>
            </a:extLst>
          </p:cNvPr>
          <p:cNvSpPr txBox="1"/>
          <p:nvPr/>
        </p:nvSpPr>
        <p:spPr>
          <a:xfrm>
            <a:off x="1638652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234A9-9896-4A8D-9459-13AB4B40D26D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6A1C6-0C24-4A5D-9EF8-57EB6C7D2914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F73EC4-D085-4580-9F2A-66907E227A9E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457EA-7B7D-4097-89CC-5AC9D1DD4E86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7DC180-455F-41CB-A509-D11753041AAE}"/>
              </a:ext>
            </a:extLst>
          </p:cNvPr>
          <p:cNvSpPr txBox="1"/>
          <p:nvPr/>
        </p:nvSpPr>
        <p:spPr>
          <a:xfrm>
            <a:off x="425875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2905C56-B1B0-7126-2940-FD398D009806}"/>
              </a:ext>
            </a:extLst>
          </p:cNvPr>
          <p:cNvSpPr/>
          <p:nvPr/>
        </p:nvSpPr>
        <p:spPr>
          <a:xfrm>
            <a:off x="1437890" y="2971800"/>
            <a:ext cx="8114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(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</a:rPr>
              <a:t>-2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,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-3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CF9DA3B8-EB01-5D93-69BB-0C799C19C169}"/>
              </a:ext>
            </a:extLst>
          </p:cNvPr>
          <p:cNvSpPr/>
          <p:nvPr/>
        </p:nvSpPr>
        <p:spPr>
          <a:xfrm>
            <a:off x="2055003" y="2971800"/>
            <a:ext cx="7473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-1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8963DF7A-6740-5E21-C65C-6640A11EF9E4}"/>
              </a:ext>
            </a:extLst>
          </p:cNvPr>
          <p:cNvSpPr/>
          <p:nvPr/>
        </p:nvSpPr>
        <p:spPr>
          <a:xfrm>
            <a:off x="2676902" y="2971800"/>
            <a:ext cx="6703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0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E9F1CDE-2AED-5EBB-7D2F-9937CC9193D3}"/>
              </a:ext>
            </a:extLst>
          </p:cNvPr>
          <p:cNvSpPr/>
          <p:nvPr/>
        </p:nvSpPr>
        <p:spPr>
          <a:xfrm>
            <a:off x="3227230" y="2971800"/>
            <a:ext cx="6703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3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EE0438C-DAA2-42AC-E3E4-069BD41DAAC7}"/>
              </a:ext>
            </a:extLst>
          </p:cNvPr>
          <p:cNvSpPr/>
          <p:nvPr/>
        </p:nvSpPr>
        <p:spPr>
          <a:xfrm>
            <a:off x="3778125" y="2971800"/>
            <a:ext cx="702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2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5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CDC6A0D-7385-A841-E4B3-6773DE68CB91}"/>
              </a:ext>
            </a:extLst>
          </p:cNvPr>
          <p:cNvSpPr/>
          <p:nvPr/>
        </p:nvSpPr>
        <p:spPr>
          <a:xfrm>
            <a:off x="1652570" y="2569464"/>
            <a:ext cx="394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-3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D156B58-12E7-C3E2-6989-47E81F07470E}"/>
              </a:ext>
            </a:extLst>
          </p:cNvPr>
          <p:cNvSpPr/>
          <p:nvPr/>
        </p:nvSpPr>
        <p:spPr>
          <a:xfrm>
            <a:off x="2239688" y="2569464"/>
            <a:ext cx="3626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-1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F5EEA36-B5DF-0A6C-A959-DC07671558F6}"/>
              </a:ext>
            </a:extLst>
          </p:cNvPr>
          <p:cNvSpPr/>
          <p:nvPr/>
        </p:nvSpPr>
        <p:spPr>
          <a:xfrm>
            <a:off x="2826583" y="2569464"/>
            <a:ext cx="2776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1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2BA19C97-AAF3-59BB-4504-F64B664059B1}"/>
              </a:ext>
            </a:extLst>
          </p:cNvPr>
          <p:cNvSpPr/>
          <p:nvPr/>
        </p:nvSpPr>
        <p:spPr>
          <a:xfrm>
            <a:off x="3382658" y="25694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3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FCF89A9-962E-3135-EF21-27AA2F6FC442}"/>
              </a:ext>
            </a:extLst>
          </p:cNvPr>
          <p:cNvSpPr/>
          <p:nvPr/>
        </p:nvSpPr>
        <p:spPr>
          <a:xfrm>
            <a:off x="3939547" y="25694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5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A84E537-713B-B9D5-9D0D-2500C2F6DA37}"/>
              </a:ext>
            </a:extLst>
          </p:cNvPr>
          <p:cNvSpPr/>
          <p:nvPr/>
        </p:nvSpPr>
        <p:spPr>
          <a:xfrm>
            <a:off x="1042553" y="2560320"/>
            <a:ext cx="3946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-5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6EBB257-D10B-5B9C-06B8-EC00D0B397C7}"/>
              </a:ext>
            </a:extLst>
          </p:cNvPr>
          <p:cNvSpPr/>
          <p:nvPr/>
        </p:nvSpPr>
        <p:spPr>
          <a:xfrm>
            <a:off x="4471934" y="25694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7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7512F96C-C51C-6AB0-48FB-0DBED8AE3EE9}"/>
              </a:ext>
            </a:extLst>
          </p:cNvPr>
          <p:cNvSpPr/>
          <p:nvPr/>
        </p:nvSpPr>
        <p:spPr>
          <a:xfrm>
            <a:off x="822959" y="2971800"/>
            <a:ext cx="8114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(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</a:rPr>
              <a:t>-3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,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-5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C478B56-3D8F-BADE-E500-CE0C58D325DC}"/>
              </a:ext>
            </a:extLst>
          </p:cNvPr>
          <p:cNvSpPr/>
          <p:nvPr/>
        </p:nvSpPr>
        <p:spPr>
          <a:xfrm>
            <a:off x="4350553" y="2971800"/>
            <a:ext cx="702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3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7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DD253611-D81C-5C8C-3125-BD05AE330EBE}"/>
              </a:ext>
            </a:extLst>
          </p:cNvPr>
          <p:cNvGrpSpPr/>
          <p:nvPr/>
        </p:nvGrpSpPr>
        <p:grpSpPr>
          <a:xfrm>
            <a:off x="4885232" y="1517935"/>
            <a:ext cx="4493144" cy="5336615"/>
            <a:chOff x="4885232" y="1517935"/>
            <a:chExt cx="4493144" cy="5336615"/>
          </a:xfrm>
        </p:grpSpPr>
        <p:sp>
          <p:nvSpPr>
            <p:cNvPr id="38" name="Text Box 50">
              <a:extLst>
                <a:ext uri="{FF2B5EF4-FFF2-40B4-BE49-F238E27FC236}">
                  <a16:creationId xmlns:a16="http://schemas.microsoft.com/office/drawing/2014/main" id="{5A851544-AE96-B00F-1D55-D9EB34C473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3970" y="1517935"/>
              <a:ext cx="384759" cy="5239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i="1" dirty="0"/>
                <a:t>y</a:t>
              </a:r>
            </a:p>
          </p:txBody>
        </p:sp>
        <p:sp>
          <p:nvSpPr>
            <p:cNvPr id="74" name="Line 58">
              <a:extLst>
                <a:ext uri="{FF2B5EF4-FFF2-40B4-BE49-F238E27FC236}">
                  <a16:creationId xmlns:a16="http://schemas.microsoft.com/office/drawing/2014/main" id="{05B29681-BB6E-0B4C-4C59-EE16FBBE90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76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Line 59">
              <a:extLst>
                <a:ext uri="{FF2B5EF4-FFF2-40B4-BE49-F238E27FC236}">
                  <a16:creationId xmlns:a16="http://schemas.microsoft.com/office/drawing/2014/main" id="{6DB424C5-E526-F1AD-C0DF-EFD32649CC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2064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Line 60">
              <a:extLst>
                <a:ext uri="{FF2B5EF4-FFF2-40B4-BE49-F238E27FC236}">
                  <a16:creationId xmlns:a16="http://schemas.microsoft.com/office/drawing/2014/main" id="{6685A2D4-B108-C444-8A75-3F4D0AE615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72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61">
              <a:extLst>
                <a:ext uri="{FF2B5EF4-FFF2-40B4-BE49-F238E27FC236}">
                  <a16:creationId xmlns:a16="http://schemas.microsoft.com/office/drawing/2014/main" id="{57BB8ED7-4EA9-FEE1-FE0C-11CA81880A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4068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63">
              <a:extLst>
                <a:ext uri="{FF2B5EF4-FFF2-40B4-BE49-F238E27FC236}">
                  <a16:creationId xmlns:a16="http://schemas.microsoft.com/office/drawing/2014/main" id="{9823D223-2FC3-63B1-B559-7119B53106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6092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Line 65">
              <a:extLst>
                <a:ext uri="{FF2B5EF4-FFF2-40B4-BE49-F238E27FC236}">
                  <a16:creationId xmlns:a16="http://schemas.microsoft.com/office/drawing/2014/main" id="{93F71412-0B33-C846-8CBE-643018AFBC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00800" y="1839311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Line 66">
              <a:extLst>
                <a:ext uri="{FF2B5EF4-FFF2-40B4-BE49-F238E27FC236}">
                  <a16:creationId xmlns:a16="http://schemas.microsoft.com/office/drawing/2014/main" id="{F00664B8-7787-6D4E-BA75-8F4D95350B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4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Line 68">
              <a:extLst>
                <a:ext uri="{FF2B5EF4-FFF2-40B4-BE49-F238E27FC236}">
                  <a16:creationId xmlns:a16="http://schemas.microsoft.com/office/drawing/2014/main" id="{4792F040-A7FB-866E-F1D8-1C842FF2A7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108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Line 69">
              <a:extLst>
                <a:ext uri="{FF2B5EF4-FFF2-40B4-BE49-F238E27FC236}">
                  <a16:creationId xmlns:a16="http://schemas.microsoft.com/office/drawing/2014/main" id="{6754C552-3552-B13F-22E7-F607224D2F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096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Line 70">
              <a:extLst>
                <a:ext uri="{FF2B5EF4-FFF2-40B4-BE49-F238E27FC236}">
                  <a16:creationId xmlns:a16="http://schemas.microsoft.com/office/drawing/2014/main" id="{7E0F8521-66A9-E465-CF1F-90B463A389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2104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0" name="Line 71">
              <a:extLst>
                <a:ext uri="{FF2B5EF4-FFF2-40B4-BE49-F238E27FC236}">
                  <a16:creationId xmlns:a16="http://schemas.microsoft.com/office/drawing/2014/main" id="{E53D56EF-A046-D840-F9B7-7646C4B781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0100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Line 97">
              <a:extLst>
                <a:ext uri="{FF2B5EF4-FFF2-40B4-BE49-F238E27FC236}">
                  <a16:creationId xmlns:a16="http://schemas.microsoft.com/office/drawing/2014/main" id="{13FC752C-D1B5-9C66-39EF-EC8572E7C4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6112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98">
              <a:extLst>
                <a:ext uri="{FF2B5EF4-FFF2-40B4-BE49-F238E27FC236}">
                  <a16:creationId xmlns:a16="http://schemas.microsoft.com/office/drawing/2014/main" id="{966B5934-8729-3501-445F-0E7020E8C8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0880" y="1628800"/>
              <a:ext cx="0" cy="521208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 type="triangle"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Text Box 100">
              <a:extLst>
                <a:ext uri="{FF2B5EF4-FFF2-40B4-BE49-F238E27FC236}">
                  <a16:creationId xmlns:a16="http://schemas.microsoft.com/office/drawing/2014/main" id="{4838B8BB-4BE0-FC42-47F0-A46C7D0BF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00474" y="4600044"/>
              <a:ext cx="337140" cy="46614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i="1" dirty="0"/>
                <a:t>x</a:t>
              </a:r>
            </a:p>
          </p:txBody>
        </p:sp>
        <p:sp>
          <p:nvSpPr>
            <p:cNvPr id="37" name="Text Box 101">
              <a:extLst>
                <a:ext uri="{FF2B5EF4-FFF2-40B4-BE49-F238E27FC236}">
                  <a16:creationId xmlns:a16="http://schemas.microsoft.com/office/drawing/2014/main" id="{65A2707C-35E8-501A-CEA0-BC57EBA305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5630" y="5029200"/>
              <a:ext cx="24527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   1    2   3   4   5   6  </a:t>
              </a:r>
            </a:p>
          </p:txBody>
        </p:sp>
        <p:sp>
          <p:nvSpPr>
            <p:cNvPr id="25" name="Text Box 111">
              <a:extLst>
                <a:ext uri="{FF2B5EF4-FFF2-40B4-BE49-F238E27FC236}">
                  <a16:creationId xmlns:a16="http://schemas.microsoft.com/office/drawing/2014/main" id="{44DF47D1-BFAC-4205-A897-CAA0BB2DF9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5232" y="5059154"/>
              <a:ext cx="2997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6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5 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4 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3  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2 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1 </a:t>
              </a:r>
            </a:p>
          </p:txBody>
        </p:sp>
        <p:grpSp>
          <p:nvGrpSpPr>
            <p:cNvPr id="18" name="Group 112">
              <a:extLst>
                <a:ext uri="{FF2B5EF4-FFF2-40B4-BE49-F238E27FC236}">
                  <a16:creationId xmlns:a16="http://schemas.microsoft.com/office/drawing/2014/main" id="{D87AB90A-3BBF-4ACC-1D8C-BF3CA3706B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17618" y="5206725"/>
              <a:ext cx="533400" cy="1647825"/>
              <a:chOff x="1914" y="2843"/>
              <a:chExt cx="336" cy="1038"/>
            </a:xfrm>
          </p:grpSpPr>
          <p:sp>
            <p:nvSpPr>
              <p:cNvPr id="19" name="Text Box 113">
                <a:extLst>
                  <a:ext uri="{FF2B5EF4-FFF2-40B4-BE49-F238E27FC236}">
                    <a16:creationId xmlns:a16="http://schemas.microsoft.com/office/drawing/2014/main" id="{E0EB93A1-81C9-0CAB-30FB-3E0C4BE59F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20" name="Text Box 114">
                <a:extLst>
                  <a:ext uri="{FF2B5EF4-FFF2-40B4-BE49-F238E27FC236}">
                    <a16:creationId xmlns:a16="http://schemas.microsoft.com/office/drawing/2014/main" id="{73FFE774-07A9-0312-665C-300618616F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033"/>
                <a:ext cx="32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21" name="Text Box 115">
                <a:extLst>
                  <a:ext uri="{FF2B5EF4-FFF2-40B4-BE49-F238E27FC236}">
                    <a16:creationId xmlns:a16="http://schemas.microsoft.com/office/drawing/2014/main" id="{F7D6FB3E-E2AF-0EFA-912B-CD8888C64C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257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22" name="Text Box 116">
                <a:extLst>
                  <a:ext uri="{FF2B5EF4-FFF2-40B4-BE49-F238E27FC236}">
                    <a16:creationId xmlns:a16="http://schemas.microsoft.com/office/drawing/2014/main" id="{CBDAEAC6-070E-6457-C0DC-F5F59D13F3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455"/>
                <a:ext cx="290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23" name="Text Box 117">
                <a:extLst>
                  <a:ext uri="{FF2B5EF4-FFF2-40B4-BE49-F238E27FC236}">
                    <a16:creationId xmlns:a16="http://schemas.microsoft.com/office/drawing/2014/main" id="{6E054B50-2015-A1DC-001E-D9583A8996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14" y="3650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7E15BBB-4A3F-0EF0-B31D-9B5F17B96AEE}"/>
                </a:ext>
              </a:extLst>
            </p:cNvPr>
            <p:cNvCxnSpPr/>
            <p:nvPr/>
          </p:nvCxnSpPr>
          <p:spPr>
            <a:xfrm flipV="1">
              <a:off x="5120640" y="662940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9DC0AC66-62DB-4531-2C8C-988F0AD24A11}"/>
                </a:ext>
              </a:extLst>
            </p:cNvPr>
            <p:cNvCxnSpPr/>
            <p:nvPr/>
          </p:nvCxnSpPr>
          <p:spPr>
            <a:xfrm flipV="1">
              <a:off x="5120640" y="182880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F4797D2E-FA99-1052-DE6E-4F0759BC6FD3}"/>
                </a:ext>
              </a:extLst>
            </p:cNvPr>
            <p:cNvCxnSpPr/>
            <p:nvPr/>
          </p:nvCxnSpPr>
          <p:spPr>
            <a:xfrm flipV="1">
              <a:off x="5120640" y="214884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0AC78E53-66FD-D39E-90B3-E8BC84728773}"/>
                </a:ext>
              </a:extLst>
            </p:cNvPr>
            <p:cNvCxnSpPr/>
            <p:nvPr/>
          </p:nvCxnSpPr>
          <p:spPr>
            <a:xfrm flipV="1">
              <a:off x="5120640" y="246888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ACC32B07-F274-F241-AD87-9A0D0FDBFF67}"/>
                </a:ext>
              </a:extLst>
            </p:cNvPr>
            <p:cNvCxnSpPr/>
            <p:nvPr/>
          </p:nvCxnSpPr>
          <p:spPr>
            <a:xfrm flipV="1">
              <a:off x="5120640" y="2790906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1962DDF5-99B1-05A6-3278-752083BC80D1}"/>
                </a:ext>
              </a:extLst>
            </p:cNvPr>
            <p:cNvCxnSpPr/>
            <p:nvPr/>
          </p:nvCxnSpPr>
          <p:spPr>
            <a:xfrm flipV="1">
              <a:off x="5120640" y="310896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E274145D-8A1A-A02B-0C38-E7D2C68AFC5D}"/>
                </a:ext>
              </a:extLst>
            </p:cNvPr>
            <p:cNvCxnSpPr/>
            <p:nvPr/>
          </p:nvCxnSpPr>
          <p:spPr>
            <a:xfrm flipV="1">
              <a:off x="5120640" y="342900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8163EAD1-127F-2C64-958D-6530D79F49DD}"/>
                </a:ext>
              </a:extLst>
            </p:cNvPr>
            <p:cNvCxnSpPr/>
            <p:nvPr/>
          </p:nvCxnSpPr>
          <p:spPr>
            <a:xfrm flipV="1">
              <a:off x="5120640" y="374904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C0C1A2BE-2F6B-3DE1-2718-E3EFE8AA3AE6}"/>
                </a:ext>
              </a:extLst>
            </p:cNvPr>
            <p:cNvCxnSpPr/>
            <p:nvPr/>
          </p:nvCxnSpPr>
          <p:spPr>
            <a:xfrm flipV="1">
              <a:off x="5120640" y="406908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FB9EED88-BBF4-AD95-1B0C-E18B794A633D}"/>
                </a:ext>
              </a:extLst>
            </p:cNvPr>
            <p:cNvCxnSpPr/>
            <p:nvPr/>
          </p:nvCxnSpPr>
          <p:spPr>
            <a:xfrm flipV="1">
              <a:off x="5120640" y="438912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CAE421A1-674B-F041-2914-809EE06B9735}"/>
                </a:ext>
              </a:extLst>
            </p:cNvPr>
            <p:cNvCxnSpPr/>
            <p:nvPr/>
          </p:nvCxnSpPr>
          <p:spPr>
            <a:xfrm flipV="1">
              <a:off x="5120640" y="470916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0B06D399-D167-67EA-6E92-AC143E598DEE}"/>
                </a:ext>
              </a:extLst>
            </p:cNvPr>
            <p:cNvCxnSpPr/>
            <p:nvPr/>
          </p:nvCxnSpPr>
          <p:spPr>
            <a:xfrm flipV="1">
              <a:off x="4932040" y="5029200"/>
              <a:ext cx="4206240" cy="0"/>
            </a:xfrm>
            <a:prstGeom prst="line">
              <a:avLst/>
            </a:prstGeom>
            <a:ln w="571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2C0E7342-2941-F444-CFDA-C4D667F006A5}"/>
                </a:ext>
              </a:extLst>
            </p:cNvPr>
            <p:cNvCxnSpPr/>
            <p:nvPr/>
          </p:nvCxnSpPr>
          <p:spPr>
            <a:xfrm flipV="1">
              <a:off x="5120640" y="534924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BBCB50D4-F844-0525-2A8B-3A72B5EAE57E}"/>
                </a:ext>
              </a:extLst>
            </p:cNvPr>
            <p:cNvCxnSpPr/>
            <p:nvPr/>
          </p:nvCxnSpPr>
          <p:spPr>
            <a:xfrm flipV="1">
              <a:off x="5120640" y="566928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78E5170B-1867-5D69-A39A-63ED0985AFC7}"/>
                </a:ext>
              </a:extLst>
            </p:cNvPr>
            <p:cNvCxnSpPr/>
            <p:nvPr/>
          </p:nvCxnSpPr>
          <p:spPr>
            <a:xfrm flipV="1">
              <a:off x="5120640" y="598932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6CC4337D-DBA6-4F8A-84D8-B3DF7407C362}"/>
                </a:ext>
              </a:extLst>
            </p:cNvPr>
            <p:cNvCxnSpPr/>
            <p:nvPr/>
          </p:nvCxnSpPr>
          <p:spPr>
            <a:xfrm flipV="1">
              <a:off x="5120640" y="630936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 Box 103">
              <a:extLst>
                <a:ext uri="{FF2B5EF4-FFF2-40B4-BE49-F238E27FC236}">
                  <a16:creationId xmlns:a16="http://schemas.microsoft.com/office/drawing/2014/main" id="{56FD38DF-1352-51B1-6490-86BB59F0C5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566" y="4535633"/>
              <a:ext cx="6064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9" name="Text Box 104">
              <a:extLst>
                <a:ext uri="{FF2B5EF4-FFF2-40B4-BE49-F238E27FC236}">
                  <a16:creationId xmlns:a16="http://schemas.microsoft.com/office/drawing/2014/main" id="{C12E4B27-22F6-544D-4E31-18EAB09F39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5973" y="4222519"/>
              <a:ext cx="6064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30" name="Text Box 105">
              <a:extLst>
                <a:ext uri="{FF2B5EF4-FFF2-40B4-BE49-F238E27FC236}">
                  <a16:creationId xmlns:a16="http://schemas.microsoft.com/office/drawing/2014/main" id="{C1A1314D-44BD-1610-136D-4EF84F9A5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566" y="3891705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31" name="Text Box 106">
              <a:extLst>
                <a:ext uri="{FF2B5EF4-FFF2-40B4-BE49-F238E27FC236}">
                  <a16:creationId xmlns:a16="http://schemas.microsoft.com/office/drawing/2014/main" id="{890BFA93-F36C-E9D4-8EBC-EA8F9263B8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0499" y="3595602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32" name="Text Box 107">
              <a:extLst>
                <a:ext uri="{FF2B5EF4-FFF2-40B4-BE49-F238E27FC236}">
                  <a16:creationId xmlns:a16="http://schemas.microsoft.com/office/drawing/2014/main" id="{E835330F-C806-E79A-456A-1278FEF94D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0762" y="3258142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33" name="Text Box 108">
              <a:extLst>
                <a:ext uri="{FF2B5EF4-FFF2-40B4-BE49-F238E27FC236}">
                  <a16:creationId xmlns:a16="http://schemas.microsoft.com/office/drawing/2014/main" id="{E5E31ECD-05FE-2C3A-FAB2-C0098989B3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7551" y="2955522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34" name="Text Box 109">
              <a:extLst>
                <a:ext uri="{FF2B5EF4-FFF2-40B4-BE49-F238E27FC236}">
                  <a16:creationId xmlns:a16="http://schemas.microsoft.com/office/drawing/2014/main" id="{A309376C-EA97-B52A-BB81-43E1AF6DCA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5973" y="2637881"/>
              <a:ext cx="6064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35" name="Text Box 110">
              <a:extLst>
                <a:ext uri="{FF2B5EF4-FFF2-40B4-BE49-F238E27FC236}">
                  <a16:creationId xmlns:a16="http://schemas.microsoft.com/office/drawing/2014/main" id="{845B080E-5666-9543-F782-B42F220CDC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9821" y="2292600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25" name="Text Box 110">
              <a:extLst>
                <a:ext uri="{FF2B5EF4-FFF2-40B4-BE49-F238E27FC236}">
                  <a16:creationId xmlns:a16="http://schemas.microsoft.com/office/drawing/2014/main" id="{0508F50E-B058-9C5A-863E-622A6D4A10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7731" y="1981041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26" name="Text Box 110">
              <a:extLst>
                <a:ext uri="{FF2B5EF4-FFF2-40B4-BE49-F238E27FC236}">
                  <a16:creationId xmlns:a16="http://schemas.microsoft.com/office/drawing/2014/main" id="{D0BFDF0B-F9A6-CD24-F719-D396F13D56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6158" y="1621114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85" name="Oval 163">
            <a:extLst>
              <a:ext uri="{FF2B5EF4-FFF2-40B4-BE49-F238E27FC236}">
                <a16:creationId xmlns:a16="http://schemas.microsoft.com/office/drawing/2014/main" id="{08F6335E-D878-2523-7F77-4A2901C15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5862" y="6577920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0" name="Oval 163">
            <a:extLst>
              <a:ext uri="{FF2B5EF4-FFF2-40B4-BE49-F238E27FC236}">
                <a16:creationId xmlns:a16="http://schemas.microsoft.com/office/drawing/2014/main" id="{CADE0F02-BFB4-F28A-43B6-E0F0DC8E9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0457" y="5946657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2" name="Oval 165">
            <a:extLst>
              <a:ext uri="{FF2B5EF4-FFF2-40B4-BE49-F238E27FC236}">
                <a16:creationId xmlns:a16="http://schemas.microsoft.com/office/drawing/2014/main" id="{98CDC701-AF4E-08E4-9F65-829529984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834" y="5311543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1" name="Oval 164">
            <a:extLst>
              <a:ext uri="{FF2B5EF4-FFF2-40B4-BE49-F238E27FC236}">
                <a16:creationId xmlns:a16="http://schemas.microsoft.com/office/drawing/2014/main" id="{FEAE1C26-B465-E006-E3D8-7AC2BE288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4420" y="4667383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8" name="Oval 161">
            <a:extLst>
              <a:ext uri="{FF2B5EF4-FFF2-40B4-BE49-F238E27FC236}">
                <a16:creationId xmlns:a16="http://schemas.microsoft.com/office/drawing/2014/main" id="{EEAE5CCB-BF3D-D7EF-5A57-B31920BF0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8423" y="4011909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9" name="Oval 162">
            <a:extLst>
              <a:ext uri="{FF2B5EF4-FFF2-40B4-BE49-F238E27FC236}">
                <a16:creationId xmlns:a16="http://schemas.microsoft.com/office/drawing/2014/main" id="{EBBC103E-D0FD-1A93-907B-3F15A57DE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213" y="3378316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6" name="Oval 162">
            <a:extLst>
              <a:ext uri="{FF2B5EF4-FFF2-40B4-BE49-F238E27FC236}">
                <a16:creationId xmlns:a16="http://schemas.microsoft.com/office/drawing/2014/main" id="{81D70188-1258-FA70-0404-92B2C8EF2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5280" y="2748728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7" name="Line 166">
            <a:extLst>
              <a:ext uri="{FF2B5EF4-FFF2-40B4-BE49-F238E27FC236}">
                <a16:creationId xmlns:a16="http://schemas.microsoft.com/office/drawing/2014/main" id="{968F19DB-09ED-47C6-10AE-BD919E2F88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62133" y="2803072"/>
            <a:ext cx="1938867" cy="3833666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Text Box 175">
            <a:extLst>
              <a:ext uri="{FF2B5EF4-FFF2-40B4-BE49-F238E27FC236}">
                <a16:creationId xmlns:a16="http://schemas.microsoft.com/office/drawing/2014/main" id="{A0FC2D0B-366F-60BB-65AA-2198C5F6C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132" y="4046043"/>
            <a:ext cx="1731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i="1" dirty="0">
                <a:cs typeface="Times New Roman" panose="02020603050405020304" pitchFamily="18" charset="0"/>
              </a:rPr>
              <a:t>f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= 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+ 1</a:t>
            </a:r>
            <a:endParaRPr lang="en-US" dirty="0">
              <a:latin typeface="Comic Sans MS" panose="030F0702030302020204" pitchFamily="66" charset="0"/>
            </a:endParaRPr>
          </a:p>
        </p:txBody>
      </p:sp>
      <p:pic>
        <p:nvPicPr>
          <p:cNvPr id="129" name="Picture 128" descr="A ruler with numbers and a ruler on it&#10;&#10;Description automatically generated">
            <a:extLst>
              <a:ext uri="{FF2B5EF4-FFF2-40B4-BE49-F238E27FC236}">
                <a16:creationId xmlns:a16="http://schemas.microsoft.com/office/drawing/2014/main" id="{F79CB0B5-5543-AFF0-5C00-0ED53391AB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820000">
            <a:off x="4891408" y="4051580"/>
            <a:ext cx="5585723" cy="871227"/>
          </a:xfrm>
          <a:prstGeom prst="rect">
            <a:avLst/>
          </a:prstGeom>
        </p:spPr>
      </p:pic>
      <p:sp>
        <p:nvSpPr>
          <p:cNvPr id="130" name="5 Rectángulo">
            <a:extLst>
              <a:ext uri="{FF2B5EF4-FFF2-40B4-BE49-F238E27FC236}">
                <a16:creationId xmlns:a16="http://schemas.microsoft.com/office/drawing/2014/main" id="{09B4726B-0AF7-F803-73D5-BBE885BEC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43" y="5046685"/>
            <a:ext cx="5017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Plot the points accurately.</a:t>
            </a:r>
          </a:p>
        </p:txBody>
      </p:sp>
      <p:sp>
        <p:nvSpPr>
          <p:cNvPr id="131" name="5 Rectángulo">
            <a:extLst>
              <a:ext uri="{FF2B5EF4-FFF2-40B4-BE49-F238E27FC236}">
                <a16:creationId xmlns:a16="http://schemas.microsoft.com/office/drawing/2014/main" id="{09F75EC1-C7EA-5EFA-1FD3-DC16030AF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477" y="5582661"/>
            <a:ext cx="5017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Use a ruler to join the points.</a:t>
            </a:r>
          </a:p>
        </p:txBody>
      </p:sp>
      <p:pic>
        <p:nvPicPr>
          <p:cNvPr id="132" name="Picture 131">
            <a:extLst>
              <a:ext uri="{FF2B5EF4-FFF2-40B4-BE49-F238E27FC236}">
                <a16:creationId xmlns:a16="http://schemas.microsoft.com/office/drawing/2014/main" id="{C13A9A1D-E882-9DD3-FFD0-22862614FA7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5214" y="5911153"/>
            <a:ext cx="720090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72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85185E-6 L 0.2125 -0.55949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25" y="-27986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00"/>
                            </p:stCondLst>
                            <p:childTnLst>
                              <p:par>
                                <p:cTn id="17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85" grpId="0" animBg="1"/>
      <p:bldP spid="80" grpId="0" animBg="1"/>
      <p:bldP spid="82" grpId="0" animBg="1"/>
      <p:bldP spid="81" grpId="0" animBg="1"/>
      <p:bldP spid="78" grpId="0" animBg="1"/>
      <p:bldP spid="79" grpId="0" animBg="1"/>
      <p:bldP spid="86" grpId="0" animBg="1"/>
      <p:bldP spid="87" grpId="0" animBg="1"/>
      <p:bldP spid="83" grpId="0" animBg="1"/>
      <p:bldP spid="130" grpId="0"/>
      <p:bldP spid="1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aphicFrame>
        <p:nvGraphicFramePr>
          <p:cNvPr id="4" name="Group 52">
            <a:extLst>
              <a:ext uri="{FF2B5EF4-FFF2-40B4-BE49-F238E27FC236}">
                <a16:creationId xmlns:a16="http://schemas.microsoft.com/office/drawing/2014/main" id="{6C67D0C6-00FB-4C9A-BCAD-9F1461A39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805531"/>
              </p:ext>
            </p:extLst>
          </p:nvPr>
        </p:nvGraphicFramePr>
        <p:xfrm>
          <a:off x="141782" y="2143396"/>
          <a:ext cx="4832557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6 Rectángulo">
            <a:extLst>
              <a:ext uri="{FF2B5EF4-FFF2-40B4-BE49-F238E27FC236}">
                <a16:creationId xmlns:a16="http://schemas.microsoft.com/office/drawing/2014/main" id="{4F7A88B3-9246-4652-B8F5-D90E5CAC4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20431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6" name="5 Rectángulo">
            <a:extLst>
              <a:ext uri="{FF2B5EF4-FFF2-40B4-BE49-F238E27FC236}">
                <a16:creationId xmlns:a16="http://schemas.microsoft.com/office/drawing/2014/main" id="{5DC3339F-D639-42F2-B5DC-7483B1A99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7" y="3482157"/>
            <a:ext cx="501717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will use values from -3 through 3 for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and from them, we will evaluate the function to find the corresponding value of </a:t>
            </a:r>
            <a:r>
              <a:rPr lang="en-GB" i="1" dirty="0"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7" name="5 Rectángulo">
            <a:extLst>
              <a:ext uri="{FF2B5EF4-FFF2-40B4-BE49-F238E27FC236}">
                <a16:creationId xmlns:a16="http://schemas.microsoft.com/office/drawing/2014/main" id="{DEFB016F-DAD2-49BF-9B50-F63E4BADAD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766184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f</a:t>
            </a:r>
            <a:r>
              <a:rPr lang="en-GB" b="1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GB" b="1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GB" b="1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solidFill>
                  <a:srgbClr val="00B0F0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0B0F0"/>
                </a:solidFill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1 for </a:t>
            </a:r>
            <a:r>
              <a:rPr lang="en-GB" dirty="0">
                <a:cs typeface="Times New Roman" panose="02020603050405020304" pitchFamily="18" charset="0"/>
              </a:rPr>
              <a:t>– 3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A7F21A-0788-4BE2-80D7-75B3F853BF64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-3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8080B9-0445-4A7B-B8D8-46204498E20D}"/>
              </a:ext>
            </a:extLst>
          </p:cNvPr>
          <p:cNvSpPr txBox="1"/>
          <p:nvPr/>
        </p:nvSpPr>
        <p:spPr>
          <a:xfrm>
            <a:off x="1638652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234A9-9896-4A8D-9459-13AB4B40D26D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6A1C6-0C24-4A5D-9EF8-57EB6C7D2914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F73EC4-D085-4580-9F2A-66907E227A9E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457EA-7B7D-4097-89CC-5AC9D1DD4E86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7DC180-455F-41CB-A509-D11753041AAE}"/>
              </a:ext>
            </a:extLst>
          </p:cNvPr>
          <p:cNvSpPr txBox="1"/>
          <p:nvPr/>
        </p:nvSpPr>
        <p:spPr>
          <a:xfrm>
            <a:off x="425875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2905C56-B1B0-7126-2940-FD398D009806}"/>
              </a:ext>
            </a:extLst>
          </p:cNvPr>
          <p:cNvSpPr/>
          <p:nvPr/>
        </p:nvSpPr>
        <p:spPr>
          <a:xfrm>
            <a:off x="1480369" y="2971800"/>
            <a:ext cx="7264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(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</a:rPr>
              <a:t>-2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,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3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CF9DA3B8-EB01-5D93-69BB-0C799C19C169}"/>
              </a:ext>
            </a:extLst>
          </p:cNvPr>
          <p:cNvSpPr/>
          <p:nvPr/>
        </p:nvSpPr>
        <p:spPr>
          <a:xfrm>
            <a:off x="2081452" y="2971800"/>
            <a:ext cx="6944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-1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0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8963DF7A-6740-5E21-C65C-6640A11EF9E4}"/>
              </a:ext>
            </a:extLst>
          </p:cNvPr>
          <p:cNvSpPr/>
          <p:nvPr/>
        </p:nvSpPr>
        <p:spPr>
          <a:xfrm>
            <a:off x="2634423" y="2971800"/>
            <a:ext cx="7553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0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-1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E9F1CDE-2AED-5EBB-7D2F-9937CC9193D3}"/>
              </a:ext>
            </a:extLst>
          </p:cNvPr>
          <p:cNvSpPr/>
          <p:nvPr/>
        </p:nvSpPr>
        <p:spPr>
          <a:xfrm>
            <a:off x="3227230" y="2971800"/>
            <a:ext cx="67037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1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0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EE0438C-DAA2-42AC-E3E4-069BD41DAAC7}"/>
              </a:ext>
            </a:extLst>
          </p:cNvPr>
          <p:cNvSpPr/>
          <p:nvPr/>
        </p:nvSpPr>
        <p:spPr>
          <a:xfrm>
            <a:off x="3778125" y="2971800"/>
            <a:ext cx="702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2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3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1CDC6A0D-7385-A841-E4B3-6773DE68CB91}"/>
              </a:ext>
            </a:extLst>
          </p:cNvPr>
          <p:cNvSpPr/>
          <p:nvPr/>
        </p:nvSpPr>
        <p:spPr>
          <a:xfrm>
            <a:off x="1695050" y="25694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3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D156B58-12E7-C3E2-6989-47E81F07470E}"/>
              </a:ext>
            </a:extLst>
          </p:cNvPr>
          <p:cNvSpPr/>
          <p:nvPr/>
        </p:nvSpPr>
        <p:spPr>
          <a:xfrm>
            <a:off x="2266138" y="25694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0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F5EEA36-B5DF-0A6C-A959-DC07671558F6}"/>
              </a:ext>
            </a:extLst>
          </p:cNvPr>
          <p:cNvSpPr/>
          <p:nvPr/>
        </p:nvSpPr>
        <p:spPr>
          <a:xfrm>
            <a:off x="2784103" y="2569464"/>
            <a:ext cx="3626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-1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2BA19C97-AAF3-59BB-4504-F64B664059B1}"/>
              </a:ext>
            </a:extLst>
          </p:cNvPr>
          <p:cNvSpPr/>
          <p:nvPr/>
        </p:nvSpPr>
        <p:spPr>
          <a:xfrm>
            <a:off x="3382658" y="25694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0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FCF89A9-962E-3135-EF21-27AA2F6FC442}"/>
              </a:ext>
            </a:extLst>
          </p:cNvPr>
          <p:cNvSpPr/>
          <p:nvPr/>
        </p:nvSpPr>
        <p:spPr>
          <a:xfrm>
            <a:off x="3939547" y="25694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3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6A84E537-713B-B9D5-9D0D-2500C2F6DA37}"/>
              </a:ext>
            </a:extLst>
          </p:cNvPr>
          <p:cNvSpPr/>
          <p:nvPr/>
        </p:nvSpPr>
        <p:spPr>
          <a:xfrm>
            <a:off x="1085033" y="2560320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8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16EBB257-D10B-5B9C-06B8-EC00D0B397C7}"/>
              </a:ext>
            </a:extLst>
          </p:cNvPr>
          <p:cNvSpPr/>
          <p:nvPr/>
        </p:nvSpPr>
        <p:spPr>
          <a:xfrm>
            <a:off x="4471934" y="2569464"/>
            <a:ext cx="30970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GB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8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7512F96C-C51C-6AB0-48FB-0DBED8AE3EE9}"/>
              </a:ext>
            </a:extLst>
          </p:cNvPr>
          <p:cNvSpPr/>
          <p:nvPr/>
        </p:nvSpPr>
        <p:spPr>
          <a:xfrm>
            <a:off x="865438" y="2971800"/>
            <a:ext cx="7264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(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</a:rPr>
              <a:t>-3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,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FF6600"/>
                </a:solidFill>
                <a:effectLst/>
                <a:latin typeface="Comic Sans MS" pitchFamily="66" charset="0"/>
              </a:rPr>
              <a:t>8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rgbClr val="000066"/>
                </a:solidFill>
                <a:effectLst/>
                <a:latin typeface="Comic Sans MS" pitchFamily="66" charset="0"/>
              </a:rPr>
              <a:t>)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rgbClr val="000066"/>
              </a:solidFill>
              <a:effectLst/>
              <a:latin typeface="Comic Sans MS" pitchFamily="66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C478B56-3D8F-BADE-E500-CE0C58D325DC}"/>
              </a:ext>
            </a:extLst>
          </p:cNvPr>
          <p:cNvSpPr/>
          <p:nvPr/>
        </p:nvSpPr>
        <p:spPr>
          <a:xfrm>
            <a:off x="4350553" y="2971800"/>
            <a:ext cx="7024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(</a:t>
            </a:r>
            <a:r>
              <a:rPr lang="en-US" sz="1600" dirty="0">
                <a:latin typeface="Comic Sans MS" pitchFamily="66" charset="0"/>
              </a:rPr>
              <a:t>3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, </a:t>
            </a:r>
            <a:r>
              <a:rPr lang="en-US" sz="1600" dirty="0">
                <a:solidFill>
                  <a:srgbClr val="FF6600"/>
                </a:solidFill>
                <a:latin typeface="Comic Sans MS" pitchFamily="66" charset="0"/>
              </a:rPr>
              <a:t>8</a:t>
            </a:r>
            <a:r>
              <a:rPr lang="en-US" sz="1600" dirty="0">
                <a:solidFill>
                  <a:srgbClr val="000066"/>
                </a:solidFill>
                <a:latin typeface="Comic Sans MS" pitchFamily="66" charset="0"/>
              </a:rPr>
              <a:t>)</a:t>
            </a:r>
            <a:endParaRPr lang="en-GB" sz="1600" dirty="0">
              <a:solidFill>
                <a:srgbClr val="000066"/>
              </a:solidFill>
              <a:latin typeface="Comic Sans MS" pitchFamily="66" charset="0"/>
            </a:endParaRP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DD253611-D81C-5C8C-3125-BD05AE330EBE}"/>
              </a:ext>
            </a:extLst>
          </p:cNvPr>
          <p:cNvGrpSpPr/>
          <p:nvPr/>
        </p:nvGrpSpPr>
        <p:grpSpPr>
          <a:xfrm>
            <a:off x="4885232" y="1517935"/>
            <a:ext cx="4493144" cy="5336615"/>
            <a:chOff x="4885232" y="1517935"/>
            <a:chExt cx="4493144" cy="5336615"/>
          </a:xfrm>
        </p:grpSpPr>
        <p:sp>
          <p:nvSpPr>
            <p:cNvPr id="38" name="Text Box 50">
              <a:extLst>
                <a:ext uri="{FF2B5EF4-FFF2-40B4-BE49-F238E27FC236}">
                  <a16:creationId xmlns:a16="http://schemas.microsoft.com/office/drawing/2014/main" id="{5A851544-AE96-B00F-1D55-D9EB34C473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83970" y="1517935"/>
              <a:ext cx="384759" cy="52393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i="1" dirty="0"/>
                <a:t>y</a:t>
              </a:r>
            </a:p>
          </p:txBody>
        </p:sp>
        <p:sp>
          <p:nvSpPr>
            <p:cNvPr id="74" name="Line 58">
              <a:extLst>
                <a:ext uri="{FF2B5EF4-FFF2-40B4-BE49-F238E27FC236}">
                  <a16:creationId xmlns:a16="http://schemas.microsoft.com/office/drawing/2014/main" id="{05B29681-BB6E-0B4C-4C59-EE16FBBE90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8076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Line 59">
              <a:extLst>
                <a:ext uri="{FF2B5EF4-FFF2-40B4-BE49-F238E27FC236}">
                  <a16:creationId xmlns:a16="http://schemas.microsoft.com/office/drawing/2014/main" id="{6DB424C5-E526-F1AD-C0DF-EFD32649CC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2064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Line 60">
              <a:extLst>
                <a:ext uri="{FF2B5EF4-FFF2-40B4-BE49-F238E27FC236}">
                  <a16:creationId xmlns:a16="http://schemas.microsoft.com/office/drawing/2014/main" id="{6685A2D4-B108-C444-8A75-3F4D0AE615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072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61">
              <a:extLst>
                <a:ext uri="{FF2B5EF4-FFF2-40B4-BE49-F238E27FC236}">
                  <a16:creationId xmlns:a16="http://schemas.microsoft.com/office/drawing/2014/main" id="{57BB8ED7-4EA9-FEE1-FE0C-11CA81880A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4068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63">
              <a:extLst>
                <a:ext uri="{FF2B5EF4-FFF2-40B4-BE49-F238E27FC236}">
                  <a16:creationId xmlns:a16="http://schemas.microsoft.com/office/drawing/2014/main" id="{9823D223-2FC3-63B1-B559-7119B53106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6092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Line 65">
              <a:extLst>
                <a:ext uri="{FF2B5EF4-FFF2-40B4-BE49-F238E27FC236}">
                  <a16:creationId xmlns:a16="http://schemas.microsoft.com/office/drawing/2014/main" id="{93F71412-0B33-C846-8CBE-643018AFBC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00800" y="1839311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Line 66">
              <a:extLst>
                <a:ext uri="{FF2B5EF4-FFF2-40B4-BE49-F238E27FC236}">
                  <a16:creationId xmlns:a16="http://schemas.microsoft.com/office/drawing/2014/main" id="{F00664B8-7787-6D4E-BA75-8F4D95350B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084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Line 68">
              <a:extLst>
                <a:ext uri="{FF2B5EF4-FFF2-40B4-BE49-F238E27FC236}">
                  <a16:creationId xmlns:a16="http://schemas.microsoft.com/office/drawing/2014/main" id="{4792F040-A7FB-866E-F1D8-1C842FF2A7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108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Line 69">
              <a:extLst>
                <a:ext uri="{FF2B5EF4-FFF2-40B4-BE49-F238E27FC236}">
                  <a16:creationId xmlns:a16="http://schemas.microsoft.com/office/drawing/2014/main" id="{6754C552-3552-B13F-22E7-F607224D2F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68096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Line 70">
              <a:extLst>
                <a:ext uri="{FF2B5EF4-FFF2-40B4-BE49-F238E27FC236}">
                  <a16:creationId xmlns:a16="http://schemas.microsoft.com/office/drawing/2014/main" id="{7E0F8521-66A9-E465-CF1F-90B463A389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2104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0" name="Line 71">
              <a:extLst>
                <a:ext uri="{FF2B5EF4-FFF2-40B4-BE49-F238E27FC236}">
                  <a16:creationId xmlns:a16="http://schemas.microsoft.com/office/drawing/2014/main" id="{E53D56EF-A046-D840-F9B7-7646C4B781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0100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Line 97">
              <a:extLst>
                <a:ext uri="{FF2B5EF4-FFF2-40B4-BE49-F238E27FC236}">
                  <a16:creationId xmlns:a16="http://schemas.microsoft.com/office/drawing/2014/main" id="{13FC752C-D1B5-9C66-39EF-EC8572E7C4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961120" y="1836138"/>
              <a:ext cx="0" cy="4800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0" name="Line 98">
              <a:extLst>
                <a:ext uri="{FF2B5EF4-FFF2-40B4-BE49-F238E27FC236}">
                  <a16:creationId xmlns:a16="http://schemas.microsoft.com/office/drawing/2014/main" id="{966B5934-8729-3501-445F-0E7020E8C8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040880" y="1628800"/>
              <a:ext cx="0" cy="521208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 type="triangle"/>
              <a:tailEnd type="triangl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Text Box 100">
              <a:extLst>
                <a:ext uri="{FF2B5EF4-FFF2-40B4-BE49-F238E27FC236}">
                  <a16:creationId xmlns:a16="http://schemas.microsoft.com/office/drawing/2014/main" id="{4838B8BB-4BE0-FC42-47F0-A46C7D0BF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00474" y="4600044"/>
              <a:ext cx="337140" cy="46614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i="1" dirty="0"/>
                <a:t>x</a:t>
              </a:r>
            </a:p>
          </p:txBody>
        </p:sp>
        <p:sp>
          <p:nvSpPr>
            <p:cNvPr id="37" name="Text Box 101">
              <a:extLst>
                <a:ext uri="{FF2B5EF4-FFF2-40B4-BE49-F238E27FC236}">
                  <a16:creationId xmlns:a16="http://schemas.microsoft.com/office/drawing/2014/main" id="{65A2707C-35E8-501A-CEA0-BC57EBA305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5630" y="5029200"/>
              <a:ext cx="245274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   1    2   3   4   5   6  </a:t>
              </a:r>
            </a:p>
          </p:txBody>
        </p:sp>
        <p:sp>
          <p:nvSpPr>
            <p:cNvPr id="25" name="Text Box 111">
              <a:extLst>
                <a:ext uri="{FF2B5EF4-FFF2-40B4-BE49-F238E27FC236}">
                  <a16:creationId xmlns:a16="http://schemas.microsoft.com/office/drawing/2014/main" id="{44DF47D1-BFAC-4205-A897-CAA0BB2DF9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5232" y="5059154"/>
              <a:ext cx="29972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6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5 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4 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3  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2  </a:t>
              </a:r>
              <a:r>
                <a:rPr lang="en-GB" sz="1800" b="1" baseline="30000" dirty="0">
                  <a:solidFill>
                    <a:schemeClr val="tx2"/>
                  </a:solidFill>
                  <a:latin typeface="Arial" panose="020B0604020202020204" pitchFamily="34" charset="0"/>
                </a:rPr>
                <a:t>–</a:t>
              </a: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1 </a:t>
              </a:r>
            </a:p>
          </p:txBody>
        </p:sp>
        <p:grpSp>
          <p:nvGrpSpPr>
            <p:cNvPr id="18" name="Group 112">
              <a:extLst>
                <a:ext uri="{FF2B5EF4-FFF2-40B4-BE49-F238E27FC236}">
                  <a16:creationId xmlns:a16="http://schemas.microsoft.com/office/drawing/2014/main" id="{D87AB90A-3BBF-4ACC-1D8C-BF3CA3706B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17618" y="5206725"/>
              <a:ext cx="533400" cy="1647825"/>
              <a:chOff x="1914" y="2843"/>
              <a:chExt cx="336" cy="1038"/>
            </a:xfrm>
          </p:grpSpPr>
          <p:sp>
            <p:nvSpPr>
              <p:cNvPr id="19" name="Text Box 113">
                <a:extLst>
                  <a:ext uri="{FF2B5EF4-FFF2-40B4-BE49-F238E27FC236}">
                    <a16:creationId xmlns:a16="http://schemas.microsoft.com/office/drawing/2014/main" id="{E0EB93A1-81C9-0CAB-30FB-3E0C4BE59F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20" name="Text Box 114">
                <a:extLst>
                  <a:ext uri="{FF2B5EF4-FFF2-40B4-BE49-F238E27FC236}">
                    <a16:creationId xmlns:a16="http://schemas.microsoft.com/office/drawing/2014/main" id="{73FFE774-07A9-0312-665C-300618616F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033"/>
                <a:ext cx="32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21" name="Text Box 115">
                <a:extLst>
                  <a:ext uri="{FF2B5EF4-FFF2-40B4-BE49-F238E27FC236}">
                    <a16:creationId xmlns:a16="http://schemas.microsoft.com/office/drawing/2014/main" id="{F7D6FB3E-E2AF-0EFA-912B-CD8888C64C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257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22" name="Text Box 116">
                <a:extLst>
                  <a:ext uri="{FF2B5EF4-FFF2-40B4-BE49-F238E27FC236}">
                    <a16:creationId xmlns:a16="http://schemas.microsoft.com/office/drawing/2014/main" id="{CBDAEAC6-070E-6457-C0DC-F5F59D13F3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455"/>
                <a:ext cx="290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23" name="Text Box 117">
                <a:extLst>
                  <a:ext uri="{FF2B5EF4-FFF2-40B4-BE49-F238E27FC236}">
                    <a16:creationId xmlns:a16="http://schemas.microsoft.com/office/drawing/2014/main" id="{6E054B50-2015-A1DC-001E-D9583A89961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14" y="3650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</p:grp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07E15BBB-4A3F-0EF0-B31D-9B5F17B96AEE}"/>
                </a:ext>
              </a:extLst>
            </p:cNvPr>
            <p:cNvCxnSpPr/>
            <p:nvPr/>
          </p:nvCxnSpPr>
          <p:spPr>
            <a:xfrm flipV="1">
              <a:off x="5120640" y="662940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9DC0AC66-62DB-4531-2C8C-988F0AD24A11}"/>
                </a:ext>
              </a:extLst>
            </p:cNvPr>
            <p:cNvCxnSpPr/>
            <p:nvPr/>
          </p:nvCxnSpPr>
          <p:spPr>
            <a:xfrm flipV="1">
              <a:off x="5120640" y="182880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F4797D2E-FA99-1052-DE6E-4F0759BC6FD3}"/>
                </a:ext>
              </a:extLst>
            </p:cNvPr>
            <p:cNvCxnSpPr/>
            <p:nvPr/>
          </p:nvCxnSpPr>
          <p:spPr>
            <a:xfrm flipV="1">
              <a:off x="5120640" y="214884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0AC78E53-66FD-D39E-90B3-E8BC84728773}"/>
                </a:ext>
              </a:extLst>
            </p:cNvPr>
            <p:cNvCxnSpPr/>
            <p:nvPr/>
          </p:nvCxnSpPr>
          <p:spPr>
            <a:xfrm flipV="1">
              <a:off x="5120640" y="246888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ACC32B07-F274-F241-AD87-9A0D0FDBFF67}"/>
                </a:ext>
              </a:extLst>
            </p:cNvPr>
            <p:cNvCxnSpPr/>
            <p:nvPr/>
          </p:nvCxnSpPr>
          <p:spPr>
            <a:xfrm flipV="1">
              <a:off x="5120640" y="2790906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1962DDF5-99B1-05A6-3278-752083BC80D1}"/>
                </a:ext>
              </a:extLst>
            </p:cNvPr>
            <p:cNvCxnSpPr/>
            <p:nvPr/>
          </p:nvCxnSpPr>
          <p:spPr>
            <a:xfrm flipV="1">
              <a:off x="5120640" y="310896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E274145D-8A1A-A02B-0C38-E7D2C68AFC5D}"/>
                </a:ext>
              </a:extLst>
            </p:cNvPr>
            <p:cNvCxnSpPr/>
            <p:nvPr/>
          </p:nvCxnSpPr>
          <p:spPr>
            <a:xfrm flipV="1">
              <a:off x="5120640" y="342900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8163EAD1-127F-2C64-958D-6530D79F49DD}"/>
                </a:ext>
              </a:extLst>
            </p:cNvPr>
            <p:cNvCxnSpPr/>
            <p:nvPr/>
          </p:nvCxnSpPr>
          <p:spPr>
            <a:xfrm flipV="1">
              <a:off x="5120640" y="374904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C0C1A2BE-2F6B-3DE1-2718-E3EFE8AA3AE6}"/>
                </a:ext>
              </a:extLst>
            </p:cNvPr>
            <p:cNvCxnSpPr/>
            <p:nvPr/>
          </p:nvCxnSpPr>
          <p:spPr>
            <a:xfrm flipV="1">
              <a:off x="5120640" y="406908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FB9EED88-BBF4-AD95-1B0C-E18B794A633D}"/>
                </a:ext>
              </a:extLst>
            </p:cNvPr>
            <p:cNvCxnSpPr/>
            <p:nvPr/>
          </p:nvCxnSpPr>
          <p:spPr>
            <a:xfrm flipV="1">
              <a:off x="5120640" y="438912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CAE421A1-674B-F041-2914-809EE06B9735}"/>
                </a:ext>
              </a:extLst>
            </p:cNvPr>
            <p:cNvCxnSpPr/>
            <p:nvPr/>
          </p:nvCxnSpPr>
          <p:spPr>
            <a:xfrm flipV="1">
              <a:off x="5120640" y="470916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0B06D399-D167-67EA-6E92-AC143E598DEE}"/>
                </a:ext>
              </a:extLst>
            </p:cNvPr>
            <p:cNvCxnSpPr/>
            <p:nvPr/>
          </p:nvCxnSpPr>
          <p:spPr>
            <a:xfrm flipV="1">
              <a:off x="4932040" y="5029200"/>
              <a:ext cx="4206240" cy="0"/>
            </a:xfrm>
            <a:prstGeom prst="line">
              <a:avLst/>
            </a:prstGeom>
            <a:ln w="5715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2C0E7342-2941-F444-CFDA-C4D667F006A5}"/>
                </a:ext>
              </a:extLst>
            </p:cNvPr>
            <p:cNvCxnSpPr/>
            <p:nvPr/>
          </p:nvCxnSpPr>
          <p:spPr>
            <a:xfrm flipV="1">
              <a:off x="5120640" y="534924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BBCB50D4-F844-0525-2A8B-3A72B5EAE57E}"/>
                </a:ext>
              </a:extLst>
            </p:cNvPr>
            <p:cNvCxnSpPr/>
            <p:nvPr/>
          </p:nvCxnSpPr>
          <p:spPr>
            <a:xfrm flipV="1">
              <a:off x="5120640" y="566928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78E5170B-1867-5D69-A39A-63ED0985AFC7}"/>
                </a:ext>
              </a:extLst>
            </p:cNvPr>
            <p:cNvCxnSpPr/>
            <p:nvPr/>
          </p:nvCxnSpPr>
          <p:spPr>
            <a:xfrm flipV="1">
              <a:off x="5120640" y="598932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>
              <a:extLst>
                <a:ext uri="{FF2B5EF4-FFF2-40B4-BE49-F238E27FC236}">
                  <a16:creationId xmlns:a16="http://schemas.microsoft.com/office/drawing/2014/main" id="{6CC4337D-DBA6-4F8A-84D8-B3DF7407C362}"/>
                </a:ext>
              </a:extLst>
            </p:cNvPr>
            <p:cNvCxnSpPr/>
            <p:nvPr/>
          </p:nvCxnSpPr>
          <p:spPr>
            <a:xfrm flipV="1">
              <a:off x="5120640" y="6309360"/>
              <a:ext cx="38404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 Box 103">
              <a:extLst>
                <a:ext uri="{FF2B5EF4-FFF2-40B4-BE49-F238E27FC236}">
                  <a16:creationId xmlns:a16="http://schemas.microsoft.com/office/drawing/2014/main" id="{56FD38DF-1352-51B1-6490-86BB59F0C5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566" y="4535633"/>
              <a:ext cx="6064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9" name="Text Box 104">
              <a:extLst>
                <a:ext uri="{FF2B5EF4-FFF2-40B4-BE49-F238E27FC236}">
                  <a16:creationId xmlns:a16="http://schemas.microsoft.com/office/drawing/2014/main" id="{C12E4B27-22F6-544D-4E31-18EAB09F39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5973" y="4222519"/>
              <a:ext cx="6064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30" name="Text Box 105">
              <a:extLst>
                <a:ext uri="{FF2B5EF4-FFF2-40B4-BE49-F238E27FC236}">
                  <a16:creationId xmlns:a16="http://schemas.microsoft.com/office/drawing/2014/main" id="{C1A1314D-44BD-1610-136D-4EF84F9A52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42566" y="3891705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31" name="Text Box 106">
              <a:extLst>
                <a:ext uri="{FF2B5EF4-FFF2-40B4-BE49-F238E27FC236}">
                  <a16:creationId xmlns:a16="http://schemas.microsoft.com/office/drawing/2014/main" id="{890BFA93-F36C-E9D4-8EBC-EA8F9263B8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0499" y="3595602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32" name="Text Box 107">
              <a:extLst>
                <a:ext uri="{FF2B5EF4-FFF2-40B4-BE49-F238E27FC236}">
                  <a16:creationId xmlns:a16="http://schemas.microsoft.com/office/drawing/2014/main" id="{E835330F-C806-E79A-456A-1278FEF94D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10762" y="3258142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33" name="Text Box 108">
              <a:extLst>
                <a:ext uri="{FF2B5EF4-FFF2-40B4-BE49-F238E27FC236}">
                  <a16:creationId xmlns:a16="http://schemas.microsoft.com/office/drawing/2014/main" id="{E5E31ECD-05FE-2C3A-FAB2-C0098989B3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7551" y="2955522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34" name="Text Box 109">
              <a:extLst>
                <a:ext uri="{FF2B5EF4-FFF2-40B4-BE49-F238E27FC236}">
                  <a16:creationId xmlns:a16="http://schemas.microsoft.com/office/drawing/2014/main" id="{A309376C-EA97-B52A-BB81-43E1AF6DCA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5973" y="2637881"/>
              <a:ext cx="6064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35" name="Text Box 110">
              <a:extLst>
                <a:ext uri="{FF2B5EF4-FFF2-40B4-BE49-F238E27FC236}">
                  <a16:creationId xmlns:a16="http://schemas.microsoft.com/office/drawing/2014/main" id="{845B080E-5666-9543-F782-B42F220CDC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9821" y="2292600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25" name="Text Box 110">
              <a:extLst>
                <a:ext uri="{FF2B5EF4-FFF2-40B4-BE49-F238E27FC236}">
                  <a16:creationId xmlns:a16="http://schemas.microsoft.com/office/drawing/2014/main" id="{0508F50E-B058-9C5A-863E-622A6D4A10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7731" y="1981041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26" name="Text Box 110">
              <a:extLst>
                <a:ext uri="{FF2B5EF4-FFF2-40B4-BE49-F238E27FC236}">
                  <a16:creationId xmlns:a16="http://schemas.microsoft.com/office/drawing/2014/main" id="{D0BFDF0B-F9A6-CD24-F719-D396F13D56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6158" y="1621114"/>
              <a:ext cx="49212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800" b="1" dirty="0">
                  <a:solidFill>
                    <a:schemeClr val="tx2"/>
                  </a:solidFill>
                  <a:latin typeface="Arial" panose="020B0604020202020204" pitchFamily="34" charset="0"/>
                </a:rPr>
                <a:t>10</a:t>
              </a:r>
            </a:p>
          </p:txBody>
        </p:sp>
      </p:grpSp>
      <p:sp>
        <p:nvSpPr>
          <p:cNvPr id="85" name="Oval 163">
            <a:extLst>
              <a:ext uri="{FF2B5EF4-FFF2-40B4-BE49-F238E27FC236}">
                <a16:creationId xmlns:a16="http://schemas.microsoft.com/office/drawing/2014/main" id="{08F6335E-D878-2523-7F77-4A2901C15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4650" y="2422678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0" name="Oval 163">
            <a:extLst>
              <a:ext uri="{FF2B5EF4-FFF2-40B4-BE49-F238E27FC236}">
                <a16:creationId xmlns:a16="http://schemas.microsoft.com/office/drawing/2014/main" id="{CADE0F02-BFB4-F28A-43B6-E0F0DC8E9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8934" y="4023360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2" name="Oval 165">
            <a:extLst>
              <a:ext uri="{FF2B5EF4-FFF2-40B4-BE49-F238E27FC236}">
                <a16:creationId xmlns:a16="http://schemas.microsoft.com/office/drawing/2014/main" id="{98CDC701-AF4E-08E4-9F65-829529984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328" y="4974750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1" name="Oval 164">
            <a:extLst>
              <a:ext uri="{FF2B5EF4-FFF2-40B4-BE49-F238E27FC236}">
                <a16:creationId xmlns:a16="http://schemas.microsoft.com/office/drawing/2014/main" id="{FEAE1C26-B465-E006-E3D8-7AC2BE288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0840" y="5309448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8" name="Oval 161">
            <a:extLst>
              <a:ext uri="{FF2B5EF4-FFF2-40B4-BE49-F238E27FC236}">
                <a16:creationId xmlns:a16="http://schemas.microsoft.com/office/drawing/2014/main" id="{EEAE5CCB-BF3D-D7EF-5A57-B31920BF0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9053" y="4992000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9" name="Oval 162">
            <a:extLst>
              <a:ext uri="{FF2B5EF4-FFF2-40B4-BE49-F238E27FC236}">
                <a16:creationId xmlns:a16="http://schemas.microsoft.com/office/drawing/2014/main" id="{EBBC103E-D0FD-1A93-907B-3F15A57DE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8941" y="4023360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6" name="Oval 162">
            <a:extLst>
              <a:ext uri="{FF2B5EF4-FFF2-40B4-BE49-F238E27FC236}">
                <a16:creationId xmlns:a16="http://schemas.microsoft.com/office/drawing/2014/main" id="{81D70188-1258-FA70-0404-92B2C8EF29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9207" y="2427546"/>
            <a:ext cx="91440" cy="9144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3" name="Text Box 175">
            <a:extLst>
              <a:ext uri="{FF2B5EF4-FFF2-40B4-BE49-F238E27FC236}">
                <a16:creationId xmlns:a16="http://schemas.microsoft.com/office/drawing/2014/main" id="{A0FC2D0B-366F-60BB-65AA-2198C5F6C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494" y="2012381"/>
            <a:ext cx="1731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i="1" dirty="0">
                <a:cs typeface="Times New Roman" panose="02020603050405020304" pitchFamily="18" charset="0"/>
              </a:rPr>
              <a:t>f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=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1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130" name="5 Rectángulo">
            <a:extLst>
              <a:ext uri="{FF2B5EF4-FFF2-40B4-BE49-F238E27FC236}">
                <a16:creationId xmlns:a16="http://schemas.microsoft.com/office/drawing/2014/main" id="{09B4726B-0AF7-F803-73D5-BBE885BEC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43" y="5046685"/>
            <a:ext cx="5017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Plot the points accurately.</a:t>
            </a:r>
          </a:p>
        </p:txBody>
      </p:sp>
      <p:sp>
        <p:nvSpPr>
          <p:cNvPr id="131" name="5 Rectángulo">
            <a:extLst>
              <a:ext uri="{FF2B5EF4-FFF2-40B4-BE49-F238E27FC236}">
                <a16:creationId xmlns:a16="http://schemas.microsoft.com/office/drawing/2014/main" id="{09F75EC1-C7EA-5EFA-1FD3-DC16030AF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477" y="5582661"/>
            <a:ext cx="501717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a smooth curve joining the points.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F7E3FCE-B8C1-BA54-9A19-7DFFEC2CBB90}"/>
              </a:ext>
            </a:extLst>
          </p:cNvPr>
          <p:cNvSpPr/>
          <p:nvPr/>
        </p:nvSpPr>
        <p:spPr>
          <a:xfrm>
            <a:off x="6079958" y="2454442"/>
            <a:ext cx="1925053" cy="2903676"/>
          </a:xfrm>
          <a:custGeom>
            <a:avLst/>
            <a:gdLst>
              <a:gd name="connsiteX0" fmla="*/ 0 w 1925053"/>
              <a:gd name="connsiteY0" fmla="*/ 0 h 2903676"/>
              <a:gd name="connsiteX1" fmla="*/ 336884 w 1925053"/>
              <a:gd name="connsiteY1" fmla="*/ 1636295 h 2903676"/>
              <a:gd name="connsiteX2" fmla="*/ 625642 w 1925053"/>
              <a:gd name="connsiteY2" fmla="*/ 2582779 h 2903676"/>
              <a:gd name="connsiteX3" fmla="*/ 962526 w 1925053"/>
              <a:gd name="connsiteY3" fmla="*/ 2903621 h 2903676"/>
              <a:gd name="connsiteX4" fmla="*/ 1283368 w 1925053"/>
              <a:gd name="connsiteY4" fmla="*/ 2598821 h 2903676"/>
              <a:gd name="connsiteX5" fmla="*/ 1620253 w 1925053"/>
              <a:gd name="connsiteY5" fmla="*/ 1620253 h 2903676"/>
              <a:gd name="connsiteX6" fmla="*/ 1925053 w 1925053"/>
              <a:gd name="connsiteY6" fmla="*/ 32084 h 2903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25053" h="2903676">
                <a:moveTo>
                  <a:pt x="0" y="0"/>
                </a:moveTo>
                <a:cubicBezTo>
                  <a:pt x="116305" y="602916"/>
                  <a:pt x="232610" y="1205832"/>
                  <a:pt x="336884" y="1636295"/>
                </a:cubicBezTo>
                <a:cubicBezTo>
                  <a:pt x="441158" y="2066758"/>
                  <a:pt x="521368" y="2371558"/>
                  <a:pt x="625642" y="2582779"/>
                </a:cubicBezTo>
                <a:cubicBezTo>
                  <a:pt x="729916" y="2794000"/>
                  <a:pt x="852905" y="2900947"/>
                  <a:pt x="962526" y="2903621"/>
                </a:cubicBezTo>
                <a:cubicBezTo>
                  <a:pt x="1072147" y="2906295"/>
                  <a:pt x="1173747" y="2812716"/>
                  <a:pt x="1283368" y="2598821"/>
                </a:cubicBezTo>
                <a:cubicBezTo>
                  <a:pt x="1392989" y="2384926"/>
                  <a:pt x="1513306" y="2048043"/>
                  <a:pt x="1620253" y="1620253"/>
                </a:cubicBezTo>
                <a:cubicBezTo>
                  <a:pt x="1727201" y="1192464"/>
                  <a:pt x="1826127" y="612274"/>
                  <a:pt x="1925053" y="32084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7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85" grpId="0" animBg="1"/>
      <p:bldP spid="80" grpId="0" animBg="1"/>
      <p:bldP spid="82" grpId="0" animBg="1"/>
      <p:bldP spid="81" grpId="0" animBg="1"/>
      <p:bldP spid="78" grpId="0" animBg="1"/>
      <p:bldP spid="79" grpId="0" animBg="1"/>
      <p:bldP spid="86" grpId="0" animBg="1"/>
      <p:bldP spid="83" grpId="0" animBg="1"/>
      <p:bldP spid="130" grpId="0"/>
      <p:bldP spid="131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aphicFrame>
        <p:nvGraphicFramePr>
          <p:cNvPr id="4" name="Group 52">
            <a:extLst>
              <a:ext uri="{FF2B5EF4-FFF2-40B4-BE49-F238E27FC236}">
                <a16:creationId xmlns:a16="http://schemas.microsoft.com/office/drawing/2014/main" id="{6C67D0C6-00FB-4C9A-BCAD-9F1461A39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478397"/>
              </p:ext>
            </p:extLst>
          </p:nvPr>
        </p:nvGraphicFramePr>
        <p:xfrm>
          <a:off x="141782" y="2143396"/>
          <a:ext cx="4265629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5 Rectángulo">
            <a:extLst>
              <a:ext uri="{FF2B5EF4-FFF2-40B4-BE49-F238E27FC236}">
                <a16:creationId xmlns:a16="http://schemas.microsoft.com/office/drawing/2014/main" id="{5DC3339F-D639-42F2-B5DC-7483B1A99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7" y="3482157"/>
            <a:ext cx="501717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will use values from </a:t>
            </a:r>
            <a:r>
              <a:rPr lang="en-GB" dirty="0">
                <a:cs typeface="Times New Roman" panose="02020603050405020304" pitchFamily="18" charset="0"/>
              </a:rPr>
              <a:t>– </a:t>
            </a:r>
            <a:r>
              <a:rPr lang="en-GB" dirty="0">
                <a:latin typeface="Comic Sans MS" panose="030F0702030302020204" pitchFamily="66" charset="0"/>
              </a:rPr>
              <a:t>2 through 3 for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and from them, we will evaluate the function to find the corresponding value of </a:t>
            </a:r>
            <a:r>
              <a:rPr lang="en-GB" i="1" dirty="0"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A7F21A-0788-4BE2-80D7-75B3F853BF64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8080B9-0445-4A7B-B8D8-46204498E20D}"/>
              </a:ext>
            </a:extLst>
          </p:cNvPr>
          <p:cNvSpPr txBox="1"/>
          <p:nvPr/>
        </p:nvSpPr>
        <p:spPr>
          <a:xfrm>
            <a:off x="1638652" y="2194560"/>
            <a:ext cx="4579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234A9-9896-4A8D-9459-13AB4B40D26D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6A1C6-0C24-4A5D-9EF8-57EB6C7D2914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F73EC4-D085-4580-9F2A-66907E227A9E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457EA-7B7D-4097-89CC-5AC9D1DD4E86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130" name="5 Rectángulo">
            <a:extLst>
              <a:ext uri="{FF2B5EF4-FFF2-40B4-BE49-F238E27FC236}">
                <a16:creationId xmlns:a16="http://schemas.microsoft.com/office/drawing/2014/main" id="{09B4726B-0AF7-F803-73D5-BBE885BEC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43" y="5046685"/>
            <a:ext cx="501717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Now we are going to u</a:t>
            </a:r>
            <a:r>
              <a:rPr lang="en-US" dirty="0">
                <a:latin typeface="Comic Sans MS" panose="030F0702030302020204" pitchFamily="66" charset="0"/>
              </a:rPr>
              <a:t>se the GDC to construct a table of values for </a:t>
            </a:r>
            <a:r>
              <a:rPr lang="en-GB" dirty="0">
                <a:cs typeface="Times New Roman" panose="02020603050405020304" pitchFamily="18" charset="0"/>
              </a:rPr>
              <a:t>– </a:t>
            </a:r>
            <a:r>
              <a:rPr lang="en-US" dirty="0">
                <a:latin typeface="Comic Sans MS" panose="030F0702030302020204" pitchFamily="66" charset="0"/>
              </a:rPr>
              <a:t>2 </a:t>
            </a:r>
            <a:r>
              <a:rPr lang="en-US" dirty="0">
                <a:cs typeface="Times New Roman" panose="02020603050405020304" pitchFamily="18" charset="0"/>
              </a:rPr>
              <a:t>≤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cs typeface="Times New Roman" panose="02020603050405020304" pitchFamily="18" charset="0"/>
              </a:rPr>
              <a:t> ≤</a:t>
            </a:r>
            <a:r>
              <a:rPr lang="en-US" dirty="0">
                <a:latin typeface="Comic Sans MS" panose="030F0702030302020204" pitchFamily="66" charset="0"/>
              </a:rPr>
              <a:t> 3</a:t>
            </a:r>
            <a:endParaRPr lang="en-GB" dirty="0">
              <a:latin typeface="Comic Sans MS" panose="030F0702030302020204" pitchFamily="66" charset="0"/>
            </a:endParaRPr>
          </a:p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31" name="5 Rectángulo">
            <a:extLst>
              <a:ext uri="{FF2B5EF4-FFF2-40B4-BE49-F238E27FC236}">
                <a16:creationId xmlns:a16="http://schemas.microsoft.com/office/drawing/2014/main" id="{09F75EC1-C7EA-5EFA-1FD3-DC16030AF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43" y="6083896"/>
            <a:ext cx="5017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Turn on the GDC.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4416628-AF74-ECF2-1244-69E18CF877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640" y="1686809"/>
            <a:ext cx="2601437" cy="4937760"/>
          </a:xfrm>
          <a:prstGeom prst="rect">
            <a:avLst/>
          </a:prstGeom>
        </p:spPr>
      </p:pic>
      <p:sp>
        <p:nvSpPr>
          <p:cNvPr id="24" name="5 Rectángulo">
            <a:extLst>
              <a:ext uri="{FF2B5EF4-FFF2-40B4-BE49-F238E27FC236}">
                <a16:creationId xmlns:a16="http://schemas.microsoft.com/office/drawing/2014/main" id="{256C4903-D818-A114-3C53-211E237FC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4736" y="6111109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Press 7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6" name="5 Rectángulo">
            <a:extLst>
              <a:ext uri="{FF2B5EF4-FFF2-40B4-BE49-F238E27FC236}">
                <a16:creationId xmlns:a16="http://schemas.microsoft.com/office/drawing/2014/main" id="{935F3081-0942-5DD2-0632-A90AE8FBA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6308" y="6113086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Table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7" name="6 Rectángulo">
            <a:extLst>
              <a:ext uri="{FF2B5EF4-FFF2-40B4-BE49-F238E27FC236}">
                <a16:creationId xmlns:a16="http://schemas.microsoft.com/office/drawing/2014/main" id="{27B9B9D5-295B-6232-8B47-56E509FE9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05273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36" name="5 Rectángulo">
            <a:extLst>
              <a:ext uri="{FF2B5EF4-FFF2-40B4-BE49-F238E27FC236}">
                <a16:creationId xmlns:a16="http://schemas.microsoft.com/office/drawing/2014/main" id="{DA38BD1D-438A-1CD0-9F14-F84751C8E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692696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cs typeface="Times New Roman" panose="02020603050405020304" pitchFamily="18" charset="0"/>
              </a:rPr>
              <a:t>f</a:t>
            </a:r>
            <a:r>
              <a:rPr lang="en-GB" b="1" dirty="0">
                <a:cs typeface="Times New Roman" panose="02020603050405020304" pitchFamily="18" charset="0"/>
              </a:rPr>
              <a:t>(</a:t>
            </a:r>
            <a:r>
              <a:rPr lang="en-GB" b="1" i="1" dirty="0">
                <a:cs typeface="Times New Roman" panose="02020603050405020304" pitchFamily="18" charset="0"/>
              </a:rPr>
              <a:t>x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 7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1 for </a:t>
            </a:r>
            <a:r>
              <a:rPr lang="en-GB" dirty="0">
                <a:cs typeface="Times New Roman" panose="02020603050405020304" pitchFamily="18" charset="0"/>
              </a:rPr>
              <a:t>– 2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24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30" grpId="0"/>
      <p:bldP spid="131" grpId="0"/>
      <p:bldP spid="24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aphicFrame>
        <p:nvGraphicFramePr>
          <p:cNvPr id="4" name="Group 52">
            <a:extLst>
              <a:ext uri="{FF2B5EF4-FFF2-40B4-BE49-F238E27FC236}">
                <a16:creationId xmlns:a16="http://schemas.microsoft.com/office/drawing/2014/main" id="{6C67D0C6-00FB-4C9A-BCAD-9F1461A393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975838"/>
              </p:ext>
            </p:extLst>
          </p:nvPr>
        </p:nvGraphicFramePr>
        <p:xfrm>
          <a:off x="141782" y="2143396"/>
          <a:ext cx="4265629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1A7F21A-0788-4BE2-80D7-75B3F853BF64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8080B9-0445-4A7B-B8D8-46204498E20D}"/>
              </a:ext>
            </a:extLst>
          </p:cNvPr>
          <p:cNvSpPr txBox="1"/>
          <p:nvPr/>
        </p:nvSpPr>
        <p:spPr>
          <a:xfrm>
            <a:off x="1638652" y="2194560"/>
            <a:ext cx="4579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234A9-9896-4A8D-9459-13AB4B40D26D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6A1C6-0C24-4A5D-9EF8-57EB6C7D2914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F73EC4-D085-4580-9F2A-66907E227A9E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457EA-7B7D-4097-89CC-5AC9D1DD4E86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DE9A094-7977-C3C1-7AA4-B94C62F250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640" y="1691640"/>
            <a:ext cx="2609722" cy="4937760"/>
          </a:xfrm>
          <a:prstGeom prst="rect">
            <a:avLst/>
          </a:prstGeom>
        </p:spPr>
      </p:pic>
      <p:sp>
        <p:nvSpPr>
          <p:cNvPr id="20" name="5 Rectángulo">
            <a:extLst>
              <a:ext uri="{FF2B5EF4-FFF2-40B4-BE49-F238E27FC236}">
                <a16:creationId xmlns:a16="http://schemas.microsoft.com/office/drawing/2014/main" id="{A1141B01-DA65-360B-E047-6318D0043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91" y="3460033"/>
            <a:ext cx="32151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Type in the function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B08D72-EBAC-57D2-A9CF-A339BE1D7084}"/>
              </a:ext>
            </a:extLst>
          </p:cNvPr>
          <p:cNvSpPr txBox="1"/>
          <p:nvPr/>
        </p:nvSpPr>
        <p:spPr>
          <a:xfrm>
            <a:off x="3096849" y="3470038"/>
            <a:ext cx="18762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3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2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7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</a:t>
            </a:r>
            <a:r>
              <a:rPr lang="en-GB" sz="2000" dirty="0">
                <a:latin typeface="Comic Sans MS" panose="030F0702030302020204" pitchFamily="66" charset="0"/>
              </a:rPr>
              <a:t>1</a:t>
            </a:r>
            <a:endParaRPr kumimoji="0" lang="en-GB" sz="2000" b="0" i="1" u="none" strike="noStrike" cap="none" normalizeH="0" baseline="0" dirty="0">
              <a:ln>
                <a:noFill/>
              </a:ln>
              <a:solidFill>
                <a:srgbClr val="FF6600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22" name="5 Rectángulo">
            <a:extLst>
              <a:ext uri="{FF2B5EF4-FFF2-40B4-BE49-F238E27FC236}">
                <a16:creationId xmlns:a16="http://schemas.microsoft.com/office/drawing/2014/main" id="{3CCCBD55-3BC8-8913-D703-10C5FA0E8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1417" y="3446659"/>
            <a:ext cx="8779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EXE</a:t>
            </a:r>
            <a:endParaRPr lang="en-GB" i="1" dirty="0">
              <a:cs typeface="Times New Roman" panose="02020603050405020304" pitchFamily="18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A4379DF-885A-E314-CC6D-FF557C96D0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3640" y="1691640"/>
            <a:ext cx="2572266" cy="4937760"/>
          </a:xfrm>
          <a:prstGeom prst="rect">
            <a:avLst/>
          </a:prstGeom>
        </p:spPr>
      </p:pic>
      <p:sp>
        <p:nvSpPr>
          <p:cNvPr id="24" name="6 Rectángulo">
            <a:extLst>
              <a:ext uri="{FF2B5EF4-FFF2-40B4-BE49-F238E27FC236}">
                <a16:creationId xmlns:a16="http://schemas.microsoft.com/office/drawing/2014/main" id="{6503DD9F-81BD-59B9-9C9F-556CD7112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05273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25" name="5 Rectángulo">
            <a:extLst>
              <a:ext uri="{FF2B5EF4-FFF2-40B4-BE49-F238E27FC236}">
                <a16:creationId xmlns:a16="http://schemas.microsoft.com/office/drawing/2014/main" id="{F669727E-3A32-283D-6F7D-F9BEF0E03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692696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cs typeface="Times New Roman" panose="02020603050405020304" pitchFamily="18" charset="0"/>
              </a:rPr>
              <a:t>f</a:t>
            </a:r>
            <a:r>
              <a:rPr lang="en-GB" b="1" dirty="0">
                <a:cs typeface="Times New Roman" panose="02020603050405020304" pitchFamily="18" charset="0"/>
              </a:rPr>
              <a:t>(</a:t>
            </a:r>
            <a:r>
              <a:rPr lang="en-GB" b="1" i="1" dirty="0">
                <a:cs typeface="Times New Roman" panose="02020603050405020304" pitchFamily="18" charset="0"/>
              </a:rPr>
              <a:t>x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 7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1 for </a:t>
            </a:r>
            <a:r>
              <a:rPr lang="en-GB" dirty="0">
                <a:cs typeface="Times New Roman" panose="02020603050405020304" pitchFamily="18" charset="0"/>
              </a:rPr>
              <a:t>– 2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798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aphicFrame>
        <p:nvGraphicFramePr>
          <p:cNvPr id="4" name="Group 52">
            <a:extLst>
              <a:ext uri="{FF2B5EF4-FFF2-40B4-BE49-F238E27FC236}">
                <a16:creationId xmlns:a16="http://schemas.microsoft.com/office/drawing/2014/main" id="{6C67D0C6-00FB-4C9A-BCAD-9F1461A39360}"/>
              </a:ext>
            </a:extLst>
          </p:cNvPr>
          <p:cNvGraphicFramePr>
            <a:graphicFrameLocks noGrp="1"/>
          </p:cNvGraphicFramePr>
          <p:nvPr/>
        </p:nvGraphicFramePr>
        <p:xfrm>
          <a:off x="141782" y="2143396"/>
          <a:ext cx="4265629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1A7F21A-0788-4BE2-80D7-75B3F853BF64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8080B9-0445-4A7B-B8D8-46204498E20D}"/>
              </a:ext>
            </a:extLst>
          </p:cNvPr>
          <p:cNvSpPr txBox="1"/>
          <p:nvPr/>
        </p:nvSpPr>
        <p:spPr>
          <a:xfrm>
            <a:off x="1638652" y="2194560"/>
            <a:ext cx="4579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234A9-9896-4A8D-9459-13AB4B40D26D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6A1C6-0C24-4A5D-9EF8-57EB6C7D2914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F73EC4-D085-4580-9F2A-66907E227A9E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457EA-7B7D-4097-89CC-5AC9D1DD4E86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15" name="5 Rectángulo">
            <a:extLst>
              <a:ext uri="{FF2B5EF4-FFF2-40B4-BE49-F238E27FC236}">
                <a16:creationId xmlns:a16="http://schemas.microsoft.com/office/drawing/2014/main" id="{3291B2AE-85B6-8187-E4B5-D7C7E82AC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91" y="3460033"/>
            <a:ext cx="32151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Type in the function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C4E741-0C81-0775-73D0-D313622E8000}"/>
              </a:ext>
            </a:extLst>
          </p:cNvPr>
          <p:cNvSpPr txBox="1"/>
          <p:nvPr/>
        </p:nvSpPr>
        <p:spPr>
          <a:xfrm>
            <a:off x="3096849" y="3470038"/>
            <a:ext cx="18762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3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2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7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</a:t>
            </a:r>
            <a:r>
              <a:rPr lang="en-GB" sz="2000" dirty="0">
                <a:latin typeface="Comic Sans MS" panose="030F0702030302020204" pitchFamily="66" charset="0"/>
              </a:rPr>
              <a:t>1</a:t>
            </a:r>
            <a:endParaRPr kumimoji="0" lang="en-GB" sz="2000" b="0" i="1" u="none" strike="noStrike" cap="none" normalizeH="0" baseline="0" dirty="0">
              <a:ln>
                <a:noFill/>
              </a:ln>
              <a:solidFill>
                <a:srgbClr val="FF6600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17" name="5 Rectángulo">
            <a:extLst>
              <a:ext uri="{FF2B5EF4-FFF2-40B4-BE49-F238E27FC236}">
                <a16:creationId xmlns:a16="http://schemas.microsoft.com/office/drawing/2014/main" id="{12D797D8-84BB-AC4B-ED05-8904EFC78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227" y="3908324"/>
            <a:ext cx="14595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Press F5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9" name="5 Rectángulo">
            <a:extLst>
              <a:ext uri="{FF2B5EF4-FFF2-40B4-BE49-F238E27FC236}">
                <a16:creationId xmlns:a16="http://schemas.microsoft.com/office/drawing/2014/main" id="{AFF9BE27-FB12-5DD9-0D02-5A851C712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683" y="3880153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Set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1" name="5 Rectángulo">
            <a:extLst>
              <a:ext uri="{FF2B5EF4-FFF2-40B4-BE49-F238E27FC236}">
                <a16:creationId xmlns:a16="http://schemas.microsoft.com/office/drawing/2014/main" id="{A6CBA7D3-5FBB-1B45-76B9-14B5D0E7D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1417" y="3446659"/>
            <a:ext cx="8779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EXE</a:t>
            </a:r>
            <a:endParaRPr lang="en-GB" i="1" dirty="0">
              <a:cs typeface="Times New Roman" panose="02020603050405020304" pitchFamily="18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E378ED4-F193-D4B2-2A7F-7C63023BC6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3640" y="1691640"/>
            <a:ext cx="2555725" cy="4937760"/>
          </a:xfrm>
          <a:prstGeom prst="rect">
            <a:avLst/>
          </a:prstGeom>
        </p:spPr>
      </p:pic>
      <p:sp>
        <p:nvSpPr>
          <p:cNvPr id="24" name="6 Rectángulo">
            <a:extLst>
              <a:ext uri="{FF2B5EF4-FFF2-40B4-BE49-F238E27FC236}">
                <a16:creationId xmlns:a16="http://schemas.microsoft.com/office/drawing/2014/main" id="{F48ADAF7-557E-CCA4-DD60-774AF6E7D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05273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25" name="5 Rectángulo">
            <a:extLst>
              <a:ext uri="{FF2B5EF4-FFF2-40B4-BE49-F238E27FC236}">
                <a16:creationId xmlns:a16="http://schemas.microsoft.com/office/drawing/2014/main" id="{E4C29FDB-4C3B-AD61-85AD-17E1A6E2F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692696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cs typeface="Times New Roman" panose="02020603050405020304" pitchFamily="18" charset="0"/>
              </a:rPr>
              <a:t>f</a:t>
            </a:r>
            <a:r>
              <a:rPr lang="en-GB" b="1" dirty="0">
                <a:cs typeface="Times New Roman" panose="02020603050405020304" pitchFamily="18" charset="0"/>
              </a:rPr>
              <a:t>(</a:t>
            </a:r>
            <a:r>
              <a:rPr lang="en-GB" b="1" i="1" dirty="0">
                <a:cs typeface="Times New Roman" panose="02020603050405020304" pitchFamily="18" charset="0"/>
              </a:rPr>
              <a:t>x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 7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1 for </a:t>
            </a:r>
            <a:r>
              <a:rPr lang="en-GB" dirty="0">
                <a:cs typeface="Times New Roman" panose="02020603050405020304" pitchFamily="18" charset="0"/>
              </a:rPr>
              <a:t>– 2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9942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9614BBA6-CA6F-7AA4-B7DE-860817E9C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3640" y="1691640"/>
            <a:ext cx="2568298" cy="4937760"/>
          </a:xfrm>
          <a:prstGeom prst="rect">
            <a:avLst/>
          </a:prstGeom>
        </p:spPr>
      </p:pic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aphicFrame>
        <p:nvGraphicFramePr>
          <p:cNvPr id="4" name="Group 52">
            <a:extLst>
              <a:ext uri="{FF2B5EF4-FFF2-40B4-BE49-F238E27FC236}">
                <a16:creationId xmlns:a16="http://schemas.microsoft.com/office/drawing/2014/main" id="{6C67D0C6-00FB-4C9A-BCAD-9F1461A39360}"/>
              </a:ext>
            </a:extLst>
          </p:cNvPr>
          <p:cNvGraphicFramePr>
            <a:graphicFrameLocks noGrp="1"/>
          </p:cNvGraphicFramePr>
          <p:nvPr/>
        </p:nvGraphicFramePr>
        <p:xfrm>
          <a:off x="141782" y="2143396"/>
          <a:ext cx="4265629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1A7F21A-0788-4BE2-80D7-75B3F853BF64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8080B9-0445-4A7B-B8D8-46204498E20D}"/>
              </a:ext>
            </a:extLst>
          </p:cNvPr>
          <p:cNvSpPr txBox="1"/>
          <p:nvPr/>
        </p:nvSpPr>
        <p:spPr>
          <a:xfrm>
            <a:off x="1638652" y="2194560"/>
            <a:ext cx="4579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234A9-9896-4A8D-9459-13AB4B40D26D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6A1C6-0C24-4A5D-9EF8-57EB6C7D2914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F73EC4-D085-4580-9F2A-66907E227A9E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457EA-7B7D-4097-89CC-5AC9D1DD4E86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15" name="5 Rectángulo">
            <a:extLst>
              <a:ext uri="{FF2B5EF4-FFF2-40B4-BE49-F238E27FC236}">
                <a16:creationId xmlns:a16="http://schemas.microsoft.com/office/drawing/2014/main" id="{3291B2AE-85B6-8187-E4B5-D7C7E82AC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91" y="3460033"/>
            <a:ext cx="32151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Type in the function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C4E741-0C81-0775-73D0-D313622E8000}"/>
              </a:ext>
            </a:extLst>
          </p:cNvPr>
          <p:cNvSpPr txBox="1"/>
          <p:nvPr/>
        </p:nvSpPr>
        <p:spPr>
          <a:xfrm>
            <a:off x="3096849" y="3470038"/>
            <a:ext cx="18762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3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2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7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</a:t>
            </a:r>
            <a:r>
              <a:rPr lang="en-GB" sz="2000" dirty="0">
                <a:latin typeface="Comic Sans MS" panose="030F0702030302020204" pitchFamily="66" charset="0"/>
              </a:rPr>
              <a:t>1</a:t>
            </a:r>
            <a:endParaRPr kumimoji="0" lang="en-GB" sz="2000" b="0" i="1" u="none" strike="noStrike" cap="none" normalizeH="0" baseline="0" dirty="0">
              <a:ln>
                <a:noFill/>
              </a:ln>
              <a:solidFill>
                <a:srgbClr val="FF6600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17" name="5 Rectángulo">
            <a:extLst>
              <a:ext uri="{FF2B5EF4-FFF2-40B4-BE49-F238E27FC236}">
                <a16:creationId xmlns:a16="http://schemas.microsoft.com/office/drawing/2014/main" id="{12D797D8-84BB-AC4B-ED05-8904EFC78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227" y="3908324"/>
            <a:ext cx="14595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Press F5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9" name="5 Rectángulo">
            <a:extLst>
              <a:ext uri="{FF2B5EF4-FFF2-40B4-BE49-F238E27FC236}">
                <a16:creationId xmlns:a16="http://schemas.microsoft.com/office/drawing/2014/main" id="{AFF9BE27-FB12-5DD9-0D02-5A851C712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683" y="3880153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Set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1" name="5 Rectángulo">
            <a:extLst>
              <a:ext uri="{FF2B5EF4-FFF2-40B4-BE49-F238E27FC236}">
                <a16:creationId xmlns:a16="http://schemas.microsoft.com/office/drawing/2014/main" id="{A6CBA7D3-5FBB-1B45-76B9-14B5D0E7D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1417" y="3446659"/>
            <a:ext cx="8779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EXE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0" name="5 Rectángulo">
            <a:extLst>
              <a:ext uri="{FF2B5EF4-FFF2-40B4-BE49-F238E27FC236}">
                <a16:creationId xmlns:a16="http://schemas.microsoft.com/office/drawing/2014/main" id="{F27C871B-4F32-03C0-795A-E749F95F4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11" y="4267378"/>
            <a:ext cx="31048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Set the boundaries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2" name="5 Rectángulo">
            <a:extLst>
              <a:ext uri="{FF2B5EF4-FFF2-40B4-BE49-F238E27FC236}">
                <a16:creationId xmlns:a16="http://schemas.microsoft.com/office/drawing/2014/main" id="{F42F9505-A87D-136E-6E3F-42414B77F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4625" y="4283944"/>
            <a:ext cx="1692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Start -2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4" name="5 Rectángulo">
            <a:extLst>
              <a:ext uri="{FF2B5EF4-FFF2-40B4-BE49-F238E27FC236}">
                <a16:creationId xmlns:a16="http://schemas.microsoft.com/office/drawing/2014/main" id="{1F09A157-4597-D17A-A79C-91B90BD44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233" y="4682974"/>
            <a:ext cx="1692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End 3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5" name="5 Rectángulo">
            <a:extLst>
              <a:ext uri="{FF2B5EF4-FFF2-40B4-BE49-F238E27FC236}">
                <a16:creationId xmlns:a16="http://schemas.microsoft.com/office/drawing/2014/main" id="{F51823C6-1820-2173-E999-3C9ED472D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2233" y="4673214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EXE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6" name="5 Rectángulo">
            <a:extLst>
              <a:ext uri="{FF2B5EF4-FFF2-40B4-BE49-F238E27FC236}">
                <a16:creationId xmlns:a16="http://schemas.microsoft.com/office/drawing/2014/main" id="{9653FEB2-AC8B-88F8-2F92-C228B0BDA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295" y="4274184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EXE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7" name="5 Rectángulo">
            <a:extLst>
              <a:ext uri="{FF2B5EF4-FFF2-40B4-BE49-F238E27FC236}">
                <a16:creationId xmlns:a16="http://schemas.microsoft.com/office/drawing/2014/main" id="{009A2F31-1AC7-146C-FA86-B983C75F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43" y="5072244"/>
            <a:ext cx="1692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Step 1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8" name="5 Rectángulo">
            <a:extLst>
              <a:ext uri="{FF2B5EF4-FFF2-40B4-BE49-F238E27FC236}">
                <a16:creationId xmlns:a16="http://schemas.microsoft.com/office/drawing/2014/main" id="{2A0DBF8C-B5B4-C2F1-8D49-50F7CB1C5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443" y="5062484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EXE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9" name="6 Rectángulo">
            <a:extLst>
              <a:ext uri="{FF2B5EF4-FFF2-40B4-BE49-F238E27FC236}">
                <a16:creationId xmlns:a16="http://schemas.microsoft.com/office/drawing/2014/main" id="{A6BDEEF1-262D-8444-7A15-3165FCB67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05273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30" name="5 Rectángulo">
            <a:extLst>
              <a:ext uri="{FF2B5EF4-FFF2-40B4-BE49-F238E27FC236}">
                <a16:creationId xmlns:a16="http://schemas.microsoft.com/office/drawing/2014/main" id="{B24430B5-5A3B-2159-6F9D-0C3BE038E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692696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cs typeface="Times New Roman" panose="02020603050405020304" pitchFamily="18" charset="0"/>
              </a:rPr>
              <a:t>f</a:t>
            </a:r>
            <a:r>
              <a:rPr lang="en-GB" b="1" dirty="0">
                <a:cs typeface="Times New Roman" panose="02020603050405020304" pitchFamily="18" charset="0"/>
              </a:rPr>
              <a:t>(</a:t>
            </a:r>
            <a:r>
              <a:rPr lang="en-GB" b="1" i="1" dirty="0">
                <a:cs typeface="Times New Roman" panose="02020603050405020304" pitchFamily="18" charset="0"/>
              </a:rPr>
              <a:t>x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 7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1 for </a:t>
            </a:r>
            <a:r>
              <a:rPr lang="en-GB" dirty="0">
                <a:cs typeface="Times New Roman" panose="02020603050405020304" pitchFamily="18" charset="0"/>
              </a:rPr>
              <a:t>– 2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560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4" grpId="0"/>
      <p:bldP spid="25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62303404-A251-C613-8D79-474737E7ED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3640" y="1691640"/>
            <a:ext cx="2588809" cy="4937760"/>
          </a:xfrm>
          <a:prstGeom prst="rect">
            <a:avLst/>
          </a:prstGeom>
        </p:spPr>
      </p:pic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2C798944-9A24-4A64-A032-D1AC2E1C1352}"/>
              </a:ext>
            </a:extLst>
          </p:cNvPr>
          <p:cNvSpPr/>
          <p:nvPr/>
        </p:nvSpPr>
        <p:spPr>
          <a:xfrm>
            <a:off x="8049126" y="8309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hlinkClick r:id="rId4"/>
            <a:extLst>
              <a:ext uri="{FF2B5EF4-FFF2-40B4-BE49-F238E27FC236}">
                <a16:creationId xmlns:a16="http://schemas.microsoft.com/office/drawing/2014/main" id="{AD53ABAB-A6F6-4815-BDA4-9F5B291121D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aphicFrame>
        <p:nvGraphicFramePr>
          <p:cNvPr id="4" name="Group 52">
            <a:extLst>
              <a:ext uri="{FF2B5EF4-FFF2-40B4-BE49-F238E27FC236}">
                <a16:creationId xmlns:a16="http://schemas.microsoft.com/office/drawing/2014/main" id="{6C67D0C6-00FB-4C9A-BCAD-9F1461A39360}"/>
              </a:ext>
            </a:extLst>
          </p:cNvPr>
          <p:cNvGraphicFramePr>
            <a:graphicFrameLocks noGrp="1"/>
          </p:cNvGraphicFramePr>
          <p:nvPr/>
        </p:nvGraphicFramePr>
        <p:xfrm>
          <a:off x="141782" y="2143396"/>
          <a:ext cx="4265629" cy="1206020"/>
        </p:xfrm>
        <a:graphic>
          <a:graphicData uri="http://schemas.openxmlformats.org/drawingml/2006/table">
            <a:tbl>
              <a:tblPr/>
              <a:tblGrid>
                <a:gridCol w="757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21137128"/>
                    </a:ext>
                  </a:extLst>
                </a:gridCol>
                <a:gridCol w="592035">
                  <a:extLst>
                    <a:ext uri="{9D8B030D-6E8A-4147-A177-3AD203B41FA5}">
                      <a16:colId xmlns:a16="http://schemas.microsoft.com/office/drawing/2014/main" val="2910477678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3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= f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GB" sz="16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1600" b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omic Sans MS" pitchFamily="66" charset="0"/>
                        </a:rPr>
                        <a:t>(</a:t>
                      </a:r>
                      <a:r>
                        <a:rPr lang="en-US" sz="16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x, </a:t>
                      </a:r>
                      <a:r>
                        <a:rPr kumimoji="0" lang="en-US" sz="1600" b="1" i="1" kern="1200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1600" dirty="0">
                          <a:latin typeface="Comic Sans MS" pitchFamily="66" charset="0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FF006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1A7F21A-0788-4BE2-80D7-75B3F853BF64}"/>
              </a:ext>
            </a:extLst>
          </p:cNvPr>
          <p:cNvSpPr txBox="1"/>
          <p:nvPr/>
        </p:nvSpPr>
        <p:spPr>
          <a:xfrm>
            <a:off x="1030390" y="2194560"/>
            <a:ext cx="5829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-2</a:t>
            </a:r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8080B9-0445-4A7B-B8D8-46204498E20D}"/>
              </a:ext>
            </a:extLst>
          </p:cNvPr>
          <p:cNvSpPr txBox="1"/>
          <p:nvPr/>
        </p:nvSpPr>
        <p:spPr>
          <a:xfrm>
            <a:off x="1638652" y="2194560"/>
            <a:ext cx="45798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-1</a:t>
            </a:r>
            <a:endParaRPr lang="en-GB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234A9-9896-4A8D-9459-13AB4B40D26D}"/>
              </a:ext>
            </a:extLst>
          </p:cNvPr>
          <p:cNvSpPr txBox="1"/>
          <p:nvPr/>
        </p:nvSpPr>
        <p:spPr>
          <a:xfrm>
            <a:off x="221891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0</a:t>
            </a:r>
            <a:endParaRPr lang="en-GB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B6A1C6-0C24-4A5D-9EF8-57EB6C7D2914}"/>
              </a:ext>
            </a:extLst>
          </p:cNvPr>
          <p:cNvSpPr txBox="1"/>
          <p:nvPr/>
        </p:nvSpPr>
        <p:spPr>
          <a:xfrm>
            <a:off x="2590358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1</a:t>
            </a:r>
            <a:endParaRPr lang="en-GB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F73EC4-D085-4580-9F2A-66907E227A9E}"/>
              </a:ext>
            </a:extLst>
          </p:cNvPr>
          <p:cNvSpPr txBox="1"/>
          <p:nvPr/>
        </p:nvSpPr>
        <p:spPr>
          <a:xfrm>
            <a:off x="318259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2</a:t>
            </a:r>
            <a:endParaRPr lang="en-GB" sz="1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2457EA-7B7D-4097-89CC-5AC9D1DD4E86}"/>
              </a:ext>
            </a:extLst>
          </p:cNvPr>
          <p:cNvSpPr txBox="1"/>
          <p:nvPr/>
        </p:nvSpPr>
        <p:spPr>
          <a:xfrm>
            <a:off x="3769423" y="2194560"/>
            <a:ext cx="6858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3</a:t>
            </a:r>
            <a:endParaRPr lang="en-GB" sz="1600" dirty="0"/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C3F0725-95F7-4008-AB23-BEB500C11A8D}"/>
              </a:ext>
            </a:extLst>
          </p:cNvPr>
          <p:cNvSpPr txBox="1">
            <a:spLocks/>
          </p:cNvSpPr>
          <p:nvPr/>
        </p:nvSpPr>
        <p:spPr>
          <a:xfrm>
            <a:off x="275245" y="83096"/>
            <a:ext cx="7772400" cy="73962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fontAlgn="auto">
              <a:spcAft>
                <a:spcPts val="0"/>
              </a:spcAft>
              <a:defRPr/>
            </a:pPr>
            <a:r>
              <a:rPr lang="en-US" dirty="0">
                <a:solidFill>
                  <a:srgbClr val="0165C0"/>
                </a:solidFill>
                <a:latin typeface="Comic Sans MS" pitchFamily="66" charset="0"/>
              </a:rPr>
              <a:t>The graph of a function</a:t>
            </a:r>
          </a:p>
        </p:txBody>
      </p:sp>
      <p:sp>
        <p:nvSpPr>
          <p:cNvPr id="15" name="5 Rectángulo">
            <a:extLst>
              <a:ext uri="{FF2B5EF4-FFF2-40B4-BE49-F238E27FC236}">
                <a16:creationId xmlns:a16="http://schemas.microsoft.com/office/drawing/2014/main" id="{3291B2AE-85B6-8187-E4B5-D7C7E82AC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91" y="3460033"/>
            <a:ext cx="32151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Type in the function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C4E741-0C81-0775-73D0-D313622E8000}"/>
              </a:ext>
            </a:extLst>
          </p:cNvPr>
          <p:cNvSpPr txBox="1"/>
          <p:nvPr/>
        </p:nvSpPr>
        <p:spPr>
          <a:xfrm>
            <a:off x="3096849" y="3470038"/>
            <a:ext cx="18762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3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baseline="30000" dirty="0">
                <a:latin typeface="Comic Sans MS" panose="030F0702030302020204" pitchFamily="66" charset="0"/>
              </a:rPr>
              <a:t>2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7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Comic Sans MS" panose="030F0702030302020204" pitchFamily="66" charset="0"/>
              </a:rPr>
              <a:t> </a:t>
            </a:r>
            <a:r>
              <a:rPr lang="en-GB" sz="2000" dirty="0">
                <a:cs typeface="Times New Roman" panose="02020603050405020304" pitchFamily="18" charset="0"/>
              </a:rPr>
              <a:t>– </a:t>
            </a:r>
            <a:r>
              <a:rPr lang="en-GB" sz="2000" dirty="0">
                <a:latin typeface="Comic Sans MS" panose="030F0702030302020204" pitchFamily="66" charset="0"/>
              </a:rPr>
              <a:t>1</a:t>
            </a:r>
            <a:endParaRPr kumimoji="0" lang="en-GB" sz="2000" b="0" i="1" u="none" strike="noStrike" cap="none" normalizeH="0" baseline="0" dirty="0">
              <a:ln>
                <a:noFill/>
              </a:ln>
              <a:solidFill>
                <a:srgbClr val="FF6600"/>
              </a:solidFill>
              <a:effectLst/>
              <a:cs typeface="Times New Roman" panose="02020603050405020304" pitchFamily="18" charset="0"/>
            </a:endParaRPr>
          </a:p>
        </p:txBody>
      </p:sp>
      <p:sp>
        <p:nvSpPr>
          <p:cNvPr id="17" name="5 Rectángulo">
            <a:extLst>
              <a:ext uri="{FF2B5EF4-FFF2-40B4-BE49-F238E27FC236}">
                <a16:creationId xmlns:a16="http://schemas.microsoft.com/office/drawing/2014/main" id="{12D797D8-84BB-AC4B-ED05-8904EFC78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227" y="3908324"/>
            <a:ext cx="14595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Press F5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9" name="5 Rectángulo">
            <a:extLst>
              <a:ext uri="{FF2B5EF4-FFF2-40B4-BE49-F238E27FC236}">
                <a16:creationId xmlns:a16="http://schemas.microsoft.com/office/drawing/2014/main" id="{AFF9BE27-FB12-5DD9-0D02-5A851C712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683" y="3880153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Set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1" name="5 Rectángulo">
            <a:extLst>
              <a:ext uri="{FF2B5EF4-FFF2-40B4-BE49-F238E27FC236}">
                <a16:creationId xmlns:a16="http://schemas.microsoft.com/office/drawing/2014/main" id="{A6CBA7D3-5FBB-1B45-76B9-14B5D0E7D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1417" y="3446659"/>
            <a:ext cx="8779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EXE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0" name="5 Rectángulo">
            <a:extLst>
              <a:ext uri="{FF2B5EF4-FFF2-40B4-BE49-F238E27FC236}">
                <a16:creationId xmlns:a16="http://schemas.microsoft.com/office/drawing/2014/main" id="{F27C871B-4F32-03C0-795A-E749F95F4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11" y="4267378"/>
            <a:ext cx="31048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Set the boundaries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2" name="5 Rectángulo">
            <a:extLst>
              <a:ext uri="{FF2B5EF4-FFF2-40B4-BE49-F238E27FC236}">
                <a16:creationId xmlns:a16="http://schemas.microsoft.com/office/drawing/2014/main" id="{F42F9505-A87D-136E-6E3F-42414B77F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4625" y="4283944"/>
            <a:ext cx="1692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Start -2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4" name="5 Rectángulo">
            <a:extLst>
              <a:ext uri="{FF2B5EF4-FFF2-40B4-BE49-F238E27FC236}">
                <a16:creationId xmlns:a16="http://schemas.microsoft.com/office/drawing/2014/main" id="{1F09A157-4597-D17A-A79C-91B90BD44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233" y="4682974"/>
            <a:ext cx="1692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End 3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5" name="5 Rectángulo">
            <a:extLst>
              <a:ext uri="{FF2B5EF4-FFF2-40B4-BE49-F238E27FC236}">
                <a16:creationId xmlns:a16="http://schemas.microsoft.com/office/drawing/2014/main" id="{F51823C6-1820-2173-E999-3C9ED472D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2233" y="4673214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EXE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6" name="5 Rectángulo">
            <a:extLst>
              <a:ext uri="{FF2B5EF4-FFF2-40B4-BE49-F238E27FC236}">
                <a16:creationId xmlns:a16="http://schemas.microsoft.com/office/drawing/2014/main" id="{9653FEB2-AC8B-88F8-2F92-C228B0BDA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295" y="4274184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EXE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7" name="5 Rectángulo">
            <a:extLst>
              <a:ext uri="{FF2B5EF4-FFF2-40B4-BE49-F238E27FC236}">
                <a16:creationId xmlns:a16="http://schemas.microsoft.com/office/drawing/2014/main" id="{009A2F31-1AC7-146C-FA86-B983C75F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43" y="5072244"/>
            <a:ext cx="16924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Step 1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8" name="5 Rectángulo">
            <a:extLst>
              <a:ext uri="{FF2B5EF4-FFF2-40B4-BE49-F238E27FC236}">
                <a16:creationId xmlns:a16="http://schemas.microsoft.com/office/drawing/2014/main" id="{2A0DBF8C-B5B4-C2F1-8D49-50F7CB1C5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443" y="5062484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EXE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9" name="5 Rectángulo">
            <a:extLst>
              <a:ext uri="{FF2B5EF4-FFF2-40B4-BE49-F238E27FC236}">
                <a16:creationId xmlns:a16="http://schemas.microsoft.com/office/drawing/2014/main" id="{52281B4B-2C82-50FB-114D-7C185D597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33" y="5463472"/>
            <a:ext cx="14595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Press F6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0" name="5 Rectángulo">
            <a:extLst>
              <a:ext uri="{FF2B5EF4-FFF2-40B4-BE49-F238E27FC236}">
                <a16:creationId xmlns:a16="http://schemas.microsoft.com/office/drawing/2014/main" id="{4C0EAA64-3A07-4ABE-D1DD-32E9D627A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5789" y="5435301"/>
            <a:ext cx="13318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Table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31" name="6 Rectángulo">
            <a:extLst>
              <a:ext uri="{FF2B5EF4-FFF2-40B4-BE49-F238E27FC236}">
                <a16:creationId xmlns:a16="http://schemas.microsoft.com/office/drawing/2014/main" id="{5575917D-BD54-D19D-6B87-9CAFA279E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32" y="1052736"/>
            <a:ext cx="87137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We can create a table of values that combines the inputs and outputs</a:t>
            </a:r>
          </a:p>
        </p:txBody>
      </p:sp>
      <p:sp>
        <p:nvSpPr>
          <p:cNvPr id="32" name="5 Rectángulo">
            <a:extLst>
              <a:ext uri="{FF2B5EF4-FFF2-40B4-BE49-F238E27FC236}">
                <a16:creationId xmlns:a16="http://schemas.microsoft.com/office/drawing/2014/main" id="{A2B67E8E-9335-FF2D-FE34-04B2128FD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245" y="692696"/>
            <a:ext cx="79930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dirty="0">
                <a:latin typeface="Comic Sans MS" panose="030F0702030302020204" pitchFamily="66" charset="0"/>
              </a:rPr>
              <a:t>Draw the graph of </a:t>
            </a:r>
            <a:r>
              <a:rPr lang="en-GB" b="1" i="1" dirty="0">
                <a:cs typeface="Times New Roman" panose="02020603050405020304" pitchFamily="18" charset="0"/>
              </a:rPr>
              <a:t>f</a:t>
            </a:r>
            <a:r>
              <a:rPr lang="en-GB" b="1" dirty="0">
                <a:cs typeface="Times New Roman" panose="02020603050405020304" pitchFamily="18" charset="0"/>
              </a:rPr>
              <a:t>(</a:t>
            </a:r>
            <a:r>
              <a:rPr lang="en-GB" b="1" i="1" dirty="0">
                <a:cs typeface="Times New Roman" panose="02020603050405020304" pitchFamily="18" charset="0"/>
              </a:rPr>
              <a:t>x</a:t>
            </a:r>
            <a:r>
              <a:rPr lang="en-GB" b="1" dirty="0">
                <a:cs typeface="Times New Roman" panose="02020603050405020304" pitchFamily="18" charset="0"/>
              </a:rPr>
              <a:t>)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latin typeface="Comic Sans MS" panose="030F0702030302020204" pitchFamily="66" charset="0"/>
                <a:sym typeface="Symbol" panose="05050102010706020507" pitchFamily="18" charset="2"/>
              </a:rPr>
              <a:t>=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3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Comic Sans MS" panose="030F0702030302020204" pitchFamily="66" charset="0"/>
              </a:rPr>
              <a:t>2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 7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–</a:t>
            </a:r>
            <a:r>
              <a:rPr lang="en-GB" dirty="0">
                <a:latin typeface="Comic Sans MS" panose="030F0702030302020204" pitchFamily="66" charset="0"/>
              </a:rPr>
              <a:t>1 for </a:t>
            </a:r>
            <a:r>
              <a:rPr lang="en-GB" dirty="0">
                <a:cs typeface="Times New Roman" panose="02020603050405020304" pitchFamily="18" charset="0"/>
              </a:rPr>
              <a:t>– 2 ≤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cs typeface="Times New Roman" panose="02020603050405020304" pitchFamily="18" charset="0"/>
              </a:rPr>
              <a:t>≤ 3</a:t>
            </a:r>
            <a:r>
              <a:rPr lang="en-GB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913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1839</TotalTime>
  <Words>1323</Words>
  <Application>Microsoft Office PowerPoint</Application>
  <PresentationFormat>On-screen Show (4:3)</PresentationFormat>
  <Paragraphs>312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Comic Sans MS</vt:lpstr>
      <vt:lpstr>Times New Roman</vt:lpstr>
      <vt:lpstr>Wingdings 2</vt:lpstr>
      <vt:lpstr>Theme1</vt:lpstr>
      <vt:lpstr>The graph of a function, its equation y = f(x)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Distance between two points</dc:title>
  <dc:creator>Mathssupport</dc:creator>
  <cp:lastModifiedBy>Orlando Hurtado</cp:lastModifiedBy>
  <cp:revision>71</cp:revision>
  <dcterms:created xsi:type="dcterms:W3CDTF">2013-03-18T04:17:13Z</dcterms:created>
  <dcterms:modified xsi:type="dcterms:W3CDTF">2023-08-10T18:14:34Z</dcterms:modified>
</cp:coreProperties>
</file>