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5" r:id="rId3"/>
    <p:sldId id="257" r:id="rId4"/>
    <p:sldId id="270" r:id="rId5"/>
    <p:sldId id="271" r:id="rId6"/>
    <p:sldId id="272" r:id="rId7"/>
    <p:sldId id="273" r:id="rId8"/>
    <p:sldId id="386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556AE8-DD12-4983-82EF-FFDAE5A1082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556AE8-DD12-4983-82EF-FFDAE5A1082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10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556AE8-DD12-4983-82EF-FFDAE5A1082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5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556AE8-DD12-4983-82EF-FFDAE5A1082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04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556AE8-DD12-4983-82EF-FFDAE5A1082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0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Systems of three equations using GDC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sz="2800" dirty="0"/>
              <a:t>LO: Solve simultaneous equations using the GDC.</a:t>
            </a:r>
            <a:endParaRPr lang="en-GB" sz="2800" dirty="0"/>
          </a:p>
          <a:p>
            <a:pPr marL="2743200" indent="-2743200" algn="l"/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E5A03662-DA09-4430-8FFC-843738DE6585}"/>
              </a:ext>
            </a:extLst>
          </p:cNvPr>
          <p:cNvSpPr/>
          <p:nvPr/>
        </p:nvSpPr>
        <p:spPr>
          <a:xfrm>
            <a:off x="8077200" y="614406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DD969246-B66B-4046-B877-A223BCDD53A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5E761-3080-4836-AE30-85098868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14C-9F15-4E44-A6AF-6BF9A3A17345}" type="datetime3">
              <a:rPr lang="en-US" smtClean="0"/>
              <a:t>11 August 2023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385CA2-B684-4223-A9AD-2144177BB2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2400" y="2853512"/>
            <a:ext cx="1523154" cy="2967335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861C9679-9938-4D25-A914-B2EB8DFD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044527"/>
            <a:ext cx="88092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Systems of Simultaneous equations with three unknowns using the Equation solver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E18AB74-CF24-41E3-BBCD-1840D404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46733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B86B9B6-958C-40D0-D82E-813C533D9635}"/>
              </a:ext>
            </a:extLst>
          </p:cNvPr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</a:t>
            </a:r>
            <a:r>
              <a:rPr lang="en-GB" sz="3600" dirty="0">
                <a:solidFill>
                  <a:srgbClr val="04617B"/>
                </a:solidFill>
                <a:latin typeface="Comic Sans MS"/>
              </a:rPr>
              <a:t>systems of three equations </a:t>
            </a:r>
            <a:r>
              <a:rPr lang="en-US" sz="3600" dirty="0">
                <a:solidFill>
                  <a:srgbClr val="04617B"/>
                </a:solidFill>
                <a:latin typeface="Comic Sans MS"/>
              </a:rPr>
              <a:t>using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2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326976" y="609600"/>
            <a:ext cx="8817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CASIO GDC to solve this equations.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3657600" y="2217003"/>
            <a:ext cx="5270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Select EQUA from the main MENU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22860" y="1032479"/>
            <a:ext cx="2605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simultaneous equations using 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992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43946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73614B08-47B7-43EA-BD00-9F0076ED5BE4}"/>
              </a:ext>
            </a:extLst>
          </p:cNvPr>
          <p:cNvSpPr/>
          <p:nvPr/>
        </p:nvSpPr>
        <p:spPr>
          <a:xfrm>
            <a:off x="8077200" y="10466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700ED5FD-43A6-4BFF-802D-A94A52E6B4E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5F330B-CA8B-4FEA-876C-DC622FCB7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097280"/>
            <a:ext cx="2790305" cy="52120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826772-A6FA-4EB2-8C37-A0B6F5FA2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97280"/>
            <a:ext cx="2773320" cy="521208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3657600" y="2217003"/>
            <a:ext cx="5270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Select EQUA from the main MENU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3654083" y="2737563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press F1 (SIML)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simultaneous equations using 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2860" y="1033919"/>
            <a:ext cx="2605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</a:t>
            </a:r>
          </a:p>
        </p:txBody>
      </p:sp>
      <p:sp>
        <p:nvSpPr>
          <p:cNvPr id="5" name="Oval 4"/>
          <p:cNvSpPr/>
          <p:nvPr/>
        </p:nvSpPr>
        <p:spPr>
          <a:xfrm>
            <a:off x="742071" y="3062068"/>
            <a:ext cx="274320" cy="274320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5FE379B4-FDD7-49A7-B688-33F9976D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6" y="609600"/>
            <a:ext cx="8817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CASIO GDC to solve this equations.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28E5CB42-2066-41BC-8F17-4D930F5FEF5B}"/>
              </a:ext>
            </a:extLst>
          </p:cNvPr>
          <p:cNvSpPr/>
          <p:nvPr/>
        </p:nvSpPr>
        <p:spPr>
          <a:xfrm>
            <a:off x="8077200" y="10466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EF10AF6A-7AE8-4A55-A186-3447939D4A0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7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617D89A-09E9-41D2-8960-17A1C2755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97280"/>
            <a:ext cx="2741362" cy="521208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3657600" y="2217003"/>
            <a:ext cx="53470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Select EQUA from the main MENU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3657600" y="2734056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press F1 (SIML)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8330" name="Text Box 10"/>
          <p:cNvSpPr txBox="1">
            <a:spLocks noChangeArrowheads="1"/>
          </p:cNvSpPr>
          <p:nvPr/>
        </p:nvSpPr>
        <p:spPr bwMode="auto">
          <a:xfrm>
            <a:off x="3657600" y="3176403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have three unknowns in our equations so, press F2 (3)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simultaneous equations using 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2860" y="1033919"/>
            <a:ext cx="2605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40074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Enter the coefficients of the equations as shown, pressing EXE after each entry.</a:t>
            </a:r>
          </a:p>
        </p:txBody>
      </p:sp>
      <p:sp>
        <p:nvSpPr>
          <p:cNvPr id="15" name="Oval 14"/>
          <p:cNvSpPr/>
          <p:nvPr/>
        </p:nvSpPr>
        <p:spPr>
          <a:xfrm>
            <a:off x="1112303" y="3068469"/>
            <a:ext cx="274320" cy="27432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79165A7-F807-42B8-B562-8B9A0C665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6" y="609600"/>
            <a:ext cx="8817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CASIO GDC to solve this equations.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DECC8221-28B9-404C-968A-4856863D04C9}"/>
              </a:ext>
            </a:extLst>
          </p:cNvPr>
          <p:cNvSpPr/>
          <p:nvPr/>
        </p:nvSpPr>
        <p:spPr>
          <a:xfrm>
            <a:off x="8077200" y="10466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21A68B07-533C-4841-94A3-8290400762B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F4E3AD-4DC7-4A4D-B6FE-7C906406EF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097280"/>
            <a:ext cx="2755207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9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037BA5-CD9A-4595-BD9A-A8A6B8EBD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97280"/>
            <a:ext cx="2754707" cy="521208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3657600" y="2217003"/>
            <a:ext cx="5364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Select EQUA from the main MENU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simultaneous equations using 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2860" y="1033919"/>
            <a:ext cx="2605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47049" y="5105400"/>
            <a:ext cx="5364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Press F1 (SOLV) to solve the system</a:t>
            </a:r>
          </a:p>
        </p:txBody>
      </p:sp>
      <p:sp>
        <p:nvSpPr>
          <p:cNvPr id="15" name="Oval 14"/>
          <p:cNvSpPr/>
          <p:nvPr/>
        </p:nvSpPr>
        <p:spPr>
          <a:xfrm>
            <a:off x="733864" y="3064336"/>
            <a:ext cx="274320" cy="27432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4220BF6D-5D19-479E-B859-5F5A3C422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6" y="609600"/>
            <a:ext cx="8817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CASIO GDC to solve this equations.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91FF1F13-B63C-44A7-9324-A3045734BA10}"/>
              </a:ext>
            </a:extLst>
          </p:cNvPr>
          <p:cNvSpPr/>
          <p:nvPr/>
        </p:nvSpPr>
        <p:spPr>
          <a:xfrm>
            <a:off x="8077200" y="10466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8B04728B-3151-4C15-ABC0-7CE98E74DE4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529FADD5-0BDE-4D26-AFE4-DEC202C4A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34056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press F1 (SIML)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178BA248-ADB6-40D3-9392-91D2EDDE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76403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have three unknowns in our equations so, press F2 (3)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DE0BD2-BB28-42E7-A72E-491221CA5EDD}"/>
              </a:ext>
            </a:extLst>
          </p:cNvPr>
          <p:cNvSpPr/>
          <p:nvPr/>
        </p:nvSpPr>
        <p:spPr>
          <a:xfrm>
            <a:off x="3657600" y="40074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Enter the coefficients of the equations as shown, pressing EXE after each entry.</a:t>
            </a:r>
          </a:p>
        </p:txBody>
      </p:sp>
    </p:spTree>
    <p:extLst>
      <p:ext uri="{BB962C8B-B14F-4D97-AF65-F5344CB8AC3E}">
        <p14:creationId xmlns:p14="http://schemas.microsoft.com/office/powerpoint/2010/main" val="23778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2495" y="5455414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Solving simultaneous equations using the GDC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2860" y="1033919"/>
            <a:ext cx="2605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3DB3F09D-37B3-4CDA-AA76-AF44F410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6" y="609600"/>
            <a:ext cx="8817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CASIO GDC to solve this equations.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1761F18B-BD9C-49F8-8E48-134604C87541}"/>
              </a:ext>
            </a:extLst>
          </p:cNvPr>
          <p:cNvSpPr/>
          <p:nvPr/>
        </p:nvSpPr>
        <p:spPr>
          <a:xfrm>
            <a:off x="8077200" y="10466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B095198-C5F8-4EB4-9B2C-5225FAFB825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59225C-8AED-4311-B1A7-8CC8AE447B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097280"/>
            <a:ext cx="2754707" cy="5212080"/>
          </a:xfrm>
          <a:prstGeom prst="rect">
            <a:avLst/>
          </a:prstGeom>
        </p:spPr>
      </p:pic>
      <p:sp>
        <p:nvSpPr>
          <p:cNvPr id="15" name="Text Box 8">
            <a:extLst>
              <a:ext uri="{FF2B5EF4-FFF2-40B4-BE49-F238E27FC236}">
                <a16:creationId xmlns:a16="http://schemas.microsoft.com/office/drawing/2014/main" id="{F0A6DBE8-B27A-4DBA-8F39-D8B8503A6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17003"/>
            <a:ext cx="5364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Select EQUA from the main MENU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85144E-C700-422F-9F0F-B290C2B18C0C}"/>
              </a:ext>
            </a:extLst>
          </p:cNvPr>
          <p:cNvSpPr/>
          <p:nvPr/>
        </p:nvSpPr>
        <p:spPr>
          <a:xfrm>
            <a:off x="3647049" y="5105400"/>
            <a:ext cx="5364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Press F1 (SOLV) to solve the system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4DF364DF-C55D-4771-A6CE-3E0AAC43F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34056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press F1 (SIML)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4E651C6-B016-4B68-A4DA-2B13CA115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76403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have three unknowns in our equations so, press F2 (3)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75835C-E9D0-43AC-892E-773B5F364DDE}"/>
              </a:ext>
            </a:extLst>
          </p:cNvPr>
          <p:cNvSpPr/>
          <p:nvPr/>
        </p:nvSpPr>
        <p:spPr>
          <a:xfrm>
            <a:off x="3657600" y="40074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Enter the coefficients of the equations as shown, pressing EXE after each entry.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A9504B-86D5-4B70-8376-3812313C18F5}"/>
              </a:ext>
            </a:extLst>
          </p:cNvPr>
          <p:cNvSpPr/>
          <p:nvPr/>
        </p:nvSpPr>
        <p:spPr>
          <a:xfrm>
            <a:off x="5322495" y="5830229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940CEF-8D5E-445F-897E-A330533B3AA5}"/>
              </a:ext>
            </a:extLst>
          </p:cNvPr>
          <p:cNvSpPr/>
          <p:nvPr/>
        </p:nvSpPr>
        <p:spPr>
          <a:xfrm>
            <a:off x="5322495" y="6280492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z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35404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86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71</TotalTime>
  <Words>451</Words>
  <Application>Microsoft Office PowerPoint</Application>
  <PresentationFormat>On-screen Show (4:3)</PresentationFormat>
  <Paragraphs>63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Wingdings 2</vt:lpstr>
      <vt:lpstr>Theme1</vt:lpstr>
      <vt:lpstr>Systems of three equations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three equations using GDC</dc:title>
  <dc:creator>Mathssupport</dc:creator>
  <cp:lastModifiedBy>Orlando Hurtado</cp:lastModifiedBy>
  <cp:revision>7</cp:revision>
  <dcterms:created xsi:type="dcterms:W3CDTF">2020-09-12T06:16:25Z</dcterms:created>
  <dcterms:modified xsi:type="dcterms:W3CDTF">2023-08-11T14:00:06Z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