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384" r:id="rId2"/>
    <p:sldId id="385" r:id="rId3"/>
    <p:sldId id="257" r:id="rId4"/>
    <p:sldId id="270" r:id="rId5"/>
    <p:sldId id="271" r:id="rId6"/>
    <p:sldId id="382" r:id="rId7"/>
    <p:sldId id="272" r:id="rId8"/>
    <p:sldId id="273" r:id="rId9"/>
    <p:sldId id="315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3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02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4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10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5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6355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6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955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7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049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8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90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solve simultaneous equations using the Equation solver in the GDC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18049" y="1528544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Solving simultaneous equations using the Equation solver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EE0DC-7A5F-F462-9149-2DD9BD70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9BE0-202C-47C2-BBC1-D25570A8CB4B}" type="datetime3">
              <a:rPr lang="en-US" smtClean="0"/>
              <a:t>11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7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385CA2-B684-4223-A9AD-2144177BB2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38600" y="2590800"/>
            <a:ext cx="1523154" cy="2967335"/>
          </a:xfrm>
          <a:prstGeom prst="rect">
            <a:avLst/>
          </a:prstGeom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861C9679-9938-4D25-A914-B2EB8DFD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044527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Simultaneous equations using the Equation solver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E18AB74-CF24-41E3-BBCD-1840D404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084021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572000" y="192024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848D5-65D1-4B98-8D0B-B64AE322D42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2" y="640080"/>
            <a:ext cx="2807748" cy="5303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D6379FA-B50E-4B36-8B3C-EE3213113C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640080"/>
            <a:ext cx="2799329" cy="530352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572000" y="191880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4572000" y="2996952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F1 (SIMUL)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BA3DBAF9-E802-4575-A41A-25B2541F4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007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572000" y="191880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4508868" y="274385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F1 (SIMUL)</a:t>
            </a:r>
            <a:endParaRPr lang="en-GB" sz="2400" dirty="0">
              <a:latin typeface="+mn-lt"/>
            </a:endParaRPr>
          </a:p>
        </p:txBody>
      </p:sp>
      <p:sp>
        <p:nvSpPr>
          <p:cNvPr id="568330" name="Text Box 10"/>
          <p:cNvSpPr txBox="1">
            <a:spLocks noChangeArrowheads="1"/>
          </p:cNvSpPr>
          <p:nvPr/>
        </p:nvSpPr>
        <p:spPr bwMode="auto">
          <a:xfrm>
            <a:off x="4571999" y="3277207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have two unknowns in our equations so, press F1 (2)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E3DAB8-E1EA-4A7C-84BA-7296475C59E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640080"/>
            <a:ext cx="2811399" cy="5303520"/>
          </a:xfrm>
          <a:prstGeom prst="rect">
            <a:avLst/>
          </a:prstGeom>
        </p:spPr>
      </p:pic>
      <p:sp>
        <p:nvSpPr>
          <p:cNvPr id="14" name="Text Box 5">
            <a:extLst>
              <a:ext uri="{FF2B5EF4-FFF2-40B4-BE49-F238E27FC236}">
                <a16:creationId xmlns:a16="http://schemas.microsoft.com/office/drawing/2014/main" id="{B0F9CB36-9643-4B71-91B8-6E7C59CEB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549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AE88412-56BD-4ACE-BDFB-68718144F97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640080"/>
            <a:ext cx="2789456" cy="530352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572000" y="191880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043570-E2CE-4F0E-AE05-E7492D75B8CC}"/>
              </a:ext>
            </a:extLst>
          </p:cNvPr>
          <p:cNvSpPr/>
          <p:nvPr/>
        </p:nvSpPr>
        <p:spPr>
          <a:xfrm>
            <a:off x="4571999" y="41798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pressing EXE after each entry.</a:t>
            </a: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502D7606-1F6A-4B44-A382-1F12F2740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868" y="274385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F1 (SIMUL)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F111392F-3882-4F90-9A85-152B695E3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77207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have two unknowns in our equations so, press F1 (2)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089840A7-DD66-4E03-9B12-7DEE07B3D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403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0285BD-3782-4486-98FC-4B038164D5F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640080"/>
            <a:ext cx="2811932" cy="530352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572000" y="191880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7A6414-D63F-4435-BBAF-A41A5557BD8F}"/>
              </a:ext>
            </a:extLst>
          </p:cNvPr>
          <p:cNvSpPr/>
          <p:nvPr/>
        </p:nvSpPr>
        <p:spPr>
          <a:xfrm>
            <a:off x="3601914" y="5307470"/>
            <a:ext cx="5364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F1 (SOLV) to solve the system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111216-A189-4031-8C6F-CD6A823C860A}"/>
              </a:ext>
            </a:extLst>
          </p:cNvPr>
          <p:cNvSpPr/>
          <p:nvPr/>
        </p:nvSpPr>
        <p:spPr>
          <a:xfrm>
            <a:off x="4571999" y="41798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pressing EXE after each entry.</a:t>
            </a: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D09B1EA3-9C2E-4A7E-BDCA-8F6904F69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868" y="274385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F1 (SIMUL)</a:t>
            </a:r>
            <a:endParaRPr lang="en-GB" sz="2400" dirty="0">
              <a:latin typeface="+mn-lt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B73BA499-4346-43C7-905B-F57BEB846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77207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have two unknowns in our equations so, press F1 (2)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1B95D7FB-E759-4468-9E8A-AA0950296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78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CC3BB97-0672-4B11-B84F-10F30B5021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640080"/>
            <a:ext cx="2811932" cy="530352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31C5BE-B261-44A7-8209-DC8A7A6C3423}"/>
              </a:ext>
            </a:extLst>
          </p:cNvPr>
          <p:cNvSpPr/>
          <p:nvPr/>
        </p:nvSpPr>
        <p:spPr>
          <a:xfrm>
            <a:off x="3601914" y="5307470"/>
            <a:ext cx="5364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F1 (SOLV) to solve the system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E62B75-23B8-4434-9DA6-A437FCAAB6A5}"/>
              </a:ext>
            </a:extLst>
          </p:cNvPr>
          <p:cNvSpPr/>
          <p:nvPr/>
        </p:nvSpPr>
        <p:spPr>
          <a:xfrm>
            <a:off x="4571999" y="41798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pressing EXE after each entry.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BA4A92CB-9171-4B0F-B3AE-DCD55B331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868" y="2743850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F1 (SIMUL)</a:t>
            </a:r>
            <a:endParaRPr lang="en-GB" sz="2400" dirty="0">
              <a:latin typeface="+mn-lt"/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7680262E-6E6C-450E-9F10-69FD04AD6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277207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have two unknowns in our equations so, press F1 (2)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24CAC-E144-4E4B-AE0D-5154DF8D0AD5}"/>
              </a:ext>
            </a:extLst>
          </p:cNvPr>
          <p:cNvSpPr/>
          <p:nvPr/>
        </p:nvSpPr>
        <p:spPr>
          <a:xfrm>
            <a:off x="4323728" y="6229468"/>
            <a:ext cx="4496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So, the solution is x = 5, y = 2.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FC39723E-C3E0-44C4-AF33-F5EFA6B73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963" y="649941"/>
            <a:ext cx="5571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CASIO Graphing calculator to solve.</a:t>
            </a:r>
            <a:endParaRPr lang="en-GB" sz="2400" dirty="0">
              <a:latin typeface="+mn-lt"/>
            </a:endParaRPr>
          </a:p>
        </p:txBody>
      </p:sp>
      <p:sp>
        <p:nvSpPr>
          <p:cNvPr id="24" name="Text Box 8">
            <a:extLst>
              <a:ext uri="{FF2B5EF4-FFF2-40B4-BE49-F238E27FC236}">
                <a16:creationId xmlns:a16="http://schemas.microsoft.com/office/drawing/2014/main" id="{79FCCD15-0805-45FF-9405-6701C246C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1880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EQUATION from the main MENU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04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31</TotalTime>
  <Words>413</Words>
  <Application>Microsoft Office PowerPoint</Application>
  <PresentationFormat>On-screen Show (4:3)</PresentationFormat>
  <Paragraphs>61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equations using GDC</dc:title>
  <dc:creator>Mathssupport</dc:creator>
  <cp:lastModifiedBy>Orlando Hurtado</cp:lastModifiedBy>
  <cp:revision>8</cp:revision>
  <dcterms:created xsi:type="dcterms:W3CDTF">2020-09-12T06:00:47Z</dcterms:created>
  <dcterms:modified xsi:type="dcterms:W3CDTF">2023-08-11T13:51:09Z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