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1"/>
  </p:notesMasterIdLst>
  <p:sldIdLst>
    <p:sldId id="256" r:id="rId2"/>
    <p:sldId id="342" r:id="rId3"/>
    <p:sldId id="343" r:id="rId4"/>
    <p:sldId id="344" r:id="rId5"/>
    <p:sldId id="351" r:id="rId6"/>
    <p:sldId id="350" r:id="rId7"/>
    <p:sldId id="352" r:id="rId8"/>
    <p:sldId id="353" r:id="rId9"/>
    <p:sldId id="354" r:id="rId10"/>
    <p:sldId id="355" r:id="rId11"/>
    <p:sldId id="356" r:id="rId12"/>
    <p:sldId id="357" r:id="rId13"/>
    <p:sldId id="275" r:id="rId14"/>
    <p:sldId id="276" r:id="rId15"/>
    <p:sldId id="277" r:id="rId16"/>
    <p:sldId id="371" r:id="rId17"/>
    <p:sldId id="278" r:id="rId18"/>
    <p:sldId id="279" r:id="rId19"/>
    <p:sldId id="317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06" autoAdjust="0"/>
    <p:restoredTop sz="94660"/>
  </p:normalViewPr>
  <p:slideViewPr>
    <p:cSldViewPr snapToGrid="0">
      <p:cViewPr varScale="1">
        <p:scale>
          <a:sx n="65" d="100"/>
          <a:sy n="65" d="100"/>
        </p:scale>
        <p:origin x="148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7729D8-E1C4-437A-AC5B-A7D1D5068624}" type="datetimeFigureOut">
              <a:rPr lang="en-GB" smtClean="0"/>
              <a:t>11/08/2023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4D69E6-C5E6-4CCA-8D3D-5403830AB0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703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556AE8-DD12-4983-82EF-FFDAE5A10828}" type="slidenum">
              <a:rPr lang="en-GB"/>
              <a:pPr/>
              <a:t>13</a:t>
            </a:fld>
            <a:endParaRPr lang="en-GB"/>
          </a:p>
        </p:txBody>
      </p:sp>
      <p:sp>
        <p:nvSpPr>
          <p:cNvPr id="569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7010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556AE8-DD12-4983-82EF-FFDAE5A10828}" type="slidenum">
              <a:rPr lang="en-GB"/>
              <a:pPr/>
              <a:t>14</a:t>
            </a:fld>
            <a:endParaRPr lang="en-GB"/>
          </a:p>
        </p:txBody>
      </p:sp>
      <p:sp>
        <p:nvSpPr>
          <p:cNvPr id="569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40558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556AE8-DD12-4983-82EF-FFDAE5A10828}" type="slidenum">
              <a:rPr lang="en-GB"/>
              <a:pPr/>
              <a:t>15</a:t>
            </a:fld>
            <a:endParaRPr lang="en-GB"/>
          </a:p>
        </p:txBody>
      </p:sp>
      <p:sp>
        <p:nvSpPr>
          <p:cNvPr id="569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72512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556AE8-DD12-4983-82EF-FFDAE5A10828}" type="slidenum">
              <a:rPr lang="en-GB"/>
              <a:pPr/>
              <a:t>16</a:t>
            </a:fld>
            <a:endParaRPr lang="en-GB"/>
          </a:p>
        </p:txBody>
      </p:sp>
      <p:sp>
        <p:nvSpPr>
          <p:cNvPr id="569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57814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556AE8-DD12-4983-82EF-FFDAE5A10828}" type="slidenum">
              <a:rPr lang="en-GB"/>
              <a:pPr/>
              <a:t>17</a:t>
            </a:fld>
            <a:endParaRPr lang="en-GB"/>
          </a:p>
        </p:txBody>
      </p:sp>
      <p:sp>
        <p:nvSpPr>
          <p:cNvPr id="569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60306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556AE8-DD12-4983-82EF-FFDAE5A10828}" type="slidenum">
              <a:rPr lang="en-GB"/>
              <a:pPr/>
              <a:t>18</a:t>
            </a:fld>
            <a:endParaRPr lang="en-GB"/>
          </a:p>
        </p:txBody>
      </p:sp>
      <p:sp>
        <p:nvSpPr>
          <p:cNvPr id="569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9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8331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0BF32B0-9950-4424-A775-4414177238B2}" type="datetimeFigureOut">
              <a:rPr lang="en-GB" smtClean="0"/>
              <a:t>11/08/2023</a:t>
            </a:fld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6061999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11/08/2023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035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11/08/2023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507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11/08/2023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56038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B0BF32B0-9950-4424-A775-4414177238B2}" type="datetimeFigureOut">
              <a:rPr lang="en-GB" smtClean="0"/>
              <a:t>11/08/2023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013582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11/08/2023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1100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11/08/2023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99123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11/08/2023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999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11/08/2023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468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11/08/2023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225590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11/08/2023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072214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BF32B0-9950-4424-A775-4414177238B2}" type="datetimeFigureOut">
              <a:rPr lang="en-GB" smtClean="0"/>
              <a:t>11/08/2023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2327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ED265947-BA93-47AF-B274-0DBC868C1B33}"/>
              </a:ext>
            </a:extLst>
          </p:cNvPr>
          <p:cNvSpPr/>
          <p:nvPr/>
        </p:nvSpPr>
        <p:spPr>
          <a:xfrm>
            <a:off x="8056520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85A69732-7306-483C-A790-9A12B572230D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563BDE7-859F-49D1-A4B6-76083505D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6CD45-CBD0-4E6B-9373-63D32322FE63}" type="datetime4">
              <a:rPr lang="en-GB" smtClean="0">
                <a:latin typeface="Calibri" panose="020F0502020204030204" pitchFamily="34" charset="0"/>
                <a:cs typeface="Calibri" panose="020F0502020204030204" pitchFamily="34" charset="0"/>
              </a:rPr>
              <a:t>11 August 2023</a:t>
            </a:fld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Subtitle 4">
            <a:extLst>
              <a:ext uri="{FF2B5EF4-FFF2-40B4-BE49-F238E27FC236}">
                <a16:creationId xmlns:a16="http://schemas.microsoft.com/office/drawing/2014/main" id="{57355FC8-3D8F-4312-9BA4-001854A314B7}"/>
              </a:ext>
            </a:extLst>
          </p:cNvPr>
          <p:cNvSpPr txBox="1">
            <a:spLocks/>
          </p:cNvSpPr>
          <p:nvPr/>
        </p:nvSpPr>
        <p:spPr>
          <a:xfrm>
            <a:off x="1050878" y="3352800"/>
            <a:ext cx="7005642" cy="1600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3413" indent="-633413"/>
            <a:r>
              <a:rPr lang="en-US" dirty="0"/>
              <a:t>LO: </a:t>
            </a:r>
            <a:r>
              <a:rPr lang="en-GB" dirty="0"/>
              <a:t>To solve simultaneous equations graphically.</a:t>
            </a: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E8140203-6ACB-4FDE-B69F-1C33CDD9BC65}"/>
              </a:ext>
            </a:extLst>
          </p:cNvPr>
          <p:cNvSpPr txBox="1">
            <a:spLocks/>
          </p:cNvSpPr>
          <p:nvPr/>
        </p:nvSpPr>
        <p:spPr>
          <a:xfrm>
            <a:off x="218049" y="1528544"/>
            <a:ext cx="8707901" cy="1470025"/>
          </a:xfrm>
          <a:prstGeom prst="rect">
            <a:avLst/>
          </a:prstGeom>
        </p:spPr>
        <p:txBody>
          <a:bodyPr bIns="91440" anchor="ctr" anchorCtr="0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4400" dirty="0"/>
              <a:t>Solving simultaneous equations graphically</a:t>
            </a:r>
          </a:p>
        </p:txBody>
      </p:sp>
    </p:spTree>
    <p:extLst>
      <p:ext uri="{BB962C8B-B14F-4D97-AF65-F5344CB8AC3E}">
        <p14:creationId xmlns:p14="http://schemas.microsoft.com/office/powerpoint/2010/main" val="24969181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Text Box 9">
            <a:extLst>
              <a:ext uri="{FF2B5EF4-FFF2-40B4-BE49-F238E27FC236}">
                <a16:creationId xmlns:a16="http://schemas.microsoft.com/office/drawing/2014/main" id="{9A41D1D1-931D-4918-9E27-10C241154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038" y="2570545"/>
            <a:ext cx="321891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The easiest way to graph lines given in </a:t>
            </a:r>
            <a:r>
              <a:rPr lang="en-GB" sz="2000" b="1" dirty="0">
                <a:solidFill>
                  <a:srgbClr val="FF6600"/>
                </a:solidFill>
                <a:latin typeface="Comic Sans MS" panose="030F0702030302020204" pitchFamily="66" charset="0"/>
              </a:rPr>
              <a:t>general form </a:t>
            </a:r>
            <a:r>
              <a:rPr lang="en-GB" sz="2000" dirty="0">
                <a:latin typeface="Comic Sans MS" panose="030F0702030302020204" pitchFamily="66" charset="0"/>
              </a:rPr>
              <a:t>is to use the axes intercepts:</a:t>
            </a:r>
          </a:p>
        </p:txBody>
      </p:sp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24E6E5-D104-4361-B164-91C350284AF4}"/>
              </a:ext>
            </a:extLst>
          </p:cNvPr>
          <p:cNvSpPr txBox="1"/>
          <p:nvPr/>
        </p:nvSpPr>
        <p:spPr>
          <a:xfrm>
            <a:off x="110947" y="105506"/>
            <a:ext cx="79315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altLang="en-US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Graphical Solution of Simultaneous Equations</a:t>
            </a:r>
          </a:p>
        </p:txBody>
      </p:sp>
      <p:grpSp>
        <p:nvGrpSpPr>
          <p:cNvPr id="6" name="Group 2">
            <a:extLst>
              <a:ext uri="{FF2B5EF4-FFF2-40B4-BE49-F238E27FC236}">
                <a16:creationId xmlns:a16="http://schemas.microsoft.com/office/drawing/2014/main" id="{38BA3697-174F-47FA-83C4-E0ACCF9BBA50}"/>
              </a:ext>
            </a:extLst>
          </p:cNvPr>
          <p:cNvGrpSpPr>
            <a:grpSpLocks/>
          </p:cNvGrpSpPr>
          <p:nvPr/>
        </p:nvGrpSpPr>
        <p:grpSpPr bwMode="auto">
          <a:xfrm>
            <a:off x="3375203" y="1408570"/>
            <a:ext cx="5657850" cy="5357813"/>
            <a:chOff x="1064" y="499"/>
            <a:chExt cx="3564" cy="3375"/>
          </a:xfrm>
        </p:grpSpPr>
        <p:grpSp>
          <p:nvGrpSpPr>
            <p:cNvPr id="7" name="Group 3">
              <a:extLst>
                <a:ext uri="{FF2B5EF4-FFF2-40B4-BE49-F238E27FC236}">
                  <a16:creationId xmlns:a16="http://schemas.microsoft.com/office/drawing/2014/main" id="{588BC7E9-8554-49F3-BE52-C82DDCC4A22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1244" y="616"/>
              <a:chExt cx="3140" cy="3140"/>
            </a:xfrm>
          </p:grpSpPr>
          <p:grpSp>
            <p:nvGrpSpPr>
              <p:cNvPr id="54" name="Group 4">
                <a:extLst>
                  <a:ext uri="{FF2B5EF4-FFF2-40B4-BE49-F238E27FC236}">
                    <a16:creationId xmlns:a16="http://schemas.microsoft.com/office/drawing/2014/main" id="{F9012A07-4270-411B-A0DC-ED69A96BFF0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57" name="Rectangle 5">
                  <a:extLst>
                    <a:ext uri="{FF2B5EF4-FFF2-40B4-BE49-F238E27FC236}">
                      <a16:creationId xmlns:a16="http://schemas.microsoft.com/office/drawing/2014/main" id="{56535FD5-E0C0-4493-8D3F-6BE1BDBCC3B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8" name="Rectangle 6">
                  <a:extLst>
                    <a:ext uri="{FF2B5EF4-FFF2-40B4-BE49-F238E27FC236}">
                      <a16:creationId xmlns:a16="http://schemas.microsoft.com/office/drawing/2014/main" id="{604D507E-4835-44C0-A2E7-764D8110025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" name="Rectangle 7">
                  <a:extLst>
                    <a:ext uri="{FF2B5EF4-FFF2-40B4-BE49-F238E27FC236}">
                      <a16:creationId xmlns:a16="http://schemas.microsoft.com/office/drawing/2014/main" id="{369EC289-596D-4124-9EF0-9D8DF10C98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0" name="Rectangle 8">
                  <a:extLst>
                    <a:ext uri="{FF2B5EF4-FFF2-40B4-BE49-F238E27FC236}">
                      <a16:creationId xmlns:a16="http://schemas.microsoft.com/office/drawing/2014/main" id="{0C7589A0-1C4B-4535-870F-C74F9119464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1" name="Rectangle 9">
                  <a:extLst>
                    <a:ext uri="{FF2B5EF4-FFF2-40B4-BE49-F238E27FC236}">
                      <a16:creationId xmlns:a16="http://schemas.microsoft.com/office/drawing/2014/main" id="{C2A8D906-3C74-468C-A4CC-BF6F0B9795F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2" name="Rectangle 10">
                  <a:extLst>
                    <a:ext uri="{FF2B5EF4-FFF2-40B4-BE49-F238E27FC236}">
                      <a16:creationId xmlns:a16="http://schemas.microsoft.com/office/drawing/2014/main" id="{F455BB35-488A-42BA-B388-0F5E2D0C19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3" name="Rectangle 11">
                  <a:extLst>
                    <a:ext uri="{FF2B5EF4-FFF2-40B4-BE49-F238E27FC236}">
                      <a16:creationId xmlns:a16="http://schemas.microsoft.com/office/drawing/2014/main" id="{A4AA34C1-2887-414A-9CBF-2C8E0C893F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4" name="Rectangle 12">
                  <a:extLst>
                    <a:ext uri="{FF2B5EF4-FFF2-40B4-BE49-F238E27FC236}">
                      <a16:creationId xmlns:a16="http://schemas.microsoft.com/office/drawing/2014/main" id="{68F9B744-AB10-4F3E-BC6C-0D23B1D317A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5" name="Rectangle 13">
                  <a:extLst>
                    <a:ext uri="{FF2B5EF4-FFF2-40B4-BE49-F238E27FC236}">
                      <a16:creationId xmlns:a16="http://schemas.microsoft.com/office/drawing/2014/main" id="{B375D51E-6F40-485D-B2AC-B85AB5F6E0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6" name="Rectangle 14">
                  <a:extLst>
                    <a:ext uri="{FF2B5EF4-FFF2-40B4-BE49-F238E27FC236}">
                      <a16:creationId xmlns:a16="http://schemas.microsoft.com/office/drawing/2014/main" id="{AE2C62FE-0030-4749-B4C9-6E8A13B2EEF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7" name="Rectangle 15">
                  <a:extLst>
                    <a:ext uri="{FF2B5EF4-FFF2-40B4-BE49-F238E27FC236}">
                      <a16:creationId xmlns:a16="http://schemas.microsoft.com/office/drawing/2014/main" id="{D80C0D2D-6B09-4A0F-B4BA-528413D775F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8" name="Rectangle 16">
                  <a:extLst>
                    <a:ext uri="{FF2B5EF4-FFF2-40B4-BE49-F238E27FC236}">
                      <a16:creationId xmlns:a16="http://schemas.microsoft.com/office/drawing/2014/main" id="{C600E1DB-AD3E-4298-8611-6106B5F261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9" name="Rectangle 17">
                  <a:extLst>
                    <a:ext uri="{FF2B5EF4-FFF2-40B4-BE49-F238E27FC236}">
                      <a16:creationId xmlns:a16="http://schemas.microsoft.com/office/drawing/2014/main" id="{03812A74-991C-4BBE-BE4B-7D3DF7449C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0" name="Rectangle 18">
                  <a:extLst>
                    <a:ext uri="{FF2B5EF4-FFF2-40B4-BE49-F238E27FC236}">
                      <a16:creationId xmlns:a16="http://schemas.microsoft.com/office/drawing/2014/main" id="{EC815D01-FC79-4206-9B94-DE2E698C34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1" name="Rectangle 19">
                  <a:extLst>
                    <a:ext uri="{FF2B5EF4-FFF2-40B4-BE49-F238E27FC236}">
                      <a16:creationId xmlns:a16="http://schemas.microsoft.com/office/drawing/2014/main" id="{54E4120B-09DE-4C91-9889-1055779428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2" name="Rectangle 20">
                  <a:extLst>
                    <a:ext uri="{FF2B5EF4-FFF2-40B4-BE49-F238E27FC236}">
                      <a16:creationId xmlns:a16="http://schemas.microsoft.com/office/drawing/2014/main" id="{F82B9E25-756C-4081-A71D-9E82BCF6B8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3" name="Rectangle 21">
                  <a:extLst>
                    <a:ext uri="{FF2B5EF4-FFF2-40B4-BE49-F238E27FC236}">
                      <a16:creationId xmlns:a16="http://schemas.microsoft.com/office/drawing/2014/main" id="{EA90D357-B76A-450A-A066-BDA913D784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4" name="Rectangle 22">
                  <a:extLst>
                    <a:ext uri="{FF2B5EF4-FFF2-40B4-BE49-F238E27FC236}">
                      <a16:creationId xmlns:a16="http://schemas.microsoft.com/office/drawing/2014/main" id="{2C738EBA-84DD-4DCE-8539-2A95576FE40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5" name="Rectangle 23">
                  <a:extLst>
                    <a:ext uri="{FF2B5EF4-FFF2-40B4-BE49-F238E27FC236}">
                      <a16:creationId xmlns:a16="http://schemas.microsoft.com/office/drawing/2014/main" id="{2C39AD46-8E8B-42D4-85D6-AE4F0DCBB5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6" name="Rectangle 24">
                  <a:extLst>
                    <a:ext uri="{FF2B5EF4-FFF2-40B4-BE49-F238E27FC236}">
                      <a16:creationId xmlns:a16="http://schemas.microsoft.com/office/drawing/2014/main" id="{8B4CEB09-A203-48DF-B7D7-1A32688BD7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7" name="Rectangle 25">
                  <a:extLst>
                    <a:ext uri="{FF2B5EF4-FFF2-40B4-BE49-F238E27FC236}">
                      <a16:creationId xmlns:a16="http://schemas.microsoft.com/office/drawing/2014/main" id="{1871DBAA-A4C1-43C9-9F74-6884B5F5CD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8" name="Rectangle 26">
                  <a:extLst>
                    <a:ext uri="{FF2B5EF4-FFF2-40B4-BE49-F238E27FC236}">
                      <a16:creationId xmlns:a16="http://schemas.microsoft.com/office/drawing/2014/main" id="{06C5492A-D15B-4683-89A3-65D6315A48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9" name="Rectangle 27">
                  <a:extLst>
                    <a:ext uri="{FF2B5EF4-FFF2-40B4-BE49-F238E27FC236}">
                      <a16:creationId xmlns:a16="http://schemas.microsoft.com/office/drawing/2014/main" id="{8366180C-17C9-4E9F-A615-5CB1DC2A5FA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0" name="Rectangle 28">
                  <a:extLst>
                    <a:ext uri="{FF2B5EF4-FFF2-40B4-BE49-F238E27FC236}">
                      <a16:creationId xmlns:a16="http://schemas.microsoft.com/office/drawing/2014/main" id="{6640E685-0F85-44DB-838E-0AD8F92654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1" name="Rectangle 29">
                  <a:extLst>
                    <a:ext uri="{FF2B5EF4-FFF2-40B4-BE49-F238E27FC236}">
                      <a16:creationId xmlns:a16="http://schemas.microsoft.com/office/drawing/2014/main" id="{BEFE6724-2C5C-4063-828A-DCCCE6483C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2" name="Rectangle 30">
                  <a:extLst>
                    <a:ext uri="{FF2B5EF4-FFF2-40B4-BE49-F238E27FC236}">
                      <a16:creationId xmlns:a16="http://schemas.microsoft.com/office/drawing/2014/main" id="{D0B44CB5-4909-400A-9158-635C38448C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3" name="Rectangle 31">
                  <a:extLst>
                    <a:ext uri="{FF2B5EF4-FFF2-40B4-BE49-F238E27FC236}">
                      <a16:creationId xmlns:a16="http://schemas.microsoft.com/office/drawing/2014/main" id="{E7C7E329-D346-4979-A418-CE0F15C748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4" name="Rectangle 32">
                  <a:extLst>
                    <a:ext uri="{FF2B5EF4-FFF2-40B4-BE49-F238E27FC236}">
                      <a16:creationId xmlns:a16="http://schemas.microsoft.com/office/drawing/2014/main" id="{E79BC220-AAD8-4009-A699-5E9711CF7B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5" name="Rectangle 33">
                  <a:extLst>
                    <a:ext uri="{FF2B5EF4-FFF2-40B4-BE49-F238E27FC236}">
                      <a16:creationId xmlns:a16="http://schemas.microsoft.com/office/drawing/2014/main" id="{11275826-CF4D-405A-B2B7-258D35DB8E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6" name="Rectangle 34">
                  <a:extLst>
                    <a:ext uri="{FF2B5EF4-FFF2-40B4-BE49-F238E27FC236}">
                      <a16:creationId xmlns:a16="http://schemas.microsoft.com/office/drawing/2014/main" id="{54359F26-EF5D-4A05-9B56-8B4AC7051B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7" name="Rectangle 35">
                  <a:extLst>
                    <a:ext uri="{FF2B5EF4-FFF2-40B4-BE49-F238E27FC236}">
                      <a16:creationId xmlns:a16="http://schemas.microsoft.com/office/drawing/2014/main" id="{6A68AB99-7A66-4FAD-A57E-10469E4CBE4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8" name="Rectangle 36">
                  <a:extLst>
                    <a:ext uri="{FF2B5EF4-FFF2-40B4-BE49-F238E27FC236}">
                      <a16:creationId xmlns:a16="http://schemas.microsoft.com/office/drawing/2014/main" id="{D1E83C27-1F5D-4AB8-8F84-FA86B59929F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9" name="Rectangle 37">
                  <a:extLst>
                    <a:ext uri="{FF2B5EF4-FFF2-40B4-BE49-F238E27FC236}">
                      <a16:creationId xmlns:a16="http://schemas.microsoft.com/office/drawing/2014/main" id="{421C94B4-1304-42B5-93C9-78B2318B0C9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0" name="Rectangle 38">
                  <a:extLst>
                    <a:ext uri="{FF2B5EF4-FFF2-40B4-BE49-F238E27FC236}">
                      <a16:creationId xmlns:a16="http://schemas.microsoft.com/office/drawing/2014/main" id="{2A758004-D0F0-46BB-8DD9-D0ACAABFB3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1" name="Rectangle 39">
                  <a:extLst>
                    <a:ext uri="{FF2B5EF4-FFF2-40B4-BE49-F238E27FC236}">
                      <a16:creationId xmlns:a16="http://schemas.microsoft.com/office/drawing/2014/main" id="{87CAF77F-9080-4A4D-A0A7-35711C5CFFD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2" name="Rectangle 40">
                  <a:extLst>
                    <a:ext uri="{FF2B5EF4-FFF2-40B4-BE49-F238E27FC236}">
                      <a16:creationId xmlns:a16="http://schemas.microsoft.com/office/drawing/2014/main" id="{F3C69E67-234D-4C3F-AEBD-62AA4840127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3" name="Rectangle 41">
                  <a:extLst>
                    <a:ext uri="{FF2B5EF4-FFF2-40B4-BE49-F238E27FC236}">
                      <a16:creationId xmlns:a16="http://schemas.microsoft.com/office/drawing/2014/main" id="{1D1E1C4D-3FC7-4C5F-8F7C-DEF9F9F2A7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4" name="Rectangle 42">
                  <a:extLst>
                    <a:ext uri="{FF2B5EF4-FFF2-40B4-BE49-F238E27FC236}">
                      <a16:creationId xmlns:a16="http://schemas.microsoft.com/office/drawing/2014/main" id="{9590FB79-0FB5-4E13-9C02-8E11CC4D15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5" name="Rectangle 43">
                  <a:extLst>
                    <a:ext uri="{FF2B5EF4-FFF2-40B4-BE49-F238E27FC236}">
                      <a16:creationId xmlns:a16="http://schemas.microsoft.com/office/drawing/2014/main" id="{61DADD21-A46D-489E-8C7B-E035F308289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6" name="Rectangle 44">
                  <a:extLst>
                    <a:ext uri="{FF2B5EF4-FFF2-40B4-BE49-F238E27FC236}">
                      <a16:creationId xmlns:a16="http://schemas.microsoft.com/office/drawing/2014/main" id="{D6E0560A-2030-471F-9552-C7178A46F7C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7" name="Rectangle 45">
                  <a:extLst>
                    <a:ext uri="{FF2B5EF4-FFF2-40B4-BE49-F238E27FC236}">
                      <a16:creationId xmlns:a16="http://schemas.microsoft.com/office/drawing/2014/main" id="{4CD30E06-74B9-4D5A-8D5C-0A88D9F123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8" name="Rectangle 46">
                  <a:extLst>
                    <a:ext uri="{FF2B5EF4-FFF2-40B4-BE49-F238E27FC236}">
                      <a16:creationId xmlns:a16="http://schemas.microsoft.com/office/drawing/2014/main" id="{5E31CC96-BFD2-463C-B9AE-28FB7D1492B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9" name="Rectangle 47">
                  <a:extLst>
                    <a:ext uri="{FF2B5EF4-FFF2-40B4-BE49-F238E27FC236}">
                      <a16:creationId xmlns:a16="http://schemas.microsoft.com/office/drawing/2014/main" id="{9B6AA967-D802-4294-93F9-308312F9C7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0" name="Rectangle 48">
                  <a:extLst>
                    <a:ext uri="{FF2B5EF4-FFF2-40B4-BE49-F238E27FC236}">
                      <a16:creationId xmlns:a16="http://schemas.microsoft.com/office/drawing/2014/main" id="{07DE222F-EF40-444B-8B8D-56A089D032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1" name="Rectangle 49">
                  <a:extLst>
                    <a:ext uri="{FF2B5EF4-FFF2-40B4-BE49-F238E27FC236}">
                      <a16:creationId xmlns:a16="http://schemas.microsoft.com/office/drawing/2014/main" id="{95A82951-878C-40B1-AECA-5F22C8DBD3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2" name="Rectangle 50">
                  <a:extLst>
                    <a:ext uri="{FF2B5EF4-FFF2-40B4-BE49-F238E27FC236}">
                      <a16:creationId xmlns:a16="http://schemas.microsoft.com/office/drawing/2014/main" id="{B9BF5072-478A-4A82-8280-4BED296247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3" name="Rectangle 51">
                  <a:extLst>
                    <a:ext uri="{FF2B5EF4-FFF2-40B4-BE49-F238E27FC236}">
                      <a16:creationId xmlns:a16="http://schemas.microsoft.com/office/drawing/2014/main" id="{B3DB82C4-6710-4087-A6A3-7EB1AF14F6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4" name="Rectangle 52">
                  <a:extLst>
                    <a:ext uri="{FF2B5EF4-FFF2-40B4-BE49-F238E27FC236}">
                      <a16:creationId xmlns:a16="http://schemas.microsoft.com/office/drawing/2014/main" id="{F9D858D1-C74E-4514-87B6-6B085753F9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5" name="Rectangle 53">
                  <a:extLst>
                    <a:ext uri="{FF2B5EF4-FFF2-40B4-BE49-F238E27FC236}">
                      <a16:creationId xmlns:a16="http://schemas.microsoft.com/office/drawing/2014/main" id="{D5ED605D-77B6-4927-BE69-A728C79BB4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6" name="Rectangle 54">
                  <a:extLst>
                    <a:ext uri="{FF2B5EF4-FFF2-40B4-BE49-F238E27FC236}">
                      <a16:creationId xmlns:a16="http://schemas.microsoft.com/office/drawing/2014/main" id="{206AB239-31A4-4553-90D4-DAB9B355C7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7" name="Rectangle 55">
                  <a:extLst>
                    <a:ext uri="{FF2B5EF4-FFF2-40B4-BE49-F238E27FC236}">
                      <a16:creationId xmlns:a16="http://schemas.microsoft.com/office/drawing/2014/main" id="{CC440EA5-60C8-4F6E-AB42-7EB50C55DD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8" name="Rectangle 56">
                  <a:extLst>
                    <a:ext uri="{FF2B5EF4-FFF2-40B4-BE49-F238E27FC236}">
                      <a16:creationId xmlns:a16="http://schemas.microsoft.com/office/drawing/2014/main" id="{60340A6E-C322-445F-969C-5709DF79515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9" name="Rectangle 57">
                  <a:extLst>
                    <a:ext uri="{FF2B5EF4-FFF2-40B4-BE49-F238E27FC236}">
                      <a16:creationId xmlns:a16="http://schemas.microsoft.com/office/drawing/2014/main" id="{285CD065-6AC0-4599-940F-E31AA1E9339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0" name="Rectangle 58">
                  <a:extLst>
                    <a:ext uri="{FF2B5EF4-FFF2-40B4-BE49-F238E27FC236}">
                      <a16:creationId xmlns:a16="http://schemas.microsoft.com/office/drawing/2014/main" id="{15E60B51-4A3C-45B2-B80E-1105CB4EC96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1" name="Rectangle 59">
                  <a:extLst>
                    <a:ext uri="{FF2B5EF4-FFF2-40B4-BE49-F238E27FC236}">
                      <a16:creationId xmlns:a16="http://schemas.microsoft.com/office/drawing/2014/main" id="{9B547624-C0EF-4296-BCE1-449906E934B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2" name="Rectangle 60">
                  <a:extLst>
                    <a:ext uri="{FF2B5EF4-FFF2-40B4-BE49-F238E27FC236}">
                      <a16:creationId xmlns:a16="http://schemas.microsoft.com/office/drawing/2014/main" id="{D4531CDD-9218-4D48-B41D-ECF065CF9E4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3" name="Rectangle 61">
                  <a:extLst>
                    <a:ext uri="{FF2B5EF4-FFF2-40B4-BE49-F238E27FC236}">
                      <a16:creationId xmlns:a16="http://schemas.microsoft.com/office/drawing/2014/main" id="{62542D78-9C4A-4C1C-B42C-B78F550380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4" name="Rectangle 62">
                  <a:extLst>
                    <a:ext uri="{FF2B5EF4-FFF2-40B4-BE49-F238E27FC236}">
                      <a16:creationId xmlns:a16="http://schemas.microsoft.com/office/drawing/2014/main" id="{E978D2A4-D3DD-4C33-91E0-B9E873965A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5" name="Rectangle 63">
                  <a:extLst>
                    <a:ext uri="{FF2B5EF4-FFF2-40B4-BE49-F238E27FC236}">
                      <a16:creationId xmlns:a16="http://schemas.microsoft.com/office/drawing/2014/main" id="{E74812E0-DAF8-4ABF-8999-42F3783DB2C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6" name="Rectangle 64">
                  <a:extLst>
                    <a:ext uri="{FF2B5EF4-FFF2-40B4-BE49-F238E27FC236}">
                      <a16:creationId xmlns:a16="http://schemas.microsoft.com/office/drawing/2014/main" id="{C803A2E7-C8CC-4DD6-A259-FB668966709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7" name="Rectangle 65">
                  <a:extLst>
                    <a:ext uri="{FF2B5EF4-FFF2-40B4-BE49-F238E27FC236}">
                      <a16:creationId xmlns:a16="http://schemas.microsoft.com/office/drawing/2014/main" id="{6EC52A19-A1EA-4E91-8AE7-E62819DDB5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8" name="Rectangle 66">
                  <a:extLst>
                    <a:ext uri="{FF2B5EF4-FFF2-40B4-BE49-F238E27FC236}">
                      <a16:creationId xmlns:a16="http://schemas.microsoft.com/office/drawing/2014/main" id="{3CFFFBA3-28D6-44A1-ABA9-3235E71A16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9" name="Rectangle 67">
                  <a:extLst>
                    <a:ext uri="{FF2B5EF4-FFF2-40B4-BE49-F238E27FC236}">
                      <a16:creationId xmlns:a16="http://schemas.microsoft.com/office/drawing/2014/main" id="{0BA5C22A-E128-4ADE-AF65-F277AD762B7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0" name="Rectangle 68">
                  <a:extLst>
                    <a:ext uri="{FF2B5EF4-FFF2-40B4-BE49-F238E27FC236}">
                      <a16:creationId xmlns:a16="http://schemas.microsoft.com/office/drawing/2014/main" id="{4E6B1C23-FC6D-4277-9D14-A8B2322F346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1" name="Rectangle 69">
                  <a:extLst>
                    <a:ext uri="{FF2B5EF4-FFF2-40B4-BE49-F238E27FC236}">
                      <a16:creationId xmlns:a16="http://schemas.microsoft.com/office/drawing/2014/main" id="{EB4F3F0E-E3BA-4D1B-A754-9D4E680EEF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2" name="Rectangle 70">
                  <a:extLst>
                    <a:ext uri="{FF2B5EF4-FFF2-40B4-BE49-F238E27FC236}">
                      <a16:creationId xmlns:a16="http://schemas.microsoft.com/office/drawing/2014/main" id="{31FF53A0-5479-4A2C-8D32-2F3E2F3129A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3" name="Rectangle 71">
                  <a:extLst>
                    <a:ext uri="{FF2B5EF4-FFF2-40B4-BE49-F238E27FC236}">
                      <a16:creationId xmlns:a16="http://schemas.microsoft.com/office/drawing/2014/main" id="{68317503-5445-4503-BD68-B18DFC19CD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4" name="Rectangle 72">
                  <a:extLst>
                    <a:ext uri="{FF2B5EF4-FFF2-40B4-BE49-F238E27FC236}">
                      <a16:creationId xmlns:a16="http://schemas.microsoft.com/office/drawing/2014/main" id="{0A83577B-E47E-4C4C-94A4-41477DF10C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5" name="Rectangle 73">
                  <a:extLst>
                    <a:ext uri="{FF2B5EF4-FFF2-40B4-BE49-F238E27FC236}">
                      <a16:creationId xmlns:a16="http://schemas.microsoft.com/office/drawing/2014/main" id="{60DDC6E9-A51E-4654-AD3F-B57425371A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6" name="Rectangle 74">
                  <a:extLst>
                    <a:ext uri="{FF2B5EF4-FFF2-40B4-BE49-F238E27FC236}">
                      <a16:creationId xmlns:a16="http://schemas.microsoft.com/office/drawing/2014/main" id="{91849E41-DAF1-4D06-9A38-04EAC097CE0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7" name="Rectangle 75">
                  <a:extLst>
                    <a:ext uri="{FF2B5EF4-FFF2-40B4-BE49-F238E27FC236}">
                      <a16:creationId xmlns:a16="http://schemas.microsoft.com/office/drawing/2014/main" id="{7ECB05D1-BB83-48E4-A848-1DEBB21D39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8" name="Rectangle 76">
                  <a:extLst>
                    <a:ext uri="{FF2B5EF4-FFF2-40B4-BE49-F238E27FC236}">
                      <a16:creationId xmlns:a16="http://schemas.microsoft.com/office/drawing/2014/main" id="{E80ED334-C852-4DBD-BC0E-955285F391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9" name="Rectangle 77">
                  <a:extLst>
                    <a:ext uri="{FF2B5EF4-FFF2-40B4-BE49-F238E27FC236}">
                      <a16:creationId xmlns:a16="http://schemas.microsoft.com/office/drawing/2014/main" id="{CCD35442-263A-490A-8321-83E9DD7BDD2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0" name="Rectangle 78">
                  <a:extLst>
                    <a:ext uri="{FF2B5EF4-FFF2-40B4-BE49-F238E27FC236}">
                      <a16:creationId xmlns:a16="http://schemas.microsoft.com/office/drawing/2014/main" id="{18EC1172-1093-4464-9346-F72F1F9FBB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1" name="Rectangle 79">
                  <a:extLst>
                    <a:ext uri="{FF2B5EF4-FFF2-40B4-BE49-F238E27FC236}">
                      <a16:creationId xmlns:a16="http://schemas.microsoft.com/office/drawing/2014/main" id="{0252CFAF-5FAB-495B-9CD7-6CCFA986A68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2" name="Rectangle 80">
                  <a:extLst>
                    <a:ext uri="{FF2B5EF4-FFF2-40B4-BE49-F238E27FC236}">
                      <a16:creationId xmlns:a16="http://schemas.microsoft.com/office/drawing/2014/main" id="{1D004C45-1BD7-4FC7-ADDB-247466CEB0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3" name="Rectangle 81">
                  <a:extLst>
                    <a:ext uri="{FF2B5EF4-FFF2-40B4-BE49-F238E27FC236}">
                      <a16:creationId xmlns:a16="http://schemas.microsoft.com/office/drawing/2014/main" id="{CD007DAA-9778-4593-A784-89E5BE31F02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4" name="Rectangle 82">
                  <a:extLst>
                    <a:ext uri="{FF2B5EF4-FFF2-40B4-BE49-F238E27FC236}">
                      <a16:creationId xmlns:a16="http://schemas.microsoft.com/office/drawing/2014/main" id="{7BA1E985-6DFE-4E44-A0CB-7F0FF0EDF7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5" name="Rectangle 83">
                  <a:extLst>
                    <a:ext uri="{FF2B5EF4-FFF2-40B4-BE49-F238E27FC236}">
                      <a16:creationId xmlns:a16="http://schemas.microsoft.com/office/drawing/2014/main" id="{0DE233DD-4B59-4270-B169-C03BC4E664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6" name="Rectangle 84">
                  <a:extLst>
                    <a:ext uri="{FF2B5EF4-FFF2-40B4-BE49-F238E27FC236}">
                      <a16:creationId xmlns:a16="http://schemas.microsoft.com/office/drawing/2014/main" id="{3950DF59-2E54-4282-9324-6A1D82699C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7" name="Rectangle 85">
                  <a:extLst>
                    <a:ext uri="{FF2B5EF4-FFF2-40B4-BE49-F238E27FC236}">
                      <a16:creationId xmlns:a16="http://schemas.microsoft.com/office/drawing/2014/main" id="{95737861-934D-4C7A-ADA9-57B70B7FEF2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8" name="Rectangle 86">
                  <a:extLst>
                    <a:ext uri="{FF2B5EF4-FFF2-40B4-BE49-F238E27FC236}">
                      <a16:creationId xmlns:a16="http://schemas.microsoft.com/office/drawing/2014/main" id="{21767CA7-716B-4C27-8153-6747ED84ED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9" name="Rectangle 87">
                  <a:extLst>
                    <a:ext uri="{FF2B5EF4-FFF2-40B4-BE49-F238E27FC236}">
                      <a16:creationId xmlns:a16="http://schemas.microsoft.com/office/drawing/2014/main" id="{93A277A7-DD99-47AE-9514-B2592916718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0" name="Rectangle 88">
                  <a:extLst>
                    <a:ext uri="{FF2B5EF4-FFF2-40B4-BE49-F238E27FC236}">
                      <a16:creationId xmlns:a16="http://schemas.microsoft.com/office/drawing/2014/main" id="{06A59D04-03C4-4AD0-972B-367745F2FE0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1" name="Rectangle 89">
                  <a:extLst>
                    <a:ext uri="{FF2B5EF4-FFF2-40B4-BE49-F238E27FC236}">
                      <a16:creationId xmlns:a16="http://schemas.microsoft.com/office/drawing/2014/main" id="{4F4815D1-6729-4B2A-8BA3-11A63F8B04F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2" name="Rectangle 90">
                  <a:extLst>
                    <a:ext uri="{FF2B5EF4-FFF2-40B4-BE49-F238E27FC236}">
                      <a16:creationId xmlns:a16="http://schemas.microsoft.com/office/drawing/2014/main" id="{EF9A984F-D01D-4E5F-901A-C72A6EB573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3" name="Rectangle 91">
                  <a:extLst>
                    <a:ext uri="{FF2B5EF4-FFF2-40B4-BE49-F238E27FC236}">
                      <a16:creationId xmlns:a16="http://schemas.microsoft.com/office/drawing/2014/main" id="{E5F7A462-B4E3-40A5-9009-60711002D6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4" name="Rectangle 92">
                  <a:extLst>
                    <a:ext uri="{FF2B5EF4-FFF2-40B4-BE49-F238E27FC236}">
                      <a16:creationId xmlns:a16="http://schemas.microsoft.com/office/drawing/2014/main" id="{D02C8D51-ABB4-4700-A7C3-268B52F3363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5" name="Rectangle 93">
                  <a:extLst>
                    <a:ext uri="{FF2B5EF4-FFF2-40B4-BE49-F238E27FC236}">
                      <a16:creationId xmlns:a16="http://schemas.microsoft.com/office/drawing/2014/main" id="{FD2AEC84-5FD8-4B91-BC42-0D17D655BA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6" name="Rectangle 94">
                  <a:extLst>
                    <a:ext uri="{FF2B5EF4-FFF2-40B4-BE49-F238E27FC236}">
                      <a16:creationId xmlns:a16="http://schemas.microsoft.com/office/drawing/2014/main" id="{609FBEE8-DBAE-47EC-9F55-BF6B940A9C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7" name="Rectangle 95">
                  <a:extLst>
                    <a:ext uri="{FF2B5EF4-FFF2-40B4-BE49-F238E27FC236}">
                      <a16:creationId xmlns:a16="http://schemas.microsoft.com/office/drawing/2014/main" id="{3D87E3B6-4D51-4856-A9AE-B6FAEF2552C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8" name="Rectangle 96">
                  <a:extLst>
                    <a:ext uri="{FF2B5EF4-FFF2-40B4-BE49-F238E27FC236}">
                      <a16:creationId xmlns:a16="http://schemas.microsoft.com/office/drawing/2014/main" id="{73668157-C8F8-40BA-B185-165C73F4F2A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9" name="Rectangle 97">
                  <a:extLst>
                    <a:ext uri="{FF2B5EF4-FFF2-40B4-BE49-F238E27FC236}">
                      <a16:creationId xmlns:a16="http://schemas.microsoft.com/office/drawing/2014/main" id="{C9DAD950-40E4-4983-82F2-60EB174C4A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0" name="Rectangle 98">
                  <a:extLst>
                    <a:ext uri="{FF2B5EF4-FFF2-40B4-BE49-F238E27FC236}">
                      <a16:creationId xmlns:a16="http://schemas.microsoft.com/office/drawing/2014/main" id="{760053AE-3D63-4C66-B32A-E014CD1BA03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1" name="Rectangle 99">
                  <a:extLst>
                    <a:ext uri="{FF2B5EF4-FFF2-40B4-BE49-F238E27FC236}">
                      <a16:creationId xmlns:a16="http://schemas.microsoft.com/office/drawing/2014/main" id="{272BC51A-9FD7-4C28-96E7-529384B6179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2" name="Rectangle 100">
                  <a:extLst>
                    <a:ext uri="{FF2B5EF4-FFF2-40B4-BE49-F238E27FC236}">
                      <a16:creationId xmlns:a16="http://schemas.microsoft.com/office/drawing/2014/main" id="{011A0570-62E0-492C-9C38-6AF22410BD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3" name="Rectangle 101">
                  <a:extLst>
                    <a:ext uri="{FF2B5EF4-FFF2-40B4-BE49-F238E27FC236}">
                      <a16:creationId xmlns:a16="http://schemas.microsoft.com/office/drawing/2014/main" id="{FBCC5359-4F07-4F36-ACC5-C9BA0064C7C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4" name="Rectangle 102">
                  <a:extLst>
                    <a:ext uri="{FF2B5EF4-FFF2-40B4-BE49-F238E27FC236}">
                      <a16:creationId xmlns:a16="http://schemas.microsoft.com/office/drawing/2014/main" id="{903FC428-E6E1-4EB5-A8E5-4700C6BF09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5" name="Rectangle 103">
                  <a:extLst>
                    <a:ext uri="{FF2B5EF4-FFF2-40B4-BE49-F238E27FC236}">
                      <a16:creationId xmlns:a16="http://schemas.microsoft.com/office/drawing/2014/main" id="{AAB64BEE-5CC7-4582-B93C-5763A2A602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6" name="Rectangle 104">
                  <a:extLst>
                    <a:ext uri="{FF2B5EF4-FFF2-40B4-BE49-F238E27FC236}">
                      <a16:creationId xmlns:a16="http://schemas.microsoft.com/office/drawing/2014/main" id="{3E2E9B51-62A0-45F2-9C57-F80A8275FF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7" name="Rectangle 105">
                  <a:extLst>
                    <a:ext uri="{FF2B5EF4-FFF2-40B4-BE49-F238E27FC236}">
                      <a16:creationId xmlns:a16="http://schemas.microsoft.com/office/drawing/2014/main" id="{247D9A1D-B05F-4E82-B788-58BDE64E40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8" name="Rectangle 106">
                  <a:extLst>
                    <a:ext uri="{FF2B5EF4-FFF2-40B4-BE49-F238E27FC236}">
                      <a16:creationId xmlns:a16="http://schemas.microsoft.com/office/drawing/2014/main" id="{7198E851-BE06-4C67-AE30-8097A85A112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9" name="Rectangle 107">
                  <a:extLst>
                    <a:ext uri="{FF2B5EF4-FFF2-40B4-BE49-F238E27FC236}">
                      <a16:creationId xmlns:a16="http://schemas.microsoft.com/office/drawing/2014/main" id="{8A9E9DA3-B951-42BA-B4E4-EAD1613AB7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0" name="Rectangle 108">
                  <a:extLst>
                    <a:ext uri="{FF2B5EF4-FFF2-40B4-BE49-F238E27FC236}">
                      <a16:creationId xmlns:a16="http://schemas.microsoft.com/office/drawing/2014/main" id="{EE1F31F9-6F70-45E2-BC08-F4BBAB3C20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1" name="Rectangle 109">
                  <a:extLst>
                    <a:ext uri="{FF2B5EF4-FFF2-40B4-BE49-F238E27FC236}">
                      <a16:creationId xmlns:a16="http://schemas.microsoft.com/office/drawing/2014/main" id="{9125FFDD-1F1B-4034-843A-59838E075E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2" name="Rectangle 110">
                  <a:extLst>
                    <a:ext uri="{FF2B5EF4-FFF2-40B4-BE49-F238E27FC236}">
                      <a16:creationId xmlns:a16="http://schemas.microsoft.com/office/drawing/2014/main" id="{58DF8A9E-2C0A-49AD-AA4E-9A408DE8644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3" name="Rectangle 111">
                  <a:extLst>
                    <a:ext uri="{FF2B5EF4-FFF2-40B4-BE49-F238E27FC236}">
                      <a16:creationId xmlns:a16="http://schemas.microsoft.com/office/drawing/2014/main" id="{04B4FCDA-51DF-4956-B009-3D0B7868E3D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4" name="Rectangle 112">
                  <a:extLst>
                    <a:ext uri="{FF2B5EF4-FFF2-40B4-BE49-F238E27FC236}">
                      <a16:creationId xmlns:a16="http://schemas.microsoft.com/office/drawing/2014/main" id="{7A7CC20B-AEFD-4B5A-A635-0CA61DA74D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5" name="Rectangle 113">
                  <a:extLst>
                    <a:ext uri="{FF2B5EF4-FFF2-40B4-BE49-F238E27FC236}">
                      <a16:creationId xmlns:a16="http://schemas.microsoft.com/office/drawing/2014/main" id="{338F8A71-84D7-4C4E-8297-1BC0147A96D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6" name="Rectangle 114">
                  <a:extLst>
                    <a:ext uri="{FF2B5EF4-FFF2-40B4-BE49-F238E27FC236}">
                      <a16:creationId xmlns:a16="http://schemas.microsoft.com/office/drawing/2014/main" id="{3592B1D1-D0B2-44FE-9D3F-636B3AA574F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7" name="Rectangle 115">
                  <a:extLst>
                    <a:ext uri="{FF2B5EF4-FFF2-40B4-BE49-F238E27FC236}">
                      <a16:creationId xmlns:a16="http://schemas.microsoft.com/office/drawing/2014/main" id="{98226539-A688-43EE-9306-1933CAF3134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8" name="Rectangle 116">
                  <a:extLst>
                    <a:ext uri="{FF2B5EF4-FFF2-40B4-BE49-F238E27FC236}">
                      <a16:creationId xmlns:a16="http://schemas.microsoft.com/office/drawing/2014/main" id="{9DA40196-18AA-4F8C-BB07-2B6687CDC2D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9" name="Rectangle 117">
                  <a:extLst>
                    <a:ext uri="{FF2B5EF4-FFF2-40B4-BE49-F238E27FC236}">
                      <a16:creationId xmlns:a16="http://schemas.microsoft.com/office/drawing/2014/main" id="{77A1A6FC-3811-4BA5-8893-D06A5D6CFCC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0" name="Rectangle 118">
                  <a:extLst>
                    <a:ext uri="{FF2B5EF4-FFF2-40B4-BE49-F238E27FC236}">
                      <a16:creationId xmlns:a16="http://schemas.microsoft.com/office/drawing/2014/main" id="{C0077ECE-0C72-467F-8880-2B5CA49D3A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1" name="Rectangle 119">
                  <a:extLst>
                    <a:ext uri="{FF2B5EF4-FFF2-40B4-BE49-F238E27FC236}">
                      <a16:creationId xmlns:a16="http://schemas.microsoft.com/office/drawing/2014/main" id="{02EEE22B-7A49-480B-AA16-7D52510FC3A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2" name="Rectangle 120">
                  <a:extLst>
                    <a:ext uri="{FF2B5EF4-FFF2-40B4-BE49-F238E27FC236}">
                      <a16:creationId xmlns:a16="http://schemas.microsoft.com/office/drawing/2014/main" id="{B40EB9E6-F4CB-45F0-AD1E-81EF736EF4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3" name="Rectangle 121">
                  <a:extLst>
                    <a:ext uri="{FF2B5EF4-FFF2-40B4-BE49-F238E27FC236}">
                      <a16:creationId xmlns:a16="http://schemas.microsoft.com/office/drawing/2014/main" id="{CB19E547-1802-4798-9542-D82B596993E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4" name="Rectangle 122">
                  <a:extLst>
                    <a:ext uri="{FF2B5EF4-FFF2-40B4-BE49-F238E27FC236}">
                      <a16:creationId xmlns:a16="http://schemas.microsoft.com/office/drawing/2014/main" id="{F522DC77-FA90-4999-9570-C04C2DC3FB8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5" name="Rectangle 123">
                  <a:extLst>
                    <a:ext uri="{FF2B5EF4-FFF2-40B4-BE49-F238E27FC236}">
                      <a16:creationId xmlns:a16="http://schemas.microsoft.com/office/drawing/2014/main" id="{C1227053-EBE8-41EA-ABC5-B1FA99451B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6" name="Rectangle 124">
                  <a:extLst>
                    <a:ext uri="{FF2B5EF4-FFF2-40B4-BE49-F238E27FC236}">
                      <a16:creationId xmlns:a16="http://schemas.microsoft.com/office/drawing/2014/main" id="{C6E4859C-E2BC-48A8-961E-996F9105897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7" name="Rectangle 125">
                  <a:extLst>
                    <a:ext uri="{FF2B5EF4-FFF2-40B4-BE49-F238E27FC236}">
                      <a16:creationId xmlns:a16="http://schemas.microsoft.com/office/drawing/2014/main" id="{2E7C09B6-1CEE-4E69-AC59-039E4298BF6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8" name="Rectangle 126">
                  <a:extLst>
                    <a:ext uri="{FF2B5EF4-FFF2-40B4-BE49-F238E27FC236}">
                      <a16:creationId xmlns:a16="http://schemas.microsoft.com/office/drawing/2014/main" id="{C668A7D9-93AA-49F6-87D0-D234A25A07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9" name="Rectangle 127">
                  <a:extLst>
                    <a:ext uri="{FF2B5EF4-FFF2-40B4-BE49-F238E27FC236}">
                      <a16:creationId xmlns:a16="http://schemas.microsoft.com/office/drawing/2014/main" id="{660E5448-27B6-40D7-A890-9C774516A4F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0" name="Rectangle 128">
                  <a:extLst>
                    <a:ext uri="{FF2B5EF4-FFF2-40B4-BE49-F238E27FC236}">
                      <a16:creationId xmlns:a16="http://schemas.microsoft.com/office/drawing/2014/main" id="{7EAFDDD9-962D-4229-932B-644B3E9B14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1" name="Rectangle 129">
                  <a:extLst>
                    <a:ext uri="{FF2B5EF4-FFF2-40B4-BE49-F238E27FC236}">
                      <a16:creationId xmlns:a16="http://schemas.microsoft.com/office/drawing/2014/main" id="{F7058817-92B8-4260-88B3-3510753FEA2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2" name="Rectangle 130">
                  <a:extLst>
                    <a:ext uri="{FF2B5EF4-FFF2-40B4-BE49-F238E27FC236}">
                      <a16:creationId xmlns:a16="http://schemas.microsoft.com/office/drawing/2014/main" id="{F1DA4E2A-DCD7-41B3-BA16-6F07DADE4A3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3" name="Rectangle 131">
                  <a:extLst>
                    <a:ext uri="{FF2B5EF4-FFF2-40B4-BE49-F238E27FC236}">
                      <a16:creationId xmlns:a16="http://schemas.microsoft.com/office/drawing/2014/main" id="{B71D3C1B-F9D7-48EC-8FAF-C1A1F4EDACC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4" name="Rectangle 132">
                  <a:extLst>
                    <a:ext uri="{FF2B5EF4-FFF2-40B4-BE49-F238E27FC236}">
                      <a16:creationId xmlns:a16="http://schemas.microsoft.com/office/drawing/2014/main" id="{2C46D1D1-A1BF-4DE1-B29B-88F71170F16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5" name="Rectangle 133">
                  <a:extLst>
                    <a:ext uri="{FF2B5EF4-FFF2-40B4-BE49-F238E27FC236}">
                      <a16:creationId xmlns:a16="http://schemas.microsoft.com/office/drawing/2014/main" id="{064C67CD-4EAE-4A17-B985-26C741E7AFA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6" name="Rectangle 134">
                  <a:extLst>
                    <a:ext uri="{FF2B5EF4-FFF2-40B4-BE49-F238E27FC236}">
                      <a16:creationId xmlns:a16="http://schemas.microsoft.com/office/drawing/2014/main" id="{38AF4BF5-4628-4955-8097-9E5EB8679F2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7" name="Rectangle 135">
                  <a:extLst>
                    <a:ext uri="{FF2B5EF4-FFF2-40B4-BE49-F238E27FC236}">
                      <a16:creationId xmlns:a16="http://schemas.microsoft.com/office/drawing/2014/main" id="{6AD18AA5-192F-4831-99C8-EF1D5901FD8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8" name="Rectangle 136">
                  <a:extLst>
                    <a:ext uri="{FF2B5EF4-FFF2-40B4-BE49-F238E27FC236}">
                      <a16:creationId xmlns:a16="http://schemas.microsoft.com/office/drawing/2014/main" id="{960A3791-9717-4A97-A203-98BC0CF249E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9" name="Rectangle 137">
                  <a:extLst>
                    <a:ext uri="{FF2B5EF4-FFF2-40B4-BE49-F238E27FC236}">
                      <a16:creationId xmlns:a16="http://schemas.microsoft.com/office/drawing/2014/main" id="{58DF34E8-E512-497C-B21C-2198FB2C94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0" name="Rectangle 138">
                  <a:extLst>
                    <a:ext uri="{FF2B5EF4-FFF2-40B4-BE49-F238E27FC236}">
                      <a16:creationId xmlns:a16="http://schemas.microsoft.com/office/drawing/2014/main" id="{35EA7555-838E-4C6C-BA33-D2537A0ABD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1" name="Rectangle 139">
                  <a:extLst>
                    <a:ext uri="{FF2B5EF4-FFF2-40B4-BE49-F238E27FC236}">
                      <a16:creationId xmlns:a16="http://schemas.microsoft.com/office/drawing/2014/main" id="{00C79596-5AD5-4617-B249-EE8544F210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2" name="Rectangle 140">
                  <a:extLst>
                    <a:ext uri="{FF2B5EF4-FFF2-40B4-BE49-F238E27FC236}">
                      <a16:creationId xmlns:a16="http://schemas.microsoft.com/office/drawing/2014/main" id="{0A04A6C0-8BC1-44E8-A117-25D0CB3973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3" name="Rectangle 141">
                  <a:extLst>
                    <a:ext uri="{FF2B5EF4-FFF2-40B4-BE49-F238E27FC236}">
                      <a16:creationId xmlns:a16="http://schemas.microsoft.com/office/drawing/2014/main" id="{C71D88AA-C619-4F3C-9CCF-A52A1931C8F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4" name="Rectangle 142">
                  <a:extLst>
                    <a:ext uri="{FF2B5EF4-FFF2-40B4-BE49-F238E27FC236}">
                      <a16:creationId xmlns:a16="http://schemas.microsoft.com/office/drawing/2014/main" id="{C8A640CD-015A-4C1A-9D4B-0D327DA2B2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5" name="Rectangle 143">
                  <a:extLst>
                    <a:ext uri="{FF2B5EF4-FFF2-40B4-BE49-F238E27FC236}">
                      <a16:creationId xmlns:a16="http://schemas.microsoft.com/office/drawing/2014/main" id="{6B9FBB8B-F447-4E68-B20D-61A20C573C1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6" name="Rectangle 144">
                  <a:extLst>
                    <a:ext uri="{FF2B5EF4-FFF2-40B4-BE49-F238E27FC236}">
                      <a16:creationId xmlns:a16="http://schemas.microsoft.com/office/drawing/2014/main" id="{4176B825-CD77-4AA5-81F6-189E6EA2AC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7" name="Rectangle 145">
                  <a:extLst>
                    <a:ext uri="{FF2B5EF4-FFF2-40B4-BE49-F238E27FC236}">
                      <a16:creationId xmlns:a16="http://schemas.microsoft.com/office/drawing/2014/main" id="{2DBA28BE-84C5-4460-9187-202EE3827A9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8" name="Rectangle 146">
                  <a:extLst>
                    <a:ext uri="{FF2B5EF4-FFF2-40B4-BE49-F238E27FC236}">
                      <a16:creationId xmlns:a16="http://schemas.microsoft.com/office/drawing/2014/main" id="{80E7C3FC-9162-4120-BDC2-6705AA8F8A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9" name="Rectangle 147">
                  <a:extLst>
                    <a:ext uri="{FF2B5EF4-FFF2-40B4-BE49-F238E27FC236}">
                      <a16:creationId xmlns:a16="http://schemas.microsoft.com/office/drawing/2014/main" id="{69D86DBD-8229-4BF8-94DA-E838AB692F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0" name="Rectangle 148">
                  <a:extLst>
                    <a:ext uri="{FF2B5EF4-FFF2-40B4-BE49-F238E27FC236}">
                      <a16:creationId xmlns:a16="http://schemas.microsoft.com/office/drawing/2014/main" id="{ED8011BB-E318-41EF-9DFC-BDDFF743BF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1" name="Rectangle 149">
                  <a:extLst>
                    <a:ext uri="{FF2B5EF4-FFF2-40B4-BE49-F238E27FC236}">
                      <a16:creationId xmlns:a16="http://schemas.microsoft.com/office/drawing/2014/main" id="{87E02E7A-0C62-4C8D-8BF8-9EE9BC795C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2" name="Rectangle 150">
                  <a:extLst>
                    <a:ext uri="{FF2B5EF4-FFF2-40B4-BE49-F238E27FC236}">
                      <a16:creationId xmlns:a16="http://schemas.microsoft.com/office/drawing/2014/main" id="{FB088250-9183-48DE-9035-AB1E59858D8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3" name="Rectangle 151">
                  <a:extLst>
                    <a:ext uri="{FF2B5EF4-FFF2-40B4-BE49-F238E27FC236}">
                      <a16:creationId xmlns:a16="http://schemas.microsoft.com/office/drawing/2014/main" id="{2D20E871-B9F1-4C8E-AAD9-B2770FCB455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4" name="Rectangle 152">
                  <a:extLst>
                    <a:ext uri="{FF2B5EF4-FFF2-40B4-BE49-F238E27FC236}">
                      <a16:creationId xmlns:a16="http://schemas.microsoft.com/office/drawing/2014/main" id="{FB6EC506-EC5B-4FD5-9476-ACCD0B9B19C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5" name="Rectangle 153">
                  <a:extLst>
                    <a:ext uri="{FF2B5EF4-FFF2-40B4-BE49-F238E27FC236}">
                      <a16:creationId xmlns:a16="http://schemas.microsoft.com/office/drawing/2014/main" id="{00BBCA56-34B6-48E7-A4FE-8AEBEA34251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6" name="Rectangle 154">
                  <a:extLst>
                    <a:ext uri="{FF2B5EF4-FFF2-40B4-BE49-F238E27FC236}">
                      <a16:creationId xmlns:a16="http://schemas.microsoft.com/office/drawing/2014/main" id="{96108B41-CCA8-4E5E-8F7B-7278E1C26C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7" name="Rectangle 155">
                  <a:extLst>
                    <a:ext uri="{FF2B5EF4-FFF2-40B4-BE49-F238E27FC236}">
                      <a16:creationId xmlns:a16="http://schemas.microsoft.com/office/drawing/2014/main" id="{C67E2AC9-E2E6-4F96-9E78-C7737F2A65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8" name="Rectangle 156">
                  <a:extLst>
                    <a:ext uri="{FF2B5EF4-FFF2-40B4-BE49-F238E27FC236}">
                      <a16:creationId xmlns:a16="http://schemas.microsoft.com/office/drawing/2014/main" id="{B6973B09-76D8-4B42-8F3C-615836F94B2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9" name="Rectangle 157">
                  <a:extLst>
                    <a:ext uri="{FF2B5EF4-FFF2-40B4-BE49-F238E27FC236}">
                      <a16:creationId xmlns:a16="http://schemas.microsoft.com/office/drawing/2014/main" id="{C12C7078-4CC9-42FE-B371-108587D5A5C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0" name="Rectangle 158">
                  <a:extLst>
                    <a:ext uri="{FF2B5EF4-FFF2-40B4-BE49-F238E27FC236}">
                      <a16:creationId xmlns:a16="http://schemas.microsoft.com/office/drawing/2014/main" id="{017BEE76-B5CA-423A-B368-9E84F28468F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1" name="Rectangle 159">
                  <a:extLst>
                    <a:ext uri="{FF2B5EF4-FFF2-40B4-BE49-F238E27FC236}">
                      <a16:creationId xmlns:a16="http://schemas.microsoft.com/office/drawing/2014/main" id="{59C224DD-852A-4FCD-98CA-54BDC06B97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2" name="Rectangle 160">
                  <a:extLst>
                    <a:ext uri="{FF2B5EF4-FFF2-40B4-BE49-F238E27FC236}">
                      <a16:creationId xmlns:a16="http://schemas.microsoft.com/office/drawing/2014/main" id="{B75F3D30-7047-468B-B74D-9DA78F8C93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3" name="Rectangle 161">
                  <a:extLst>
                    <a:ext uri="{FF2B5EF4-FFF2-40B4-BE49-F238E27FC236}">
                      <a16:creationId xmlns:a16="http://schemas.microsoft.com/office/drawing/2014/main" id="{78CE0865-7C20-432C-AF55-9914F318C6F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4" name="Rectangle 162">
                  <a:extLst>
                    <a:ext uri="{FF2B5EF4-FFF2-40B4-BE49-F238E27FC236}">
                      <a16:creationId xmlns:a16="http://schemas.microsoft.com/office/drawing/2014/main" id="{F6B2940F-647E-4FB8-BDA5-CCEF51E8C71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5" name="Rectangle 163">
                  <a:extLst>
                    <a:ext uri="{FF2B5EF4-FFF2-40B4-BE49-F238E27FC236}">
                      <a16:creationId xmlns:a16="http://schemas.microsoft.com/office/drawing/2014/main" id="{61117B30-A5DE-4C9C-A5D3-06F916D7A8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6" name="Rectangle 164">
                  <a:extLst>
                    <a:ext uri="{FF2B5EF4-FFF2-40B4-BE49-F238E27FC236}">
                      <a16:creationId xmlns:a16="http://schemas.microsoft.com/office/drawing/2014/main" id="{D5C9AC90-044E-400C-8A51-15C91ABBCC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7" name="Rectangle 165">
                  <a:extLst>
                    <a:ext uri="{FF2B5EF4-FFF2-40B4-BE49-F238E27FC236}">
                      <a16:creationId xmlns:a16="http://schemas.microsoft.com/office/drawing/2014/main" id="{6C80DAE1-05C5-41FC-A82C-EEECA0EF7A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8" name="Rectangle 166">
                  <a:extLst>
                    <a:ext uri="{FF2B5EF4-FFF2-40B4-BE49-F238E27FC236}">
                      <a16:creationId xmlns:a16="http://schemas.microsoft.com/office/drawing/2014/main" id="{2B165AE0-0A43-4182-A51D-AA77870F91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9" name="Rectangle 167">
                  <a:extLst>
                    <a:ext uri="{FF2B5EF4-FFF2-40B4-BE49-F238E27FC236}">
                      <a16:creationId xmlns:a16="http://schemas.microsoft.com/office/drawing/2014/main" id="{77F7D883-A206-4356-AF9A-12423AD37C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0" name="Rectangle 168">
                  <a:extLst>
                    <a:ext uri="{FF2B5EF4-FFF2-40B4-BE49-F238E27FC236}">
                      <a16:creationId xmlns:a16="http://schemas.microsoft.com/office/drawing/2014/main" id="{200774E0-679A-436F-8D46-401A274F01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1" name="Rectangle 169">
                  <a:extLst>
                    <a:ext uri="{FF2B5EF4-FFF2-40B4-BE49-F238E27FC236}">
                      <a16:creationId xmlns:a16="http://schemas.microsoft.com/office/drawing/2014/main" id="{6A491F93-E3C4-45D2-A82B-1D28D98CA2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2" name="Rectangle 170">
                  <a:extLst>
                    <a:ext uri="{FF2B5EF4-FFF2-40B4-BE49-F238E27FC236}">
                      <a16:creationId xmlns:a16="http://schemas.microsoft.com/office/drawing/2014/main" id="{D40F18E5-39D3-40B9-884C-B43C92FEEBD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3" name="Rectangle 171">
                  <a:extLst>
                    <a:ext uri="{FF2B5EF4-FFF2-40B4-BE49-F238E27FC236}">
                      <a16:creationId xmlns:a16="http://schemas.microsoft.com/office/drawing/2014/main" id="{F33699AA-105E-4326-8D47-3988B1A156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4" name="Rectangle 172">
                  <a:extLst>
                    <a:ext uri="{FF2B5EF4-FFF2-40B4-BE49-F238E27FC236}">
                      <a16:creationId xmlns:a16="http://schemas.microsoft.com/office/drawing/2014/main" id="{5812119A-338E-4892-874D-7D1CBFD72FE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" name="Rectangle 173">
                  <a:extLst>
                    <a:ext uri="{FF2B5EF4-FFF2-40B4-BE49-F238E27FC236}">
                      <a16:creationId xmlns:a16="http://schemas.microsoft.com/office/drawing/2014/main" id="{D27B4046-D3C4-4FF2-876E-F31868B1B01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" name="Rectangle 174">
                  <a:extLst>
                    <a:ext uri="{FF2B5EF4-FFF2-40B4-BE49-F238E27FC236}">
                      <a16:creationId xmlns:a16="http://schemas.microsoft.com/office/drawing/2014/main" id="{B4809E2E-7622-4815-B3BC-ED2DECDC812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7" name="Rectangle 175">
                  <a:extLst>
                    <a:ext uri="{FF2B5EF4-FFF2-40B4-BE49-F238E27FC236}">
                      <a16:creationId xmlns:a16="http://schemas.microsoft.com/office/drawing/2014/main" id="{5350E6A9-FB00-4EC3-ADE8-61E18B873B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8" name="Rectangle 176">
                  <a:extLst>
                    <a:ext uri="{FF2B5EF4-FFF2-40B4-BE49-F238E27FC236}">
                      <a16:creationId xmlns:a16="http://schemas.microsoft.com/office/drawing/2014/main" id="{ABCC9EA6-7B92-427E-B0C5-61119BD6BE8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9" name="Rectangle 177">
                  <a:extLst>
                    <a:ext uri="{FF2B5EF4-FFF2-40B4-BE49-F238E27FC236}">
                      <a16:creationId xmlns:a16="http://schemas.microsoft.com/office/drawing/2014/main" id="{2B6DF6E4-6AAE-41C1-AF74-4389425AAA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0" name="Rectangle 178">
                  <a:extLst>
                    <a:ext uri="{FF2B5EF4-FFF2-40B4-BE49-F238E27FC236}">
                      <a16:creationId xmlns:a16="http://schemas.microsoft.com/office/drawing/2014/main" id="{639D4EE2-46C1-47C1-9B98-0112798449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1" name="Rectangle 179">
                  <a:extLst>
                    <a:ext uri="{FF2B5EF4-FFF2-40B4-BE49-F238E27FC236}">
                      <a16:creationId xmlns:a16="http://schemas.microsoft.com/office/drawing/2014/main" id="{D2FCE7C3-FF16-4BD8-B2F4-2A24A3A7AA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2" name="Rectangle 180">
                  <a:extLst>
                    <a:ext uri="{FF2B5EF4-FFF2-40B4-BE49-F238E27FC236}">
                      <a16:creationId xmlns:a16="http://schemas.microsoft.com/office/drawing/2014/main" id="{28484ABD-0F6F-4CF9-9FD4-506C2867CC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3" name="Rectangle 181">
                  <a:extLst>
                    <a:ext uri="{FF2B5EF4-FFF2-40B4-BE49-F238E27FC236}">
                      <a16:creationId xmlns:a16="http://schemas.microsoft.com/office/drawing/2014/main" id="{3E7C2031-9950-4DA5-9348-1B867B3DC34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4" name="Rectangle 182">
                  <a:extLst>
                    <a:ext uri="{FF2B5EF4-FFF2-40B4-BE49-F238E27FC236}">
                      <a16:creationId xmlns:a16="http://schemas.microsoft.com/office/drawing/2014/main" id="{FA063EB3-1B76-43AB-864D-DA02918A63F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" name="Rectangle 183">
                  <a:extLst>
                    <a:ext uri="{FF2B5EF4-FFF2-40B4-BE49-F238E27FC236}">
                      <a16:creationId xmlns:a16="http://schemas.microsoft.com/office/drawing/2014/main" id="{B8CA8060-D7BD-461D-8D85-E8C20C6F59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6" name="Rectangle 184">
                  <a:extLst>
                    <a:ext uri="{FF2B5EF4-FFF2-40B4-BE49-F238E27FC236}">
                      <a16:creationId xmlns:a16="http://schemas.microsoft.com/office/drawing/2014/main" id="{DD411826-CED2-4CC3-B4B9-5DABF2C0B55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7" name="Rectangle 185">
                  <a:extLst>
                    <a:ext uri="{FF2B5EF4-FFF2-40B4-BE49-F238E27FC236}">
                      <a16:creationId xmlns:a16="http://schemas.microsoft.com/office/drawing/2014/main" id="{4C3621B8-1B43-4F9C-A333-329D3B595B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8" name="Rectangle 186">
                  <a:extLst>
                    <a:ext uri="{FF2B5EF4-FFF2-40B4-BE49-F238E27FC236}">
                      <a16:creationId xmlns:a16="http://schemas.microsoft.com/office/drawing/2014/main" id="{79093EDB-8B0B-4755-96AC-0C7817FA00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9" name="Rectangle 187">
                  <a:extLst>
                    <a:ext uri="{FF2B5EF4-FFF2-40B4-BE49-F238E27FC236}">
                      <a16:creationId xmlns:a16="http://schemas.microsoft.com/office/drawing/2014/main" id="{8EAF9A95-EE25-459C-B83C-5A00E90CFC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0" name="Rectangle 188">
                  <a:extLst>
                    <a:ext uri="{FF2B5EF4-FFF2-40B4-BE49-F238E27FC236}">
                      <a16:creationId xmlns:a16="http://schemas.microsoft.com/office/drawing/2014/main" id="{765E7414-B009-483C-801A-1AB382E4C9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1" name="Rectangle 189">
                  <a:extLst>
                    <a:ext uri="{FF2B5EF4-FFF2-40B4-BE49-F238E27FC236}">
                      <a16:creationId xmlns:a16="http://schemas.microsoft.com/office/drawing/2014/main" id="{4535D999-2ACB-4383-9C5A-686855CC57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2" name="Rectangle 190">
                  <a:extLst>
                    <a:ext uri="{FF2B5EF4-FFF2-40B4-BE49-F238E27FC236}">
                      <a16:creationId xmlns:a16="http://schemas.microsoft.com/office/drawing/2014/main" id="{F1542349-06A9-492B-8B19-F57BC126F2C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3" name="Rectangle 191">
                  <a:extLst>
                    <a:ext uri="{FF2B5EF4-FFF2-40B4-BE49-F238E27FC236}">
                      <a16:creationId xmlns:a16="http://schemas.microsoft.com/office/drawing/2014/main" id="{79015F6B-CD92-47B6-AE20-D88A485456F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4" name="Rectangle 192">
                  <a:extLst>
                    <a:ext uri="{FF2B5EF4-FFF2-40B4-BE49-F238E27FC236}">
                      <a16:creationId xmlns:a16="http://schemas.microsoft.com/office/drawing/2014/main" id="{6F37BEEE-6E81-4E94-AC79-F7E0862F8B5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5" name="Rectangle 193">
                  <a:extLst>
                    <a:ext uri="{FF2B5EF4-FFF2-40B4-BE49-F238E27FC236}">
                      <a16:creationId xmlns:a16="http://schemas.microsoft.com/office/drawing/2014/main" id="{E93297A7-A6A7-4B27-BB7C-9CDF5C5FBF2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6" name="Rectangle 194">
                  <a:extLst>
                    <a:ext uri="{FF2B5EF4-FFF2-40B4-BE49-F238E27FC236}">
                      <a16:creationId xmlns:a16="http://schemas.microsoft.com/office/drawing/2014/main" id="{B9D598A3-7134-44C1-B1E1-8CE7B51611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7" name="Rectangle 195">
                  <a:extLst>
                    <a:ext uri="{FF2B5EF4-FFF2-40B4-BE49-F238E27FC236}">
                      <a16:creationId xmlns:a16="http://schemas.microsoft.com/office/drawing/2014/main" id="{80D31E4E-9633-4168-A1BA-2CE0353DAB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8" name="Rectangle 196">
                  <a:extLst>
                    <a:ext uri="{FF2B5EF4-FFF2-40B4-BE49-F238E27FC236}">
                      <a16:creationId xmlns:a16="http://schemas.microsoft.com/office/drawing/2014/main" id="{E543237B-C77A-44E4-90EA-23152F09FF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9" name="Rectangle 197">
                  <a:extLst>
                    <a:ext uri="{FF2B5EF4-FFF2-40B4-BE49-F238E27FC236}">
                      <a16:creationId xmlns:a16="http://schemas.microsoft.com/office/drawing/2014/main" id="{D168EB8C-8846-4F71-9BFC-36F0199508C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0" name="Rectangle 198">
                  <a:extLst>
                    <a:ext uri="{FF2B5EF4-FFF2-40B4-BE49-F238E27FC236}">
                      <a16:creationId xmlns:a16="http://schemas.microsoft.com/office/drawing/2014/main" id="{300C5D37-173D-4534-9C48-826EC076D25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1" name="Rectangle 199">
                  <a:extLst>
                    <a:ext uri="{FF2B5EF4-FFF2-40B4-BE49-F238E27FC236}">
                      <a16:creationId xmlns:a16="http://schemas.microsoft.com/office/drawing/2014/main" id="{64DE4C82-F8D8-4FF6-A272-E0DAFD6C3D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2" name="Rectangle 200">
                  <a:extLst>
                    <a:ext uri="{FF2B5EF4-FFF2-40B4-BE49-F238E27FC236}">
                      <a16:creationId xmlns:a16="http://schemas.microsoft.com/office/drawing/2014/main" id="{A788E572-D57C-4CB7-81A8-6F0657F9B7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3" name="Rectangle 201">
                  <a:extLst>
                    <a:ext uri="{FF2B5EF4-FFF2-40B4-BE49-F238E27FC236}">
                      <a16:creationId xmlns:a16="http://schemas.microsoft.com/office/drawing/2014/main" id="{E5508F97-9A80-4464-B3CC-63BF5E2C692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4" name="Rectangle 202">
                  <a:extLst>
                    <a:ext uri="{FF2B5EF4-FFF2-40B4-BE49-F238E27FC236}">
                      <a16:creationId xmlns:a16="http://schemas.microsoft.com/office/drawing/2014/main" id="{5D6B50EA-6B82-49ED-8625-9C4372A6C3E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5" name="Rectangle 203">
                  <a:extLst>
                    <a:ext uri="{FF2B5EF4-FFF2-40B4-BE49-F238E27FC236}">
                      <a16:creationId xmlns:a16="http://schemas.microsoft.com/office/drawing/2014/main" id="{83F00635-88E6-4620-9EB4-12CCDEBB79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6" name="Rectangle 204">
                  <a:extLst>
                    <a:ext uri="{FF2B5EF4-FFF2-40B4-BE49-F238E27FC236}">
                      <a16:creationId xmlns:a16="http://schemas.microsoft.com/office/drawing/2014/main" id="{6ECFA96F-7A5D-4BB3-BA98-AAF1DB23BD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7" name="Rectangle 205">
                  <a:extLst>
                    <a:ext uri="{FF2B5EF4-FFF2-40B4-BE49-F238E27FC236}">
                      <a16:creationId xmlns:a16="http://schemas.microsoft.com/office/drawing/2014/main" id="{DCF943EB-C9A0-40C6-A5B7-9DCD11786F4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8" name="Rectangle 206">
                  <a:extLst>
                    <a:ext uri="{FF2B5EF4-FFF2-40B4-BE49-F238E27FC236}">
                      <a16:creationId xmlns:a16="http://schemas.microsoft.com/office/drawing/2014/main" id="{080A133C-2780-44D2-B1B6-925E4274861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9" name="Rectangle 207">
                  <a:extLst>
                    <a:ext uri="{FF2B5EF4-FFF2-40B4-BE49-F238E27FC236}">
                      <a16:creationId xmlns:a16="http://schemas.microsoft.com/office/drawing/2014/main" id="{E2F73CA8-9197-4940-A966-8B44E6A7247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0" name="Rectangle 208">
                  <a:extLst>
                    <a:ext uri="{FF2B5EF4-FFF2-40B4-BE49-F238E27FC236}">
                      <a16:creationId xmlns:a16="http://schemas.microsoft.com/office/drawing/2014/main" id="{67F5B159-FB0C-4FB9-AD3C-A5590FA250A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1" name="Rectangle 209">
                  <a:extLst>
                    <a:ext uri="{FF2B5EF4-FFF2-40B4-BE49-F238E27FC236}">
                      <a16:creationId xmlns:a16="http://schemas.microsoft.com/office/drawing/2014/main" id="{01CDE989-4A7E-486F-8D60-DA437975CC2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2" name="Rectangle 210">
                  <a:extLst>
                    <a:ext uri="{FF2B5EF4-FFF2-40B4-BE49-F238E27FC236}">
                      <a16:creationId xmlns:a16="http://schemas.microsoft.com/office/drawing/2014/main" id="{4189403B-979E-44B9-82EC-363C99776E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3" name="Rectangle 211">
                  <a:extLst>
                    <a:ext uri="{FF2B5EF4-FFF2-40B4-BE49-F238E27FC236}">
                      <a16:creationId xmlns:a16="http://schemas.microsoft.com/office/drawing/2014/main" id="{90D71E57-ACF5-4038-A1BA-0D04B30E49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4" name="Rectangle 212">
                  <a:extLst>
                    <a:ext uri="{FF2B5EF4-FFF2-40B4-BE49-F238E27FC236}">
                      <a16:creationId xmlns:a16="http://schemas.microsoft.com/office/drawing/2014/main" id="{8CBDD665-A62E-4B6C-B587-4360BFF3C8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5" name="Rectangle 213">
                  <a:extLst>
                    <a:ext uri="{FF2B5EF4-FFF2-40B4-BE49-F238E27FC236}">
                      <a16:creationId xmlns:a16="http://schemas.microsoft.com/office/drawing/2014/main" id="{1B56AC6D-2C29-4796-9906-BF884E84F49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6" name="Rectangle 214">
                  <a:extLst>
                    <a:ext uri="{FF2B5EF4-FFF2-40B4-BE49-F238E27FC236}">
                      <a16:creationId xmlns:a16="http://schemas.microsoft.com/office/drawing/2014/main" id="{06F9CBFA-13FE-4CD9-8F2C-A3A1B944407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7" name="Rectangle 215">
                  <a:extLst>
                    <a:ext uri="{FF2B5EF4-FFF2-40B4-BE49-F238E27FC236}">
                      <a16:creationId xmlns:a16="http://schemas.microsoft.com/office/drawing/2014/main" id="{09C3D5F9-ADBC-4505-AF73-669B19B8A3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8" name="Rectangle 216">
                  <a:extLst>
                    <a:ext uri="{FF2B5EF4-FFF2-40B4-BE49-F238E27FC236}">
                      <a16:creationId xmlns:a16="http://schemas.microsoft.com/office/drawing/2014/main" id="{339E4B35-D2B7-4A75-977C-F6B3C2254A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9" name="Rectangle 217">
                  <a:extLst>
                    <a:ext uri="{FF2B5EF4-FFF2-40B4-BE49-F238E27FC236}">
                      <a16:creationId xmlns:a16="http://schemas.microsoft.com/office/drawing/2014/main" id="{6C61702E-0384-431B-B4F8-110438BF7A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0" name="Rectangle 218">
                  <a:extLst>
                    <a:ext uri="{FF2B5EF4-FFF2-40B4-BE49-F238E27FC236}">
                      <a16:creationId xmlns:a16="http://schemas.microsoft.com/office/drawing/2014/main" id="{AE1C6D2B-151F-498D-B378-803A49774D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1" name="Rectangle 219">
                  <a:extLst>
                    <a:ext uri="{FF2B5EF4-FFF2-40B4-BE49-F238E27FC236}">
                      <a16:creationId xmlns:a16="http://schemas.microsoft.com/office/drawing/2014/main" id="{ED172E20-8392-4D54-8C4C-4836C492049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2" name="Rectangle 220">
                  <a:extLst>
                    <a:ext uri="{FF2B5EF4-FFF2-40B4-BE49-F238E27FC236}">
                      <a16:creationId xmlns:a16="http://schemas.microsoft.com/office/drawing/2014/main" id="{5187C6C7-5D90-4E0F-AF7C-E0DC3A06D2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3" name="Rectangle 221">
                  <a:extLst>
                    <a:ext uri="{FF2B5EF4-FFF2-40B4-BE49-F238E27FC236}">
                      <a16:creationId xmlns:a16="http://schemas.microsoft.com/office/drawing/2014/main" id="{D7DD8185-D3BB-4E7F-9516-C1F302F3BF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4" name="Rectangle 222">
                  <a:extLst>
                    <a:ext uri="{FF2B5EF4-FFF2-40B4-BE49-F238E27FC236}">
                      <a16:creationId xmlns:a16="http://schemas.microsoft.com/office/drawing/2014/main" id="{B1B9969A-72B1-42AF-872E-BBEB24F928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5" name="Rectangle 223">
                  <a:extLst>
                    <a:ext uri="{FF2B5EF4-FFF2-40B4-BE49-F238E27FC236}">
                      <a16:creationId xmlns:a16="http://schemas.microsoft.com/office/drawing/2014/main" id="{93113D78-3260-4898-89AC-D3CFC005A6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6" name="Rectangle 224">
                  <a:extLst>
                    <a:ext uri="{FF2B5EF4-FFF2-40B4-BE49-F238E27FC236}">
                      <a16:creationId xmlns:a16="http://schemas.microsoft.com/office/drawing/2014/main" id="{36936CBD-18EC-49DC-B67C-7BEB4D8ED0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7" name="Rectangle 225">
                  <a:extLst>
                    <a:ext uri="{FF2B5EF4-FFF2-40B4-BE49-F238E27FC236}">
                      <a16:creationId xmlns:a16="http://schemas.microsoft.com/office/drawing/2014/main" id="{7655903C-ABC8-44EF-AD0A-9813A0845D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8" name="Rectangle 226">
                  <a:extLst>
                    <a:ext uri="{FF2B5EF4-FFF2-40B4-BE49-F238E27FC236}">
                      <a16:creationId xmlns:a16="http://schemas.microsoft.com/office/drawing/2014/main" id="{12BBFBB8-8733-4FCB-8FD9-46B48ECBE65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9" name="Rectangle 227">
                  <a:extLst>
                    <a:ext uri="{FF2B5EF4-FFF2-40B4-BE49-F238E27FC236}">
                      <a16:creationId xmlns:a16="http://schemas.microsoft.com/office/drawing/2014/main" id="{C42A5E06-2C2C-4075-B904-906980C221A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0" name="Rectangle 228">
                  <a:extLst>
                    <a:ext uri="{FF2B5EF4-FFF2-40B4-BE49-F238E27FC236}">
                      <a16:creationId xmlns:a16="http://schemas.microsoft.com/office/drawing/2014/main" id="{A315D036-C8A9-4191-916D-C06AF70D1D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1" name="Rectangle 229">
                  <a:extLst>
                    <a:ext uri="{FF2B5EF4-FFF2-40B4-BE49-F238E27FC236}">
                      <a16:creationId xmlns:a16="http://schemas.microsoft.com/office/drawing/2014/main" id="{D459B91E-2714-484D-A6A5-EA32602F7BA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2" name="Rectangle 230">
                  <a:extLst>
                    <a:ext uri="{FF2B5EF4-FFF2-40B4-BE49-F238E27FC236}">
                      <a16:creationId xmlns:a16="http://schemas.microsoft.com/office/drawing/2014/main" id="{BB33B287-B2FD-4FDE-9BB7-41D10851D21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3" name="Rectangle 231">
                  <a:extLst>
                    <a:ext uri="{FF2B5EF4-FFF2-40B4-BE49-F238E27FC236}">
                      <a16:creationId xmlns:a16="http://schemas.microsoft.com/office/drawing/2014/main" id="{592382AB-429F-4D8D-AC4F-76FAE0B1A71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4" name="Rectangle 232">
                  <a:extLst>
                    <a:ext uri="{FF2B5EF4-FFF2-40B4-BE49-F238E27FC236}">
                      <a16:creationId xmlns:a16="http://schemas.microsoft.com/office/drawing/2014/main" id="{8552F869-D7F5-46E6-99DE-153E741D28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5" name="Rectangle 233">
                  <a:extLst>
                    <a:ext uri="{FF2B5EF4-FFF2-40B4-BE49-F238E27FC236}">
                      <a16:creationId xmlns:a16="http://schemas.microsoft.com/office/drawing/2014/main" id="{B0247B8B-15DC-4759-A994-2B836E71A48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6" name="Rectangle 234">
                  <a:extLst>
                    <a:ext uri="{FF2B5EF4-FFF2-40B4-BE49-F238E27FC236}">
                      <a16:creationId xmlns:a16="http://schemas.microsoft.com/office/drawing/2014/main" id="{B90349FA-6173-4F4A-BADE-1895258919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7" name="Rectangle 235">
                  <a:extLst>
                    <a:ext uri="{FF2B5EF4-FFF2-40B4-BE49-F238E27FC236}">
                      <a16:creationId xmlns:a16="http://schemas.microsoft.com/office/drawing/2014/main" id="{9D230E58-6CBD-4CDB-80B4-19209B6FF8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8" name="Rectangle 236">
                  <a:extLst>
                    <a:ext uri="{FF2B5EF4-FFF2-40B4-BE49-F238E27FC236}">
                      <a16:creationId xmlns:a16="http://schemas.microsoft.com/office/drawing/2014/main" id="{8B201060-3862-4D57-9793-AA83DAF9F0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9" name="Rectangle 237">
                  <a:extLst>
                    <a:ext uri="{FF2B5EF4-FFF2-40B4-BE49-F238E27FC236}">
                      <a16:creationId xmlns:a16="http://schemas.microsoft.com/office/drawing/2014/main" id="{5FC3890C-55B6-4253-B21C-7BF429F99C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0" name="Rectangle 238">
                  <a:extLst>
                    <a:ext uri="{FF2B5EF4-FFF2-40B4-BE49-F238E27FC236}">
                      <a16:creationId xmlns:a16="http://schemas.microsoft.com/office/drawing/2014/main" id="{CB995883-4F48-42CC-BD33-EB24B56085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1" name="Rectangle 239">
                  <a:extLst>
                    <a:ext uri="{FF2B5EF4-FFF2-40B4-BE49-F238E27FC236}">
                      <a16:creationId xmlns:a16="http://schemas.microsoft.com/office/drawing/2014/main" id="{3977BE70-FFB2-4A42-82E2-10ED6DF3FB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2" name="Rectangle 240">
                  <a:extLst>
                    <a:ext uri="{FF2B5EF4-FFF2-40B4-BE49-F238E27FC236}">
                      <a16:creationId xmlns:a16="http://schemas.microsoft.com/office/drawing/2014/main" id="{A111A02D-4DA3-4645-A997-F1155549A9F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3" name="Rectangle 241">
                  <a:extLst>
                    <a:ext uri="{FF2B5EF4-FFF2-40B4-BE49-F238E27FC236}">
                      <a16:creationId xmlns:a16="http://schemas.microsoft.com/office/drawing/2014/main" id="{4B37946D-7F0E-476A-B43B-352C91BA27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4" name="Rectangle 242">
                  <a:extLst>
                    <a:ext uri="{FF2B5EF4-FFF2-40B4-BE49-F238E27FC236}">
                      <a16:creationId xmlns:a16="http://schemas.microsoft.com/office/drawing/2014/main" id="{3EAFC056-944B-4B12-8FB9-9FDE600C85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5" name="Rectangle 243">
                  <a:extLst>
                    <a:ext uri="{FF2B5EF4-FFF2-40B4-BE49-F238E27FC236}">
                      <a16:creationId xmlns:a16="http://schemas.microsoft.com/office/drawing/2014/main" id="{C7B01626-301D-4F13-B667-5A66DF20B7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6" name="Rectangle 244">
                  <a:extLst>
                    <a:ext uri="{FF2B5EF4-FFF2-40B4-BE49-F238E27FC236}">
                      <a16:creationId xmlns:a16="http://schemas.microsoft.com/office/drawing/2014/main" id="{8FE1AD38-A25B-439F-8808-E4D6C2CA7B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7" name="Rectangle 245">
                  <a:extLst>
                    <a:ext uri="{FF2B5EF4-FFF2-40B4-BE49-F238E27FC236}">
                      <a16:creationId xmlns:a16="http://schemas.microsoft.com/office/drawing/2014/main" id="{2917B8BF-A868-4270-9004-16058ED171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8" name="Rectangle 246">
                  <a:extLst>
                    <a:ext uri="{FF2B5EF4-FFF2-40B4-BE49-F238E27FC236}">
                      <a16:creationId xmlns:a16="http://schemas.microsoft.com/office/drawing/2014/main" id="{2B9B9219-FE7E-49E9-9E79-2D89100DF4D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9" name="Rectangle 247">
                  <a:extLst>
                    <a:ext uri="{FF2B5EF4-FFF2-40B4-BE49-F238E27FC236}">
                      <a16:creationId xmlns:a16="http://schemas.microsoft.com/office/drawing/2014/main" id="{330A37EB-5A28-478C-8D38-82405430D4B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0" name="Rectangle 248">
                  <a:extLst>
                    <a:ext uri="{FF2B5EF4-FFF2-40B4-BE49-F238E27FC236}">
                      <a16:creationId xmlns:a16="http://schemas.microsoft.com/office/drawing/2014/main" id="{483D3BB4-756A-4F48-90FD-ECADC150E1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1" name="Rectangle 249">
                  <a:extLst>
                    <a:ext uri="{FF2B5EF4-FFF2-40B4-BE49-F238E27FC236}">
                      <a16:creationId xmlns:a16="http://schemas.microsoft.com/office/drawing/2014/main" id="{FB0F745D-DF72-43C8-B288-53383CDFE52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2" name="Rectangle 250">
                  <a:extLst>
                    <a:ext uri="{FF2B5EF4-FFF2-40B4-BE49-F238E27FC236}">
                      <a16:creationId xmlns:a16="http://schemas.microsoft.com/office/drawing/2014/main" id="{AC7693BB-5527-4FAA-938C-EB8D3386B5C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3" name="Rectangle 251">
                  <a:extLst>
                    <a:ext uri="{FF2B5EF4-FFF2-40B4-BE49-F238E27FC236}">
                      <a16:creationId xmlns:a16="http://schemas.microsoft.com/office/drawing/2014/main" id="{45163A39-8790-428A-8D28-8514B4BD31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4" name="Rectangle 252">
                  <a:extLst>
                    <a:ext uri="{FF2B5EF4-FFF2-40B4-BE49-F238E27FC236}">
                      <a16:creationId xmlns:a16="http://schemas.microsoft.com/office/drawing/2014/main" id="{6B444E8D-5D4C-4DC5-9182-82E2CFC277C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5" name="Rectangle 253">
                  <a:extLst>
                    <a:ext uri="{FF2B5EF4-FFF2-40B4-BE49-F238E27FC236}">
                      <a16:creationId xmlns:a16="http://schemas.microsoft.com/office/drawing/2014/main" id="{963BEA96-AC52-43D3-B034-3B9CF9E906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6" name="Rectangle 254">
                  <a:extLst>
                    <a:ext uri="{FF2B5EF4-FFF2-40B4-BE49-F238E27FC236}">
                      <a16:creationId xmlns:a16="http://schemas.microsoft.com/office/drawing/2014/main" id="{C13785A7-C99B-4EA3-A64F-2EE0C19DAE4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7" name="Rectangle 255">
                  <a:extLst>
                    <a:ext uri="{FF2B5EF4-FFF2-40B4-BE49-F238E27FC236}">
                      <a16:creationId xmlns:a16="http://schemas.microsoft.com/office/drawing/2014/main" id="{66FBC4C2-E890-4C56-97ED-E1337DA121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8" name="Rectangle 256">
                  <a:extLst>
                    <a:ext uri="{FF2B5EF4-FFF2-40B4-BE49-F238E27FC236}">
                      <a16:creationId xmlns:a16="http://schemas.microsoft.com/office/drawing/2014/main" id="{196CECA7-DDDE-4ACD-A796-B788B0FD90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9" name="Rectangle 257">
                  <a:extLst>
                    <a:ext uri="{FF2B5EF4-FFF2-40B4-BE49-F238E27FC236}">
                      <a16:creationId xmlns:a16="http://schemas.microsoft.com/office/drawing/2014/main" id="{00E22A33-B142-44F5-809E-F7724A7B8F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0" name="Rectangle 258">
                  <a:extLst>
                    <a:ext uri="{FF2B5EF4-FFF2-40B4-BE49-F238E27FC236}">
                      <a16:creationId xmlns:a16="http://schemas.microsoft.com/office/drawing/2014/main" id="{399070C8-F043-4EC8-B437-D60E144475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1" name="Rectangle 259">
                  <a:extLst>
                    <a:ext uri="{FF2B5EF4-FFF2-40B4-BE49-F238E27FC236}">
                      <a16:creationId xmlns:a16="http://schemas.microsoft.com/office/drawing/2014/main" id="{7C4BB8B6-9210-41E2-9A30-97C9977CEE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2" name="Rectangle 260">
                  <a:extLst>
                    <a:ext uri="{FF2B5EF4-FFF2-40B4-BE49-F238E27FC236}">
                      <a16:creationId xmlns:a16="http://schemas.microsoft.com/office/drawing/2014/main" id="{237FAEDB-3B19-4DBE-8A81-29E2391673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3" name="Rectangle 261">
                  <a:extLst>
                    <a:ext uri="{FF2B5EF4-FFF2-40B4-BE49-F238E27FC236}">
                      <a16:creationId xmlns:a16="http://schemas.microsoft.com/office/drawing/2014/main" id="{F176C29F-6476-4F7B-90D1-D60B62C7961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4" name="Rectangle 262">
                  <a:extLst>
                    <a:ext uri="{FF2B5EF4-FFF2-40B4-BE49-F238E27FC236}">
                      <a16:creationId xmlns:a16="http://schemas.microsoft.com/office/drawing/2014/main" id="{C5318E09-A3A8-4BE9-985E-894D99749FE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5" name="Rectangle 263">
                  <a:extLst>
                    <a:ext uri="{FF2B5EF4-FFF2-40B4-BE49-F238E27FC236}">
                      <a16:creationId xmlns:a16="http://schemas.microsoft.com/office/drawing/2014/main" id="{C81AA30F-D52F-4E02-B9F0-1C166E0A80B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6" name="Rectangle 264">
                  <a:extLst>
                    <a:ext uri="{FF2B5EF4-FFF2-40B4-BE49-F238E27FC236}">
                      <a16:creationId xmlns:a16="http://schemas.microsoft.com/office/drawing/2014/main" id="{49BA15E7-D487-452E-B943-B285639ECE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7" name="Rectangle 265">
                  <a:extLst>
                    <a:ext uri="{FF2B5EF4-FFF2-40B4-BE49-F238E27FC236}">
                      <a16:creationId xmlns:a16="http://schemas.microsoft.com/office/drawing/2014/main" id="{AB1279B8-5C87-484F-8781-ACB19FC2E9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8" name="Rectangle 266">
                  <a:extLst>
                    <a:ext uri="{FF2B5EF4-FFF2-40B4-BE49-F238E27FC236}">
                      <a16:creationId xmlns:a16="http://schemas.microsoft.com/office/drawing/2014/main" id="{EDFBA391-5A41-4348-ABC8-510EB8A9F9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9" name="Rectangle 267">
                  <a:extLst>
                    <a:ext uri="{FF2B5EF4-FFF2-40B4-BE49-F238E27FC236}">
                      <a16:creationId xmlns:a16="http://schemas.microsoft.com/office/drawing/2014/main" id="{2C63E667-B44E-4ED0-92F1-AEB6124D51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0" name="Rectangle 268">
                  <a:extLst>
                    <a:ext uri="{FF2B5EF4-FFF2-40B4-BE49-F238E27FC236}">
                      <a16:creationId xmlns:a16="http://schemas.microsoft.com/office/drawing/2014/main" id="{B534980C-BA51-4121-972B-F3A89AFF48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1" name="Rectangle 269">
                  <a:extLst>
                    <a:ext uri="{FF2B5EF4-FFF2-40B4-BE49-F238E27FC236}">
                      <a16:creationId xmlns:a16="http://schemas.microsoft.com/office/drawing/2014/main" id="{1DC2C411-6FEA-4874-B28A-5E251D809F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2" name="Rectangle 270">
                  <a:extLst>
                    <a:ext uri="{FF2B5EF4-FFF2-40B4-BE49-F238E27FC236}">
                      <a16:creationId xmlns:a16="http://schemas.microsoft.com/office/drawing/2014/main" id="{280688C4-8B70-40F3-9157-079867815D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3" name="Rectangle 271">
                  <a:extLst>
                    <a:ext uri="{FF2B5EF4-FFF2-40B4-BE49-F238E27FC236}">
                      <a16:creationId xmlns:a16="http://schemas.microsoft.com/office/drawing/2014/main" id="{A0B78577-D5D4-4F18-87E4-47ECC3664C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4" name="Rectangle 272">
                  <a:extLst>
                    <a:ext uri="{FF2B5EF4-FFF2-40B4-BE49-F238E27FC236}">
                      <a16:creationId xmlns:a16="http://schemas.microsoft.com/office/drawing/2014/main" id="{BF4EBAD5-45E5-4441-B3E8-14727FC9AD8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5" name="Rectangle 273">
                  <a:extLst>
                    <a:ext uri="{FF2B5EF4-FFF2-40B4-BE49-F238E27FC236}">
                      <a16:creationId xmlns:a16="http://schemas.microsoft.com/office/drawing/2014/main" id="{0EB2AFA7-5395-4F04-8DE1-6B587329C9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6" name="Rectangle 274">
                  <a:extLst>
                    <a:ext uri="{FF2B5EF4-FFF2-40B4-BE49-F238E27FC236}">
                      <a16:creationId xmlns:a16="http://schemas.microsoft.com/office/drawing/2014/main" id="{E0352723-4625-4DA5-AE93-DE5FCE8EBD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7" name="Rectangle 275">
                  <a:extLst>
                    <a:ext uri="{FF2B5EF4-FFF2-40B4-BE49-F238E27FC236}">
                      <a16:creationId xmlns:a16="http://schemas.microsoft.com/office/drawing/2014/main" id="{89CBE317-DBFC-4020-B116-8ED877E3E6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8" name="Rectangle 276">
                  <a:extLst>
                    <a:ext uri="{FF2B5EF4-FFF2-40B4-BE49-F238E27FC236}">
                      <a16:creationId xmlns:a16="http://schemas.microsoft.com/office/drawing/2014/main" id="{63436C77-28DE-43F6-903E-5805D9B2B2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9" name="Rectangle 277">
                  <a:extLst>
                    <a:ext uri="{FF2B5EF4-FFF2-40B4-BE49-F238E27FC236}">
                      <a16:creationId xmlns:a16="http://schemas.microsoft.com/office/drawing/2014/main" id="{227DE8A8-F3CA-4FEF-84FC-D37CED9E9B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0" name="Rectangle 278">
                  <a:extLst>
                    <a:ext uri="{FF2B5EF4-FFF2-40B4-BE49-F238E27FC236}">
                      <a16:creationId xmlns:a16="http://schemas.microsoft.com/office/drawing/2014/main" id="{8895E43F-F773-42E5-B259-F1A28AF49E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1" name="Rectangle 279">
                  <a:extLst>
                    <a:ext uri="{FF2B5EF4-FFF2-40B4-BE49-F238E27FC236}">
                      <a16:creationId xmlns:a16="http://schemas.microsoft.com/office/drawing/2014/main" id="{C224C592-ED8E-4E5D-8EAE-AC382712E1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2" name="Rectangle 280">
                  <a:extLst>
                    <a:ext uri="{FF2B5EF4-FFF2-40B4-BE49-F238E27FC236}">
                      <a16:creationId xmlns:a16="http://schemas.microsoft.com/office/drawing/2014/main" id="{3804D156-374F-4B00-8D8A-39B0A4E78D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3" name="Rectangle 281">
                  <a:extLst>
                    <a:ext uri="{FF2B5EF4-FFF2-40B4-BE49-F238E27FC236}">
                      <a16:creationId xmlns:a16="http://schemas.microsoft.com/office/drawing/2014/main" id="{15FF4685-60E7-407C-9445-4BB34440B2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4" name="Rectangle 282">
                  <a:extLst>
                    <a:ext uri="{FF2B5EF4-FFF2-40B4-BE49-F238E27FC236}">
                      <a16:creationId xmlns:a16="http://schemas.microsoft.com/office/drawing/2014/main" id="{4726A936-0DDC-4E2E-B99B-38C23A4100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5" name="Rectangle 283">
                  <a:extLst>
                    <a:ext uri="{FF2B5EF4-FFF2-40B4-BE49-F238E27FC236}">
                      <a16:creationId xmlns:a16="http://schemas.microsoft.com/office/drawing/2014/main" id="{23BE18A1-FA51-4AB1-ADDC-E70F1C738D0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6" name="Rectangle 284">
                  <a:extLst>
                    <a:ext uri="{FF2B5EF4-FFF2-40B4-BE49-F238E27FC236}">
                      <a16:creationId xmlns:a16="http://schemas.microsoft.com/office/drawing/2014/main" id="{01E5F528-EBE1-4122-82B2-B08F992701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7" name="Rectangle 285">
                  <a:extLst>
                    <a:ext uri="{FF2B5EF4-FFF2-40B4-BE49-F238E27FC236}">
                      <a16:creationId xmlns:a16="http://schemas.microsoft.com/office/drawing/2014/main" id="{EC5B3666-C9A7-4424-82EA-8A4B6A59CC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8" name="Rectangle 286">
                  <a:extLst>
                    <a:ext uri="{FF2B5EF4-FFF2-40B4-BE49-F238E27FC236}">
                      <a16:creationId xmlns:a16="http://schemas.microsoft.com/office/drawing/2014/main" id="{35B39123-F369-45C2-B4F6-75323B78B0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9" name="Rectangle 287">
                  <a:extLst>
                    <a:ext uri="{FF2B5EF4-FFF2-40B4-BE49-F238E27FC236}">
                      <a16:creationId xmlns:a16="http://schemas.microsoft.com/office/drawing/2014/main" id="{55308548-8A59-4DE9-937F-2AF8DB89A9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0" name="Rectangle 288">
                  <a:extLst>
                    <a:ext uri="{FF2B5EF4-FFF2-40B4-BE49-F238E27FC236}">
                      <a16:creationId xmlns:a16="http://schemas.microsoft.com/office/drawing/2014/main" id="{0041BA2B-8655-4C08-A777-065C3884BE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1" name="Rectangle 289">
                  <a:extLst>
                    <a:ext uri="{FF2B5EF4-FFF2-40B4-BE49-F238E27FC236}">
                      <a16:creationId xmlns:a16="http://schemas.microsoft.com/office/drawing/2014/main" id="{A9FADFBE-8F34-4ACF-962B-E61F894604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2" name="Rectangle 290">
                  <a:extLst>
                    <a:ext uri="{FF2B5EF4-FFF2-40B4-BE49-F238E27FC236}">
                      <a16:creationId xmlns:a16="http://schemas.microsoft.com/office/drawing/2014/main" id="{C937AB8B-E94E-4011-9078-0C2C27F9D7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3" name="Rectangle 291">
                  <a:extLst>
                    <a:ext uri="{FF2B5EF4-FFF2-40B4-BE49-F238E27FC236}">
                      <a16:creationId xmlns:a16="http://schemas.microsoft.com/office/drawing/2014/main" id="{BB53D6DE-54B8-4FF3-9429-E2774ECB9D5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4" name="Rectangle 292">
                  <a:extLst>
                    <a:ext uri="{FF2B5EF4-FFF2-40B4-BE49-F238E27FC236}">
                      <a16:creationId xmlns:a16="http://schemas.microsoft.com/office/drawing/2014/main" id="{DB36A637-CE69-441C-B21D-7A72B72764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5" name="Rectangle 293">
                  <a:extLst>
                    <a:ext uri="{FF2B5EF4-FFF2-40B4-BE49-F238E27FC236}">
                      <a16:creationId xmlns:a16="http://schemas.microsoft.com/office/drawing/2014/main" id="{005EAC6C-A82D-4BD2-87FC-5980AC16599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6" name="Rectangle 294">
                  <a:extLst>
                    <a:ext uri="{FF2B5EF4-FFF2-40B4-BE49-F238E27FC236}">
                      <a16:creationId xmlns:a16="http://schemas.microsoft.com/office/drawing/2014/main" id="{1454420D-69F2-4FDC-9F8B-B3A362D0E27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7" name="Rectangle 295">
                  <a:extLst>
                    <a:ext uri="{FF2B5EF4-FFF2-40B4-BE49-F238E27FC236}">
                      <a16:creationId xmlns:a16="http://schemas.microsoft.com/office/drawing/2014/main" id="{1C7488C0-E4B3-41A3-8AB6-EC1F813C89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8" name="Rectangle 296">
                  <a:extLst>
                    <a:ext uri="{FF2B5EF4-FFF2-40B4-BE49-F238E27FC236}">
                      <a16:creationId xmlns:a16="http://schemas.microsoft.com/office/drawing/2014/main" id="{0E859CEB-23D4-46D3-B17E-60A90FC0FB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9" name="Rectangle 297">
                  <a:extLst>
                    <a:ext uri="{FF2B5EF4-FFF2-40B4-BE49-F238E27FC236}">
                      <a16:creationId xmlns:a16="http://schemas.microsoft.com/office/drawing/2014/main" id="{57352BDC-AA53-4747-B79B-1C66BEFAEAE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0" name="Rectangle 298">
                  <a:extLst>
                    <a:ext uri="{FF2B5EF4-FFF2-40B4-BE49-F238E27FC236}">
                      <a16:creationId xmlns:a16="http://schemas.microsoft.com/office/drawing/2014/main" id="{26B5E653-77FE-4699-8DAD-7F8DF02BB49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1" name="Rectangle 299">
                  <a:extLst>
                    <a:ext uri="{FF2B5EF4-FFF2-40B4-BE49-F238E27FC236}">
                      <a16:creationId xmlns:a16="http://schemas.microsoft.com/office/drawing/2014/main" id="{7B037C5D-8179-49A9-99E4-A55DCF2311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2" name="Rectangle 300">
                  <a:extLst>
                    <a:ext uri="{FF2B5EF4-FFF2-40B4-BE49-F238E27FC236}">
                      <a16:creationId xmlns:a16="http://schemas.microsoft.com/office/drawing/2014/main" id="{F201C294-7182-48E7-AB81-3D18227BC4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3" name="Rectangle 301">
                  <a:extLst>
                    <a:ext uri="{FF2B5EF4-FFF2-40B4-BE49-F238E27FC236}">
                      <a16:creationId xmlns:a16="http://schemas.microsoft.com/office/drawing/2014/main" id="{7EC0BF8E-C109-4242-85AD-0B01D013BEF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4" name="Rectangle 302">
                  <a:extLst>
                    <a:ext uri="{FF2B5EF4-FFF2-40B4-BE49-F238E27FC236}">
                      <a16:creationId xmlns:a16="http://schemas.microsoft.com/office/drawing/2014/main" id="{761731CD-7FD9-4E3C-BD72-9C39358E90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5" name="Rectangle 303">
                  <a:extLst>
                    <a:ext uri="{FF2B5EF4-FFF2-40B4-BE49-F238E27FC236}">
                      <a16:creationId xmlns:a16="http://schemas.microsoft.com/office/drawing/2014/main" id="{B4DCAEB9-8760-45F5-B087-FCB6CC528A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6" name="Rectangle 304">
                  <a:extLst>
                    <a:ext uri="{FF2B5EF4-FFF2-40B4-BE49-F238E27FC236}">
                      <a16:creationId xmlns:a16="http://schemas.microsoft.com/office/drawing/2014/main" id="{5053899B-16C4-485F-AA67-F792118764A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7" name="Rectangle 305">
                  <a:extLst>
                    <a:ext uri="{FF2B5EF4-FFF2-40B4-BE49-F238E27FC236}">
                      <a16:creationId xmlns:a16="http://schemas.microsoft.com/office/drawing/2014/main" id="{79CDC560-5052-4664-9F6E-2C39EB1771D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8" name="Rectangle 306">
                  <a:extLst>
                    <a:ext uri="{FF2B5EF4-FFF2-40B4-BE49-F238E27FC236}">
                      <a16:creationId xmlns:a16="http://schemas.microsoft.com/office/drawing/2014/main" id="{AF33E699-C0F6-4DB7-9359-48E46397EF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9" name="Rectangle 307">
                  <a:extLst>
                    <a:ext uri="{FF2B5EF4-FFF2-40B4-BE49-F238E27FC236}">
                      <a16:creationId xmlns:a16="http://schemas.microsoft.com/office/drawing/2014/main" id="{02262871-1CE2-48C2-AA54-4BF84E9961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0" name="Rectangle 308">
                  <a:extLst>
                    <a:ext uri="{FF2B5EF4-FFF2-40B4-BE49-F238E27FC236}">
                      <a16:creationId xmlns:a16="http://schemas.microsoft.com/office/drawing/2014/main" id="{35088726-3AF8-4969-B192-6012337CD4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1" name="Rectangle 309">
                  <a:extLst>
                    <a:ext uri="{FF2B5EF4-FFF2-40B4-BE49-F238E27FC236}">
                      <a16:creationId xmlns:a16="http://schemas.microsoft.com/office/drawing/2014/main" id="{F9E3E60F-1C31-4740-BF1B-2C570158D4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2" name="Rectangle 310">
                  <a:extLst>
                    <a:ext uri="{FF2B5EF4-FFF2-40B4-BE49-F238E27FC236}">
                      <a16:creationId xmlns:a16="http://schemas.microsoft.com/office/drawing/2014/main" id="{447EB314-356D-4D0F-A92E-CE447875D65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3" name="Rectangle 311">
                  <a:extLst>
                    <a:ext uri="{FF2B5EF4-FFF2-40B4-BE49-F238E27FC236}">
                      <a16:creationId xmlns:a16="http://schemas.microsoft.com/office/drawing/2014/main" id="{0933FB73-58A0-49C7-A016-62044E2702A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4" name="Rectangle 312">
                  <a:extLst>
                    <a:ext uri="{FF2B5EF4-FFF2-40B4-BE49-F238E27FC236}">
                      <a16:creationId xmlns:a16="http://schemas.microsoft.com/office/drawing/2014/main" id="{39985527-94C9-4D3C-8204-4B238C0C126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5" name="Rectangle 313">
                  <a:extLst>
                    <a:ext uri="{FF2B5EF4-FFF2-40B4-BE49-F238E27FC236}">
                      <a16:creationId xmlns:a16="http://schemas.microsoft.com/office/drawing/2014/main" id="{C4632F2B-4EF8-43CA-B477-0AE60C3D238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6" name="Rectangle 314">
                  <a:extLst>
                    <a:ext uri="{FF2B5EF4-FFF2-40B4-BE49-F238E27FC236}">
                      <a16:creationId xmlns:a16="http://schemas.microsoft.com/office/drawing/2014/main" id="{A3D23B81-0065-473F-BA8D-79EBCEEF2D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7" name="Rectangle 315">
                  <a:extLst>
                    <a:ext uri="{FF2B5EF4-FFF2-40B4-BE49-F238E27FC236}">
                      <a16:creationId xmlns:a16="http://schemas.microsoft.com/office/drawing/2014/main" id="{308AED9A-415C-4C1D-890D-1BCF508F672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8" name="Rectangle 316">
                  <a:extLst>
                    <a:ext uri="{FF2B5EF4-FFF2-40B4-BE49-F238E27FC236}">
                      <a16:creationId xmlns:a16="http://schemas.microsoft.com/office/drawing/2014/main" id="{0DBB7549-D9BB-4B90-9432-5564AD3135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9" name="Rectangle 317">
                  <a:extLst>
                    <a:ext uri="{FF2B5EF4-FFF2-40B4-BE49-F238E27FC236}">
                      <a16:creationId xmlns:a16="http://schemas.microsoft.com/office/drawing/2014/main" id="{B6C894E5-C6BB-44AF-B616-AB4B00AB82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0" name="Rectangle 318">
                  <a:extLst>
                    <a:ext uri="{FF2B5EF4-FFF2-40B4-BE49-F238E27FC236}">
                      <a16:creationId xmlns:a16="http://schemas.microsoft.com/office/drawing/2014/main" id="{C67011F5-14E2-424E-A2BC-EC50309F32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1" name="Rectangle 319">
                  <a:extLst>
                    <a:ext uri="{FF2B5EF4-FFF2-40B4-BE49-F238E27FC236}">
                      <a16:creationId xmlns:a16="http://schemas.microsoft.com/office/drawing/2014/main" id="{44BCD3FE-8B2C-4A01-9B01-4E544F6B54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2" name="Rectangle 320">
                  <a:extLst>
                    <a:ext uri="{FF2B5EF4-FFF2-40B4-BE49-F238E27FC236}">
                      <a16:creationId xmlns:a16="http://schemas.microsoft.com/office/drawing/2014/main" id="{989E790F-C4E5-4202-9A5B-F9824890A3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3" name="Rectangle 321">
                  <a:extLst>
                    <a:ext uri="{FF2B5EF4-FFF2-40B4-BE49-F238E27FC236}">
                      <a16:creationId xmlns:a16="http://schemas.microsoft.com/office/drawing/2014/main" id="{3FB83405-4ADA-4A04-95CC-CF6CD142907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4" name="Rectangle 322">
                  <a:extLst>
                    <a:ext uri="{FF2B5EF4-FFF2-40B4-BE49-F238E27FC236}">
                      <a16:creationId xmlns:a16="http://schemas.microsoft.com/office/drawing/2014/main" id="{274ADD5C-AF77-4D92-A978-235502D3BC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5" name="Rectangle 323">
                  <a:extLst>
                    <a:ext uri="{FF2B5EF4-FFF2-40B4-BE49-F238E27FC236}">
                      <a16:creationId xmlns:a16="http://schemas.microsoft.com/office/drawing/2014/main" id="{C2FDECB6-CB2C-42C5-8BC3-488911FBEC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6" name="Rectangle 324">
                  <a:extLst>
                    <a:ext uri="{FF2B5EF4-FFF2-40B4-BE49-F238E27FC236}">
                      <a16:creationId xmlns:a16="http://schemas.microsoft.com/office/drawing/2014/main" id="{2F9908BB-5E8B-4718-A3DE-74614DE4F7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7" name="Rectangle 325">
                  <a:extLst>
                    <a:ext uri="{FF2B5EF4-FFF2-40B4-BE49-F238E27FC236}">
                      <a16:creationId xmlns:a16="http://schemas.microsoft.com/office/drawing/2014/main" id="{A8A9065C-4DBE-4F89-8A5C-EAECA2D66B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8" name="Rectangle 326">
                  <a:extLst>
                    <a:ext uri="{FF2B5EF4-FFF2-40B4-BE49-F238E27FC236}">
                      <a16:creationId xmlns:a16="http://schemas.microsoft.com/office/drawing/2014/main" id="{78A6C764-8022-48D2-BD3C-5BE97BCBDE3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9" name="Rectangle 327">
                  <a:extLst>
                    <a:ext uri="{FF2B5EF4-FFF2-40B4-BE49-F238E27FC236}">
                      <a16:creationId xmlns:a16="http://schemas.microsoft.com/office/drawing/2014/main" id="{B7C59270-DD7A-4741-8D10-2F2DBE0EF9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0" name="Rectangle 328">
                  <a:extLst>
                    <a:ext uri="{FF2B5EF4-FFF2-40B4-BE49-F238E27FC236}">
                      <a16:creationId xmlns:a16="http://schemas.microsoft.com/office/drawing/2014/main" id="{04A1C9F1-FF20-4882-939E-EC351AA3E8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1" name="Rectangle 329">
                  <a:extLst>
                    <a:ext uri="{FF2B5EF4-FFF2-40B4-BE49-F238E27FC236}">
                      <a16:creationId xmlns:a16="http://schemas.microsoft.com/office/drawing/2014/main" id="{93E9BF78-FAF0-4D95-87A3-2F2F22917D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2" name="Rectangle 330">
                  <a:extLst>
                    <a:ext uri="{FF2B5EF4-FFF2-40B4-BE49-F238E27FC236}">
                      <a16:creationId xmlns:a16="http://schemas.microsoft.com/office/drawing/2014/main" id="{5AE91ABF-5F59-418F-8EDC-8033BEEF12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3" name="Rectangle 331">
                  <a:extLst>
                    <a:ext uri="{FF2B5EF4-FFF2-40B4-BE49-F238E27FC236}">
                      <a16:creationId xmlns:a16="http://schemas.microsoft.com/office/drawing/2014/main" id="{F262E2CE-7801-41F5-88FA-2269C7709B3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4" name="Rectangle 332">
                  <a:extLst>
                    <a:ext uri="{FF2B5EF4-FFF2-40B4-BE49-F238E27FC236}">
                      <a16:creationId xmlns:a16="http://schemas.microsoft.com/office/drawing/2014/main" id="{228A7E69-CB11-40C0-ABEB-6D944A4CDC2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5" name="Rectangle 333">
                  <a:extLst>
                    <a:ext uri="{FF2B5EF4-FFF2-40B4-BE49-F238E27FC236}">
                      <a16:creationId xmlns:a16="http://schemas.microsoft.com/office/drawing/2014/main" id="{3C6C9549-446A-42D2-8A16-12E8263DCD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6" name="Rectangle 334">
                  <a:extLst>
                    <a:ext uri="{FF2B5EF4-FFF2-40B4-BE49-F238E27FC236}">
                      <a16:creationId xmlns:a16="http://schemas.microsoft.com/office/drawing/2014/main" id="{8D63FAB8-5BDD-4053-90BE-79D8AF23706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7" name="Rectangle 335">
                  <a:extLst>
                    <a:ext uri="{FF2B5EF4-FFF2-40B4-BE49-F238E27FC236}">
                      <a16:creationId xmlns:a16="http://schemas.microsoft.com/office/drawing/2014/main" id="{27A33065-06C0-4319-92D0-1EB393F534D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8" name="Rectangle 336">
                  <a:extLst>
                    <a:ext uri="{FF2B5EF4-FFF2-40B4-BE49-F238E27FC236}">
                      <a16:creationId xmlns:a16="http://schemas.microsoft.com/office/drawing/2014/main" id="{5029750D-78FD-4823-8C4F-436F3D2AA1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9" name="Rectangle 337">
                  <a:extLst>
                    <a:ext uri="{FF2B5EF4-FFF2-40B4-BE49-F238E27FC236}">
                      <a16:creationId xmlns:a16="http://schemas.microsoft.com/office/drawing/2014/main" id="{CBED61E4-52BB-417D-8A15-B9638F2F6E5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0" name="Rectangle 338">
                  <a:extLst>
                    <a:ext uri="{FF2B5EF4-FFF2-40B4-BE49-F238E27FC236}">
                      <a16:creationId xmlns:a16="http://schemas.microsoft.com/office/drawing/2014/main" id="{50E952B5-85AA-466F-B8DF-C467F25FA8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1" name="Rectangle 339">
                  <a:extLst>
                    <a:ext uri="{FF2B5EF4-FFF2-40B4-BE49-F238E27FC236}">
                      <a16:creationId xmlns:a16="http://schemas.microsoft.com/office/drawing/2014/main" id="{F01D515A-610A-4782-9604-4F4403651B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2" name="Rectangle 340">
                  <a:extLst>
                    <a:ext uri="{FF2B5EF4-FFF2-40B4-BE49-F238E27FC236}">
                      <a16:creationId xmlns:a16="http://schemas.microsoft.com/office/drawing/2014/main" id="{136A4942-292B-45CC-9AFB-BB460C4A828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3" name="Rectangle 341">
                  <a:extLst>
                    <a:ext uri="{FF2B5EF4-FFF2-40B4-BE49-F238E27FC236}">
                      <a16:creationId xmlns:a16="http://schemas.microsoft.com/office/drawing/2014/main" id="{4D5D1051-440D-4E23-94C6-B7F01D91D05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4" name="Rectangle 342">
                  <a:extLst>
                    <a:ext uri="{FF2B5EF4-FFF2-40B4-BE49-F238E27FC236}">
                      <a16:creationId xmlns:a16="http://schemas.microsoft.com/office/drawing/2014/main" id="{A45F7491-E36A-4991-B72A-18FFD3D9D4A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5" name="Rectangle 343">
                  <a:extLst>
                    <a:ext uri="{FF2B5EF4-FFF2-40B4-BE49-F238E27FC236}">
                      <a16:creationId xmlns:a16="http://schemas.microsoft.com/office/drawing/2014/main" id="{05F86303-0119-4DA4-A7C8-775FD60E85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6" name="Rectangle 344">
                  <a:extLst>
                    <a:ext uri="{FF2B5EF4-FFF2-40B4-BE49-F238E27FC236}">
                      <a16:creationId xmlns:a16="http://schemas.microsoft.com/office/drawing/2014/main" id="{CD99BEA4-2616-4C24-A18C-43A26696FB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7" name="Rectangle 345">
                  <a:extLst>
                    <a:ext uri="{FF2B5EF4-FFF2-40B4-BE49-F238E27FC236}">
                      <a16:creationId xmlns:a16="http://schemas.microsoft.com/office/drawing/2014/main" id="{D8EA3E9B-37C2-4670-8037-BF45B1E4892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8" name="Rectangle 346">
                  <a:extLst>
                    <a:ext uri="{FF2B5EF4-FFF2-40B4-BE49-F238E27FC236}">
                      <a16:creationId xmlns:a16="http://schemas.microsoft.com/office/drawing/2014/main" id="{7A31BF65-B80C-44BC-8585-442FA7B3E9C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9" name="Rectangle 347">
                  <a:extLst>
                    <a:ext uri="{FF2B5EF4-FFF2-40B4-BE49-F238E27FC236}">
                      <a16:creationId xmlns:a16="http://schemas.microsoft.com/office/drawing/2014/main" id="{8521A5BD-351F-4E74-8D74-7C988289E0F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0" name="Rectangle 348">
                  <a:extLst>
                    <a:ext uri="{FF2B5EF4-FFF2-40B4-BE49-F238E27FC236}">
                      <a16:creationId xmlns:a16="http://schemas.microsoft.com/office/drawing/2014/main" id="{68D00B59-7873-49FF-8868-15C617DBB9F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1" name="Rectangle 349">
                  <a:extLst>
                    <a:ext uri="{FF2B5EF4-FFF2-40B4-BE49-F238E27FC236}">
                      <a16:creationId xmlns:a16="http://schemas.microsoft.com/office/drawing/2014/main" id="{627F27F9-8D78-4B4D-B6CC-EB38748682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2" name="Rectangle 350">
                  <a:extLst>
                    <a:ext uri="{FF2B5EF4-FFF2-40B4-BE49-F238E27FC236}">
                      <a16:creationId xmlns:a16="http://schemas.microsoft.com/office/drawing/2014/main" id="{62D28015-4A22-41CB-968F-F172B1341E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3" name="Rectangle 351">
                  <a:extLst>
                    <a:ext uri="{FF2B5EF4-FFF2-40B4-BE49-F238E27FC236}">
                      <a16:creationId xmlns:a16="http://schemas.microsoft.com/office/drawing/2014/main" id="{E6A1D7B6-F1C2-4F62-9767-D29DCF7FD4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4" name="Rectangle 352">
                  <a:extLst>
                    <a:ext uri="{FF2B5EF4-FFF2-40B4-BE49-F238E27FC236}">
                      <a16:creationId xmlns:a16="http://schemas.microsoft.com/office/drawing/2014/main" id="{3CCD81BA-4131-4E2D-B99C-F2A6570A08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5" name="Rectangle 353">
                  <a:extLst>
                    <a:ext uri="{FF2B5EF4-FFF2-40B4-BE49-F238E27FC236}">
                      <a16:creationId xmlns:a16="http://schemas.microsoft.com/office/drawing/2014/main" id="{DC1879D5-B740-4444-BCDE-8AD2BC438F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6" name="Rectangle 354">
                  <a:extLst>
                    <a:ext uri="{FF2B5EF4-FFF2-40B4-BE49-F238E27FC236}">
                      <a16:creationId xmlns:a16="http://schemas.microsoft.com/office/drawing/2014/main" id="{C6E55D30-B73E-4FCC-9394-2E02512056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7" name="Rectangle 355">
                  <a:extLst>
                    <a:ext uri="{FF2B5EF4-FFF2-40B4-BE49-F238E27FC236}">
                      <a16:creationId xmlns:a16="http://schemas.microsoft.com/office/drawing/2014/main" id="{9DF7A3BC-B23A-476A-BD1B-A3350D605A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8" name="Rectangle 356">
                  <a:extLst>
                    <a:ext uri="{FF2B5EF4-FFF2-40B4-BE49-F238E27FC236}">
                      <a16:creationId xmlns:a16="http://schemas.microsoft.com/office/drawing/2014/main" id="{4962BCF8-3AEC-473A-AE8C-DA096A68D38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9" name="Rectangle 357">
                  <a:extLst>
                    <a:ext uri="{FF2B5EF4-FFF2-40B4-BE49-F238E27FC236}">
                      <a16:creationId xmlns:a16="http://schemas.microsoft.com/office/drawing/2014/main" id="{794D4D08-1440-4B0A-B908-BE045A97667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0" name="Rectangle 358">
                  <a:extLst>
                    <a:ext uri="{FF2B5EF4-FFF2-40B4-BE49-F238E27FC236}">
                      <a16:creationId xmlns:a16="http://schemas.microsoft.com/office/drawing/2014/main" id="{B5659C5C-582E-4DDA-85CE-FBBAFEC3AB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1" name="Rectangle 359">
                  <a:extLst>
                    <a:ext uri="{FF2B5EF4-FFF2-40B4-BE49-F238E27FC236}">
                      <a16:creationId xmlns:a16="http://schemas.microsoft.com/office/drawing/2014/main" id="{18DD41EC-71A5-4C52-A9C9-6C790B560C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2" name="Rectangle 360">
                  <a:extLst>
                    <a:ext uri="{FF2B5EF4-FFF2-40B4-BE49-F238E27FC236}">
                      <a16:creationId xmlns:a16="http://schemas.microsoft.com/office/drawing/2014/main" id="{A5A80592-35D4-4BFD-BA81-85F13AA1D9E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3" name="Rectangle 361">
                  <a:extLst>
                    <a:ext uri="{FF2B5EF4-FFF2-40B4-BE49-F238E27FC236}">
                      <a16:creationId xmlns:a16="http://schemas.microsoft.com/office/drawing/2014/main" id="{27B70156-F149-4B39-9820-0705391290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4" name="Rectangle 362">
                  <a:extLst>
                    <a:ext uri="{FF2B5EF4-FFF2-40B4-BE49-F238E27FC236}">
                      <a16:creationId xmlns:a16="http://schemas.microsoft.com/office/drawing/2014/main" id="{5A912FC4-ED3C-4477-83D3-5F6A7267A3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5" name="Rectangle 363">
                  <a:extLst>
                    <a:ext uri="{FF2B5EF4-FFF2-40B4-BE49-F238E27FC236}">
                      <a16:creationId xmlns:a16="http://schemas.microsoft.com/office/drawing/2014/main" id="{841C154C-1761-4129-BCA3-ED6C6BCD6B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6" name="Rectangle 364">
                  <a:extLst>
                    <a:ext uri="{FF2B5EF4-FFF2-40B4-BE49-F238E27FC236}">
                      <a16:creationId xmlns:a16="http://schemas.microsoft.com/office/drawing/2014/main" id="{F785B608-FC26-452F-93BC-52AF5FD1A4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7" name="Rectangle 365">
                  <a:extLst>
                    <a:ext uri="{FF2B5EF4-FFF2-40B4-BE49-F238E27FC236}">
                      <a16:creationId xmlns:a16="http://schemas.microsoft.com/office/drawing/2014/main" id="{656198B5-D87F-4DEE-9ACE-F925677F28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8" name="Rectangle 366">
                  <a:extLst>
                    <a:ext uri="{FF2B5EF4-FFF2-40B4-BE49-F238E27FC236}">
                      <a16:creationId xmlns:a16="http://schemas.microsoft.com/office/drawing/2014/main" id="{2E3DECBE-F029-4167-916A-F36972A9D3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9" name="Rectangle 367">
                  <a:extLst>
                    <a:ext uri="{FF2B5EF4-FFF2-40B4-BE49-F238E27FC236}">
                      <a16:creationId xmlns:a16="http://schemas.microsoft.com/office/drawing/2014/main" id="{51F0C5E0-53EF-4E87-9406-3009E04B7A2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0" name="Rectangle 368">
                  <a:extLst>
                    <a:ext uri="{FF2B5EF4-FFF2-40B4-BE49-F238E27FC236}">
                      <a16:creationId xmlns:a16="http://schemas.microsoft.com/office/drawing/2014/main" id="{9B803658-C175-4899-85C5-66A16B2096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1" name="Rectangle 369">
                  <a:extLst>
                    <a:ext uri="{FF2B5EF4-FFF2-40B4-BE49-F238E27FC236}">
                      <a16:creationId xmlns:a16="http://schemas.microsoft.com/office/drawing/2014/main" id="{B58A6300-A45B-4A15-8D32-7C010C4AD11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2" name="Rectangle 370">
                  <a:extLst>
                    <a:ext uri="{FF2B5EF4-FFF2-40B4-BE49-F238E27FC236}">
                      <a16:creationId xmlns:a16="http://schemas.microsoft.com/office/drawing/2014/main" id="{58B69DE7-0E62-44B1-A26D-F8ED37478F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3" name="Rectangle 371">
                  <a:extLst>
                    <a:ext uri="{FF2B5EF4-FFF2-40B4-BE49-F238E27FC236}">
                      <a16:creationId xmlns:a16="http://schemas.microsoft.com/office/drawing/2014/main" id="{66D22CAD-EB11-45D9-B6E6-34867FFECDE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4" name="Rectangle 372">
                  <a:extLst>
                    <a:ext uri="{FF2B5EF4-FFF2-40B4-BE49-F238E27FC236}">
                      <a16:creationId xmlns:a16="http://schemas.microsoft.com/office/drawing/2014/main" id="{9829E05F-D15B-4D30-AABC-190111F77C4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5" name="Rectangle 373">
                  <a:extLst>
                    <a:ext uri="{FF2B5EF4-FFF2-40B4-BE49-F238E27FC236}">
                      <a16:creationId xmlns:a16="http://schemas.microsoft.com/office/drawing/2014/main" id="{99AB277D-6D5A-45BF-9164-26387FDBBDE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6" name="Rectangle 374">
                  <a:extLst>
                    <a:ext uri="{FF2B5EF4-FFF2-40B4-BE49-F238E27FC236}">
                      <a16:creationId xmlns:a16="http://schemas.microsoft.com/office/drawing/2014/main" id="{FC65875B-EF16-4F35-B7B2-A5145C3C3FD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7" name="Rectangle 375">
                  <a:extLst>
                    <a:ext uri="{FF2B5EF4-FFF2-40B4-BE49-F238E27FC236}">
                      <a16:creationId xmlns:a16="http://schemas.microsoft.com/office/drawing/2014/main" id="{3C62FAC0-27B4-49E6-A23C-3EC06386D93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8" name="Rectangle 376">
                  <a:extLst>
                    <a:ext uri="{FF2B5EF4-FFF2-40B4-BE49-F238E27FC236}">
                      <a16:creationId xmlns:a16="http://schemas.microsoft.com/office/drawing/2014/main" id="{F8224506-0953-4D09-B3C1-A6A0D25523E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9" name="Rectangle 377">
                  <a:extLst>
                    <a:ext uri="{FF2B5EF4-FFF2-40B4-BE49-F238E27FC236}">
                      <a16:creationId xmlns:a16="http://schemas.microsoft.com/office/drawing/2014/main" id="{388B0F8A-23BF-486C-AA4E-B7917A07FF5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0" name="Rectangle 378">
                  <a:extLst>
                    <a:ext uri="{FF2B5EF4-FFF2-40B4-BE49-F238E27FC236}">
                      <a16:creationId xmlns:a16="http://schemas.microsoft.com/office/drawing/2014/main" id="{61272D08-1931-4B41-A20D-98D23B5F7C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1" name="Rectangle 379">
                  <a:extLst>
                    <a:ext uri="{FF2B5EF4-FFF2-40B4-BE49-F238E27FC236}">
                      <a16:creationId xmlns:a16="http://schemas.microsoft.com/office/drawing/2014/main" id="{9BB08D6E-461A-47F7-9A6F-31A3072D6D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2" name="Rectangle 380">
                  <a:extLst>
                    <a:ext uri="{FF2B5EF4-FFF2-40B4-BE49-F238E27FC236}">
                      <a16:creationId xmlns:a16="http://schemas.microsoft.com/office/drawing/2014/main" id="{D36F1D83-0B3B-4243-AE55-D4B5DF66E7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3" name="Rectangle 381">
                  <a:extLst>
                    <a:ext uri="{FF2B5EF4-FFF2-40B4-BE49-F238E27FC236}">
                      <a16:creationId xmlns:a16="http://schemas.microsoft.com/office/drawing/2014/main" id="{8765CDD0-86F8-46DF-AF69-93F3B2DFC5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4" name="Rectangle 382">
                  <a:extLst>
                    <a:ext uri="{FF2B5EF4-FFF2-40B4-BE49-F238E27FC236}">
                      <a16:creationId xmlns:a16="http://schemas.microsoft.com/office/drawing/2014/main" id="{29E20EA3-216D-4DF6-AB9C-F00A20390A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5" name="Rectangle 383">
                  <a:extLst>
                    <a:ext uri="{FF2B5EF4-FFF2-40B4-BE49-F238E27FC236}">
                      <a16:creationId xmlns:a16="http://schemas.microsoft.com/office/drawing/2014/main" id="{063947E0-43B8-4329-B301-0CDB9B28725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6" name="Rectangle 384">
                  <a:extLst>
                    <a:ext uri="{FF2B5EF4-FFF2-40B4-BE49-F238E27FC236}">
                      <a16:creationId xmlns:a16="http://schemas.microsoft.com/office/drawing/2014/main" id="{BD5038EE-BA3C-4ADB-955C-D0015CDD0D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7" name="Rectangle 385">
                  <a:extLst>
                    <a:ext uri="{FF2B5EF4-FFF2-40B4-BE49-F238E27FC236}">
                      <a16:creationId xmlns:a16="http://schemas.microsoft.com/office/drawing/2014/main" id="{65817059-3084-4520-8B0F-7ADD9E11B0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8" name="Rectangle 386">
                  <a:extLst>
                    <a:ext uri="{FF2B5EF4-FFF2-40B4-BE49-F238E27FC236}">
                      <a16:creationId xmlns:a16="http://schemas.microsoft.com/office/drawing/2014/main" id="{19906B15-30CF-46CE-9422-638FBDFCE21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9" name="Rectangle 387">
                  <a:extLst>
                    <a:ext uri="{FF2B5EF4-FFF2-40B4-BE49-F238E27FC236}">
                      <a16:creationId xmlns:a16="http://schemas.microsoft.com/office/drawing/2014/main" id="{6B344FAF-D72E-4275-8998-98E54D43A1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0" name="Rectangle 388">
                  <a:extLst>
                    <a:ext uri="{FF2B5EF4-FFF2-40B4-BE49-F238E27FC236}">
                      <a16:creationId xmlns:a16="http://schemas.microsoft.com/office/drawing/2014/main" id="{68CD0A6B-E4AC-4494-B7E5-005CFCAF3DB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1" name="Rectangle 389">
                  <a:extLst>
                    <a:ext uri="{FF2B5EF4-FFF2-40B4-BE49-F238E27FC236}">
                      <a16:creationId xmlns:a16="http://schemas.microsoft.com/office/drawing/2014/main" id="{51222399-4E0F-4F15-9834-D2CB8DEBBBB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2" name="Rectangle 390">
                  <a:extLst>
                    <a:ext uri="{FF2B5EF4-FFF2-40B4-BE49-F238E27FC236}">
                      <a16:creationId xmlns:a16="http://schemas.microsoft.com/office/drawing/2014/main" id="{1BCF5ED0-4D75-438F-A12D-7CF3606D71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3" name="Rectangle 391">
                  <a:extLst>
                    <a:ext uri="{FF2B5EF4-FFF2-40B4-BE49-F238E27FC236}">
                      <a16:creationId xmlns:a16="http://schemas.microsoft.com/office/drawing/2014/main" id="{79449D44-C1D6-4455-AD75-04C2678F586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4" name="Rectangle 392">
                  <a:extLst>
                    <a:ext uri="{FF2B5EF4-FFF2-40B4-BE49-F238E27FC236}">
                      <a16:creationId xmlns:a16="http://schemas.microsoft.com/office/drawing/2014/main" id="{72645DCA-1A6F-4965-A07C-D770DE93ED9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5" name="Rectangle 393">
                  <a:extLst>
                    <a:ext uri="{FF2B5EF4-FFF2-40B4-BE49-F238E27FC236}">
                      <a16:creationId xmlns:a16="http://schemas.microsoft.com/office/drawing/2014/main" id="{DEE88E2A-7C26-4F33-A8FE-38616B4712C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6" name="Rectangle 394">
                  <a:extLst>
                    <a:ext uri="{FF2B5EF4-FFF2-40B4-BE49-F238E27FC236}">
                      <a16:creationId xmlns:a16="http://schemas.microsoft.com/office/drawing/2014/main" id="{DC84DD39-E38A-4BA0-9910-0B54FAB62B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7" name="Rectangle 395">
                  <a:extLst>
                    <a:ext uri="{FF2B5EF4-FFF2-40B4-BE49-F238E27FC236}">
                      <a16:creationId xmlns:a16="http://schemas.microsoft.com/office/drawing/2014/main" id="{79A7A402-198C-47BC-9E4C-9405BFE3E39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8" name="Rectangle 396">
                  <a:extLst>
                    <a:ext uri="{FF2B5EF4-FFF2-40B4-BE49-F238E27FC236}">
                      <a16:creationId xmlns:a16="http://schemas.microsoft.com/office/drawing/2014/main" id="{541B2DB8-2EB0-4050-AFD0-7996541F98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9" name="Rectangle 397">
                  <a:extLst>
                    <a:ext uri="{FF2B5EF4-FFF2-40B4-BE49-F238E27FC236}">
                      <a16:creationId xmlns:a16="http://schemas.microsoft.com/office/drawing/2014/main" id="{DA3E5AD0-6629-46B8-B8ED-C5EE4324DA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0" name="Rectangle 398">
                  <a:extLst>
                    <a:ext uri="{FF2B5EF4-FFF2-40B4-BE49-F238E27FC236}">
                      <a16:creationId xmlns:a16="http://schemas.microsoft.com/office/drawing/2014/main" id="{1AF8EB21-1C4D-4C8A-9C95-6EF69E8E35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1" name="Rectangle 399">
                  <a:extLst>
                    <a:ext uri="{FF2B5EF4-FFF2-40B4-BE49-F238E27FC236}">
                      <a16:creationId xmlns:a16="http://schemas.microsoft.com/office/drawing/2014/main" id="{D91E168A-F495-46CA-BDE0-9E7F8D7A3B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2" name="Rectangle 400">
                  <a:extLst>
                    <a:ext uri="{FF2B5EF4-FFF2-40B4-BE49-F238E27FC236}">
                      <a16:creationId xmlns:a16="http://schemas.microsoft.com/office/drawing/2014/main" id="{F25CDCEF-2295-4975-863F-B479CD357E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3" name="Rectangle 401">
                  <a:extLst>
                    <a:ext uri="{FF2B5EF4-FFF2-40B4-BE49-F238E27FC236}">
                      <a16:creationId xmlns:a16="http://schemas.microsoft.com/office/drawing/2014/main" id="{8A2B6A0E-E0FD-4EC3-A645-4988F32862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4" name="Rectangle 402">
                  <a:extLst>
                    <a:ext uri="{FF2B5EF4-FFF2-40B4-BE49-F238E27FC236}">
                      <a16:creationId xmlns:a16="http://schemas.microsoft.com/office/drawing/2014/main" id="{96A790B9-27B0-46A0-AA99-C9A59607DC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5" name="Rectangle 403">
                  <a:extLst>
                    <a:ext uri="{FF2B5EF4-FFF2-40B4-BE49-F238E27FC236}">
                      <a16:creationId xmlns:a16="http://schemas.microsoft.com/office/drawing/2014/main" id="{3D4694D0-5675-48A7-AB0E-0ED8A81B9D8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6" name="Rectangle 404">
                  <a:extLst>
                    <a:ext uri="{FF2B5EF4-FFF2-40B4-BE49-F238E27FC236}">
                      <a16:creationId xmlns:a16="http://schemas.microsoft.com/office/drawing/2014/main" id="{C84593F7-CFC6-437B-9FDB-91A2FF391A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sp>
            <p:nvSpPr>
              <p:cNvPr id="55" name="Line 405">
                <a:extLst>
                  <a:ext uri="{FF2B5EF4-FFF2-40B4-BE49-F238E27FC236}">
                    <a16:creationId xmlns:a16="http://schemas.microsoft.com/office/drawing/2014/main" id="{7EE89A05-3AC4-4915-A7A0-87C2CCA7CC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" name="Line 406">
                <a:extLst>
                  <a:ext uri="{FF2B5EF4-FFF2-40B4-BE49-F238E27FC236}">
                    <a16:creationId xmlns:a16="http://schemas.microsoft.com/office/drawing/2014/main" id="{960BACF0-0475-45C4-9785-A340793775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4" y="2186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8" name="Text Box 407">
              <a:extLst>
                <a:ext uri="{FF2B5EF4-FFF2-40B4-BE49-F238E27FC236}">
                  <a16:creationId xmlns:a16="http://schemas.microsoft.com/office/drawing/2014/main" id="{CDA56499-3BE5-469D-B9FD-0FCD098E4D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6" y="2212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9" name="Text Box 408">
              <a:extLst>
                <a:ext uri="{FF2B5EF4-FFF2-40B4-BE49-F238E27FC236}">
                  <a16:creationId xmlns:a16="http://schemas.microsoft.com/office/drawing/2014/main" id="{10311804-6D45-47D4-910A-BD1FAE1714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1" y="216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10" name="Text Box 409">
              <a:extLst>
                <a:ext uri="{FF2B5EF4-FFF2-40B4-BE49-F238E27FC236}">
                  <a16:creationId xmlns:a16="http://schemas.microsoft.com/office/drawing/2014/main" id="{54D00C12-C1E2-4BE0-94D1-94285D4D8E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60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11" name="Text Box 410">
              <a:extLst>
                <a:ext uri="{FF2B5EF4-FFF2-40B4-BE49-F238E27FC236}">
                  <a16:creationId xmlns:a16="http://schemas.microsoft.com/office/drawing/2014/main" id="{04A75D35-BB4C-424B-B223-54D38FE49B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12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12" name="Text Box 411">
              <a:extLst>
                <a:ext uri="{FF2B5EF4-FFF2-40B4-BE49-F238E27FC236}">
                  <a16:creationId xmlns:a16="http://schemas.microsoft.com/office/drawing/2014/main" id="{4DBA8D4D-DB00-4ACE-94E4-F5610CC2AE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72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13" name="Text Box 412">
              <a:extLst>
                <a:ext uri="{FF2B5EF4-FFF2-40B4-BE49-F238E27FC236}">
                  <a16:creationId xmlns:a16="http://schemas.microsoft.com/office/drawing/2014/main" id="{422EC762-8497-4C99-B9D9-0E8A992F22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14" name="Text Box 413">
              <a:extLst>
                <a:ext uri="{FF2B5EF4-FFF2-40B4-BE49-F238E27FC236}">
                  <a16:creationId xmlns:a16="http://schemas.microsoft.com/office/drawing/2014/main" id="{AF9A2002-7A2E-4641-A6D5-F8C054198C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68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15" name="Text Box 414">
              <a:extLst>
                <a:ext uri="{FF2B5EF4-FFF2-40B4-BE49-F238E27FC236}">
                  <a16:creationId xmlns:a16="http://schemas.microsoft.com/office/drawing/2014/main" id="{F03AAD09-2BE4-407A-9453-96609E0689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16" name="Text Box 415">
              <a:extLst>
                <a:ext uri="{FF2B5EF4-FFF2-40B4-BE49-F238E27FC236}">
                  <a16:creationId xmlns:a16="http://schemas.microsoft.com/office/drawing/2014/main" id="{50489CED-3380-48F3-A21B-4427A79A4A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8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17" name="Text Box 416">
              <a:extLst>
                <a:ext uri="{FF2B5EF4-FFF2-40B4-BE49-F238E27FC236}">
                  <a16:creationId xmlns:a16="http://schemas.microsoft.com/office/drawing/2014/main" id="{42BA9975-C760-4EC6-9EF0-0881C7F134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217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18" name="Text Box 417">
              <a:extLst>
                <a:ext uri="{FF2B5EF4-FFF2-40B4-BE49-F238E27FC236}">
                  <a16:creationId xmlns:a16="http://schemas.microsoft.com/office/drawing/2014/main" id="{2B3296E2-204F-40C8-8898-36118845FA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9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19" name="Text Box 418">
              <a:extLst>
                <a:ext uri="{FF2B5EF4-FFF2-40B4-BE49-F238E27FC236}">
                  <a16:creationId xmlns:a16="http://schemas.microsoft.com/office/drawing/2014/main" id="{13AA37BE-65F2-4772-A9D5-E815D08259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6" y="2168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0" name="Text Box 419">
              <a:extLst>
                <a:ext uri="{FF2B5EF4-FFF2-40B4-BE49-F238E27FC236}">
                  <a16:creationId xmlns:a16="http://schemas.microsoft.com/office/drawing/2014/main" id="{5868B0FA-A9BC-4265-AC55-720D461F4F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0" y="2172"/>
              <a:ext cx="22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1" name="Text Box 420">
              <a:extLst>
                <a:ext uri="{FF2B5EF4-FFF2-40B4-BE49-F238E27FC236}">
                  <a16:creationId xmlns:a16="http://schemas.microsoft.com/office/drawing/2014/main" id="{7BF3E48C-2D49-498E-873D-4CD1DB40C2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08" y="2172"/>
              <a:ext cx="21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2" name="Text Box 421">
              <a:extLst>
                <a:ext uri="{FF2B5EF4-FFF2-40B4-BE49-F238E27FC236}">
                  <a16:creationId xmlns:a16="http://schemas.microsoft.com/office/drawing/2014/main" id="{7415DFF4-1B75-437B-8F48-E801542DFF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0" y="2176"/>
              <a:ext cx="20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3" name="Text Box 422">
              <a:extLst>
                <a:ext uri="{FF2B5EF4-FFF2-40B4-BE49-F238E27FC236}">
                  <a16:creationId xmlns:a16="http://schemas.microsoft.com/office/drawing/2014/main" id="{6BE8E13E-3C9B-45FE-96A0-2F86C1751B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4" y="2172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4" name="Text Box 423">
              <a:extLst>
                <a:ext uri="{FF2B5EF4-FFF2-40B4-BE49-F238E27FC236}">
                  <a16:creationId xmlns:a16="http://schemas.microsoft.com/office/drawing/2014/main" id="{6880B01B-910D-432E-8539-51D3BB7014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8" y="2176"/>
              <a:ext cx="2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5" name="Text Box 424">
              <a:extLst>
                <a:ext uri="{FF2B5EF4-FFF2-40B4-BE49-F238E27FC236}">
                  <a16:creationId xmlns:a16="http://schemas.microsoft.com/office/drawing/2014/main" id="{1C0F925F-14E6-4588-B54D-41656978D9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32" y="2172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" name="Text Box 425">
              <a:extLst>
                <a:ext uri="{FF2B5EF4-FFF2-40B4-BE49-F238E27FC236}">
                  <a16:creationId xmlns:a16="http://schemas.microsoft.com/office/drawing/2014/main" id="{4B7A5998-71B3-4AE9-9C40-EC2EB23833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88" y="2172"/>
              <a:ext cx="24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7" name="Text Box 426">
              <a:extLst>
                <a:ext uri="{FF2B5EF4-FFF2-40B4-BE49-F238E27FC236}">
                  <a16:creationId xmlns:a16="http://schemas.microsoft.com/office/drawing/2014/main" id="{F7994FE2-F806-4F66-A5B3-3B93FCAC6A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44" y="2172"/>
              <a:ext cx="2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8" name="Text Box 427">
              <a:extLst>
                <a:ext uri="{FF2B5EF4-FFF2-40B4-BE49-F238E27FC236}">
                  <a16:creationId xmlns:a16="http://schemas.microsoft.com/office/drawing/2014/main" id="{2F362417-3F59-48BE-AD69-4CF26858A4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20" y="2176"/>
              <a:ext cx="2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9" name="Text Box 428">
              <a:extLst>
                <a:ext uri="{FF2B5EF4-FFF2-40B4-BE49-F238E27FC236}">
                  <a16:creationId xmlns:a16="http://schemas.microsoft.com/office/drawing/2014/main" id="{EAED6C60-062A-455E-84C3-5954641EC7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4" y="2168"/>
              <a:ext cx="24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30" name="Text Box 429">
              <a:extLst>
                <a:ext uri="{FF2B5EF4-FFF2-40B4-BE49-F238E27FC236}">
                  <a16:creationId xmlns:a16="http://schemas.microsoft.com/office/drawing/2014/main" id="{6E5F880A-27EC-4D10-8563-CE0AEE0457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4" y="2068"/>
              <a:ext cx="2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 i="1" dirty="0"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1" name="Text Box 430">
              <a:extLst>
                <a:ext uri="{FF2B5EF4-FFF2-40B4-BE49-F238E27FC236}">
                  <a16:creationId xmlns:a16="http://schemas.microsoft.com/office/drawing/2014/main" id="{28F1E68B-471C-453B-A672-3FF42C46F1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67" y="499"/>
              <a:ext cx="2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y</a:t>
              </a:r>
            </a:p>
          </p:txBody>
        </p:sp>
        <p:sp>
          <p:nvSpPr>
            <p:cNvPr id="32" name="Text Box 431">
              <a:extLst>
                <a:ext uri="{FF2B5EF4-FFF2-40B4-BE49-F238E27FC236}">
                  <a16:creationId xmlns:a16="http://schemas.microsoft.com/office/drawing/2014/main" id="{890C09FD-46AE-461B-B238-18DD2BBEA0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7" y="199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33" name="Text Box 432">
              <a:extLst>
                <a:ext uri="{FF2B5EF4-FFF2-40B4-BE49-F238E27FC236}">
                  <a16:creationId xmlns:a16="http://schemas.microsoft.com/office/drawing/2014/main" id="{61D28268-47B4-459E-A385-9553DF0486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84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34" name="Text Box 433">
              <a:extLst>
                <a:ext uri="{FF2B5EF4-FFF2-40B4-BE49-F238E27FC236}">
                  <a16:creationId xmlns:a16="http://schemas.microsoft.com/office/drawing/2014/main" id="{2B14D134-52D0-47CE-8EC5-85E51AFA12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1" y="1689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35" name="Text Box 434">
              <a:extLst>
                <a:ext uri="{FF2B5EF4-FFF2-40B4-BE49-F238E27FC236}">
                  <a16:creationId xmlns:a16="http://schemas.microsoft.com/office/drawing/2014/main" id="{759FA6E8-6D6E-476C-BBB8-D43788D491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36" name="Text Box 435">
              <a:extLst>
                <a:ext uri="{FF2B5EF4-FFF2-40B4-BE49-F238E27FC236}">
                  <a16:creationId xmlns:a16="http://schemas.microsoft.com/office/drawing/2014/main" id="{3B24B5F6-88F7-467E-868B-F93B90BEC4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39" name="Text Box 436">
              <a:extLst>
                <a:ext uri="{FF2B5EF4-FFF2-40B4-BE49-F238E27FC236}">
                  <a16:creationId xmlns:a16="http://schemas.microsoft.com/office/drawing/2014/main" id="{632459CE-5745-43B5-A823-2AAC87CBAC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40" name="Text Box 437">
              <a:extLst>
                <a:ext uri="{FF2B5EF4-FFF2-40B4-BE49-F238E27FC236}">
                  <a16:creationId xmlns:a16="http://schemas.microsoft.com/office/drawing/2014/main" id="{8AF818E0-7971-45B7-B869-357779CDDE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41" name="Text Box 438">
              <a:extLst>
                <a:ext uri="{FF2B5EF4-FFF2-40B4-BE49-F238E27FC236}">
                  <a16:creationId xmlns:a16="http://schemas.microsoft.com/office/drawing/2014/main" id="{B2285917-4EFB-4BDD-B148-310660FD6D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42" name="Text Box 439">
              <a:extLst>
                <a:ext uri="{FF2B5EF4-FFF2-40B4-BE49-F238E27FC236}">
                  <a16:creationId xmlns:a16="http://schemas.microsoft.com/office/drawing/2014/main" id="{87FD1C5F-2ADB-4C2D-829A-8E0157AF68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43" name="Text Box 440">
              <a:extLst>
                <a:ext uri="{FF2B5EF4-FFF2-40B4-BE49-F238E27FC236}">
                  <a16:creationId xmlns:a16="http://schemas.microsoft.com/office/drawing/2014/main" id="{0CF2BB8D-2235-42AA-AC51-1426E0BF25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4" y="579"/>
              <a:ext cx="23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44" name="Text Box 441">
              <a:extLst>
                <a:ext uri="{FF2B5EF4-FFF2-40B4-BE49-F238E27FC236}">
                  <a16:creationId xmlns:a16="http://schemas.microsoft.com/office/drawing/2014/main" id="{8C3D5B8B-6E42-4C10-B4F3-07DB768D94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76" y="2304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45" name="Text Box 442">
              <a:extLst>
                <a:ext uri="{FF2B5EF4-FFF2-40B4-BE49-F238E27FC236}">
                  <a16:creationId xmlns:a16="http://schemas.microsoft.com/office/drawing/2014/main" id="{8AFAA457-65C6-4751-91CE-7D7857270D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4" y="2469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46" name="Text Box 443">
              <a:extLst>
                <a:ext uri="{FF2B5EF4-FFF2-40B4-BE49-F238E27FC236}">
                  <a16:creationId xmlns:a16="http://schemas.microsoft.com/office/drawing/2014/main" id="{48FF424D-CA14-44B1-A09F-C768A600AA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8" y="2622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47" name="Text Box 444">
              <a:extLst>
                <a:ext uri="{FF2B5EF4-FFF2-40B4-BE49-F238E27FC236}">
                  <a16:creationId xmlns:a16="http://schemas.microsoft.com/office/drawing/2014/main" id="{BE07B6D8-70B1-4F0F-807A-C6E40EBFFD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5" y="2781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48" name="Text Box 445">
              <a:extLst>
                <a:ext uri="{FF2B5EF4-FFF2-40B4-BE49-F238E27FC236}">
                  <a16:creationId xmlns:a16="http://schemas.microsoft.com/office/drawing/2014/main" id="{0A6C343B-0AAD-49B4-8777-8BD4DF058B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5" y="2946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49" name="Text Box 446">
              <a:extLst>
                <a:ext uri="{FF2B5EF4-FFF2-40B4-BE49-F238E27FC236}">
                  <a16:creationId xmlns:a16="http://schemas.microsoft.com/office/drawing/2014/main" id="{06C375F8-1132-43A8-BD71-118B929C1B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5" y="3093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50" name="Text Box 447">
              <a:extLst>
                <a:ext uri="{FF2B5EF4-FFF2-40B4-BE49-F238E27FC236}">
                  <a16:creationId xmlns:a16="http://schemas.microsoft.com/office/drawing/2014/main" id="{7EC2068C-D7EE-4E84-A493-EDB39F2019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8" y="3249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51" name="Text Box 448">
              <a:extLst>
                <a:ext uri="{FF2B5EF4-FFF2-40B4-BE49-F238E27FC236}">
                  <a16:creationId xmlns:a16="http://schemas.microsoft.com/office/drawing/2014/main" id="{1BB6489B-A1D6-492C-9561-D4CC771837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2" y="3411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52" name="Text Box 449">
              <a:extLst>
                <a:ext uri="{FF2B5EF4-FFF2-40B4-BE49-F238E27FC236}">
                  <a16:creationId xmlns:a16="http://schemas.microsoft.com/office/drawing/2014/main" id="{3045CEA2-FBA8-4A4C-AF70-20F8E35CCE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1" y="3564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53" name="Text Box 450">
              <a:extLst>
                <a:ext uri="{FF2B5EF4-FFF2-40B4-BE49-F238E27FC236}">
                  <a16:creationId xmlns:a16="http://schemas.microsoft.com/office/drawing/2014/main" id="{E4A37757-F4D5-46B6-B4DE-F2F623B2E7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1" y="3720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-10</a:t>
              </a:r>
            </a:p>
          </p:txBody>
        </p:sp>
      </p:grpSp>
      <p:grpSp>
        <p:nvGrpSpPr>
          <p:cNvPr id="460" name="Group 470">
            <a:extLst>
              <a:ext uri="{FF2B5EF4-FFF2-40B4-BE49-F238E27FC236}">
                <a16:creationId xmlns:a16="http://schemas.microsoft.com/office/drawing/2014/main" id="{9AD994C1-604C-4A4F-8524-FF81E99D0260}"/>
              </a:ext>
            </a:extLst>
          </p:cNvPr>
          <p:cNvGrpSpPr>
            <a:grpSpLocks/>
          </p:cNvGrpSpPr>
          <p:nvPr/>
        </p:nvGrpSpPr>
        <p:grpSpPr bwMode="auto">
          <a:xfrm>
            <a:off x="304802" y="558006"/>
            <a:ext cx="4968698" cy="750887"/>
            <a:chOff x="106" y="2934"/>
            <a:chExt cx="3147" cy="473"/>
          </a:xfrm>
        </p:grpSpPr>
        <p:grpSp>
          <p:nvGrpSpPr>
            <p:cNvPr id="461" name="Group 468">
              <a:extLst>
                <a:ext uri="{FF2B5EF4-FFF2-40B4-BE49-F238E27FC236}">
                  <a16:creationId xmlns:a16="http://schemas.microsoft.com/office/drawing/2014/main" id="{B60F3A01-76AC-4CE3-8C5C-E9E8B781DE8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84" y="2934"/>
              <a:ext cx="1769" cy="473"/>
              <a:chOff x="1460" y="2658"/>
              <a:chExt cx="1769" cy="473"/>
            </a:xfrm>
          </p:grpSpPr>
          <p:sp>
            <p:nvSpPr>
              <p:cNvPr id="463" name="Text Box 456">
                <a:extLst>
                  <a:ext uri="{FF2B5EF4-FFF2-40B4-BE49-F238E27FC236}">
                    <a16:creationId xmlns:a16="http://schemas.microsoft.com/office/drawing/2014/main" id="{E620CDDB-0058-4338-B60A-B4E424ADD96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70" y="2658"/>
                <a:ext cx="124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r" eaLnBrk="1" hangingPunct="1">
                  <a:spcBef>
                    <a:spcPct val="50000"/>
                  </a:spcBef>
                </a:pPr>
                <a:r>
                  <a:rPr lang="en-GB" altLang="en-US" sz="1800" dirty="0">
                    <a:latin typeface="Comic Sans MS" panose="030F0702030302020204" pitchFamily="66" charset="0"/>
                  </a:rPr>
                  <a:t>y = 2x - 4</a:t>
                </a:r>
              </a:p>
            </p:txBody>
          </p:sp>
          <p:sp>
            <p:nvSpPr>
              <p:cNvPr id="464" name="Text Box 457">
                <a:extLst>
                  <a:ext uri="{FF2B5EF4-FFF2-40B4-BE49-F238E27FC236}">
                    <a16:creationId xmlns:a16="http://schemas.microsoft.com/office/drawing/2014/main" id="{5643034A-E3D8-4E0B-B7FA-D6569AE0662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98" y="2898"/>
                <a:ext cx="931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800" dirty="0">
                    <a:latin typeface="Comic Sans MS" panose="030F0702030302020204" pitchFamily="66" charset="0"/>
                  </a:rPr>
                  <a:t>2x + 3y = 12</a:t>
                </a:r>
              </a:p>
            </p:txBody>
          </p:sp>
          <p:sp>
            <p:nvSpPr>
              <p:cNvPr id="466" name="Text Box 466">
                <a:extLst>
                  <a:ext uri="{FF2B5EF4-FFF2-40B4-BE49-F238E27FC236}">
                    <a16:creationId xmlns:a16="http://schemas.microsoft.com/office/drawing/2014/main" id="{47580670-6CE3-491D-852B-0AE5D7F5278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60" y="2670"/>
                <a:ext cx="92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Solve</a:t>
                </a:r>
              </a:p>
            </p:txBody>
          </p:sp>
        </p:grpSp>
        <p:sp>
          <p:nvSpPr>
            <p:cNvPr id="462" name="Text Box 469">
              <a:extLst>
                <a:ext uri="{FF2B5EF4-FFF2-40B4-BE49-F238E27FC236}">
                  <a16:creationId xmlns:a16="http://schemas.microsoft.com/office/drawing/2014/main" id="{D340953B-DDB1-4F6A-A3D2-C6111534C7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" y="2962"/>
              <a:ext cx="852" cy="231"/>
            </a:xfrm>
            <a:prstGeom prst="rect">
              <a:avLst/>
            </a:prstGeom>
            <a:solidFill>
              <a:srgbClr val="FF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800">
                  <a:latin typeface="Comic Sans MS" panose="030F0702030302020204" pitchFamily="66" charset="0"/>
                </a:rPr>
                <a:t>Example 1</a:t>
              </a:r>
            </a:p>
          </p:txBody>
        </p:sp>
      </p:grpSp>
      <p:grpSp>
        <p:nvGrpSpPr>
          <p:cNvPr id="467" name="Group 473">
            <a:extLst>
              <a:ext uri="{FF2B5EF4-FFF2-40B4-BE49-F238E27FC236}">
                <a16:creationId xmlns:a16="http://schemas.microsoft.com/office/drawing/2014/main" id="{04B3A7A3-E6AB-46FA-95F5-929DD22F2B20}"/>
              </a:ext>
            </a:extLst>
          </p:cNvPr>
          <p:cNvGrpSpPr>
            <a:grpSpLocks/>
          </p:cNvGrpSpPr>
          <p:nvPr/>
        </p:nvGrpSpPr>
        <p:grpSpPr bwMode="auto">
          <a:xfrm>
            <a:off x="6072366" y="5034422"/>
            <a:ext cx="153987" cy="139700"/>
            <a:chOff x="1015" y="2056"/>
            <a:chExt cx="97" cy="88"/>
          </a:xfrm>
        </p:grpSpPr>
        <p:sp>
          <p:nvSpPr>
            <p:cNvPr id="468" name="Line 471">
              <a:extLst>
                <a:ext uri="{FF2B5EF4-FFF2-40B4-BE49-F238E27FC236}">
                  <a16:creationId xmlns:a16="http://schemas.microsoft.com/office/drawing/2014/main" id="{01334031-9C05-4D5D-9437-DA4E142D90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15" y="2062"/>
              <a:ext cx="92" cy="76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69" name="Line 472">
              <a:extLst>
                <a:ext uri="{FF2B5EF4-FFF2-40B4-BE49-F238E27FC236}">
                  <a16:creationId xmlns:a16="http://schemas.microsoft.com/office/drawing/2014/main" id="{4F23A040-9AB0-4D3A-AB4B-3630B7F50B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4" y="2056"/>
              <a:ext cx="88" cy="88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70" name="Group 474">
            <a:extLst>
              <a:ext uri="{FF2B5EF4-FFF2-40B4-BE49-F238E27FC236}">
                <a16:creationId xmlns:a16="http://schemas.microsoft.com/office/drawing/2014/main" id="{10F9A78C-9518-4964-BD83-12A7458A0BE3}"/>
              </a:ext>
            </a:extLst>
          </p:cNvPr>
          <p:cNvGrpSpPr>
            <a:grpSpLocks/>
          </p:cNvGrpSpPr>
          <p:nvPr/>
        </p:nvGrpSpPr>
        <p:grpSpPr bwMode="auto">
          <a:xfrm>
            <a:off x="6317634" y="4518482"/>
            <a:ext cx="153988" cy="139700"/>
            <a:chOff x="1015" y="2056"/>
            <a:chExt cx="97" cy="88"/>
          </a:xfrm>
        </p:grpSpPr>
        <p:sp>
          <p:nvSpPr>
            <p:cNvPr id="471" name="Line 475">
              <a:extLst>
                <a:ext uri="{FF2B5EF4-FFF2-40B4-BE49-F238E27FC236}">
                  <a16:creationId xmlns:a16="http://schemas.microsoft.com/office/drawing/2014/main" id="{005B1AB3-A93D-43EA-8ABF-0B9C166A83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15" y="2062"/>
              <a:ext cx="92" cy="76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72" name="Line 476">
              <a:extLst>
                <a:ext uri="{FF2B5EF4-FFF2-40B4-BE49-F238E27FC236}">
                  <a16:creationId xmlns:a16="http://schemas.microsoft.com/office/drawing/2014/main" id="{14D01DEC-C4AB-4A5D-8BE2-3574CEC767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4" y="2056"/>
              <a:ext cx="88" cy="88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76" name="Freeform 481">
            <a:extLst>
              <a:ext uri="{FF2B5EF4-FFF2-40B4-BE49-F238E27FC236}">
                <a16:creationId xmlns:a16="http://schemas.microsoft.com/office/drawing/2014/main" id="{D62819D2-3DC1-4782-9A25-8197344243DB}"/>
              </a:ext>
            </a:extLst>
          </p:cNvPr>
          <p:cNvSpPr>
            <a:spLocks/>
          </p:cNvSpPr>
          <p:nvPr/>
        </p:nvSpPr>
        <p:spPr bwMode="auto">
          <a:xfrm>
            <a:off x="5471496" y="1226656"/>
            <a:ext cx="2632075" cy="5245100"/>
          </a:xfrm>
          <a:custGeom>
            <a:avLst/>
            <a:gdLst>
              <a:gd name="T0" fmla="*/ 0 w 1658"/>
              <a:gd name="T1" fmla="*/ 5245100 h 3304"/>
              <a:gd name="T2" fmla="*/ 2632075 w 1658"/>
              <a:gd name="T3" fmla="*/ 0 h 3304"/>
              <a:gd name="T4" fmla="*/ 0 60000 65536"/>
              <a:gd name="T5" fmla="*/ 0 60000 65536"/>
              <a:gd name="T6" fmla="*/ 0 w 1658"/>
              <a:gd name="T7" fmla="*/ 0 h 3304"/>
              <a:gd name="T8" fmla="*/ 1658 w 1658"/>
              <a:gd name="T9" fmla="*/ 3304 h 330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58" h="3304">
                <a:moveTo>
                  <a:pt x="0" y="3304"/>
                </a:moveTo>
                <a:lnTo>
                  <a:pt x="1658" y="0"/>
                </a:lnTo>
              </a:path>
            </a:pathLst>
          </a:custGeom>
          <a:noFill/>
          <a:ln w="28575" cmpd="sng">
            <a:solidFill>
              <a:schemeClr val="accent2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477" name="Group 482">
            <a:extLst>
              <a:ext uri="{FF2B5EF4-FFF2-40B4-BE49-F238E27FC236}">
                <a16:creationId xmlns:a16="http://schemas.microsoft.com/office/drawing/2014/main" id="{E71F4A80-AE5D-4642-B979-492FDC99287A}"/>
              </a:ext>
            </a:extLst>
          </p:cNvPr>
          <p:cNvGrpSpPr>
            <a:grpSpLocks/>
          </p:cNvGrpSpPr>
          <p:nvPr/>
        </p:nvGrpSpPr>
        <p:grpSpPr bwMode="auto">
          <a:xfrm>
            <a:off x="7571979" y="4023517"/>
            <a:ext cx="153987" cy="139700"/>
            <a:chOff x="1015" y="2056"/>
            <a:chExt cx="97" cy="88"/>
          </a:xfrm>
        </p:grpSpPr>
        <p:sp>
          <p:nvSpPr>
            <p:cNvPr id="478" name="Line 483">
              <a:extLst>
                <a:ext uri="{FF2B5EF4-FFF2-40B4-BE49-F238E27FC236}">
                  <a16:creationId xmlns:a16="http://schemas.microsoft.com/office/drawing/2014/main" id="{BB2AF4DD-080A-49B0-B329-6A0E0B540CE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15" y="2062"/>
              <a:ext cx="92" cy="76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79" name="Line 484">
              <a:extLst>
                <a:ext uri="{FF2B5EF4-FFF2-40B4-BE49-F238E27FC236}">
                  <a16:creationId xmlns:a16="http://schemas.microsoft.com/office/drawing/2014/main" id="{653C016A-FAAF-449E-A4B1-FB035CC104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4" y="2056"/>
              <a:ext cx="88" cy="88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09" name="Group 6">
            <a:extLst>
              <a:ext uri="{FF2B5EF4-FFF2-40B4-BE49-F238E27FC236}">
                <a16:creationId xmlns:a16="http://schemas.microsoft.com/office/drawing/2014/main" id="{175B0DB6-A34B-4ABE-8694-EAE06FD5765D}"/>
              </a:ext>
            </a:extLst>
          </p:cNvPr>
          <p:cNvGrpSpPr>
            <a:grpSpLocks/>
          </p:cNvGrpSpPr>
          <p:nvPr/>
        </p:nvGrpSpPr>
        <p:grpSpPr bwMode="auto">
          <a:xfrm>
            <a:off x="189885" y="1226656"/>
            <a:ext cx="3336986" cy="1258121"/>
            <a:chOff x="1594" y="1289"/>
            <a:chExt cx="3531" cy="519"/>
          </a:xfrm>
        </p:grpSpPr>
        <p:sp>
          <p:nvSpPr>
            <p:cNvPr id="510" name="Rectangle 7">
              <a:extLst>
                <a:ext uri="{FF2B5EF4-FFF2-40B4-BE49-F238E27FC236}">
                  <a16:creationId xmlns:a16="http://schemas.microsoft.com/office/drawing/2014/main" id="{AD9AF7BC-C229-472C-B8A1-12B0D5294A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4" y="1289"/>
              <a:ext cx="3531" cy="51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 sz="2400">
                <a:latin typeface="Comic Sans MS" panose="030F0702030302020204" pitchFamily="66" charset="0"/>
              </a:endParaRPr>
            </a:p>
          </p:txBody>
        </p:sp>
        <p:sp>
          <p:nvSpPr>
            <p:cNvPr id="511" name="Text Box 8">
              <a:extLst>
                <a:ext uri="{FF2B5EF4-FFF2-40B4-BE49-F238E27FC236}">
                  <a16:creationId xmlns:a16="http://schemas.microsoft.com/office/drawing/2014/main" id="{49CE009A-6708-44D2-A468-28FDE03DB8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9" y="1298"/>
              <a:ext cx="3336" cy="495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sz="2400" dirty="0">
                  <a:latin typeface="Comic Sans MS" panose="030F0702030302020204" pitchFamily="66" charset="0"/>
                </a:rPr>
                <a:t>Graph the straight line with 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equation </a:t>
              </a:r>
            </a:p>
            <a:p>
              <a:r>
                <a:rPr lang="en-GB" altLang="en-US" sz="2400" dirty="0">
                  <a:latin typeface="Comic Sans MS" panose="030F0702030302020204" pitchFamily="66" charset="0"/>
                </a:rPr>
                <a:t>2x + 3y = 12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.</a:t>
              </a:r>
            </a:p>
          </p:txBody>
        </p:sp>
      </p:grpSp>
      <p:sp>
        <p:nvSpPr>
          <p:cNvPr id="513" name="31 Rectángulo">
            <a:extLst>
              <a:ext uri="{FF2B5EF4-FFF2-40B4-BE49-F238E27FC236}">
                <a16:creationId xmlns:a16="http://schemas.microsoft.com/office/drawing/2014/main" id="{850F81E7-B64D-41DD-8D9A-2407659EE468}"/>
              </a:ext>
            </a:extLst>
          </p:cNvPr>
          <p:cNvSpPr/>
          <p:nvPr/>
        </p:nvSpPr>
        <p:spPr>
          <a:xfrm>
            <a:off x="241575" y="3887737"/>
            <a:ext cx="32189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The x-intercept is found by letting y = 0</a:t>
            </a:r>
          </a:p>
        </p:txBody>
      </p:sp>
      <p:sp>
        <p:nvSpPr>
          <p:cNvPr id="514" name="Text Box 10">
            <a:extLst>
              <a:ext uri="{FF2B5EF4-FFF2-40B4-BE49-F238E27FC236}">
                <a16:creationId xmlns:a16="http://schemas.microsoft.com/office/drawing/2014/main" id="{D6FAF192-F6F2-4F3C-BB28-DE3B8891C0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409" y="4922649"/>
            <a:ext cx="18966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2x + 3y = 12</a:t>
            </a:r>
          </a:p>
        </p:txBody>
      </p:sp>
      <p:pic>
        <p:nvPicPr>
          <p:cNvPr id="515" name="Picture 514">
            <a:extLst>
              <a:ext uri="{FF2B5EF4-FFF2-40B4-BE49-F238E27FC236}">
                <a16:creationId xmlns:a16="http://schemas.microsoft.com/office/drawing/2014/main" id="{CBE0E469-7145-48FC-B940-6276C198466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1"/>
          <a:stretch/>
        </p:blipFill>
        <p:spPr>
          <a:xfrm>
            <a:off x="1187694" y="4901070"/>
            <a:ext cx="2379456" cy="2266504"/>
          </a:xfrm>
          <a:prstGeom prst="rect">
            <a:avLst/>
          </a:prstGeom>
        </p:spPr>
      </p:pic>
      <p:sp>
        <p:nvSpPr>
          <p:cNvPr id="516" name="21 Rectángulo">
            <a:extLst>
              <a:ext uri="{FF2B5EF4-FFF2-40B4-BE49-F238E27FC236}">
                <a16:creationId xmlns:a16="http://schemas.microsoft.com/office/drawing/2014/main" id="{64E18443-BFF6-4D80-8336-313AAECC01CF}"/>
              </a:ext>
            </a:extLst>
          </p:cNvPr>
          <p:cNvSpPr/>
          <p:nvPr/>
        </p:nvSpPr>
        <p:spPr>
          <a:xfrm>
            <a:off x="269071" y="5753022"/>
            <a:ext cx="31710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The x-intercept is (6, 0).</a:t>
            </a:r>
          </a:p>
        </p:txBody>
      </p:sp>
      <p:sp>
        <p:nvSpPr>
          <p:cNvPr id="517" name="Text Box 19">
            <a:extLst>
              <a:ext uri="{FF2B5EF4-FFF2-40B4-BE49-F238E27FC236}">
                <a16:creationId xmlns:a16="http://schemas.microsoft.com/office/drawing/2014/main" id="{443A86D2-B455-4D56-8B06-95C8C4A508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2" y="4558905"/>
            <a:ext cx="218040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omic Sans MS" panose="030F0702030302020204" pitchFamily="66" charset="0"/>
              </a:rPr>
              <a:t>Cover up method</a:t>
            </a:r>
          </a:p>
        </p:txBody>
      </p:sp>
      <p:sp>
        <p:nvSpPr>
          <p:cNvPr id="519" name="Text Box 10">
            <a:extLst>
              <a:ext uri="{FF2B5EF4-FFF2-40B4-BE49-F238E27FC236}">
                <a16:creationId xmlns:a16="http://schemas.microsoft.com/office/drawing/2014/main" id="{0DE1FDDB-77C9-46B3-83C0-096CA94B67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1527" y="5400511"/>
            <a:ext cx="8931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i="1" dirty="0">
                <a:latin typeface="Comic Sans MS" panose="030F0702030302020204" pitchFamily="66" charset="0"/>
              </a:rPr>
              <a:t>x</a:t>
            </a:r>
            <a:r>
              <a:rPr lang="en-GB" sz="2400" dirty="0">
                <a:latin typeface="Comic Sans MS" panose="030F0702030302020204" pitchFamily="66" charset="0"/>
              </a:rPr>
              <a:t> = 6</a:t>
            </a:r>
          </a:p>
        </p:txBody>
      </p:sp>
    </p:spTree>
    <p:extLst>
      <p:ext uri="{BB962C8B-B14F-4D97-AF65-F5344CB8AC3E}">
        <p14:creationId xmlns:p14="http://schemas.microsoft.com/office/powerpoint/2010/main" val="1347596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" grpId="0"/>
      <p:bldP spid="513" grpId="0"/>
      <p:bldP spid="514" grpId="0"/>
      <p:bldP spid="516" grpId="0"/>
      <p:bldP spid="517" grpId="0"/>
      <p:bldP spid="5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Text Box 9">
            <a:extLst>
              <a:ext uri="{FF2B5EF4-FFF2-40B4-BE49-F238E27FC236}">
                <a16:creationId xmlns:a16="http://schemas.microsoft.com/office/drawing/2014/main" id="{9A41D1D1-931D-4918-9E27-10C241154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038" y="2570545"/>
            <a:ext cx="321891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The easiest way to graph lines given in </a:t>
            </a:r>
            <a:r>
              <a:rPr lang="en-GB" sz="2000" b="1" dirty="0">
                <a:solidFill>
                  <a:srgbClr val="FF6600"/>
                </a:solidFill>
                <a:latin typeface="Comic Sans MS" panose="030F0702030302020204" pitchFamily="66" charset="0"/>
              </a:rPr>
              <a:t>general form </a:t>
            </a:r>
            <a:r>
              <a:rPr lang="en-GB" sz="2000" dirty="0">
                <a:latin typeface="Comic Sans MS" panose="030F0702030302020204" pitchFamily="66" charset="0"/>
              </a:rPr>
              <a:t>is to use the axes intercepts:</a:t>
            </a:r>
          </a:p>
        </p:txBody>
      </p:sp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24E6E5-D104-4361-B164-91C350284AF4}"/>
              </a:ext>
            </a:extLst>
          </p:cNvPr>
          <p:cNvSpPr txBox="1"/>
          <p:nvPr/>
        </p:nvSpPr>
        <p:spPr>
          <a:xfrm>
            <a:off x="110947" y="105506"/>
            <a:ext cx="79315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altLang="en-US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Graphical Solution of Simultaneous Equations</a:t>
            </a:r>
          </a:p>
        </p:txBody>
      </p:sp>
      <p:grpSp>
        <p:nvGrpSpPr>
          <p:cNvPr id="6" name="Group 2">
            <a:extLst>
              <a:ext uri="{FF2B5EF4-FFF2-40B4-BE49-F238E27FC236}">
                <a16:creationId xmlns:a16="http://schemas.microsoft.com/office/drawing/2014/main" id="{38BA3697-174F-47FA-83C4-E0ACCF9BBA50}"/>
              </a:ext>
            </a:extLst>
          </p:cNvPr>
          <p:cNvGrpSpPr>
            <a:grpSpLocks/>
          </p:cNvGrpSpPr>
          <p:nvPr/>
        </p:nvGrpSpPr>
        <p:grpSpPr bwMode="auto">
          <a:xfrm>
            <a:off x="3375203" y="1408570"/>
            <a:ext cx="5657850" cy="5357813"/>
            <a:chOff x="1064" y="499"/>
            <a:chExt cx="3564" cy="3375"/>
          </a:xfrm>
        </p:grpSpPr>
        <p:grpSp>
          <p:nvGrpSpPr>
            <p:cNvPr id="7" name="Group 3">
              <a:extLst>
                <a:ext uri="{FF2B5EF4-FFF2-40B4-BE49-F238E27FC236}">
                  <a16:creationId xmlns:a16="http://schemas.microsoft.com/office/drawing/2014/main" id="{588BC7E9-8554-49F3-BE52-C82DDCC4A22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1244" y="616"/>
              <a:chExt cx="3140" cy="3140"/>
            </a:xfrm>
          </p:grpSpPr>
          <p:grpSp>
            <p:nvGrpSpPr>
              <p:cNvPr id="54" name="Group 4">
                <a:extLst>
                  <a:ext uri="{FF2B5EF4-FFF2-40B4-BE49-F238E27FC236}">
                    <a16:creationId xmlns:a16="http://schemas.microsoft.com/office/drawing/2014/main" id="{F9012A07-4270-411B-A0DC-ED69A96BFF0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57" name="Rectangle 5">
                  <a:extLst>
                    <a:ext uri="{FF2B5EF4-FFF2-40B4-BE49-F238E27FC236}">
                      <a16:creationId xmlns:a16="http://schemas.microsoft.com/office/drawing/2014/main" id="{56535FD5-E0C0-4493-8D3F-6BE1BDBCC3B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8" name="Rectangle 6">
                  <a:extLst>
                    <a:ext uri="{FF2B5EF4-FFF2-40B4-BE49-F238E27FC236}">
                      <a16:creationId xmlns:a16="http://schemas.microsoft.com/office/drawing/2014/main" id="{604D507E-4835-44C0-A2E7-764D8110025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" name="Rectangle 7">
                  <a:extLst>
                    <a:ext uri="{FF2B5EF4-FFF2-40B4-BE49-F238E27FC236}">
                      <a16:creationId xmlns:a16="http://schemas.microsoft.com/office/drawing/2014/main" id="{369EC289-596D-4124-9EF0-9D8DF10C98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0" name="Rectangle 8">
                  <a:extLst>
                    <a:ext uri="{FF2B5EF4-FFF2-40B4-BE49-F238E27FC236}">
                      <a16:creationId xmlns:a16="http://schemas.microsoft.com/office/drawing/2014/main" id="{0C7589A0-1C4B-4535-870F-C74F9119464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1" name="Rectangle 9">
                  <a:extLst>
                    <a:ext uri="{FF2B5EF4-FFF2-40B4-BE49-F238E27FC236}">
                      <a16:creationId xmlns:a16="http://schemas.microsoft.com/office/drawing/2014/main" id="{C2A8D906-3C74-468C-A4CC-BF6F0B9795F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2" name="Rectangle 10">
                  <a:extLst>
                    <a:ext uri="{FF2B5EF4-FFF2-40B4-BE49-F238E27FC236}">
                      <a16:creationId xmlns:a16="http://schemas.microsoft.com/office/drawing/2014/main" id="{F455BB35-488A-42BA-B388-0F5E2D0C19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3" name="Rectangle 11">
                  <a:extLst>
                    <a:ext uri="{FF2B5EF4-FFF2-40B4-BE49-F238E27FC236}">
                      <a16:creationId xmlns:a16="http://schemas.microsoft.com/office/drawing/2014/main" id="{A4AA34C1-2887-414A-9CBF-2C8E0C893F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4" name="Rectangle 12">
                  <a:extLst>
                    <a:ext uri="{FF2B5EF4-FFF2-40B4-BE49-F238E27FC236}">
                      <a16:creationId xmlns:a16="http://schemas.microsoft.com/office/drawing/2014/main" id="{68F9B744-AB10-4F3E-BC6C-0D23B1D317A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5" name="Rectangle 13">
                  <a:extLst>
                    <a:ext uri="{FF2B5EF4-FFF2-40B4-BE49-F238E27FC236}">
                      <a16:creationId xmlns:a16="http://schemas.microsoft.com/office/drawing/2014/main" id="{B375D51E-6F40-485D-B2AC-B85AB5F6E0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6" name="Rectangle 14">
                  <a:extLst>
                    <a:ext uri="{FF2B5EF4-FFF2-40B4-BE49-F238E27FC236}">
                      <a16:creationId xmlns:a16="http://schemas.microsoft.com/office/drawing/2014/main" id="{AE2C62FE-0030-4749-B4C9-6E8A13B2EEF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7" name="Rectangle 15">
                  <a:extLst>
                    <a:ext uri="{FF2B5EF4-FFF2-40B4-BE49-F238E27FC236}">
                      <a16:creationId xmlns:a16="http://schemas.microsoft.com/office/drawing/2014/main" id="{D80C0D2D-6B09-4A0F-B4BA-528413D775F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8" name="Rectangle 16">
                  <a:extLst>
                    <a:ext uri="{FF2B5EF4-FFF2-40B4-BE49-F238E27FC236}">
                      <a16:creationId xmlns:a16="http://schemas.microsoft.com/office/drawing/2014/main" id="{C600E1DB-AD3E-4298-8611-6106B5F261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9" name="Rectangle 17">
                  <a:extLst>
                    <a:ext uri="{FF2B5EF4-FFF2-40B4-BE49-F238E27FC236}">
                      <a16:creationId xmlns:a16="http://schemas.microsoft.com/office/drawing/2014/main" id="{03812A74-991C-4BBE-BE4B-7D3DF7449C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0" name="Rectangle 18">
                  <a:extLst>
                    <a:ext uri="{FF2B5EF4-FFF2-40B4-BE49-F238E27FC236}">
                      <a16:creationId xmlns:a16="http://schemas.microsoft.com/office/drawing/2014/main" id="{EC815D01-FC79-4206-9B94-DE2E698C34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1" name="Rectangle 19">
                  <a:extLst>
                    <a:ext uri="{FF2B5EF4-FFF2-40B4-BE49-F238E27FC236}">
                      <a16:creationId xmlns:a16="http://schemas.microsoft.com/office/drawing/2014/main" id="{54E4120B-09DE-4C91-9889-1055779428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2" name="Rectangle 20">
                  <a:extLst>
                    <a:ext uri="{FF2B5EF4-FFF2-40B4-BE49-F238E27FC236}">
                      <a16:creationId xmlns:a16="http://schemas.microsoft.com/office/drawing/2014/main" id="{F82B9E25-756C-4081-A71D-9E82BCF6B8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3" name="Rectangle 21">
                  <a:extLst>
                    <a:ext uri="{FF2B5EF4-FFF2-40B4-BE49-F238E27FC236}">
                      <a16:creationId xmlns:a16="http://schemas.microsoft.com/office/drawing/2014/main" id="{EA90D357-B76A-450A-A066-BDA913D784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4" name="Rectangle 22">
                  <a:extLst>
                    <a:ext uri="{FF2B5EF4-FFF2-40B4-BE49-F238E27FC236}">
                      <a16:creationId xmlns:a16="http://schemas.microsoft.com/office/drawing/2014/main" id="{2C738EBA-84DD-4DCE-8539-2A95576FE40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5" name="Rectangle 23">
                  <a:extLst>
                    <a:ext uri="{FF2B5EF4-FFF2-40B4-BE49-F238E27FC236}">
                      <a16:creationId xmlns:a16="http://schemas.microsoft.com/office/drawing/2014/main" id="{2C39AD46-8E8B-42D4-85D6-AE4F0DCBB5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6" name="Rectangle 24">
                  <a:extLst>
                    <a:ext uri="{FF2B5EF4-FFF2-40B4-BE49-F238E27FC236}">
                      <a16:creationId xmlns:a16="http://schemas.microsoft.com/office/drawing/2014/main" id="{8B4CEB09-A203-48DF-B7D7-1A32688BD7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7" name="Rectangle 25">
                  <a:extLst>
                    <a:ext uri="{FF2B5EF4-FFF2-40B4-BE49-F238E27FC236}">
                      <a16:creationId xmlns:a16="http://schemas.microsoft.com/office/drawing/2014/main" id="{1871DBAA-A4C1-43C9-9F74-6884B5F5CD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8" name="Rectangle 26">
                  <a:extLst>
                    <a:ext uri="{FF2B5EF4-FFF2-40B4-BE49-F238E27FC236}">
                      <a16:creationId xmlns:a16="http://schemas.microsoft.com/office/drawing/2014/main" id="{06C5492A-D15B-4683-89A3-65D6315A48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9" name="Rectangle 27">
                  <a:extLst>
                    <a:ext uri="{FF2B5EF4-FFF2-40B4-BE49-F238E27FC236}">
                      <a16:creationId xmlns:a16="http://schemas.microsoft.com/office/drawing/2014/main" id="{8366180C-17C9-4E9F-A615-5CB1DC2A5FA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0" name="Rectangle 28">
                  <a:extLst>
                    <a:ext uri="{FF2B5EF4-FFF2-40B4-BE49-F238E27FC236}">
                      <a16:creationId xmlns:a16="http://schemas.microsoft.com/office/drawing/2014/main" id="{6640E685-0F85-44DB-838E-0AD8F92654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1" name="Rectangle 29">
                  <a:extLst>
                    <a:ext uri="{FF2B5EF4-FFF2-40B4-BE49-F238E27FC236}">
                      <a16:creationId xmlns:a16="http://schemas.microsoft.com/office/drawing/2014/main" id="{BEFE6724-2C5C-4063-828A-DCCCE6483C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2" name="Rectangle 30">
                  <a:extLst>
                    <a:ext uri="{FF2B5EF4-FFF2-40B4-BE49-F238E27FC236}">
                      <a16:creationId xmlns:a16="http://schemas.microsoft.com/office/drawing/2014/main" id="{D0B44CB5-4909-400A-9158-635C38448C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3" name="Rectangle 31">
                  <a:extLst>
                    <a:ext uri="{FF2B5EF4-FFF2-40B4-BE49-F238E27FC236}">
                      <a16:creationId xmlns:a16="http://schemas.microsoft.com/office/drawing/2014/main" id="{E7C7E329-D346-4979-A418-CE0F15C748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4" name="Rectangle 32">
                  <a:extLst>
                    <a:ext uri="{FF2B5EF4-FFF2-40B4-BE49-F238E27FC236}">
                      <a16:creationId xmlns:a16="http://schemas.microsoft.com/office/drawing/2014/main" id="{E79BC220-AAD8-4009-A699-5E9711CF7B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5" name="Rectangle 33">
                  <a:extLst>
                    <a:ext uri="{FF2B5EF4-FFF2-40B4-BE49-F238E27FC236}">
                      <a16:creationId xmlns:a16="http://schemas.microsoft.com/office/drawing/2014/main" id="{11275826-CF4D-405A-B2B7-258D35DB8E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6" name="Rectangle 34">
                  <a:extLst>
                    <a:ext uri="{FF2B5EF4-FFF2-40B4-BE49-F238E27FC236}">
                      <a16:creationId xmlns:a16="http://schemas.microsoft.com/office/drawing/2014/main" id="{54359F26-EF5D-4A05-9B56-8B4AC7051B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7" name="Rectangle 35">
                  <a:extLst>
                    <a:ext uri="{FF2B5EF4-FFF2-40B4-BE49-F238E27FC236}">
                      <a16:creationId xmlns:a16="http://schemas.microsoft.com/office/drawing/2014/main" id="{6A68AB99-7A66-4FAD-A57E-10469E4CBE4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8" name="Rectangle 36">
                  <a:extLst>
                    <a:ext uri="{FF2B5EF4-FFF2-40B4-BE49-F238E27FC236}">
                      <a16:creationId xmlns:a16="http://schemas.microsoft.com/office/drawing/2014/main" id="{D1E83C27-1F5D-4AB8-8F84-FA86B59929F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9" name="Rectangle 37">
                  <a:extLst>
                    <a:ext uri="{FF2B5EF4-FFF2-40B4-BE49-F238E27FC236}">
                      <a16:creationId xmlns:a16="http://schemas.microsoft.com/office/drawing/2014/main" id="{421C94B4-1304-42B5-93C9-78B2318B0C9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0" name="Rectangle 38">
                  <a:extLst>
                    <a:ext uri="{FF2B5EF4-FFF2-40B4-BE49-F238E27FC236}">
                      <a16:creationId xmlns:a16="http://schemas.microsoft.com/office/drawing/2014/main" id="{2A758004-D0F0-46BB-8DD9-D0ACAABFB3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1" name="Rectangle 39">
                  <a:extLst>
                    <a:ext uri="{FF2B5EF4-FFF2-40B4-BE49-F238E27FC236}">
                      <a16:creationId xmlns:a16="http://schemas.microsoft.com/office/drawing/2014/main" id="{87CAF77F-9080-4A4D-A0A7-35711C5CFFD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2" name="Rectangle 40">
                  <a:extLst>
                    <a:ext uri="{FF2B5EF4-FFF2-40B4-BE49-F238E27FC236}">
                      <a16:creationId xmlns:a16="http://schemas.microsoft.com/office/drawing/2014/main" id="{F3C69E67-234D-4C3F-AEBD-62AA4840127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3" name="Rectangle 41">
                  <a:extLst>
                    <a:ext uri="{FF2B5EF4-FFF2-40B4-BE49-F238E27FC236}">
                      <a16:creationId xmlns:a16="http://schemas.microsoft.com/office/drawing/2014/main" id="{1D1E1C4D-3FC7-4C5F-8F7C-DEF9F9F2A7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4" name="Rectangle 42">
                  <a:extLst>
                    <a:ext uri="{FF2B5EF4-FFF2-40B4-BE49-F238E27FC236}">
                      <a16:creationId xmlns:a16="http://schemas.microsoft.com/office/drawing/2014/main" id="{9590FB79-0FB5-4E13-9C02-8E11CC4D15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5" name="Rectangle 43">
                  <a:extLst>
                    <a:ext uri="{FF2B5EF4-FFF2-40B4-BE49-F238E27FC236}">
                      <a16:creationId xmlns:a16="http://schemas.microsoft.com/office/drawing/2014/main" id="{61DADD21-A46D-489E-8C7B-E035F308289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6" name="Rectangle 44">
                  <a:extLst>
                    <a:ext uri="{FF2B5EF4-FFF2-40B4-BE49-F238E27FC236}">
                      <a16:creationId xmlns:a16="http://schemas.microsoft.com/office/drawing/2014/main" id="{D6E0560A-2030-471F-9552-C7178A46F7C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7" name="Rectangle 45">
                  <a:extLst>
                    <a:ext uri="{FF2B5EF4-FFF2-40B4-BE49-F238E27FC236}">
                      <a16:creationId xmlns:a16="http://schemas.microsoft.com/office/drawing/2014/main" id="{4CD30E06-74B9-4D5A-8D5C-0A88D9F123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8" name="Rectangle 46">
                  <a:extLst>
                    <a:ext uri="{FF2B5EF4-FFF2-40B4-BE49-F238E27FC236}">
                      <a16:creationId xmlns:a16="http://schemas.microsoft.com/office/drawing/2014/main" id="{5E31CC96-BFD2-463C-B9AE-28FB7D1492B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9" name="Rectangle 47">
                  <a:extLst>
                    <a:ext uri="{FF2B5EF4-FFF2-40B4-BE49-F238E27FC236}">
                      <a16:creationId xmlns:a16="http://schemas.microsoft.com/office/drawing/2014/main" id="{9B6AA967-D802-4294-93F9-308312F9C7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0" name="Rectangle 48">
                  <a:extLst>
                    <a:ext uri="{FF2B5EF4-FFF2-40B4-BE49-F238E27FC236}">
                      <a16:creationId xmlns:a16="http://schemas.microsoft.com/office/drawing/2014/main" id="{07DE222F-EF40-444B-8B8D-56A089D032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1" name="Rectangle 49">
                  <a:extLst>
                    <a:ext uri="{FF2B5EF4-FFF2-40B4-BE49-F238E27FC236}">
                      <a16:creationId xmlns:a16="http://schemas.microsoft.com/office/drawing/2014/main" id="{95A82951-878C-40B1-AECA-5F22C8DBD3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2" name="Rectangle 50">
                  <a:extLst>
                    <a:ext uri="{FF2B5EF4-FFF2-40B4-BE49-F238E27FC236}">
                      <a16:creationId xmlns:a16="http://schemas.microsoft.com/office/drawing/2014/main" id="{B9BF5072-478A-4A82-8280-4BED296247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3" name="Rectangle 51">
                  <a:extLst>
                    <a:ext uri="{FF2B5EF4-FFF2-40B4-BE49-F238E27FC236}">
                      <a16:creationId xmlns:a16="http://schemas.microsoft.com/office/drawing/2014/main" id="{B3DB82C4-6710-4087-A6A3-7EB1AF14F6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4" name="Rectangle 52">
                  <a:extLst>
                    <a:ext uri="{FF2B5EF4-FFF2-40B4-BE49-F238E27FC236}">
                      <a16:creationId xmlns:a16="http://schemas.microsoft.com/office/drawing/2014/main" id="{F9D858D1-C74E-4514-87B6-6B085753F9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5" name="Rectangle 53">
                  <a:extLst>
                    <a:ext uri="{FF2B5EF4-FFF2-40B4-BE49-F238E27FC236}">
                      <a16:creationId xmlns:a16="http://schemas.microsoft.com/office/drawing/2014/main" id="{D5ED605D-77B6-4927-BE69-A728C79BB4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6" name="Rectangle 54">
                  <a:extLst>
                    <a:ext uri="{FF2B5EF4-FFF2-40B4-BE49-F238E27FC236}">
                      <a16:creationId xmlns:a16="http://schemas.microsoft.com/office/drawing/2014/main" id="{206AB239-31A4-4553-90D4-DAB9B355C7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7" name="Rectangle 55">
                  <a:extLst>
                    <a:ext uri="{FF2B5EF4-FFF2-40B4-BE49-F238E27FC236}">
                      <a16:creationId xmlns:a16="http://schemas.microsoft.com/office/drawing/2014/main" id="{CC440EA5-60C8-4F6E-AB42-7EB50C55DD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8" name="Rectangle 56">
                  <a:extLst>
                    <a:ext uri="{FF2B5EF4-FFF2-40B4-BE49-F238E27FC236}">
                      <a16:creationId xmlns:a16="http://schemas.microsoft.com/office/drawing/2014/main" id="{60340A6E-C322-445F-969C-5709DF79515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9" name="Rectangle 57">
                  <a:extLst>
                    <a:ext uri="{FF2B5EF4-FFF2-40B4-BE49-F238E27FC236}">
                      <a16:creationId xmlns:a16="http://schemas.microsoft.com/office/drawing/2014/main" id="{285CD065-6AC0-4599-940F-E31AA1E9339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0" name="Rectangle 58">
                  <a:extLst>
                    <a:ext uri="{FF2B5EF4-FFF2-40B4-BE49-F238E27FC236}">
                      <a16:creationId xmlns:a16="http://schemas.microsoft.com/office/drawing/2014/main" id="{15E60B51-4A3C-45B2-B80E-1105CB4EC96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1" name="Rectangle 59">
                  <a:extLst>
                    <a:ext uri="{FF2B5EF4-FFF2-40B4-BE49-F238E27FC236}">
                      <a16:creationId xmlns:a16="http://schemas.microsoft.com/office/drawing/2014/main" id="{9B547624-C0EF-4296-BCE1-449906E934B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2" name="Rectangle 60">
                  <a:extLst>
                    <a:ext uri="{FF2B5EF4-FFF2-40B4-BE49-F238E27FC236}">
                      <a16:creationId xmlns:a16="http://schemas.microsoft.com/office/drawing/2014/main" id="{D4531CDD-9218-4D48-B41D-ECF065CF9E4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3" name="Rectangle 61">
                  <a:extLst>
                    <a:ext uri="{FF2B5EF4-FFF2-40B4-BE49-F238E27FC236}">
                      <a16:creationId xmlns:a16="http://schemas.microsoft.com/office/drawing/2014/main" id="{62542D78-9C4A-4C1C-B42C-B78F550380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4" name="Rectangle 62">
                  <a:extLst>
                    <a:ext uri="{FF2B5EF4-FFF2-40B4-BE49-F238E27FC236}">
                      <a16:creationId xmlns:a16="http://schemas.microsoft.com/office/drawing/2014/main" id="{E978D2A4-D3DD-4C33-91E0-B9E873965A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5" name="Rectangle 63">
                  <a:extLst>
                    <a:ext uri="{FF2B5EF4-FFF2-40B4-BE49-F238E27FC236}">
                      <a16:creationId xmlns:a16="http://schemas.microsoft.com/office/drawing/2014/main" id="{E74812E0-DAF8-4ABF-8999-42F3783DB2C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6" name="Rectangle 64">
                  <a:extLst>
                    <a:ext uri="{FF2B5EF4-FFF2-40B4-BE49-F238E27FC236}">
                      <a16:creationId xmlns:a16="http://schemas.microsoft.com/office/drawing/2014/main" id="{C803A2E7-C8CC-4DD6-A259-FB668966709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7" name="Rectangle 65">
                  <a:extLst>
                    <a:ext uri="{FF2B5EF4-FFF2-40B4-BE49-F238E27FC236}">
                      <a16:creationId xmlns:a16="http://schemas.microsoft.com/office/drawing/2014/main" id="{6EC52A19-A1EA-4E91-8AE7-E62819DDB5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8" name="Rectangle 66">
                  <a:extLst>
                    <a:ext uri="{FF2B5EF4-FFF2-40B4-BE49-F238E27FC236}">
                      <a16:creationId xmlns:a16="http://schemas.microsoft.com/office/drawing/2014/main" id="{3CFFFBA3-28D6-44A1-ABA9-3235E71A16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9" name="Rectangle 67">
                  <a:extLst>
                    <a:ext uri="{FF2B5EF4-FFF2-40B4-BE49-F238E27FC236}">
                      <a16:creationId xmlns:a16="http://schemas.microsoft.com/office/drawing/2014/main" id="{0BA5C22A-E128-4ADE-AF65-F277AD762B7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0" name="Rectangle 68">
                  <a:extLst>
                    <a:ext uri="{FF2B5EF4-FFF2-40B4-BE49-F238E27FC236}">
                      <a16:creationId xmlns:a16="http://schemas.microsoft.com/office/drawing/2014/main" id="{4E6B1C23-FC6D-4277-9D14-A8B2322F346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1" name="Rectangle 69">
                  <a:extLst>
                    <a:ext uri="{FF2B5EF4-FFF2-40B4-BE49-F238E27FC236}">
                      <a16:creationId xmlns:a16="http://schemas.microsoft.com/office/drawing/2014/main" id="{EB4F3F0E-E3BA-4D1B-A754-9D4E680EEF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2" name="Rectangle 70">
                  <a:extLst>
                    <a:ext uri="{FF2B5EF4-FFF2-40B4-BE49-F238E27FC236}">
                      <a16:creationId xmlns:a16="http://schemas.microsoft.com/office/drawing/2014/main" id="{31FF53A0-5479-4A2C-8D32-2F3E2F3129A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3" name="Rectangle 71">
                  <a:extLst>
                    <a:ext uri="{FF2B5EF4-FFF2-40B4-BE49-F238E27FC236}">
                      <a16:creationId xmlns:a16="http://schemas.microsoft.com/office/drawing/2014/main" id="{68317503-5445-4503-BD68-B18DFC19CD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4" name="Rectangle 72">
                  <a:extLst>
                    <a:ext uri="{FF2B5EF4-FFF2-40B4-BE49-F238E27FC236}">
                      <a16:creationId xmlns:a16="http://schemas.microsoft.com/office/drawing/2014/main" id="{0A83577B-E47E-4C4C-94A4-41477DF10C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5" name="Rectangle 73">
                  <a:extLst>
                    <a:ext uri="{FF2B5EF4-FFF2-40B4-BE49-F238E27FC236}">
                      <a16:creationId xmlns:a16="http://schemas.microsoft.com/office/drawing/2014/main" id="{60DDC6E9-A51E-4654-AD3F-B57425371A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6" name="Rectangle 74">
                  <a:extLst>
                    <a:ext uri="{FF2B5EF4-FFF2-40B4-BE49-F238E27FC236}">
                      <a16:creationId xmlns:a16="http://schemas.microsoft.com/office/drawing/2014/main" id="{91849E41-DAF1-4D06-9A38-04EAC097CE0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7" name="Rectangle 75">
                  <a:extLst>
                    <a:ext uri="{FF2B5EF4-FFF2-40B4-BE49-F238E27FC236}">
                      <a16:creationId xmlns:a16="http://schemas.microsoft.com/office/drawing/2014/main" id="{7ECB05D1-BB83-48E4-A848-1DEBB21D39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8" name="Rectangle 76">
                  <a:extLst>
                    <a:ext uri="{FF2B5EF4-FFF2-40B4-BE49-F238E27FC236}">
                      <a16:creationId xmlns:a16="http://schemas.microsoft.com/office/drawing/2014/main" id="{E80ED334-C852-4DBD-BC0E-955285F391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9" name="Rectangle 77">
                  <a:extLst>
                    <a:ext uri="{FF2B5EF4-FFF2-40B4-BE49-F238E27FC236}">
                      <a16:creationId xmlns:a16="http://schemas.microsoft.com/office/drawing/2014/main" id="{CCD35442-263A-490A-8321-83E9DD7BDD2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0" name="Rectangle 78">
                  <a:extLst>
                    <a:ext uri="{FF2B5EF4-FFF2-40B4-BE49-F238E27FC236}">
                      <a16:creationId xmlns:a16="http://schemas.microsoft.com/office/drawing/2014/main" id="{18EC1172-1093-4464-9346-F72F1F9FBB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1" name="Rectangle 79">
                  <a:extLst>
                    <a:ext uri="{FF2B5EF4-FFF2-40B4-BE49-F238E27FC236}">
                      <a16:creationId xmlns:a16="http://schemas.microsoft.com/office/drawing/2014/main" id="{0252CFAF-5FAB-495B-9CD7-6CCFA986A68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2" name="Rectangle 80">
                  <a:extLst>
                    <a:ext uri="{FF2B5EF4-FFF2-40B4-BE49-F238E27FC236}">
                      <a16:creationId xmlns:a16="http://schemas.microsoft.com/office/drawing/2014/main" id="{1D004C45-1BD7-4FC7-ADDB-247466CEB0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3" name="Rectangle 81">
                  <a:extLst>
                    <a:ext uri="{FF2B5EF4-FFF2-40B4-BE49-F238E27FC236}">
                      <a16:creationId xmlns:a16="http://schemas.microsoft.com/office/drawing/2014/main" id="{CD007DAA-9778-4593-A784-89E5BE31F02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4" name="Rectangle 82">
                  <a:extLst>
                    <a:ext uri="{FF2B5EF4-FFF2-40B4-BE49-F238E27FC236}">
                      <a16:creationId xmlns:a16="http://schemas.microsoft.com/office/drawing/2014/main" id="{7BA1E985-6DFE-4E44-A0CB-7F0FF0EDF7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5" name="Rectangle 83">
                  <a:extLst>
                    <a:ext uri="{FF2B5EF4-FFF2-40B4-BE49-F238E27FC236}">
                      <a16:creationId xmlns:a16="http://schemas.microsoft.com/office/drawing/2014/main" id="{0DE233DD-4B59-4270-B169-C03BC4E664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6" name="Rectangle 84">
                  <a:extLst>
                    <a:ext uri="{FF2B5EF4-FFF2-40B4-BE49-F238E27FC236}">
                      <a16:creationId xmlns:a16="http://schemas.microsoft.com/office/drawing/2014/main" id="{3950DF59-2E54-4282-9324-6A1D82699C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7" name="Rectangle 85">
                  <a:extLst>
                    <a:ext uri="{FF2B5EF4-FFF2-40B4-BE49-F238E27FC236}">
                      <a16:creationId xmlns:a16="http://schemas.microsoft.com/office/drawing/2014/main" id="{95737861-934D-4C7A-ADA9-57B70B7FEF2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8" name="Rectangle 86">
                  <a:extLst>
                    <a:ext uri="{FF2B5EF4-FFF2-40B4-BE49-F238E27FC236}">
                      <a16:creationId xmlns:a16="http://schemas.microsoft.com/office/drawing/2014/main" id="{21767CA7-716B-4C27-8153-6747ED84ED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9" name="Rectangle 87">
                  <a:extLst>
                    <a:ext uri="{FF2B5EF4-FFF2-40B4-BE49-F238E27FC236}">
                      <a16:creationId xmlns:a16="http://schemas.microsoft.com/office/drawing/2014/main" id="{93A277A7-DD99-47AE-9514-B2592916718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0" name="Rectangle 88">
                  <a:extLst>
                    <a:ext uri="{FF2B5EF4-FFF2-40B4-BE49-F238E27FC236}">
                      <a16:creationId xmlns:a16="http://schemas.microsoft.com/office/drawing/2014/main" id="{06A59D04-03C4-4AD0-972B-367745F2FE0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1" name="Rectangle 89">
                  <a:extLst>
                    <a:ext uri="{FF2B5EF4-FFF2-40B4-BE49-F238E27FC236}">
                      <a16:creationId xmlns:a16="http://schemas.microsoft.com/office/drawing/2014/main" id="{4F4815D1-6729-4B2A-8BA3-11A63F8B04F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2" name="Rectangle 90">
                  <a:extLst>
                    <a:ext uri="{FF2B5EF4-FFF2-40B4-BE49-F238E27FC236}">
                      <a16:creationId xmlns:a16="http://schemas.microsoft.com/office/drawing/2014/main" id="{EF9A984F-D01D-4E5F-901A-C72A6EB573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3" name="Rectangle 91">
                  <a:extLst>
                    <a:ext uri="{FF2B5EF4-FFF2-40B4-BE49-F238E27FC236}">
                      <a16:creationId xmlns:a16="http://schemas.microsoft.com/office/drawing/2014/main" id="{E5F7A462-B4E3-40A5-9009-60711002D6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4" name="Rectangle 92">
                  <a:extLst>
                    <a:ext uri="{FF2B5EF4-FFF2-40B4-BE49-F238E27FC236}">
                      <a16:creationId xmlns:a16="http://schemas.microsoft.com/office/drawing/2014/main" id="{D02C8D51-ABB4-4700-A7C3-268B52F3363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5" name="Rectangle 93">
                  <a:extLst>
                    <a:ext uri="{FF2B5EF4-FFF2-40B4-BE49-F238E27FC236}">
                      <a16:creationId xmlns:a16="http://schemas.microsoft.com/office/drawing/2014/main" id="{FD2AEC84-5FD8-4B91-BC42-0D17D655BA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6" name="Rectangle 94">
                  <a:extLst>
                    <a:ext uri="{FF2B5EF4-FFF2-40B4-BE49-F238E27FC236}">
                      <a16:creationId xmlns:a16="http://schemas.microsoft.com/office/drawing/2014/main" id="{609FBEE8-DBAE-47EC-9F55-BF6B940A9C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7" name="Rectangle 95">
                  <a:extLst>
                    <a:ext uri="{FF2B5EF4-FFF2-40B4-BE49-F238E27FC236}">
                      <a16:creationId xmlns:a16="http://schemas.microsoft.com/office/drawing/2014/main" id="{3D87E3B6-4D51-4856-A9AE-B6FAEF2552C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8" name="Rectangle 96">
                  <a:extLst>
                    <a:ext uri="{FF2B5EF4-FFF2-40B4-BE49-F238E27FC236}">
                      <a16:creationId xmlns:a16="http://schemas.microsoft.com/office/drawing/2014/main" id="{73668157-C8F8-40BA-B185-165C73F4F2A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9" name="Rectangle 97">
                  <a:extLst>
                    <a:ext uri="{FF2B5EF4-FFF2-40B4-BE49-F238E27FC236}">
                      <a16:creationId xmlns:a16="http://schemas.microsoft.com/office/drawing/2014/main" id="{C9DAD950-40E4-4983-82F2-60EB174C4A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0" name="Rectangle 98">
                  <a:extLst>
                    <a:ext uri="{FF2B5EF4-FFF2-40B4-BE49-F238E27FC236}">
                      <a16:creationId xmlns:a16="http://schemas.microsoft.com/office/drawing/2014/main" id="{760053AE-3D63-4C66-B32A-E014CD1BA03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1" name="Rectangle 99">
                  <a:extLst>
                    <a:ext uri="{FF2B5EF4-FFF2-40B4-BE49-F238E27FC236}">
                      <a16:creationId xmlns:a16="http://schemas.microsoft.com/office/drawing/2014/main" id="{272BC51A-9FD7-4C28-96E7-529384B6179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2" name="Rectangle 100">
                  <a:extLst>
                    <a:ext uri="{FF2B5EF4-FFF2-40B4-BE49-F238E27FC236}">
                      <a16:creationId xmlns:a16="http://schemas.microsoft.com/office/drawing/2014/main" id="{011A0570-62E0-492C-9C38-6AF22410BD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3" name="Rectangle 101">
                  <a:extLst>
                    <a:ext uri="{FF2B5EF4-FFF2-40B4-BE49-F238E27FC236}">
                      <a16:creationId xmlns:a16="http://schemas.microsoft.com/office/drawing/2014/main" id="{FBCC5359-4F07-4F36-ACC5-C9BA0064C7C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4" name="Rectangle 102">
                  <a:extLst>
                    <a:ext uri="{FF2B5EF4-FFF2-40B4-BE49-F238E27FC236}">
                      <a16:creationId xmlns:a16="http://schemas.microsoft.com/office/drawing/2014/main" id="{903FC428-E6E1-4EB5-A8E5-4700C6BF09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5" name="Rectangle 103">
                  <a:extLst>
                    <a:ext uri="{FF2B5EF4-FFF2-40B4-BE49-F238E27FC236}">
                      <a16:creationId xmlns:a16="http://schemas.microsoft.com/office/drawing/2014/main" id="{AAB64BEE-5CC7-4582-B93C-5763A2A602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6" name="Rectangle 104">
                  <a:extLst>
                    <a:ext uri="{FF2B5EF4-FFF2-40B4-BE49-F238E27FC236}">
                      <a16:creationId xmlns:a16="http://schemas.microsoft.com/office/drawing/2014/main" id="{3E2E9B51-62A0-45F2-9C57-F80A8275FF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7" name="Rectangle 105">
                  <a:extLst>
                    <a:ext uri="{FF2B5EF4-FFF2-40B4-BE49-F238E27FC236}">
                      <a16:creationId xmlns:a16="http://schemas.microsoft.com/office/drawing/2014/main" id="{247D9A1D-B05F-4E82-B788-58BDE64E40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8" name="Rectangle 106">
                  <a:extLst>
                    <a:ext uri="{FF2B5EF4-FFF2-40B4-BE49-F238E27FC236}">
                      <a16:creationId xmlns:a16="http://schemas.microsoft.com/office/drawing/2014/main" id="{7198E851-BE06-4C67-AE30-8097A85A112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9" name="Rectangle 107">
                  <a:extLst>
                    <a:ext uri="{FF2B5EF4-FFF2-40B4-BE49-F238E27FC236}">
                      <a16:creationId xmlns:a16="http://schemas.microsoft.com/office/drawing/2014/main" id="{8A9E9DA3-B951-42BA-B4E4-EAD1613AB7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0" name="Rectangle 108">
                  <a:extLst>
                    <a:ext uri="{FF2B5EF4-FFF2-40B4-BE49-F238E27FC236}">
                      <a16:creationId xmlns:a16="http://schemas.microsoft.com/office/drawing/2014/main" id="{EE1F31F9-6F70-45E2-BC08-F4BBAB3C20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1" name="Rectangle 109">
                  <a:extLst>
                    <a:ext uri="{FF2B5EF4-FFF2-40B4-BE49-F238E27FC236}">
                      <a16:creationId xmlns:a16="http://schemas.microsoft.com/office/drawing/2014/main" id="{9125FFDD-1F1B-4034-843A-59838E075E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2" name="Rectangle 110">
                  <a:extLst>
                    <a:ext uri="{FF2B5EF4-FFF2-40B4-BE49-F238E27FC236}">
                      <a16:creationId xmlns:a16="http://schemas.microsoft.com/office/drawing/2014/main" id="{58DF8A9E-2C0A-49AD-AA4E-9A408DE8644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3" name="Rectangle 111">
                  <a:extLst>
                    <a:ext uri="{FF2B5EF4-FFF2-40B4-BE49-F238E27FC236}">
                      <a16:creationId xmlns:a16="http://schemas.microsoft.com/office/drawing/2014/main" id="{04B4FCDA-51DF-4956-B009-3D0B7868E3D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4" name="Rectangle 112">
                  <a:extLst>
                    <a:ext uri="{FF2B5EF4-FFF2-40B4-BE49-F238E27FC236}">
                      <a16:creationId xmlns:a16="http://schemas.microsoft.com/office/drawing/2014/main" id="{7A7CC20B-AEFD-4B5A-A635-0CA61DA74D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5" name="Rectangle 113">
                  <a:extLst>
                    <a:ext uri="{FF2B5EF4-FFF2-40B4-BE49-F238E27FC236}">
                      <a16:creationId xmlns:a16="http://schemas.microsoft.com/office/drawing/2014/main" id="{338F8A71-84D7-4C4E-8297-1BC0147A96D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6" name="Rectangle 114">
                  <a:extLst>
                    <a:ext uri="{FF2B5EF4-FFF2-40B4-BE49-F238E27FC236}">
                      <a16:creationId xmlns:a16="http://schemas.microsoft.com/office/drawing/2014/main" id="{3592B1D1-D0B2-44FE-9D3F-636B3AA574F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7" name="Rectangle 115">
                  <a:extLst>
                    <a:ext uri="{FF2B5EF4-FFF2-40B4-BE49-F238E27FC236}">
                      <a16:creationId xmlns:a16="http://schemas.microsoft.com/office/drawing/2014/main" id="{98226539-A688-43EE-9306-1933CAF3134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8" name="Rectangle 116">
                  <a:extLst>
                    <a:ext uri="{FF2B5EF4-FFF2-40B4-BE49-F238E27FC236}">
                      <a16:creationId xmlns:a16="http://schemas.microsoft.com/office/drawing/2014/main" id="{9DA40196-18AA-4F8C-BB07-2B6687CDC2D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9" name="Rectangle 117">
                  <a:extLst>
                    <a:ext uri="{FF2B5EF4-FFF2-40B4-BE49-F238E27FC236}">
                      <a16:creationId xmlns:a16="http://schemas.microsoft.com/office/drawing/2014/main" id="{77A1A6FC-3811-4BA5-8893-D06A5D6CFCC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0" name="Rectangle 118">
                  <a:extLst>
                    <a:ext uri="{FF2B5EF4-FFF2-40B4-BE49-F238E27FC236}">
                      <a16:creationId xmlns:a16="http://schemas.microsoft.com/office/drawing/2014/main" id="{C0077ECE-0C72-467F-8880-2B5CA49D3A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1" name="Rectangle 119">
                  <a:extLst>
                    <a:ext uri="{FF2B5EF4-FFF2-40B4-BE49-F238E27FC236}">
                      <a16:creationId xmlns:a16="http://schemas.microsoft.com/office/drawing/2014/main" id="{02EEE22B-7A49-480B-AA16-7D52510FC3A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2" name="Rectangle 120">
                  <a:extLst>
                    <a:ext uri="{FF2B5EF4-FFF2-40B4-BE49-F238E27FC236}">
                      <a16:creationId xmlns:a16="http://schemas.microsoft.com/office/drawing/2014/main" id="{B40EB9E6-F4CB-45F0-AD1E-81EF736EF4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3" name="Rectangle 121">
                  <a:extLst>
                    <a:ext uri="{FF2B5EF4-FFF2-40B4-BE49-F238E27FC236}">
                      <a16:creationId xmlns:a16="http://schemas.microsoft.com/office/drawing/2014/main" id="{CB19E547-1802-4798-9542-D82B596993E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4" name="Rectangle 122">
                  <a:extLst>
                    <a:ext uri="{FF2B5EF4-FFF2-40B4-BE49-F238E27FC236}">
                      <a16:creationId xmlns:a16="http://schemas.microsoft.com/office/drawing/2014/main" id="{F522DC77-FA90-4999-9570-C04C2DC3FB8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5" name="Rectangle 123">
                  <a:extLst>
                    <a:ext uri="{FF2B5EF4-FFF2-40B4-BE49-F238E27FC236}">
                      <a16:creationId xmlns:a16="http://schemas.microsoft.com/office/drawing/2014/main" id="{C1227053-EBE8-41EA-ABC5-B1FA99451B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6" name="Rectangle 124">
                  <a:extLst>
                    <a:ext uri="{FF2B5EF4-FFF2-40B4-BE49-F238E27FC236}">
                      <a16:creationId xmlns:a16="http://schemas.microsoft.com/office/drawing/2014/main" id="{C6E4859C-E2BC-48A8-961E-996F9105897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7" name="Rectangle 125">
                  <a:extLst>
                    <a:ext uri="{FF2B5EF4-FFF2-40B4-BE49-F238E27FC236}">
                      <a16:creationId xmlns:a16="http://schemas.microsoft.com/office/drawing/2014/main" id="{2E7C09B6-1CEE-4E69-AC59-039E4298BF6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8" name="Rectangle 126">
                  <a:extLst>
                    <a:ext uri="{FF2B5EF4-FFF2-40B4-BE49-F238E27FC236}">
                      <a16:creationId xmlns:a16="http://schemas.microsoft.com/office/drawing/2014/main" id="{C668A7D9-93AA-49F6-87D0-D234A25A07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9" name="Rectangle 127">
                  <a:extLst>
                    <a:ext uri="{FF2B5EF4-FFF2-40B4-BE49-F238E27FC236}">
                      <a16:creationId xmlns:a16="http://schemas.microsoft.com/office/drawing/2014/main" id="{660E5448-27B6-40D7-A890-9C774516A4F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0" name="Rectangle 128">
                  <a:extLst>
                    <a:ext uri="{FF2B5EF4-FFF2-40B4-BE49-F238E27FC236}">
                      <a16:creationId xmlns:a16="http://schemas.microsoft.com/office/drawing/2014/main" id="{7EAFDDD9-962D-4229-932B-644B3E9B14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1" name="Rectangle 129">
                  <a:extLst>
                    <a:ext uri="{FF2B5EF4-FFF2-40B4-BE49-F238E27FC236}">
                      <a16:creationId xmlns:a16="http://schemas.microsoft.com/office/drawing/2014/main" id="{F7058817-92B8-4260-88B3-3510753FEA2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2" name="Rectangle 130">
                  <a:extLst>
                    <a:ext uri="{FF2B5EF4-FFF2-40B4-BE49-F238E27FC236}">
                      <a16:creationId xmlns:a16="http://schemas.microsoft.com/office/drawing/2014/main" id="{F1DA4E2A-DCD7-41B3-BA16-6F07DADE4A3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3" name="Rectangle 131">
                  <a:extLst>
                    <a:ext uri="{FF2B5EF4-FFF2-40B4-BE49-F238E27FC236}">
                      <a16:creationId xmlns:a16="http://schemas.microsoft.com/office/drawing/2014/main" id="{B71D3C1B-F9D7-48EC-8FAF-C1A1F4EDACC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4" name="Rectangle 132">
                  <a:extLst>
                    <a:ext uri="{FF2B5EF4-FFF2-40B4-BE49-F238E27FC236}">
                      <a16:creationId xmlns:a16="http://schemas.microsoft.com/office/drawing/2014/main" id="{2C46D1D1-A1BF-4DE1-B29B-88F71170F16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5" name="Rectangle 133">
                  <a:extLst>
                    <a:ext uri="{FF2B5EF4-FFF2-40B4-BE49-F238E27FC236}">
                      <a16:creationId xmlns:a16="http://schemas.microsoft.com/office/drawing/2014/main" id="{064C67CD-4EAE-4A17-B985-26C741E7AFA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6" name="Rectangle 134">
                  <a:extLst>
                    <a:ext uri="{FF2B5EF4-FFF2-40B4-BE49-F238E27FC236}">
                      <a16:creationId xmlns:a16="http://schemas.microsoft.com/office/drawing/2014/main" id="{38AF4BF5-4628-4955-8097-9E5EB8679F2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7" name="Rectangle 135">
                  <a:extLst>
                    <a:ext uri="{FF2B5EF4-FFF2-40B4-BE49-F238E27FC236}">
                      <a16:creationId xmlns:a16="http://schemas.microsoft.com/office/drawing/2014/main" id="{6AD18AA5-192F-4831-99C8-EF1D5901FD8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8" name="Rectangle 136">
                  <a:extLst>
                    <a:ext uri="{FF2B5EF4-FFF2-40B4-BE49-F238E27FC236}">
                      <a16:creationId xmlns:a16="http://schemas.microsoft.com/office/drawing/2014/main" id="{960A3791-9717-4A97-A203-98BC0CF249E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9" name="Rectangle 137">
                  <a:extLst>
                    <a:ext uri="{FF2B5EF4-FFF2-40B4-BE49-F238E27FC236}">
                      <a16:creationId xmlns:a16="http://schemas.microsoft.com/office/drawing/2014/main" id="{58DF34E8-E512-497C-B21C-2198FB2C94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0" name="Rectangle 138">
                  <a:extLst>
                    <a:ext uri="{FF2B5EF4-FFF2-40B4-BE49-F238E27FC236}">
                      <a16:creationId xmlns:a16="http://schemas.microsoft.com/office/drawing/2014/main" id="{35EA7555-838E-4C6C-BA33-D2537A0ABD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1" name="Rectangle 139">
                  <a:extLst>
                    <a:ext uri="{FF2B5EF4-FFF2-40B4-BE49-F238E27FC236}">
                      <a16:creationId xmlns:a16="http://schemas.microsoft.com/office/drawing/2014/main" id="{00C79596-5AD5-4617-B249-EE8544F210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2" name="Rectangle 140">
                  <a:extLst>
                    <a:ext uri="{FF2B5EF4-FFF2-40B4-BE49-F238E27FC236}">
                      <a16:creationId xmlns:a16="http://schemas.microsoft.com/office/drawing/2014/main" id="{0A04A6C0-8BC1-44E8-A117-25D0CB3973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3" name="Rectangle 141">
                  <a:extLst>
                    <a:ext uri="{FF2B5EF4-FFF2-40B4-BE49-F238E27FC236}">
                      <a16:creationId xmlns:a16="http://schemas.microsoft.com/office/drawing/2014/main" id="{C71D88AA-C619-4F3C-9CCF-A52A1931C8F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4" name="Rectangle 142">
                  <a:extLst>
                    <a:ext uri="{FF2B5EF4-FFF2-40B4-BE49-F238E27FC236}">
                      <a16:creationId xmlns:a16="http://schemas.microsoft.com/office/drawing/2014/main" id="{C8A640CD-015A-4C1A-9D4B-0D327DA2B2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5" name="Rectangle 143">
                  <a:extLst>
                    <a:ext uri="{FF2B5EF4-FFF2-40B4-BE49-F238E27FC236}">
                      <a16:creationId xmlns:a16="http://schemas.microsoft.com/office/drawing/2014/main" id="{6B9FBB8B-F447-4E68-B20D-61A20C573C1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6" name="Rectangle 144">
                  <a:extLst>
                    <a:ext uri="{FF2B5EF4-FFF2-40B4-BE49-F238E27FC236}">
                      <a16:creationId xmlns:a16="http://schemas.microsoft.com/office/drawing/2014/main" id="{4176B825-CD77-4AA5-81F6-189E6EA2AC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7" name="Rectangle 145">
                  <a:extLst>
                    <a:ext uri="{FF2B5EF4-FFF2-40B4-BE49-F238E27FC236}">
                      <a16:creationId xmlns:a16="http://schemas.microsoft.com/office/drawing/2014/main" id="{2DBA28BE-84C5-4460-9187-202EE3827A9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8" name="Rectangle 146">
                  <a:extLst>
                    <a:ext uri="{FF2B5EF4-FFF2-40B4-BE49-F238E27FC236}">
                      <a16:creationId xmlns:a16="http://schemas.microsoft.com/office/drawing/2014/main" id="{80E7C3FC-9162-4120-BDC2-6705AA8F8A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9" name="Rectangle 147">
                  <a:extLst>
                    <a:ext uri="{FF2B5EF4-FFF2-40B4-BE49-F238E27FC236}">
                      <a16:creationId xmlns:a16="http://schemas.microsoft.com/office/drawing/2014/main" id="{69D86DBD-8229-4BF8-94DA-E838AB692F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0" name="Rectangle 148">
                  <a:extLst>
                    <a:ext uri="{FF2B5EF4-FFF2-40B4-BE49-F238E27FC236}">
                      <a16:creationId xmlns:a16="http://schemas.microsoft.com/office/drawing/2014/main" id="{ED8011BB-E318-41EF-9DFC-BDDFF743BF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1" name="Rectangle 149">
                  <a:extLst>
                    <a:ext uri="{FF2B5EF4-FFF2-40B4-BE49-F238E27FC236}">
                      <a16:creationId xmlns:a16="http://schemas.microsoft.com/office/drawing/2014/main" id="{87E02E7A-0C62-4C8D-8BF8-9EE9BC795C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2" name="Rectangle 150">
                  <a:extLst>
                    <a:ext uri="{FF2B5EF4-FFF2-40B4-BE49-F238E27FC236}">
                      <a16:creationId xmlns:a16="http://schemas.microsoft.com/office/drawing/2014/main" id="{FB088250-9183-48DE-9035-AB1E59858D8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3" name="Rectangle 151">
                  <a:extLst>
                    <a:ext uri="{FF2B5EF4-FFF2-40B4-BE49-F238E27FC236}">
                      <a16:creationId xmlns:a16="http://schemas.microsoft.com/office/drawing/2014/main" id="{2D20E871-B9F1-4C8E-AAD9-B2770FCB455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4" name="Rectangle 152">
                  <a:extLst>
                    <a:ext uri="{FF2B5EF4-FFF2-40B4-BE49-F238E27FC236}">
                      <a16:creationId xmlns:a16="http://schemas.microsoft.com/office/drawing/2014/main" id="{FB6EC506-EC5B-4FD5-9476-ACCD0B9B19C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5" name="Rectangle 153">
                  <a:extLst>
                    <a:ext uri="{FF2B5EF4-FFF2-40B4-BE49-F238E27FC236}">
                      <a16:creationId xmlns:a16="http://schemas.microsoft.com/office/drawing/2014/main" id="{00BBCA56-34B6-48E7-A4FE-8AEBEA34251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6" name="Rectangle 154">
                  <a:extLst>
                    <a:ext uri="{FF2B5EF4-FFF2-40B4-BE49-F238E27FC236}">
                      <a16:creationId xmlns:a16="http://schemas.microsoft.com/office/drawing/2014/main" id="{96108B41-CCA8-4E5E-8F7B-7278E1C26C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7" name="Rectangle 155">
                  <a:extLst>
                    <a:ext uri="{FF2B5EF4-FFF2-40B4-BE49-F238E27FC236}">
                      <a16:creationId xmlns:a16="http://schemas.microsoft.com/office/drawing/2014/main" id="{C67E2AC9-E2E6-4F96-9E78-C7737F2A65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8" name="Rectangle 156">
                  <a:extLst>
                    <a:ext uri="{FF2B5EF4-FFF2-40B4-BE49-F238E27FC236}">
                      <a16:creationId xmlns:a16="http://schemas.microsoft.com/office/drawing/2014/main" id="{B6973B09-76D8-4B42-8F3C-615836F94B2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9" name="Rectangle 157">
                  <a:extLst>
                    <a:ext uri="{FF2B5EF4-FFF2-40B4-BE49-F238E27FC236}">
                      <a16:creationId xmlns:a16="http://schemas.microsoft.com/office/drawing/2014/main" id="{C12C7078-4CC9-42FE-B371-108587D5A5C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0" name="Rectangle 158">
                  <a:extLst>
                    <a:ext uri="{FF2B5EF4-FFF2-40B4-BE49-F238E27FC236}">
                      <a16:creationId xmlns:a16="http://schemas.microsoft.com/office/drawing/2014/main" id="{017BEE76-B5CA-423A-B368-9E84F28468F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1" name="Rectangle 159">
                  <a:extLst>
                    <a:ext uri="{FF2B5EF4-FFF2-40B4-BE49-F238E27FC236}">
                      <a16:creationId xmlns:a16="http://schemas.microsoft.com/office/drawing/2014/main" id="{59C224DD-852A-4FCD-98CA-54BDC06B97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2" name="Rectangle 160">
                  <a:extLst>
                    <a:ext uri="{FF2B5EF4-FFF2-40B4-BE49-F238E27FC236}">
                      <a16:creationId xmlns:a16="http://schemas.microsoft.com/office/drawing/2014/main" id="{B75F3D30-7047-468B-B74D-9DA78F8C93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3" name="Rectangle 161">
                  <a:extLst>
                    <a:ext uri="{FF2B5EF4-FFF2-40B4-BE49-F238E27FC236}">
                      <a16:creationId xmlns:a16="http://schemas.microsoft.com/office/drawing/2014/main" id="{78CE0865-7C20-432C-AF55-9914F318C6F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4" name="Rectangle 162">
                  <a:extLst>
                    <a:ext uri="{FF2B5EF4-FFF2-40B4-BE49-F238E27FC236}">
                      <a16:creationId xmlns:a16="http://schemas.microsoft.com/office/drawing/2014/main" id="{F6B2940F-647E-4FB8-BDA5-CCEF51E8C71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5" name="Rectangle 163">
                  <a:extLst>
                    <a:ext uri="{FF2B5EF4-FFF2-40B4-BE49-F238E27FC236}">
                      <a16:creationId xmlns:a16="http://schemas.microsoft.com/office/drawing/2014/main" id="{61117B30-A5DE-4C9C-A5D3-06F916D7A8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6" name="Rectangle 164">
                  <a:extLst>
                    <a:ext uri="{FF2B5EF4-FFF2-40B4-BE49-F238E27FC236}">
                      <a16:creationId xmlns:a16="http://schemas.microsoft.com/office/drawing/2014/main" id="{D5C9AC90-044E-400C-8A51-15C91ABBCC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7" name="Rectangle 165">
                  <a:extLst>
                    <a:ext uri="{FF2B5EF4-FFF2-40B4-BE49-F238E27FC236}">
                      <a16:creationId xmlns:a16="http://schemas.microsoft.com/office/drawing/2014/main" id="{6C80DAE1-05C5-41FC-A82C-EEECA0EF7A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8" name="Rectangle 166">
                  <a:extLst>
                    <a:ext uri="{FF2B5EF4-FFF2-40B4-BE49-F238E27FC236}">
                      <a16:creationId xmlns:a16="http://schemas.microsoft.com/office/drawing/2014/main" id="{2B165AE0-0A43-4182-A51D-AA77870F91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9" name="Rectangle 167">
                  <a:extLst>
                    <a:ext uri="{FF2B5EF4-FFF2-40B4-BE49-F238E27FC236}">
                      <a16:creationId xmlns:a16="http://schemas.microsoft.com/office/drawing/2014/main" id="{77F7D883-A206-4356-AF9A-12423AD37C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0" name="Rectangle 168">
                  <a:extLst>
                    <a:ext uri="{FF2B5EF4-FFF2-40B4-BE49-F238E27FC236}">
                      <a16:creationId xmlns:a16="http://schemas.microsoft.com/office/drawing/2014/main" id="{200774E0-679A-436F-8D46-401A274F01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1" name="Rectangle 169">
                  <a:extLst>
                    <a:ext uri="{FF2B5EF4-FFF2-40B4-BE49-F238E27FC236}">
                      <a16:creationId xmlns:a16="http://schemas.microsoft.com/office/drawing/2014/main" id="{6A491F93-E3C4-45D2-A82B-1D28D98CA2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2" name="Rectangle 170">
                  <a:extLst>
                    <a:ext uri="{FF2B5EF4-FFF2-40B4-BE49-F238E27FC236}">
                      <a16:creationId xmlns:a16="http://schemas.microsoft.com/office/drawing/2014/main" id="{D40F18E5-39D3-40B9-884C-B43C92FEEBD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3" name="Rectangle 171">
                  <a:extLst>
                    <a:ext uri="{FF2B5EF4-FFF2-40B4-BE49-F238E27FC236}">
                      <a16:creationId xmlns:a16="http://schemas.microsoft.com/office/drawing/2014/main" id="{F33699AA-105E-4326-8D47-3988B1A156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4" name="Rectangle 172">
                  <a:extLst>
                    <a:ext uri="{FF2B5EF4-FFF2-40B4-BE49-F238E27FC236}">
                      <a16:creationId xmlns:a16="http://schemas.microsoft.com/office/drawing/2014/main" id="{5812119A-338E-4892-874D-7D1CBFD72FE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" name="Rectangle 173">
                  <a:extLst>
                    <a:ext uri="{FF2B5EF4-FFF2-40B4-BE49-F238E27FC236}">
                      <a16:creationId xmlns:a16="http://schemas.microsoft.com/office/drawing/2014/main" id="{D27B4046-D3C4-4FF2-876E-F31868B1B01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" name="Rectangle 174">
                  <a:extLst>
                    <a:ext uri="{FF2B5EF4-FFF2-40B4-BE49-F238E27FC236}">
                      <a16:creationId xmlns:a16="http://schemas.microsoft.com/office/drawing/2014/main" id="{B4809E2E-7622-4815-B3BC-ED2DECDC812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7" name="Rectangle 175">
                  <a:extLst>
                    <a:ext uri="{FF2B5EF4-FFF2-40B4-BE49-F238E27FC236}">
                      <a16:creationId xmlns:a16="http://schemas.microsoft.com/office/drawing/2014/main" id="{5350E6A9-FB00-4EC3-ADE8-61E18B873B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8" name="Rectangle 176">
                  <a:extLst>
                    <a:ext uri="{FF2B5EF4-FFF2-40B4-BE49-F238E27FC236}">
                      <a16:creationId xmlns:a16="http://schemas.microsoft.com/office/drawing/2014/main" id="{ABCC9EA6-7B92-427E-B0C5-61119BD6BE8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9" name="Rectangle 177">
                  <a:extLst>
                    <a:ext uri="{FF2B5EF4-FFF2-40B4-BE49-F238E27FC236}">
                      <a16:creationId xmlns:a16="http://schemas.microsoft.com/office/drawing/2014/main" id="{2B6DF6E4-6AAE-41C1-AF74-4389425AAA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0" name="Rectangle 178">
                  <a:extLst>
                    <a:ext uri="{FF2B5EF4-FFF2-40B4-BE49-F238E27FC236}">
                      <a16:creationId xmlns:a16="http://schemas.microsoft.com/office/drawing/2014/main" id="{639D4EE2-46C1-47C1-9B98-0112798449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1" name="Rectangle 179">
                  <a:extLst>
                    <a:ext uri="{FF2B5EF4-FFF2-40B4-BE49-F238E27FC236}">
                      <a16:creationId xmlns:a16="http://schemas.microsoft.com/office/drawing/2014/main" id="{D2FCE7C3-FF16-4BD8-B2F4-2A24A3A7AA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2" name="Rectangle 180">
                  <a:extLst>
                    <a:ext uri="{FF2B5EF4-FFF2-40B4-BE49-F238E27FC236}">
                      <a16:creationId xmlns:a16="http://schemas.microsoft.com/office/drawing/2014/main" id="{28484ABD-0F6F-4CF9-9FD4-506C2867CC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3" name="Rectangle 181">
                  <a:extLst>
                    <a:ext uri="{FF2B5EF4-FFF2-40B4-BE49-F238E27FC236}">
                      <a16:creationId xmlns:a16="http://schemas.microsoft.com/office/drawing/2014/main" id="{3E7C2031-9950-4DA5-9348-1B867B3DC34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4" name="Rectangle 182">
                  <a:extLst>
                    <a:ext uri="{FF2B5EF4-FFF2-40B4-BE49-F238E27FC236}">
                      <a16:creationId xmlns:a16="http://schemas.microsoft.com/office/drawing/2014/main" id="{FA063EB3-1B76-43AB-864D-DA02918A63F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" name="Rectangle 183">
                  <a:extLst>
                    <a:ext uri="{FF2B5EF4-FFF2-40B4-BE49-F238E27FC236}">
                      <a16:creationId xmlns:a16="http://schemas.microsoft.com/office/drawing/2014/main" id="{B8CA8060-D7BD-461D-8D85-E8C20C6F59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6" name="Rectangle 184">
                  <a:extLst>
                    <a:ext uri="{FF2B5EF4-FFF2-40B4-BE49-F238E27FC236}">
                      <a16:creationId xmlns:a16="http://schemas.microsoft.com/office/drawing/2014/main" id="{DD411826-CED2-4CC3-B4B9-5DABF2C0B55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7" name="Rectangle 185">
                  <a:extLst>
                    <a:ext uri="{FF2B5EF4-FFF2-40B4-BE49-F238E27FC236}">
                      <a16:creationId xmlns:a16="http://schemas.microsoft.com/office/drawing/2014/main" id="{4C3621B8-1B43-4F9C-A333-329D3B595B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8" name="Rectangle 186">
                  <a:extLst>
                    <a:ext uri="{FF2B5EF4-FFF2-40B4-BE49-F238E27FC236}">
                      <a16:creationId xmlns:a16="http://schemas.microsoft.com/office/drawing/2014/main" id="{79093EDB-8B0B-4755-96AC-0C7817FA00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9" name="Rectangle 187">
                  <a:extLst>
                    <a:ext uri="{FF2B5EF4-FFF2-40B4-BE49-F238E27FC236}">
                      <a16:creationId xmlns:a16="http://schemas.microsoft.com/office/drawing/2014/main" id="{8EAF9A95-EE25-459C-B83C-5A00E90CFC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0" name="Rectangle 188">
                  <a:extLst>
                    <a:ext uri="{FF2B5EF4-FFF2-40B4-BE49-F238E27FC236}">
                      <a16:creationId xmlns:a16="http://schemas.microsoft.com/office/drawing/2014/main" id="{765E7414-B009-483C-801A-1AB382E4C9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1" name="Rectangle 189">
                  <a:extLst>
                    <a:ext uri="{FF2B5EF4-FFF2-40B4-BE49-F238E27FC236}">
                      <a16:creationId xmlns:a16="http://schemas.microsoft.com/office/drawing/2014/main" id="{4535D999-2ACB-4383-9C5A-686855CC57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2" name="Rectangle 190">
                  <a:extLst>
                    <a:ext uri="{FF2B5EF4-FFF2-40B4-BE49-F238E27FC236}">
                      <a16:creationId xmlns:a16="http://schemas.microsoft.com/office/drawing/2014/main" id="{F1542349-06A9-492B-8B19-F57BC126F2C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3" name="Rectangle 191">
                  <a:extLst>
                    <a:ext uri="{FF2B5EF4-FFF2-40B4-BE49-F238E27FC236}">
                      <a16:creationId xmlns:a16="http://schemas.microsoft.com/office/drawing/2014/main" id="{79015F6B-CD92-47B6-AE20-D88A485456F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4" name="Rectangle 192">
                  <a:extLst>
                    <a:ext uri="{FF2B5EF4-FFF2-40B4-BE49-F238E27FC236}">
                      <a16:creationId xmlns:a16="http://schemas.microsoft.com/office/drawing/2014/main" id="{6F37BEEE-6E81-4E94-AC79-F7E0862F8B5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5" name="Rectangle 193">
                  <a:extLst>
                    <a:ext uri="{FF2B5EF4-FFF2-40B4-BE49-F238E27FC236}">
                      <a16:creationId xmlns:a16="http://schemas.microsoft.com/office/drawing/2014/main" id="{E93297A7-A6A7-4B27-BB7C-9CDF5C5FBF2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6" name="Rectangle 194">
                  <a:extLst>
                    <a:ext uri="{FF2B5EF4-FFF2-40B4-BE49-F238E27FC236}">
                      <a16:creationId xmlns:a16="http://schemas.microsoft.com/office/drawing/2014/main" id="{B9D598A3-7134-44C1-B1E1-8CE7B51611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7" name="Rectangle 195">
                  <a:extLst>
                    <a:ext uri="{FF2B5EF4-FFF2-40B4-BE49-F238E27FC236}">
                      <a16:creationId xmlns:a16="http://schemas.microsoft.com/office/drawing/2014/main" id="{80D31E4E-9633-4168-A1BA-2CE0353DAB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8" name="Rectangle 196">
                  <a:extLst>
                    <a:ext uri="{FF2B5EF4-FFF2-40B4-BE49-F238E27FC236}">
                      <a16:creationId xmlns:a16="http://schemas.microsoft.com/office/drawing/2014/main" id="{E543237B-C77A-44E4-90EA-23152F09FF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9" name="Rectangle 197">
                  <a:extLst>
                    <a:ext uri="{FF2B5EF4-FFF2-40B4-BE49-F238E27FC236}">
                      <a16:creationId xmlns:a16="http://schemas.microsoft.com/office/drawing/2014/main" id="{D168EB8C-8846-4F71-9BFC-36F0199508C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0" name="Rectangle 198">
                  <a:extLst>
                    <a:ext uri="{FF2B5EF4-FFF2-40B4-BE49-F238E27FC236}">
                      <a16:creationId xmlns:a16="http://schemas.microsoft.com/office/drawing/2014/main" id="{300C5D37-173D-4534-9C48-826EC076D25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1" name="Rectangle 199">
                  <a:extLst>
                    <a:ext uri="{FF2B5EF4-FFF2-40B4-BE49-F238E27FC236}">
                      <a16:creationId xmlns:a16="http://schemas.microsoft.com/office/drawing/2014/main" id="{64DE4C82-F8D8-4FF6-A272-E0DAFD6C3D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2" name="Rectangle 200">
                  <a:extLst>
                    <a:ext uri="{FF2B5EF4-FFF2-40B4-BE49-F238E27FC236}">
                      <a16:creationId xmlns:a16="http://schemas.microsoft.com/office/drawing/2014/main" id="{A788E572-D57C-4CB7-81A8-6F0657F9B7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3" name="Rectangle 201">
                  <a:extLst>
                    <a:ext uri="{FF2B5EF4-FFF2-40B4-BE49-F238E27FC236}">
                      <a16:creationId xmlns:a16="http://schemas.microsoft.com/office/drawing/2014/main" id="{E5508F97-9A80-4464-B3CC-63BF5E2C692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4" name="Rectangle 202">
                  <a:extLst>
                    <a:ext uri="{FF2B5EF4-FFF2-40B4-BE49-F238E27FC236}">
                      <a16:creationId xmlns:a16="http://schemas.microsoft.com/office/drawing/2014/main" id="{5D6B50EA-6B82-49ED-8625-9C4372A6C3E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5" name="Rectangle 203">
                  <a:extLst>
                    <a:ext uri="{FF2B5EF4-FFF2-40B4-BE49-F238E27FC236}">
                      <a16:creationId xmlns:a16="http://schemas.microsoft.com/office/drawing/2014/main" id="{83F00635-88E6-4620-9EB4-12CCDEBB79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6" name="Rectangle 204">
                  <a:extLst>
                    <a:ext uri="{FF2B5EF4-FFF2-40B4-BE49-F238E27FC236}">
                      <a16:creationId xmlns:a16="http://schemas.microsoft.com/office/drawing/2014/main" id="{6ECFA96F-7A5D-4BB3-BA98-AAF1DB23BD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7" name="Rectangle 205">
                  <a:extLst>
                    <a:ext uri="{FF2B5EF4-FFF2-40B4-BE49-F238E27FC236}">
                      <a16:creationId xmlns:a16="http://schemas.microsoft.com/office/drawing/2014/main" id="{DCF943EB-C9A0-40C6-A5B7-9DCD11786F4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8" name="Rectangle 206">
                  <a:extLst>
                    <a:ext uri="{FF2B5EF4-FFF2-40B4-BE49-F238E27FC236}">
                      <a16:creationId xmlns:a16="http://schemas.microsoft.com/office/drawing/2014/main" id="{080A133C-2780-44D2-B1B6-925E4274861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9" name="Rectangle 207">
                  <a:extLst>
                    <a:ext uri="{FF2B5EF4-FFF2-40B4-BE49-F238E27FC236}">
                      <a16:creationId xmlns:a16="http://schemas.microsoft.com/office/drawing/2014/main" id="{E2F73CA8-9197-4940-A966-8B44E6A7247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0" name="Rectangle 208">
                  <a:extLst>
                    <a:ext uri="{FF2B5EF4-FFF2-40B4-BE49-F238E27FC236}">
                      <a16:creationId xmlns:a16="http://schemas.microsoft.com/office/drawing/2014/main" id="{67F5B159-FB0C-4FB9-AD3C-A5590FA250A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1" name="Rectangle 209">
                  <a:extLst>
                    <a:ext uri="{FF2B5EF4-FFF2-40B4-BE49-F238E27FC236}">
                      <a16:creationId xmlns:a16="http://schemas.microsoft.com/office/drawing/2014/main" id="{01CDE989-4A7E-486F-8D60-DA437975CC2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2" name="Rectangle 210">
                  <a:extLst>
                    <a:ext uri="{FF2B5EF4-FFF2-40B4-BE49-F238E27FC236}">
                      <a16:creationId xmlns:a16="http://schemas.microsoft.com/office/drawing/2014/main" id="{4189403B-979E-44B9-82EC-363C99776E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3" name="Rectangle 211">
                  <a:extLst>
                    <a:ext uri="{FF2B5EF4-FFF2-40B4-BE49-F238E27FC236}">
                      <a16:creationId xmlns:a16="http://schemas.microsoft.com/office/drawing/2014/main" id="{90D71E57-ACF5-4038-A1BA-0D04B30E49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4" name="Rectangle 212">
                  <a:extLst>
                    <a:ext uri="{FF2B5EF4-FFF2-40B4-BE49-F238E27FC236}">
                      <a16:creationId xmlns:a16="http://schemas.microsoft.com/office/drawing/2014/main" id="{8CBDD665-A62E-4B6C-B587-4360BFF3C8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5" name="Rectangle 213">
                  <a:extLst>
                    <a:ext uri="{FF2B5EF4-FFF2-40B4-BE49-F238E27FC236}">
                      <a16:creationId xmlns:a16="http://schemas.microsoft.com/office/drawing/2014/main" id="{1B56AC6D-2C29-4796-9906-BF884E84F49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6" name="Rectangle 214">
                  <a:extLst>
                    <a:ext uri="{FF2B5EF4-FFF2-40B4-BE49-F238E27FC236}">
                      <a16:creationId xmlns:a16="http://schemas.microsoft.com/office/drawing/2014/main" id="{06F9CBFA-13FE-4CD9-8F2C-A3A1B944407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7" name="Rectangle 215">
                  <a:extLst>
                    <a:ext uri="{FF2B5EF4-FFF2-40B4-BE49-F238E27FC236}">
                      <a16:creationId xmlns:a16="http://schemas.microsoft.com/office/drawing/2014/main" id="{09C3D5F9-ADBC-4505-AF73-669B19B8A3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8" name="Rectangle 216">
                  <a:extLst>
                    <a:ext uri="{FF2B5EF4-FFF2-40B4-BE49-F238E27FC236}">
                      <a16:creationId xmlns:a16="http://schemas.microsoft.com/office/drawing/2014/main" id="{339E4B35-D2B7-4A75-977C-F6B3C2254A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9" name="Rectangle 217">
                  <a:extLst>
                    <a:ext uri="{FF2B5EF4-FFF2-40B4-BE49-F238E27FC236}">
                      <a16:creationId xmlns:a16="http://schemas.microsoft.com/office/drawing/2014/main" id="{6C61702E-0384-431B-B4F8-110438BF7A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0" name="Rectangle 218">
                  <a:extLst>
                    <a:ext uri="{FF2B5EF4-FFF2-40B4-BE49-F238E27FC236}">
                      <a16:creationId xmlns:a16="http://schemas.microsoft.com/office/drawing/2014/main" id="{AE1C6D2B-151F-498D-B378-803A49774D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1" name="Rectangle 219">
                  <a:extLst>
                    <a:ext uri="{FF2B5EF4-FFF2-40B4-BE49-F238E27FC236}">
                      <a16:creationId xmlns:a16="http://schemas.microsoft.com/office/drawing/2014/main" id="{ED172E20-8392-4D54-8C4C-4836C492049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2" name="Rectangle 220">
                  <a:extLst>
                    <a:ext uri="{FF2B5EF4-FFF2-40B4-BE49-F238E27FC236}">
                      <a16:creationId xmlns:a16="http://schemas.microsoft.com/office/drawing/2014/main" id="{5187C6C7-5D90-4E0F-AF7C-E0DC3A06D2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3" name="Rectangle 221">
                  <a:extLst>
                    <a:ext uri="{FF2B5EF4-FFF2-40B4-BE49-F238E27FC236}">
                      <a16:creationId xmlns:a16="http://schemas.microsoft.com/office/drawing/2014/main" id="{D7DD8185-D3BB-4E7F-9516-C1F302F3BF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4" name="Rectangle 222">
                  <a:extLst>
                    <a:ext uri="{FF2B5EF4-FFF2-40B4-BE49-F238E27FC236}">
                      <a16:creationId xmlns:a16="http://schemas.microsoft.com/office/drawing/2014/main" id="{B1B9969A-72B1-42AF-872E-BBEB24F928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5" name="Rectangle 223">
                  <a:extLst>
                    <a:ext uri="{FF2B5EF4-FFF2-40B4-BE49-F238E27FC236}">
                      <a16:creationId xmlns:a16="http://schemas.microsoft.com/office/drawing/2014/main" id="{93113D78-3260-4898-89AC-D3CFC005A6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6" name="Rectangle 224">
                  <a:extLst>
                    <a:ext uri="{FF2B5EF4-FFF2-40B4-BE49-F238E27FC236}">
                      <a16:creationId xmlns:a16="http://schemas.microsoft.com/office/drawing/2014/main" id="{36936CBD-18EC-49DC-B67C-7BEB4D8ED0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7" name="Rectangle 225">
                  <a:extLst>
                    <a:ext uri="{FF2B5EF4-FFF2-40B4-BE49-F238E27FC236}">
                      <a16:creationId xmlns:a16="http://schemas.microsoft.com/office/drawing/2014/main" id="{7655903C-ABC8-44EF-AD0A-9813A0845D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8" name="Rectangle 226">
                  <a:extLst>
                    <a:ext uri="{FF2B5EF4-FFF2-40B4-BE49-F238E27FC236}">
                      <a16:creationId xmlns:a16="http://schemas.microsoft.com/office/drawing/2014/main" id="{12BBFBB8-8733-4FCB-8FD9-46B48ECBE65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9" name="Rectangle 227">
                  <a:extLst>
                    <a:ext uri="{FF2B5EF4-FFF2-40B4-BE49-F238E27FC236}">
                      <a16:creationId xmlns:a16="http://schemas.microsoft.com/office/drawing/2014/main" id="{C42A5E06-2C2C-4075-B904-906980C221A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0" name="Rectangle 228">
                  <a:extLst>
                    <a:ext uri="{FF2B5EF4-FFF2-40B4-BE49-F238E27FC236}">
                      <a16:creationId xmlns:a16="http://schemas.microsoft.com/office/drawing/2014/main" id="{A315D036-C8A9-4191-916D-C06AF70D1D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1" name="Rectangle 229">
                  <a:extLst>
                    <a:ext uri="{FF2B5EF4-FFF2-40B4-BE49-F238E27FC236}">
                      <a16:creationId xmlns:a16="http://schemas.microsoft.com/office/drawing/2014/main" id="{D459B91E-2714-484D-A6A5-EA32602F7BA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2" name="Rectangle 230">
                  <a:extLst>
                    <a:ext uri="{FF2B5EF4-FFF2-40B4-BE49-F238E27FC236}">
                      <a16:creationId xmlns:a16="http://schemas.microsoft.com/office/drawing/2014/main" id="{BB33B287-B2FD-4FDE-9BB7-41D10851D21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3" name="Rectangle 231">
                  <a:extLst>
                    <a:ext uri="{FF2B5EF4-FFF2-40B4-BE49-F238E27FC236}">
                      <a16:creationId xmlns:a16="http://schemas.microsoft.com/office/drawing/2014/main" id="{592382AB-429F-4D8D-AC4F-76FAE0B1A71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4" name="Rectangle 232">
                  <a:extLst>
                    <a:ext uri="{FF2B5EF4-FFF2-40B4-BE49-F238E27FC236}">
                      <a16:creationId xmlns:a16="http://schemas.microsoft.com/office/drawing/2014/main" id="{8552F869-D7F5-46E6-99DE-153E741D28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5" name="Rectangle 233">
                  <a:extLst>
                    <a:ext uri="{FF2B5EF4-FFF2-40B4-BE49-F238E27FC236}">
                      <a16:creationId xmlns:a16="http://schemas.microsoft.com/office/drawing/2014/main" id="{B0247B8B-15DC-4759-A994-2B836E71A48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6" name="Rectangle 234">
                  <a:extLst>
                    <a:ext uri="{FF2B5EF4-FFF2-40B4-BE49-F238E27FC236}">
                      <a16:creationId xmlns:a16="http://schemas.microsoft.com/office/drawing/2014/main" id="{B90349FA-6173-4F4A-BADE-1895258919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7" name="Rectangle 235">
                  <a:extLst>
                    <a:ext uri="{FF2B5EF4-FFF2-40B4-BE49-F238E27FC236}">
                      <a16:creationId xmlns:a16="http://schemas.microsoft.com/office/drawing/2014/main" id="{9D230E58-6CBD-4CDB-80B4-19209B6FF8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8" name="Rectangle 236">
                  <a:extLst>
                    <a:ext uri="{FF2B5EF4-FFF2-40B4-BE49-F238E27FC236}">
                      <a16:creationId xmlns:a16="http://schemas.microsoft.com/office/drawing/2014/main" id="{8B201060-3862-4D57-9793-AA83DAF9F0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9" name="Rectangle 237">
                  <a:extLst>
                    <a:ext uri="{FF2B5EF4-FFF2-40B4-BE49-F238E27FC236}">
                      <a16:creationId xmlns:a16="http://schemas.microsoft.com/office/drawing/2014/main" id="{5FC3890C-55B6-4253-B21C-7BF429F99C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0" name="Rectangle 238">
                  <a:extLst>
                    <a:ext uri="{FF2B5EF4-FFF2-40B4-BE49-F238E27FC236}">
                      <a16:creationId xmlns:a16="http://schemas.microsoft.com/office/drawing/2014/main" id="{CB995883-4F48-42CC-BD33-EB24B56085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1" name="Rectangle 239">
                  <a:extLst>
                    <a:ext uri="{FF2B5EF4-FFF2-40B4-BE49-F238E27FC236}">
                      <a16:creationId xmlns:a16="http://schemas.microsoft.com/office/drawing/2014/main" id="{3977BE70-FFB2-4A42-82E2-10ED6DF3FB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2" name="Rectangle 240">
                  <a:extLst>
                    <a:ext uri="{FF2B5EF4-FFF2-40B4-BE49-F238E27FC236}">
                      <a16:creationId xmlns:a16="http://schemas.microsoft.com/office/drawing/2014/main" id="{A111A02D-4DA3-4645-A997-F1155549A9F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3" name="Rectangle 241">
                  <a:extLst>
                    <a:ext uri="{FF2B5EF4-FFF2-40B4-BE49-F238E27FC236}">
                      <a16:creationId xmlns:a16="http://schemas.microsoft.com/office/drawing/2014/main" id="{4B37946D-7F0E-476A-B43B-352C91BA27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4" name="Rectangle 242">
                  <a:extLst>
                    <a:ext uri="{FF2B5EF4-FFF2-40B4-BE49-F238E27FC236}">
                      <a16:creationId xmlns:a16="http://schemas.microsoft.com/office/drawing/2014/main" id="{3EAFC056-944B-4B12-8FB9-9FDE600C85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5" name="Rectangle 243">
                  <a:extLst>
                    <a:ext uri="{FF2B5EF4-FFF2-40B4-BE49-F238E27FC236}">
                      <a16:creationId xmlns:a16="http://schemas.microsoft.com/office/drawing/2014/main" id="{C7B01626-301D-4F13-B667-5A66DF20B7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6" name="Rectangle 244">
                  <a:extLst>
                    <a:ext uri="{FF2B5EF4-FFF2-40B4-BE49-F238E27FC236}">
                      <a16:creationId xmlns:a16="http://schemas.microsoft.com/office/drawing/2014/main" id="{8FE1AD38-A25B-439F-8808-E4D6C2CA7B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7" name="Rectangle 245">
                  <a:extLst>
                    <a:ext uri="{FF2B5EF4-FFF2-40B4-BE49-F238E27FC236}">
                      <a16:creationId xmlns:a16="http://schemas.microsoft.com/office/drawing/2014/main" id="{2917B8BF-A868-4270-9004-16058ED171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8" name="Rectangle 246">
                  <a:extLst>
                    <a:ext uri="{FF2B5EF4-FFF2-40B4-BE49-F238E27FC236}">
                      <a16:creationId xmlns:a16="http://schemas.microsoft.com/office/drawing/2014/main" id="{2B9B9219-FE7E-49E9-9E79-2D89100DF4D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9" name="Rectangle 247">
                  <a:extLst>
                    <a:ext uri="{FF2B5EF4-FFF2-40B4-BE49-F238E27FC236}">
                      <a16:creationId xmlns:a16="http://schemas.microsoft.com/office/drawing/2014/main" id="{330A37EB-5A28-478C-8D38-82405430D4B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0" name="Rectangle 248">
                  <a:extLst>
                    <a:ext uri="{FF2B5EF4-FFF2-40B4-BE49-F238E27FC236}">
                      <a16:creationId xmlns:a16="http://schemas.microsoft.com/office/drawing/2014/main" id="{483D3BB4-756A-4F48-90FD-ECADC150E1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1" name="Rectangle 249">
                  <a:extLst>
                    <a:ext uri="{FF2B5EF4-FFF2-40B4-BE49-F238E27FC236}">
                      <a16:creationId xmlns:a16="http://schemas.microsoft.com/office/drawing/2014/main" id="{FB0F745D-DF72-43C8-B288-53383CDFE52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2" name="Rectangle 250">
                  <a:extLst>
                    <a:ext uri="{FF2B5EF4-FFF2-40B4-BE49-F238E27FC236}">
                      <a16:creationId xmlns:a16="http://schemas.microsoft.com/office/drawing/2014/main" id="{AC7693BB-5527-4FAA-938C-EB8D3386B5C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3" name="Rectangle 251">
                  <a:extLst>
                    <a:ext uri="{FF2B5EF4-FFF2-40B4-BE49-F238E27FC236}">
                      <a16:creationId xmlns:a16="http://schemas.microsoft.com/office/drawing/2014/main" id="{45163A39-8790-428A-8D28-8514B4BD31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4" name="Rectangle 252">
                  <a:extLst>
                    <a:ext uri="{FF2B5EF4-FFF2-40B4-BE49-F238E27FC236}">
                      <a16:creationId xmlns:a16="http://schemas.microsoft.com/office/drawing/2014/main" id="{6B444E8D-5D4C-4DC5-9182-82E2CFC277C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5" name="Rectangle 253">
                  <a:extLst>
                    <a:ext uri="{FF2B5EF4-FFF2-40B4-BE49-F238E27FC236}">
                      <a16:creationId xmlns:a16="http://schemas.microsoft.com/office/drawing/2014/main" id="{963BEA96-AC52-43D3-B034-3B9CF9E906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6" name="Rectangle 254">
                  <a:extLst>
                    <a:ext uri="{FF2B5EF4-FFF2-40B4-BE49-F238E27FC236}">
                      <a16:creationId xmlns:a16="http://schemas.microsoft.com/office/drawing/2014/main" id="{C13785A7-C99B-4EA3-A64F-2EE0C19DAE4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7" name="Rectangle 255">
                  <a:extLst>
                    <a:ext uri="{FF2B5EF4-FFF2-40B4-BE49-F238E27FC236}">
                      <a16:creationId xmlns:a16="http://schemas.microsoft.com/office/drawing/2014/main" id="{66FBC4C2-E890-4C56-97ED-E1337DA121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8" name="Rectangle 256">
                  <a:extLst>
                    <a:ext uri="{FF2B5EF4-FFF2-40B4-BE49-F238E27FC236}">
                      <a16:creationId xmlns:a16="http://schemas.microsoft.com/office/drawing/2014/main" id="{196CECA7-DDDE-4ACD-A796-B788B0FD90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9" name="Rectangle 257">
                  <a:extLst>
                    <a:ext uri="{FF2B5EF4-FFF2-40B4-BE49-F238E27FC236}">
                      <a16:creationId xmlns:a16="http://schemas.microsoft.com/office/drawing/2014/main" id="{00E22A33-B142-44F5-809E-F7724A7B8F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0" name="Rectangle 258">
                  <a:extLst>
                    <a:ext uri="{FF2B5EF4-FFF2-40B4-BE49-F238E27FC236}">
                      <a16:creationId xmlns:a16="http://schemas.microsoft.com/office/drawing/2014/main" id="{399070C8-F043-4EC8-B437-D60E144475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1" name="Rectangle 259">
                  <a:extLst>
                    <a:ext uri="{FF2B5EF4-FFF2-40B4-BE49-F238E27FC236}">
                      <a16:creationId xmlns:a16="http://schemas.microsoft.com/office/drawing/2014/main" id="{7C4BB8B6-9210-41E2-9A30-97C9977CEE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2" name="Rectangle 260">
                  <a:extLst>
                    <a:ext uri="{FF2B5EF4-FFF2-40B4-BE49-F238E27FC236}">
                      <a16:creationId xmlns:a16="http://schemas.microsoft.com/office/drawing/2014/main" id="{237FAEDB-3B19-4DBE-8A81-29E2391673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3" name="Rectangle 261">
                  <a:extLst>
                    <a:ext uri="{FF2B5EF4-FFF2-40B4-BE49-F238E27FC236}">
                      <a16:creationId xmlns:a16="http://schemas.microsoft.com/office/drawing/2014/main" id="{F176C29F-6476-4F7B-90D1-D60B62C7961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4" name="Rectangle 262">
                  <a:extLst>
                    <a:ext uri="{FF2B5EF4-FFF2-40B4-BE49-F238E27FC236}">
                      <a16:creationId xmlns:a16="http://schemas.microsoft.com/office/drawing/2014/main" id="{C5318E09-A3A8-4BE9-985E-894D99749FE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5" name="Rectangle 263">
                  <a:extLst>
                    <a:ext uri="{FF2B5EF4-FFF2-40B4-BE49-F238E27FC236}">
                      <a16:creationId xmlns:a16="http://schemas.microsoft.com/office/drawing/2014/main" id="{C81AA30F-D52F-4E02-B9F0-1C166E0A80B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6" name="Rectangle 264">
                  <a:extLst>
                    <a:ext uri="{FF2B5EF4-FFF2-40B4-BE49-F238E27FC236}">
                      <a16:creationId xmlns:a16="http://schemas.microsoft.com/office/drawing/2014/main" id="{49BA15E7-D487-452E-B943-B285639ECE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7" name="Rectangle 265">
                  <a:extLst>
                    <a:ext uri="{FF2B5EF4-FFF2-40B4-BE49-F238E27FC236}">
                      <a16:creationId xmlns:a16="http://schemas.microsoft.com/office/drawing/2014/main" id="{AB1279B8-5C87-484F-8781-ACB19FC2E9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8" name="Rectangle 266">
                  <a:extLst>
                    <a:ext uri="{FF2B5EF4-FFF2-40B4-BE49-F238E27FC236}">
                      <a16:creationId xmlns:a16="http://schemas.microsoft.com/office/drawing/2014/main" id="{EDFBA391-5A41-4348-ABC8-510EB8A9F9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9" name="Rectangle 267">
                  <a:extLst>
                    <a:ext uri="{FF2B5EF4-FFF2-40B4-BE49-F238E27FC236}">
                      <a16:creationId xmlns:a16="http://schemas.microsoft.com/office/drawing/2014/main" id="{2C63E667-B44E-4ED0-92F1-AEB6124D51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0" name="Rectangle 268">
                  <a:extLst>
                    <a:ext uri="{FF2B5EF4-FFF2-40B4-BE49-F238E27FC236}">
                      <a16:creationId xmlns:a16="http://schemas.microsoft.com/office/drawing/2014/main" id="{B534980C-BA51-4121-972B-F3A89AFF48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1" name="Rectangle 269">
                  <a:extLst>
                    <a:ext uri="{FF2B5EF4-FFF2-40B4-BE49-F238E27FC236}">
                      <a16:creationId xmlns:a16="http://schemas.microsoft.com/office/drawing/2014/main" id="{1DC2C411-6FEA-4874-B28A-5E251D809F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2" name="Rectangle 270">
                  <a:extLst>
                    <a:ext uri="{FF2B5EF4-FFF2-40B4-BE49-F238E27FC236}">
                      <a16:creationId xmlns:a16="http://schemas.microsoft.com/office/drawing/2014/main" id="{280688C4-8B70-40F3-9157-079867815D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3" name="Rectangle 271">
                  <a:extLst>
                    <a:ext uri="{FF2B5EF4-FFF2-40B4-BE49-F238E27FC236}">
                      <a16:creationId xmlns:a16="http://schemas.microsoft.com/office/drawing/2014/main" id="{A0B78577-D5D4-4F18-87E4-47ECC3664C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4" name="Rectangle 272">
                  <a:extLst>
                    <a:ext uri="{FF2B5EF4-FFF2-40B4-BE49-F238E27FC236}">
                      <a16:creationId xmlns:a16="http://schemas.microsoft.com/office/drawing/2014/main" id="{BF4EBAD5-45E5-4441-B3E8-14727FC9AD8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5" name="Rectangle 273">
                  <a:extLst>
                    <a:ext uri="{FF2B5EF4-FFF2-40B4-BE49-F238E27FC236}">
                      <a16:creationId xmlns:a16="http://schemas.microsoft.com/office/drawing/2014/main" id="{0EB2AFA7-5395-4F04-8DE1-6B587329C9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6" name="Rectangle 274">
                  <a:extLst>
                    <a:ext uri="{FF2B5EF4-FFF2-40B4-BE49-F238E27FC236}">
                      <a16:creationId xmlns:a16="http://schemas.microsoft.com/office/drawing/2014/main" id="{E0352723-4625-4DA5-AE93-DE5FCE8EBD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7" name="Rectangle 275">
                  <a:extLst>
                    <a:ext uri="{FF2B5EF4-FFF2-40B4-BE49-F238E27FC236}">
                      <a16:creationId xmlns:a16="http://schemas.microsoft.com/office/drawing/2014/main" id="{89CBE317-DBFC-4020-B116-8ED877E3E6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8" name="Rectangle 276">
                  <a:extLst>
                    <a:ext uri="{FF2B5EF4-FFF2-40B4-BE49-F238E27FC236}">
                      <a16:creationId xmlns:a16="http://schemas.microsoft.com/office/drawing/2014/main" id="{63436C77-28DE-43F6-903E-5805D9B2B2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9" name="Rectangle 277">
                  <a:extLst>
                    <a:ext uri="{FF2B5EF4-FFF2-40B4-BE49-F238E27FC236}">
                      <a16:creationId xmlns:a16="http://schemas.microsoft.com/office/drawing/2014/main" id="{227DE8A8-F3CA-4FEF-84FC-D37CED9E9B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0" name="Rectangle 278">
                  <a:extLst>
                    <a:ext uri="{FF2B5EF4-FFF2-40B4-BE49-F238E27FC236}">
                      <a16:creationId xmlns:a16="http://schemas.microsoft.com/office/drawing/2014/main" id="{8895E43F-F773-42E5-B259-F1A28AF49E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1" name="Rectangle 279">
                  <a:extLst>
                    <a:ext uri="{FF2B5EF4-FFF2-40B4-BE49-F238E27FC236}">
                      <a16:creationId xmlns:a16="http://schemas.microsoft.com/office/drawing/2014/main" id="{C224C592-ED8E-4E5D-8EAE-AC382712E1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2" name="Rectangle 280">
                  <a:extLst>
                    <a:ext uri="{FF2B5EF4-FFF2-40B4-BE49-F238E27FC236}">
                      <a16:creationId xmlns:a16="http://schemas.microsoft.com/office/drawing/2014/main" id="{3804D156-374F-4B00-8D8A-39B0A4E78D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3" name="Rectangle 281">
                  <a:extLst>
                    <a:ext uri="{FF2B5EF4-FFF2-40B4-BE49-F238E27FC236}">
                      <a16:creationId xmlns:a16="http://schemas.microsoft.com/office/drawing/2014/main" id="{15FF4685-60E7-407C-9445-4BB34440B2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4" name="Rectangle 282">
                  <a:extLst>
                    <a:ext uri="{FF2B5EF4-FFF2-40B4-BE49-F238E27FC236}">
                      <a16:creationId xmlns:a16="http://schemas.microsoft.com/office/drawing/2014/main" id="{4726A936-0DDC-4E2E-B99B-38C23A4100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5" name="Rectangle 283">
                  <a:extLst>
                    <a:ext uri="{FF2B5EF4-FFF2-40B4-BE49-F238E27FC236}">
                      <a16:creationId xmlns:a16="http://schemas.microsoft.com/office/drawing/2014/main" id="{23BE18A1-FA51-4AB1-ADDC-E70F1C738D0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6" name="Rectangle 284">
                  <a:extLst>
                    <a:ext uri="{FF2B5EF4-FFF2-40B4-BE49-F238E27FC236}">
                      <a16:creationId xmlns:a16="http://schemas.microsoft.com/office/drawing/2014/main" id="{01E5F528-EBE1-4122-82B2-B08F992701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7" name="Rectangle 285">
                  <a:extLst>
                    <a:ext uri="{FF2B5EF4-FFF2-40B4-BE49-F238E27FC236}">
                      <a16:creationId xmlns:a16="http://schemas.microsoft.com/office/drawing/2014/main" id="{EC5B3666-C9A7-4424-82EA-8A4B6A59CC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8" name="Rectangle 286">
                  <a:extLst>
                    <a:ext uri="{FF2B5EF4-FFF2-40B4-BE49-F238E27FC236}">
                      <a16:creationId xmlns:a16="http://schemas.microsoft.com/office/drawing/2014/main" id="{35B39123-F369-45C2-B4F6-75323B78B0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9" name="Rectangle 287">
                  <a:extLst>
                    <a:ext uri="{FF2B5EF4-FFF2-40B4-BE49-F238E27FC236}">
                      <a16:creationId xmlns:a16="http://schemas.microsoft.com/office/drawing/2014/main" id="{55308548-8A59-4DE9-937F-2AF8DB89A9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0" name="Rectangle 288">
                  <a:extLst>
                    <a:ext uri="{FF2B5EF4-FFF2-40B4-BE49-F238E27FC236}">
                      <a16:creationId xmlns:a16="http://schemas.microsoft.com/office/drawing/2014/main" id="{0041BA2B-8655-4C08-A777-065C3884BE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1" name="Rectangle 289">
                  <a:extLst>
                    <a:ext uri="{FF2B5EF4-FFF2-40B4-BE49-F238E27FC236}">
                      <a16:creationId xmlns:a16="http://schemas.microsoft.com/office/drawing/2014/main" id="{A9FADFBE-8F34-4ACF-962B-E61F894604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2" name="Rectangle 290">
                  <a:extLst>
                    <a:ext uri="{FF2B5EF4-FFF2-40B4-BE49-F238E27FC236}">
                      <a16:creationId xmlns:a16="http://schemas.microsoft.com/office/drawing/2014/main" id="{C937AB8B-E94E-4011-9078-0C2C27F9D7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3" name="Rectangle 291">
                  <a:extLst>
                    <a:ext uri="{FF2B5EF4-FFF2-40B4-BE49-F238E27FC236}">
                      <a16:creationId xmlns:a16="http://schemas.microsoft.com/office/drawing/2014/main" id="{BB53D6DE-54B8-4FF3-9429-E2774ECB9D5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4" name="Rectangle 292">
                  <a:extLst>
                    <a:ext uri="{FF2B5EF4-FFF2-40B4-BE49-F238E27FC236}">
                      <a16:creationId xmlns:a16="http://schemas.microsoft.com/office/drawing/2014/main" id="{DB36A637-CE69-441C-B21D-7A72B72764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5" name="Rectangle 293">
                  <a:extLst>
                    <a:ext uri="{FF2B5EF4-FFF2-40B4-BE49-F238E27FC236}">
                      <a16:creationId xmlns:a16="http://schemas.microsoft.com/office/drawing/2014/main" id="{005EAC6C-A82D-4BD2-87FC-5980AC16599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6" name="Rectangle 294">
                  <a:extLst>
                    <a:ext uri="{FF2B5EF4-FFF2-40B4-BE49-F238E27FC236}">
                      <a16:creationId xmlns:a16="http://schemas.microsoft.com/office/drawing/2014/main" id="{1454420D-69F2-4FDC-9F8B-B3A362D0E27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7" name="Rectangle 295">
                  <a:extLst>
                    <a:ext uri="{FF2B5EF4-FFF2-40B4-BE49-F238E27FC236}">
                      <a16:creationId xmlns:a16="http://schemas.microsoft.com/office/drawing/2014/main" id="{1C7488C0-E4B3-41A3-8AB6-EC1F813C89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8" name="Rectangle 296">
                  <a:extLst>
                    <a:ext uri="{FF2B5EF4-FFF2-40B4-BE49-F238E27FC236}">
                      <a16:creationId xmlns:a16="http://schemas.microsoft.com/office/drawing/2014/main" id="{0E859CEB-23D4-46D3-B17E-60A90FC0FB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9" name="Rectangle 297">
                  <a:extLst>
                    <a:ext uri="{FF2B5EF4-FFF2-40B4-BE49-F238E27FC236}">
                      <a16:creationId xmlns:a16="http://schemas.microsoft.com/office/drawing/2014/main" id="{57352BDC-AA53-4747-B79B-1C66BEFAEAE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0" name="Rectangle 298">
                  <a:extLst>
                    <a:ext uri="{FF2B5EF4-FFF2-40B4-BE49-F238E27FC236}">
                      <a16:creationId xmlns:a16="http://schemas.microsoft.com/office/drawing/2014/main" id="{26B5E653-77FE-4699-8DAD-7F8DF02BB49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1" name="Rectangle 299">
                  <a:extLst>
                    <a:ext uri="{FF2B5EF4-FFF2-40B4-BE49-F238E27FC236}">
                      <a16:creationId xmlns:a16="http://schemas.microsoft.com/office/drawing/2014/main" id="{7B037C5D-8179-49A9-99E4-A55DCF2311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2" name="Rectangle 300">
                  <a:extLst>
                    <a:ext uri="{FF2B5EF4-FFF2-40B4-BE49-F238E27FC236}">
                      <a16:creationId xmlns:a16="http://schemas.microsoft.com/office/drawing/2014/main" id="{F201C294-7182-48E7-AB81-3D18227BC4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3" name="Rectangle 301">
                  <a:extLst>
                    <a:ext uri="{FF2B5EF4-FFF2-40B4-BE49-F238E27FC236}">
                      <a16:creationId xmlns:a16="http://schemas.microsoft.com/office/drawing/2014/main" id="{7EC0BF8E-C109-4242-85AD-0B01D013BEF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4" name="Rectangle 302">
                  <a:extLst>
                    <a:ext uri="{FF2B5EF4-FFF2-40B4-BE49-F238E27FC236}">
                      <a16:creationId xmlns:a16="http://schemas.microsoft.com/office/drawing/2014/main" id="{761731CD-7FD9-4E3C-BD72-9C39358E90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5" name="Rectangle 303">
                  <a:extLst>
                    <a:ext uri="{FF2B5EF4-FFF2-40B4-BE49-F238E27FC236}">
                      <a16:creationId xmlns:a16="http://schemas.microsoft.com/office/drawing/2014/main" id="{B4DCAEB9-8760-45F5-B087-FCB6CC528A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6" name="Rectangle 304">
                  <a:extLst>
                    <a:ext uri="{FF2B5EF4-FFF2-40B4-BE49-F238E27FC236}">
                      <a16:creationId xmlns:a16="http://schemas.microsoft.com/office/drawing/2014/main" id="{5053899B-16C4-485F-AA67-F792118764A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7" name="Rectangle 305">
                  <a:extLst>
                    <a:ext uri="{FF2B5EF4-FFF2-40B4-BE49-F238E27FC236}">
                      <a16:creationId xmlns:a16="http://schemas.microsoft.com/office/drawing/2014/main" id="{79CDC560-5052-4664-9F6E-2C39EB1771D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8" name="Rectangle 306">
                  <a:extLst>
                    <a:ext uri="{FF2B5EF4-FFF2-40B4-BE49-F238E27FC236}">
                      <a16:creationId xmlns:a16="http://schemas.microsoft.com/office/drawing/2014/main" id="{AF33E699-C0F6-4DB7-9359-48E46397EF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9" name="Rectangle 307">
                  <a:extLst>
                    <a:ext uri="{FF2B5EF4-FFF2-40B4-BE49-F238E27FC236}">
                      <a16:creationId xmlns:a16="http://schemas.microsoft.com/office/drawing/2014/main" id="{02262871-1CE2-48C2-AA54-4BF84E9961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0" name="Rectangle 308">
                  <a:extLst>
                    <a:ext uri="{FF2B5EF4-FFF2-40B4-BE49-F238E27FC236}">
                      <a16:creationId xmlns:a16="http://schemas.microsoft.com/office/drawing/2014/main" id="{35088726-3AF8-4969-B192-6012337CD4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1" name="Rectangle 309">
                  <a:extLst>
                    <a:ext uri="{FF2B5EF4-FFF2-40B4-BE49-F238E27FC236}">
                      <a16:creationId xmlns:a16="http://schemas.microsoft.com/office/drawing/2014/main" id="{F9E3E60F-1C31-4740-BF1B-2C570158D4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2" name="Rectangle 310">
                  <a:extLst>
                    <a:ext uri="{FF2B5EF4-FFF2-40B4-BE49-F238E27FC236}">
                      <a16:creationId xmlns:a16="http://schemas.microsoft.com/office/drawing/2014/main" id="{447EB314-356D-4D0F-A92E-CE447875D65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3" name="Rectangle 311">
                  <a:extLst>
                    <a:ext uri="{FF2B5EF4-FFF2-40B4-BE49-F238E27FC236}">
                      <a16:creationId xmlns:a16="http://schemas.microsoft.com/office/drawing/2014/main" id="{0933FB73-58A0-49C7-A016-62044E2702A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4" name="Rectangle 312">
                  <a:extLst>
                    <a:ext uri="{FF2B5EF4-FFF2-40B4-BE49-F238E27FC236}">
                      <a16:creationId xmlns:a16="http://schemas.microsoft.com/office/drawing/2014/main" id="{39985527-94C9-4D3C-8204-4B238C0C126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5" name="Rectangle 313">
                  <a:extLst>
                    <a:ext uri="{FF2B5EF4-FFF2-40B4-BE49-F238E27FC236}">
                      <a16:creationId xmlns:a16="http://schemas.microsoft.com/office/drawing/2014/main" id="{C4632F2B-4EF8-43CA-B477-0AE60C3D238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6" name="Rectangle 314">
                  <a:extLst>
                    <a:ext uri="{FF2B5EF4-FFF2-40B4-BE49-F238E27FC236}">
                      <a16:creationId xmlns:a16="http://schemas.microsoft.com/office/drawing/2014/main" id="{A3D23B81-0065-473F-BA8D-79EBCEEF2D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7" name="Rectangle 315">
                  <a:extLst>
                    <a:ext uri="{FF2B5EF4-FFF2-40B4-BE49-F238E27FC236}">
                      <a16:creationId xmlns:a16="http://schemas.microsoft.com/office/drawing/2014/main" id="{308AED9A-415C-4C1D-890D-1BCF508F672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8" name="Rectangle 316">
                  <a:extLst>
                    <a:ext uri="{FF2B5EF4-FFF2-40B4-BE49-F238E27FC236}">
                      <a16:creationId xmlns:a16="http://schemas.microsoft.com/office/drawing/2014/main" id="{0DBB7549-D9BB-4B90-9432-5564AD3135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9" name="Rectangle 317">
                  <a:extLst>
                    <a:ext uri="{FF2B5EF4-FFF2-40B4-BE49-F238E27FC236}">
                      <a16:creationId xmlns:a16="http://schemas.microsoft.com/office/drawing/2014/main" id="{B6C894E5-C6BB-44AF-B616-AB4B00AB82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0" name="Rectangle 318">
                  <a:extLst>
                    <a:ext uri="{FF2B5EF4-FFF2-40B4-BE49-F238E27FC236}">
                      <a16:creationId xmlns:a16="http://schemas.microsoft.com/office/drawing/2014/main" id="{C67011F5-14E2-424E-A2BC-EC50309F32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1" name="Rectangle 319">
                  <a:extLst>
                    <a:ext uri="{FF2B5EF4-FFF2-40B4-BE49-F238E27FC236}">
                      <a16:creationId xmlns:a16="http://schemas.microsoft.com/office/drawing/2014/main" id="{44BCD3FE-8B2C-4A01-9B01-4E544F6B54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2" name="Rectangle 320">
                  <a:extLst>
                    <a:ext uri="{FF2B5EF4-FFF2-40B4-BE49-F238E27FC236}">
                      <a16:creationId xmlns:a16="http://schemas.microsoft.com/office/drawing/2014/main" id="{989E790F-C4E5-4202-9A5B-F9824890A3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3" name="Rectangle 321">
                  <a:extLst>
                    <a:ext uri="{FF2B5EF4-FFF2-40B4-BE49-F238E27FC236}">
                      <a16:creationId xmlns:a16="http://schemas.microsoft.com/office/drawing/2014/main" id="{3FB83405-4ADA-4A04-95CC-CF6CD142907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4" name="Rectangle 322">
                  <a:extLst>
                    <a:ext uri="{FF2B5EF4-FFF2-40B4-BE49-F238E27FC236}">
                      <a16:creationId xmlns:a16="http://schemas.microsoft.com/office/drawing/2014/main" id="{274ADD5C-AF77-4D92-A978-235502D3BC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5" name="Rectangle 323">
                  <a:extLst>
                    <a:ext uri="{FF2B5EF4-FFF2-40B4-BE49-F238E27FC236}">
                      <a16:creationId xmlns:a16="http://schemas.microsoft.com/office/drawing/2014/main" id="{C2FDECB6-CB2C-42C5-8BC3-488911FBEC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6" name="Rectangle 324">
                  <a:extLst>
                    <a:ext uri="{FF2B5EF4-FFF2-40B4-BE49-F238E27FC236}">
                      <a16:creationId xmlns:a16="http://schemas.microsoft.com/office/drawing/2014/main" id="{2F9908BB-5E8B-4718-A3DE-74614DE4F7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7" name="Rectangle 325">
                  <a:extLst>
                    <a:ext uri="{FF2B5EF4-FFF2-40B4-BE49-F238E27FC236}">
                      <a16:creationId xmlns:a16="http://schemas.microsoft.com/office/drawing/2014/main" id="{A8A9065C-4DBE-4F89-8A5C-EAECA2D66B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8" name="Rectangle 326">
                  <a:extLst>
                    <a:ext uri="{FF2B5EF4-FFF2-40B4-BE49-F238E27FC236}">
                      <a16:creationId xmlns:a16="http://schemas.microsoft.com/office/drawing/2014/main" id="{78A6C764-8022-48D2-BD3C-5BE97BCBDE3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9" name="Rectangle 327">
                  <a:extLst>
                    <a:ext uri="{FF2B5EF4-FFF2-40B4-BE49-F238E27FC236}">
                      <a16:creationId xmlns:a16="http://schemas.microsoft.com/office/drawing/2014/main" id="{B7C59270-DD7A-4741-8D10-2F2DBE0EF9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0" name="Rectangle 328">
                  <a:extLst>
                    <a:ext uri="{FF2B5EF4-FFF2-40B4-BE49-F238E27FC236}">
                      <a16:creationId xmlns:a16="http://schemas.microsoft.com/office/drawing/2014/main" id="{04A1C9F1-FF20-4882-939E-EC351AA3E8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1" name="Rectangle 329">
                  <a:extLst>
                    <a:ext uri="{FF2B5EF4-FFF2-40B4-BE49-F238E27FC236}">
                      <a16:creationId xmlns:a16="http://schemas.microsoft.com/office/drawing/2014/main" id="{93E9BF78-FAF0-4D95-87A3-2F2F22917D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2" name="Rectangle 330">
                  <a:extLst>
                    <a:ext uri="{FF2B5EF4-FFF2-40B4-BE49-F238E27FC236}">
                      <a16:creationId xmlns:a16="http://schemas.microsoft.com/office/drawing/2014/main" id="{5AE91ABF-5F59-418F-8EDC-8033BEEF12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3" name="Rectangle 331">
                  <a:extLst>
                    <a:ext uri="{FF2B5EF4-FFF2-40B4-BE49-F238E27FC236}">
                      <a16:creationId xmlns:a16="http://schemas.microsoft.com/office/drawing/2014/main" id="{F262E2CE-7801-41F5-88FA-2269C7709B3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4" name="Rectangle 332">
                  <a:extLst>
                    <a:ext uri="{FF2B5EF4-FFF2-40B4-BE49-F238E27FC236}">
                      <a16:creationId xmlns:a16="http://schemas.microsoft.com/office/drawing/2014/main" id="{228A7E69-CB11-40C0-ABEB-6D944A4CDC2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5" name="Rectangle 333">
                  <a:extLst>
                    <a:ext uri="{FF2B5EF4-FFF2-40B4-BE49-F238E27FC236}">
                      <a16:creationId xmlns:a16="http://schemas.microsoft.com/office/drawing/2014/main" id="{3C6C9549-446A-42D2-8A16-12E8263DCD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6" name="Rectangle 334">
                  <a:extLst>
                    <a:ext uri="{FF2B5EF4-FFF2-40B4-BE49-F238E27FC236}">
                      <a16:creationId xmlns:a16="http://schemas.microsoft.com/office/drawing/2014/main" id="{8D63FAB8-5BDD-4053-90BE-79D8AF23706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7" name="Rectangle 335">
                  <a:extLst>
                    <a:ext uri="{FF2B5EF4-FFF2-40B4-BE49-F238E27FC236}">
                      <a16:creationId xmlns:a16="http://schemas.microsoft.com/office/drawing/2014/main" id="{27A33065-06C0-4319-92D0-1EB393F534D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8" name="Rectangle 336">
                  <a:extLst>
                    <a:ext uri="{FF2B5EF4-FFF2-40B4-BE49-F238E27FC236}">
                      <a16:creationId xmlns:a16="http://schemas.microsoft.com/office/drawing/2014/main" id="{5029750D-78FD-4823-8C4F-436F3D2AA1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9" name="Rectangle 337">
                  <a:extLst>
                    <a:ext uri="{FF2B5EF4-FFF2-40B4-BE49-F238E27FC236}">
                      <a16:creationId xmlns:a16="http://schemas.microsoft.com/office/drawing/2014/main" id="{CBED61E4-52BB-417D-8A15-B9638F2F6E5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0" name="Rectangle 338">
                  <a:extLst>
                    <a:ext uri="{FF2B5EF4-FFF2-40B4-BE49-F238E27FC236}">
                      <a16:creationId xmlns:a16="http://schemas.microsoft.com/office/drawing/2014/main" id="{50E952B5-85AA-466F-B8DF-C467F25FA8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1" name="Rectangle 339">
                  <a:extLst>
                    <a:ext uri="{FF2B5EF4-FFF2-40B4-BE49-F238E27FC236}">
                      <a16:creationId xmlns:a16="http://schemas.microsoft.com/office/drawing/2014/main" id="{F01D515A-610A-4782-9604-4F4403651B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2" name="Rectangle 340">
                  <a:extLst>
                    <a:ext uri="{FF2B5EF4-FFF2-40B4-BE49-F238E27FC236}">
                      <a16:creationId xmlns:a16="http://schemas.microsoft.com/office/drawing/2014/main" id="{136A4942-292B-45CC-9AFB-BB460C4A828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3" name="Rectangle 341">
                  <a:extLst>
                    <a:ext uri="{FF2B5EF4-FFF2-40B4-BE49-F238E27FC236}">
                      <a16:creationId xmlns:a16="http://schemas.microsoft.com/office/drawing/2014/main" id="{4D5D1051-440D-4E23-94C6-B7F01D91D05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4" name="Rectangle 342">
                  <a:extLst>
                    <a:ext uri="{FF2B5EF4-FFF2-40B4-BE49-F238E27FC236}">
                      <a16:creationId xmlns:a16="http://schemas.microsoft.com/office/drawing/2014/main" id="{A45F7491-E36A-4991-B72A-18FFD3D9D4A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5" name="Rectangle 343">
                  <a:extLst>
                    <a:ext uri="{FF2B5EF4-FFF2-40B4-BE49-F238E27FC236}">
                      <a16:creationId xmlns:a16="http://schemas.microsoft.com/office/drawing/2014/main" id="{05F86303-0119-4DA4-A7C8-775FD60E85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6" name="Rectangle 344">
                  <a:extLst>
                    <a:ext uri="{FF2B5EF4-FFF2-40B4-BE49-F238E27FC236}">
                      <a16:creationId xmlns:a16="http://schemas.microsoft.com/office/drawing/2014/main" id="{CD99BEA4-2616-4C24-A18C-43A26696FB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7" name="Rectangle 345">
                  <a:extLst>
                    <a:ext uri="{FF2B5EF4-FFF2-40B4-BE49-F238E27FC236}">
                      <a16:creationId xmlns:a16="http://schemas.microsoft.com/office/drawing/2014/main" id="{D8EA3E9B-37C2-4670-8037-BF45B1E4892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8" name="Rectangle 346">
                  <a:extLst>
                    <a:ext uri="{FF2B5EF4-FFF2-40B4-BE49-F238E27FC236}">
                      <a16:creationId xmlns:a16="http://schemas.microsoft.com/office/drawing/2014/main" id="{7A31BF65-B80C-44BC-8585-442FA7B3E9C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9" name="Rectangle 347">
                  <a:extLst>
                    <a:ext uri="{FF2B5EF4-FFF2-40B4-BE49-F238E27FC236}">
                      <a16:creationId xmlns:a16="http://schemas.microsoft.com/office/drawing/2014/main" id="{8521A5BD-351F-4E74-8D74-7C988289E0F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0" name="Rectangle 348">
                  <a:extLst>
                    <a:ext uri="{FF2B5EF4-FFF2-40B4-BE49-F238E27FC236}">
                      <a16:creationId xmlns:a16="http://schemas.microsoft.com/office/drawing/2014/main" id="{68D00B59-7873-49FF-8868-15C617DBB9F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1" name="Rectangle 349">
                  <a:extLst>
                    <a:ext uri="{FF2B5EF4-FFF2-40B4-BE49-F238E27FC236}">
                      <a16:creationId xmlns:a16="http://schemas.microsoft.com/office/drawing/2014/main" id="{627F27F9-8D78-4B4D-B6CC-EB38748682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2" name="Rectangle 350">
                  <a:extLst>
                    <a:ext uri="{FF2B5EF4-FFF2-40B4-BE49-F238E27FC236}">
                      <a16:creationId xmlns:a16="http://schemas.microsoft.com/office/drawing/2014/main" id="{62D28015-4A22-41CB-968F-F172B1341E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3" name="Rectangle 351">
                  <a:extLst>
                    <a:ext uri="{FF2B5EF4-FFF2-40B4-BE49-F238E27FC236}">
                      <a16:creationId xmlns:a16="http://schemas.microsoft.com/office/drawing/2014/main" id="{E6A1D7B6-F1C2-4F62-9767-D29DCF7FD4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4" name="Rectangle 352">
                  <a:extLst>
                    <a:ext uri="{FF2B5EF4-FFF2-40B4-BE49-F238E27FC236}">
                      <a16:creationId xmlns:a16="http://schemas.microsoft.com/office/drawing/2014/main" id="{3CCD81BA-4131-4E2D-B99C-F2A6570A08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5" name="Rectangle 353">
                  <a:extLst>
                    <a:ext uri="{FF2B5EF4-FFF2-40B4-BE49-F238E27FC236}">
                      <a16:creationId xmlns:a16="http://schemas.microsoft.com/office/drawing/2014/main" id="{DC1879D5-B740-4444-BCDE-8AD2BC438F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6" name="Rectangle 354">
                  <a:extLst>
                    <a:ext uri="{FF2B5EF4-FFF2-40B4-BE49-F238E27FC236}">
                      <a16:creationId xmlns:a16="http://schemas.microsoft.com/office/drawing/2014/main" id="{C6E55D30-B73E-4FCC-9394-2E02512056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7" name="Rectangle 355">
                  <a:extLst>
                    <a:ext uri="{FF2B5EF4-FFF2-40B4-BE49-F238E27FC236}">
                      <a16:creationId xmlns:a16="http://schemas.microsoft.com/office/drawing/2014/main" id="{9DF7A3BC-B23A-476A-BD1B-A3350D605A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8" name="Rectangle 356">
                  <a:extLst>
                    <a:ext uri="{FF2B5EF4-FFF2-40B4-BE49-F238E27FC236}">
                      <a16:creationId xmlns:a16="http://schemas.microsoft.com/office/drawing/2014/main" id="{4962BCF8-3AEC-473A-AE8C-DA096A68D38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9" name="Rectangle 357">
                  <a:extLst>
                    <a:ext uri="{FF2B5EF4-FFF2-40B4-BE49-F238E27FC236}">
                      <a16:creationId xmlns:a16="http://schemas.microsoft.com/office/drawing/2014/main" id="{794D4D08-1440-4B0A-B908-BE045A97667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0" name="Rectangle 358">
                  <a:extLst>
                    <a:ext uri="{FF2B5EF4-FFF2-40B4-BE49-F238E27FC236}">
                      <a16:creationId xmlns:a16="http://schemas.microsoft.com/office/drawing/2014/main" id="{B5659C5C-582E-4DDA-85CE-FBBAFEC3AB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1" name="Rectangle 359">
                  <a:extLst>
                    <a:ext uri="{FF2B5EF4-FFF2-40B4-BE49-F238E27FC236}">
                      <a16:creationId xmlns:a16="http://schemas.microsoft.com/office/drawing/2014/main" id="{18DD41EC-71A5-4C52-A9C9-6C790B560C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2" name="Rectangle 360">
                  <a:extLst>
                    <a:ext uri="{FF2B5EF4-FFF2-40B4-BE49-F238E27FC236}">
                      <a16:creationId xmlns:a16="http://schemas.microsoft.com/office/drawing/2014/main" id="{A5A80592-35D4-4BFD-BA81-85F13AA1D9E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3" name="Rectangle 361">
                  <a:extLst>
                    <a:ext uri="{FF2B5EF4-FFF2-40B4-BE49-F238E27FC236}">
                      <a16:creationId xmlns:a16="http://schemas.microsoft.com/office/drawing/2014/main" id="{27B70156-F149-4B39-9820-0705391290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4" name="Rectangle 362">
                  <a:extLst>
                    <a:ext uri="{FF2B5EF4-FFF2-40B4-BE49-F238E27FC236}">
                      <a16:creationId xmlns:a16="http://schemas.microsoft.com/office/drawing/2014/main" id="{5A912FC4-ED3C-4477-83D3-5F6A7267A3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5" name="Rectangle 363">
                  <a:extLst>
                    <a:ext uri="{FF2B5EF4-FFF2-40B4-BE49-F238E27FC236}">
                      <a16:creationId xmlns:a16="http://schemas.microsoft.com/office/drawing/2014/main" id="{841C154C-1761-4129-BCA3-ED6C6BCD6B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6" name="Rectangle 364">
                  <a:extLst>
                    <a:ext uri="{FF2B5EF4-FFF2-40B4-BE49-F238E27FC236}">
                      <a16:creationId xmlns:a16="http://schemas.microsoft.com/office/drawing/2014/main" id="{F785B608-FC26-452F-93BC-52AF5FD1A4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7" name="Rectangle 365">
                  <a:extLst>
                    <a:ext uri="{FF2B5EF4-FFF2-40B4-BE49-F238E27FC236}">
                      <a16:creationId xmlns:a16="http://schemas.microsoft.com/office/drawing/2014/main" id="{656198B5-D87F-4DEE-9ACE-F925677F28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8" name="Rectangle 366">
                  <a:extLst>
                    <a:ext uri="{FF2B5EF4-FFF2-40B4-BE49-F238E27FC236}">
                      <a16:creationId xmlns:a16="http://schemas.microsoft.com/office/drawing/2014/main" id="{2E3DECBE-F029-4167-916A-F36972A9D3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9" name="Rectangle 367">
                  <a:extLst>
                    <a:ext uri="{FF2B5EF4-FFF2-40B4-BE49-F238E27FC236}">
                      <a16:creationId xmlns:a16="http://schemas.microsoft.com/office/drawing/2014/main" id="{51F0C5E0-53EF-4E87-9406-3009E04B7A2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0" name="Rectangle 368">
                  <a:extLst>
                    <a:ext uri="{FF2B5EF4-FFF2-40B4-BE49-F238E27FC236}">
                      <a16:creationId xmlns:a16="http://schemas.microsoft.com/office/drawing/2014/main" id="{9B803658-C175-4899-85C5-66A16B2096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1" name="Rectangle 369">
                  <a:extLst>
                    <a:ext uri="{FF2B5EF4-FFF2-40B4-BE49-F238E27FC236}">
                      <a16:creationId xmlns:a16="http://schemas.microsoft.com/office/drawing/2014/main" id="{B58A6300-A45B-4A15-8D32-7C010C4AD11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2" name="Rectangle 370">
                  <a:extLst>
                    <a:ext uri="{FF2B5EF4-FFF2-40B4-BE49-F238E27FC236}">
                      <a16:creationId xmlns:a16="http://schemas.microsoft.com/office/drawing/2014/main" id="{58B69DE7-0E62-44B1-A26D-F8ED37478F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3" name="Rectangle 371">
                  <a:extLst>
                    <a:ext uri="{FF2B5EF4-FFF2-40B4-BE49-F238E27FC236}">
                      <a16:creationId xmlns:a16="http://schemas.microsoft.com/office/drawing/2014/main" id="{66D22CAD-EB11-45D9-B6E6-34867FFECDE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4" name="Rectangle 372">
                  <a:extLst>
                    <a:ext uri="{FF2B5EF4-FFF2-40B4-BE49-F238E27FC236}">
                      <a16:creationId xmlns:a16="http://schemas.microsoft.com/office/drawing/2014/main" id="{9829E05F-D15B-4D30-AABC-190111F77C4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5" name="Rectangle 373">
                  <a:extLst>
                    <a:ext uri="{FF2B5EF4-FFF2-40B4-BE49-F238E27FC236}">
                      <a16:creationId xmlns:a16="http://schemas.microsoft.com/office/drawing/2014/main" id="{99AB277D-6D5A-45BF-9164-26387FDBBDE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6" name="Rectangle 374">
                  <a:extLst>
                    <a:ext uri="{FF2B5EF4-FFF2-40B4-BE49-F238E27FC236}">
                      <a16:creationId xmlns:a16="http://schemas.microsoft.com/office/drawing/2014/main" id="{FC65875B-EF16-4F35-B7B2-A5145C3C3FD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7" name="Rectangle 375">
                  <a:extLst>
                    <a:ext uri="{FF2B5EF4-FFF2-40B4-BE49-F238E27FC236}">
                      <a16:creationId xmlns:a16="http://schemas.microsoft.com/office/drawing/2014/main" id="{3C62FAC0-27B4-49E6-A23C-3EC06386D93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8" name="Rectangle 376">
                  <a:extLst>
                    <a:ext uri="{FF2B5EF4-FFF2-40B4-BE49-F238E27FC236}">
                      <a16:creationId xmlns:a16="http://schemas.microsoft.com/office/drawing/2014/main" id="{F8224506-0953-4D09-B3C1-A6A0D25523E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9" name="Rectangle 377">
                  <a:extLst>
                    <a:ext uri="{FF2B5EF4-FFF2-40B4-BE49-F238E27FC236}">
                      <a16:creationId xmlns:a16="http://schemas.microsoft.com/office/drawing/2014/main" id="{388B0F8A-23BF-486C-AA4E-B7917A07FF5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0" name="Rectangle 378">
                  <a:extLst>
                    <a:ext uri="{FF2B5EF4-FFF2-40B4-BE49-F238E27FC236}">
                      <a16:creationId xmlns:a16="http://schemas.microsoft.com/office/drawing/2014/main" id="{61272D08-1931-4B41-A20D-98D23B5F7C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1" name="Rectangle 379">
                  <a:extLst>
                    <a:ext uri="{FF2B5EF4-FFF2-40B4-BE49-F238E27FC236}">
                      <a16:creationId xmlns:a16="http://schemas.microsoft.com/office/drawing/2014/main" id="{9BB08D6E-461A-47F7-9A6F-31A3072D6D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2" name="Rectangle 380">
                  <a:extLst>
                    <a:ext uri="{FF2B5EF4-FFF2-40B4-BE49-F238E27FC236}">
                      <a16:creationId xmlns:a16="http://schemas.microsoft.com/office/drawing/2014/main" id="{D36F1D83-0B3B-4243-AE55-D4B5DF66E7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3" name="Rectangle 381">
                  <a:extLst>
                    <a:ext uri="{FF2B5EF4-FFF2-40B4-BE49-F238E27FC236}">
                      <a16:creationId xmlns:a16="http://schemas.microsoft.com/office/drawing/2014/main" id="{8765CDD0-86F8-46DF-AF69-93F3B2DFC5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4" name="Rectangle 382">
                  <a:extLst>
                    <a:ext uri="{FF2B5EF4-FFF2-40B4-BE49-F238E27FC236}">
                      <a16:creationId xmlns:a16="http://schemas.microsoft.com/office/drawing/2014/main" id="{29E20EA3-216D-4DF6-AB9C-F00A20390A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5" name="Rectangle 383">
                  <a:extLst>
                    <a:ext uri="{FF2B5EF4-FFF2-40B4-BE49-F238E27FC236}">
                      <a16:creationId xmlns:a16="http://schemas.microsoft.com/office/drawing/2014/main" id="{063947E0-43B8-4329-B301-0CDB9B28725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6" name="Rectangle 384">
                  <a:extLst>
                    <a:ext uri="{FF2B5EF4-FFF2-40B4-BE49-F238E27FC236}">
                      <a16:creationId xmlns:a16="http://schemas.microsoft.com/office/drawing/2014/main" id="{BD5038EE-BA3C-4ADB-955C-D0015CDD0D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7" name="Rectangle 385">
                  <a:extLst>
                    <a:ext uri="{FF2B5EF4-FFF2-40B4-BE49-F238E27FC236}">
                      <a16:creationId xmlns:a16="http://schemas.microsoft.com/office/drawing/2014/main" id="{65817059-3084-4520-8B0F-7ADD9E11B0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8" name="Rectangle 386">
                  <a:extLst>
                    <a:ext uri="{FF2B5EF4-FFF2-40B4-BE49-F238E27FC236}">
                      <a16:creationId xmlns:a16="http://schemas.microsoft.com/office/drawing/2014/main" id="{19906B15-30CF-46CE-9422-638FBDFCE21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9" name="Rectangle 387">
                  <a:extLst>
                    <a:ext uri="{FF2B5EF4-FFF2-40B4-BE49-F238E27FC236}">
                      <a16:creationId xmlns:a16="http://schemas.microsoft.com/office/drawing/2014/main" id="{6B344FAF-D72E-4275-8998-98E54D43A1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0" name="Rectangle 388">
                  <a:extLst>
                    <a:ext uri="{FF2B5EF4-FFF2-40B4-BE49-F238E27FC236}">
                      <a16:creationId xmlns:a16="http://schemas.microsoft.com/office/drawing/2014/main" id="{68CD0A6B-E4AC-4494-B7E5-005CFCAF3DB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1" name="Rectangle 389">
                  <a:extLst>
                    <a:ext uri="{FF2B5EF4-FFF2-40B4-BE49-F238E27FC236}">
                      <a16:creationId xmlns:a16="http://schemas.microsoft.com/office/drawing/2014/main" id="{51222399-4E0F-4F15-9834-D2CB8DEBBBB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2" name="Rectangle 390">
                  <a:extLst>
                    <a:ext uri="{FF2B5EF4-FFF2-40B4-BE49-F238E27FC236}">
                      <a16:creationId xmlns:a16="http://schemas.microsoft.com/office/drawing/2014/main" id="{1BCF5ED0-4D75-438F-A12D-7CF3606D71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3" name="Rectangle 391">
                  <a:extLst>
                    <a:ext uri="{FF2B5EF4-FFF2-40B4-BE49-F238E27FC236}">
                      <a16:creationId xmlns:a16="http://schemas.microsoft.com/office/drawing/2014/main" id="{79449D44-C1D6-4455-AD75-04C2678F586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4" name="Rectangle 392">
                  <a:extLst>
                    <a:ext uri="{FF2B5EF4-FFF2-40B4-BE49-F238E27FC236}">
                      <a16:creationId xmlns:a16="http://schemas.microsoft.com/office/drawing/2014/main" id="{72645DCA-1A6F-4965-A07C-D770DE93ED9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5" name="Rectangle 393">
                  <a:extLst>
                    <a:ext uri="{FF2B5EF4-FFF2-40B4-BE49-F238E27FC236}">
                      <a16:creationId xmlns:a16="http://schemas.microsoft.com/office/drawing/2014/main" id="{DEE88E2A-7C26-4F33-A8FE-38616B4712C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6" name="Rectangle 394">
                  <a:extLst>
                    <a:ext uri="{FF2B5EF4-FFF2-40B4-BE49-F238E27FC236}">
                      <a16:creationId xmlns:a16="http://schemas.microsoft.com/office/drawing/2014/main" id="{DC84DD39-E38A-4BA0-9910-0B54FAB62B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7" name="Rectangle 395">
                  <a:extLst>
                    <a:ext uri="{FF2B5EF4-FFF2-40B4-BE49-F238E27FC236}">
                      <a16:creationId xmlns:a16="http://schemas.microsoft.com/office/drawing/2014/main" id="{79A7A402-198C-47BC-9E4C-9405BFE3E39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8" name="Rectangle 396">
                  <a:extLst>
                    <a:ext uri="{FF2B5EF4-FFF2-40B4-BE49-F238E27FC236}">
                      <a16:creationId xmlns:a16="http://schemas.microsoft.com/office/drawing/2014/main" id="{541B2DB8-2EB0-4050-AFD0-7996541F98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9" name="Rectangle 397">
                  <a:extLst>
                    <a:ext uri="{FF2B5EF4-FFF2-40B4-BE49-F238E27FC236}">
                      <a16:creationId xmlns:a16="http://schemas.microsoft.com/office/drawing/2014/main" id="{DA3E5AD0-6629-46B8-B8ED-C5EE4324DA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0" name="Rectangle 398">
                  <a:extLst>
                    <a:ext uri="{FF2B5EF4-FFF2-40B4-BE49-F238E27FC236}">
                      <a16:creationId xmlns:a16="http://schemas.microsoft.com/office/drawing/2014/main" id="{1AF8EB21-1C4D-4C8A-9C95-6EF69E8E35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1" name="Rectangle 399">
                  <a:extLst>
                    <a:ext uri="{FF2B5EF4-FFF2-40B4-BE49-F238E27FC236}">
                      <a16:creationId xmlns:a16="http://schemas.microsoft.com/office/drawing/2014/main" id="{D91E168A-F495-46CA-BDE0-9E7F8D7A3B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2" name="Rectangle 400">
                  <a:extLst>
                    <a:ext uri="{FF2B5EF4-FFF2-40B4-BE49-F238E27FC236}">
                      <a16:creationId xmlns:a16="http://schemas.microsoft.com/office/drawing/2014/main" id="{F25CDCEF-2295-4975-863F-B479CD357E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3" name="Rectangle 401">
                  <a:extLst>
                    <a:ext uri="{FF2B5EF4-FFF2-40B4-BE49-F238E27FC236}">
                      <a16:creationId xmlns:a16="http://schemas.microsoft.com/office/drawing/2014/main" id="{8A2B6A0E-E0FD-4EC3-A645-4988F32862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4" name="Rectangle 402">
                  <a:extLst>
                    <a:ext uri="{FF2B5EF4-FFF2-40B4-BE49-F238E27FC236}">
                      <a16:creationId xmlns:a16="http://schemas.microsoft.com/office/drawing/2014/main" id="{96A790B9-27B0-46A0-AA99-C9A59607DC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5" name="Rectangle 403">
                  <a:extLst>
                    <a:ext uri="{FF2B5EF4-FFF2-40B4-BE49-F238E27FC236}">
                      <a16:creationId xmlns:a16="http://schemas.microsoft.com/office/drawing/2014/main" id="{3D4694D0-5675-48A7-AB0E-0ED8A81B9D8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6" name="Rectangle 404">
                  <a:extLst>
                    <a:ext uri="{FF2B5EF4-FFF2-40B4-BE49-F238E27FC236}">
                      <a16:creationId xmlns:a16="http://schemas.microsoft.com/office/drawing/2014/main" id="{C84593F7-CFC6-437B-9FDB-91A2FF391A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sp>
            <p:nvSpPr>
              <p:cNvPr id="55" name="Line 405">
                <a:extLst>
                  <a:ext uri="{FF2B5EF4-FFF2-40B4-BE49-F238E27FC236}">
                    <a16:creationId xmlns:a16="http://schemas.microsoft.com/office/drawing/2014/main" id="{7EE89A05-3AC4-4915-A7A0-87C2CCA7CC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" name="Line 406">
                <a:extLst>
                  <a:ext uri="{FF2B5EF4-FFF2-40B4-BE49-F238E27FC236}">
                    <a16:creationId xmlns:a16="http://schemas.microsoft.com/office/drawing/2014/main" id="{960BACF0-0475-45C4-9785-A340793775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4" y="2186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8" name="Text Box 407">
              <a:extLst>
                <a:ext uri="{FF2B5EF4-FFF2-40B4-BE49-F238E27FC236}">
                  <a16:creationId xmlns:a16="http://schemas.microsoft.com/office/drawing/2014/main" id="{CDA56499-3BE5-469D-B9FD-0FCD098E4D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6" y="2212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9" name="Text Box 408">
              <a:extLst>
                <a:ext uri="{FF2B5EF4-FFF2-40B4-BE49-F238E27FC236}">
                  <a16:creationId xmlns:a16="http://schemas.microsoft.com/office/drawing/2014/main" id="{10311804-6D45-47D4-910A-BD1FAE1714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1" y="216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10" name="Text Box 409">
              <a:extLst>
                <a:ext uri="{FF2B5EF4-FFF2-40B4-BE49-F238E27FC236}">
                  <a16:creationId xmlns:a16="http://schemas.microsoft.com/office/drawing/2014/main" id="{54D00C12-C1E2-4BE0-94D1-94285D4D8E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60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11" name="Text Box 410">
              <a:extLst>
                <a:ext uri="{FF2B5EF4-FFF2-40B4-BE49-F238E27FC236}">
                  <a16:creationId xmlns:a16="http://schemas.microsoft.com/office/drawing/2014/main" id="{04A75D35-BB4C-424B-B223-54D38FE49B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12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12" name="Text Box 411">
              <a:extLst>
                <a:ext uri="{FF2B5EF4-FFF2-40B4-BE49-F238E27FC236}">
                  <a16:creationId xmlns:a16="http://schemas.microsoft.com/office/drawing/2014/main" id="{4DBA8D4D-DB00-4ACE-94E4-F5610CC2AE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72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13" name="Text Box 412">
              <a:extLst>
                <a:ext uri="{FF2B5EF4-FFF2-40B4-BE49-F238E27FC236}">
                  <a16:creationId xmlns:a16="http://schemas.microsoft.com/office/drawing/2014/main" id="{422EC762-8497-4C99-B9D9-0E8A992F22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14" name="Text Box 413">
              <a:extLst>
                <a:ext uri="{FF2B5EF4-FFF2-40B4-BE49-F238E27FC236}">
                  <a16:creationId xmlns:a16="http://schemas.microsoft.com/office/drawing/2014/main" id="{AF9A2002-7A2E-4641-A6D5-F8C054198C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68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15" name="Text Box 414">
              <a:extLst>
                <a:ext uri="{FF2B5EF4-FFF2-40B4-BE49-F238E27FC236}">
                  <a16:creationId xmlns:a16="http://schemas.microsoft.com/office/drawing/2014/main" id="{F03AAD09-2BE4-407A-9453-96609E0689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16" name="Text Box 415">
              <a:extLst>
                <a:ext uri="{FF2B5EF4-FFF2-40B4-BE49-F238E27FC236}">
                  <a16:creationId xmlns:a16="http://schemas.microsoft.com/office/drawing/2014/main" id="{50489CED-3380-48F3-A21B-4427A79A4A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8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17" name="Text Box 416">
              <a:extLst>
                <a:ext uri="{FF2B5EF4-FFF2-40B4-BE49-F238E27FC236}">
                  <a16:creationId xmlns:a16="http://schemas.microsoft.com/office/drawing/2014/main" id="{42BA9975-C760-4EC6-9EF0-0881C7F134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217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18" name="Text Box 417">
              <a:extLst>
                <a:ext uri="{FF2B5EF4-FFF2-40B4-BE49-F238E27FC236}">
                  <a16:creationId xmlns:a16="http://schemas.microsoft.com/office/drawing/2014/main" id="{2B3296E2-204F-40C8-8898-36118845FA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9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19" name="Text Box 418">
              <a:extLst>
                <a:ext uri="{FF2B5EF4-FFF2-40B4-BE49-F238E27FC236}">
                  <a16:creationId xmlns:a16="http://schemas.microsoft.com/office/drawing/2014/main" id="{13AA37BE-65F2-4772-A9D5-E815D08259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6" y="2168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0" name="Text Box 419">
              <a:extLst>
                <a:ext uri="{FF2B5EF4-FFF2-40B4-BE49-F238E27FC236}">
                  <a16:creationId xmlns:a16="http://schemas.microsoft.com/office/drawing/2014/main" id="{5868B0FA-A9BC-4265-AC55-720D461F4F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0" y="2172"/>
              <a:ext cx="22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1" name="Text Box 420">
              <a:extLst>
                <a:ext uri="{FF2B5EF4-FFF2-40B4-BE49-F238E27FC236}">
                  <a16:creationId xmlns:a16="http://schemas.microsoft.com/office/drawing/2014/main" id="{7BF3E48C-2D49-498E-873D-4CD1DB40C2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08" y="2172"/>
              <a:ext cx="21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2" name="Text Box 421">
              <a:extLst>
                <a:ext uri="{FF2B5EF4-FFF2-40B4-BE49-F238E27FC236}">
                  <a16:creationId xmlns:a16="http://schemas.microsoft.com/office/drawing/2014/main" id="{7415DFF4-1B75-437B-8F48-E801542DFF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0" y="2176"/>
              <a:ext cx="20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3" name="Text Box 422">
              <a:extLst>
                <a:ext uri="{FF2B5EF4-FFF2-40B4-BE49-F238E27FC236}">
                  <a16:creationId xmlns:a16="http://schemas.microsoft.com/office/drawing/2014/main" id="{6BE8E13E-3C9B-45FE-96A0-2F86C1751B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4" y="2172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4" name="Text Box 423">
              <a:extLst>
                <a:ext uri="{FF2B5EF4-FFF2-40B4-BE49-F238E27FC236}">
                  <a16:creationId xmlns:a16="http://schemas.microsoft.com/office/drawing/2014/main" id="{6880B01B-910D-432E-8539-51D3BB7014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8" y="2176"/>
              <a:ext cx="2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5" name="Text Box 424">
              <a:extLst>
                <a:ext uri="{FF2B5EF4-FFF2-40B4-BE49-F238E27FC236}">
                  <a16:creationId xmlns:a16="http://schemas.microsoft.com/office/drawing/2014/main" id="{1C0F925F-14E6-4588-B54D-41656978D9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32" y="2172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" name="Text Box 425">
              <a:extLst>
                <a:ext uri="{FF2B5EF4-FFF2-40B4-BE49-F238E27FC236}">
                  <a16:creationId xmlns:a16="http://schemas.microsoft.com/office/drawing/2014/main" id="{4B7A5998-71B3-4AE9-9C40-EC2EB23833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88" y="2172"/>
              <a:ext cx="24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7" name="Text Box 426">
              <a:extLst>
                <a:ext uri="{FF2B5EF4-FFF2-40B4-BE49-F238E27FC236}">
                  <a16:creationId xmlns:a16="http://schemas.microsoft.com/office/drawing/2014/main" id="{F7994FE2-F806-4F66-A5B3-3B93FCAC6A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44" y="2172"/>
              <a:ext cx="2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8" name="Text Box 427">
              <a:extLst>
                <a:ext uri="{FF2B5EF4-FFF2-40B4-BE49-F238E27FC236}">
                  <a16:creationId xmlns:a16="http://schemas.microsoft.com/office/drawing/2014/main" id="{2F362417-3F59-48BE-AD69-4CF26858A4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20" y="2176"/>
              <a:ext cx="2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9" name="Text Box 428">
              <a:extLst>
                <a:ext uri="{FF2B5EF4-FFF2-40B4-BE49-F238E27FC236}">
                  <a16:creationId xmlns:a16="http://schemas.microsoft.com/office/drawing/2014/main" id="{EAED6C60-062A-455E-84C3-5954641EC7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4" y="2168"/>
              <a:ext cx="24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30" name="Text Box 429">
              <a:extLst>
                <a:ext uri="{FF2B5EF4-FFF2-40B4-BE49-F238E27FC236}">
                  <a16:creationId xmlns:a16="http://schemas.microsoft.com/office/drawing/2014/main" id="{6E5F880A-27EC-4D10-8563-CE0AEE0457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4" y="2068"/>
              <a:ext cx="2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 i="1" dirty="0"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1" name="Text Box 430">
              <a:extLst>
                <a:ext uri="{FF2B5EF4-FFF2-40B4-BE49-F238E27FC236}">
                  <a16:creationId xmlns:a16="http://schemas.microsoft.com/office/drawing/2014/main" id="{28F1E68B-471C-453B-A672-3FF42C46F1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67" y="499"/>
              <a:ext cx="2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y</a:t>
              </a:r>
            </a:p>
          </p:txBody>
        </p:sp>
        <p:sp>
          <p:nvSpPr>
            <p:cNvPr id="32" name="Text Box 431">
              <a:extLst>
                <a:ext uri="{FF2B5EF4-FFF2-40B4-BE49-F238E27FC236}">
                  <a16:creationId xmlns:a16="http://schemas.microsoft.com/office/drawing/2014/main" id="{890C09FD-46AE-461B-B238-18DD2BBEA0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7" y="199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33" name="Text Box 432">
              <a:extLst>
                <a:ext uri="{FF2B5EF4-FFF2-40B4-BE49-F238E27FC236}">
                  <a16:creationId xmlns:a16="http://schemas.microsoft.com/office/drawing/2014/main" id="{61D28268-47B4-459E-A385-9553DF0486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84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34" name="Text Box 433">
              <a:extLst>
                <a:ext uri="{FF2B5EF4-FFF2-40B4-BE49-F238E27FC236}">
                  <a16:creationId xmlns:a16="http://schemas.microsoft.com/office/drawing/2014/main" id="{2B14D134-52D0-47CE-8EC5-85E51AFA12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1" y="1689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35" name="Text Box 434">
              <a:extLst>
                <a:ext uri="{FF2B5EF4-FFF2-40B4-BE49-F238E27FC236}">
                  <a16:creationId xmlns:a16="http://schemas.microsoft.com/office/drawing/2014/main" id="{759FA6E8-6D6E-476C-BBB8-D43788D491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36" name="Text Box 435">
              <a:extLst>
                <a:ext uri="{FF2B5EF4-FFF2-40B4-BE49-F238E27FC236}">
                  <a16:creationId xmlns:a16="http://schemas.microsoft.com/office/drawing/2014/main" id="{3B24B5F6-88F7-467E-868B-F93B90BEC4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39" name="Text Box 436">
              <a:extLst>
                <a:ext uri="{FF2B5EF4-FFF2-40B4-BE49-F238E27FC236}">
                  <a16:creationId xmlns:a16="http://schemas.microsoft.com/office/drawing/2014/main" id="{632459CE-5745-43B5-A823-2AAC87CBAC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40" name="Text Box 437">
              <a:extLst>
                <a:ext uri="{FF2B5EF4-FFF2-40B4-BE49-F238E27FC236}">
                  <a16:creationId xmlns:a16="http://schemas.microsoft.com/office/drawing/2014/main" id="{8AF818E0-7971-45B7-B869-357779CDDE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41" name="Text Box 438">
              <a:extLst>
                <a:ext uri="{FF2B5EF4-FFF2-40B4-BE49-F238E27FC236}">
                  <a16:creationId xmlns:a16="http://schemas.microsoft.com/office/drawing/2014/main" id="{B2285917-4EFB-4BDD-B148-310660FD6D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42" name="Text Box 439">
              <a:extLst>
                <a:ext uri="{FF2B5EF4-FFF2-40B4-BE49-F238E27FC236}">
                  <a16:creationId xmlns:a16="http://schemas.microsoft.com/office/drawing/2014/main" id="{87FD1C5F-2ADB-4C2D-829A-8E0157AF68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43" name="Text Box 440">
              <a:extLst>
                <a:ext uri="{FF2B5EF4-FFF2-40B4-BE49-F238E27FC236}">
                  <a16:creationId xmlns:a16="http://schemas.microsoft.com/office/drawing/2014/main" id="{0CF2BB8D-2235-42AA-AC51-1426E0BF25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4" y="579"/>
              <a:ext cx="23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44" name="Text Box 441">
              <a:extLst>
                <a:ext uri="{FF2B5EF4-FFF2-40B4-BE49-F238E27FC236}">
                  <a16:creationId xmlns:a16="http://schemas.microsoft.com/office/drawing/2014/main" id="{8C3D5B8B-6E42-4C10-B4F3-07DB768D94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76" y="2304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45" name="Text Box 442">
              <a:extLst>
                <a:ext uri="{FF2B5EF4-FFF2-40B4-BE49-F238E27FC236}">
                  <a16:creationId xmlns:a16="http://schemas.microsoft.com/office/drawing/2014/main" id="{8AFAA457-65C6-4751-91CE-7D7857270D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4" y="2469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46" name="Text Box 443">
              <a:extLst>
                <a:ext uri="{FF2B5EF4-FFF2-40B4-BE49-F238E27FC236}">
                  <a16:creationId xmlns:a16="http://schemas.microsoft.com/office/drawing/2014/main" id="{48FF424D-CA14-44B1-A09F-C768A600AA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8" y="2622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47" name="Text Box 444">
              <a:extLst>
                <a:ext uri="{FF2B5EF4-FFF2-40B4-BE49-F238E27FC236}">
                  <a16:creationId xmlns:a16="http://schemas.microsoft.com/office/drawing/2014/main" id="{BE07B6D8-70B1-4F0F-807A-C6E40EBFFD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5" y="2781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48" name="Text Box 445">
              <a:extLst>
                <a:ext uri="{FF2B5EF4-FFF2-40B4-BE49-F238E27FC236}">
                  <a16:creationId xmlns:a16="http://schemas.microsoft.com/office/drawing/2014/main" id="{0A6C343B-0AAD-49B4-8777-8BD4DF058B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5" y="2946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49" name="Text Box 446">
              <a:extLst>
                <a:ext uri="{FF2B5EF4-FFF2-40B4-BE49-F238E27FC236}">
                  <a16:creationId xmlns:a16="http://schemas.microsoft.com/office/drawing/2014/main" id="{06C375F8-1132-43A8-BD71-118B929C1B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5" y="3093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50" name="Text Box 447">
              <a:extLst>
                <a:ext uri="{FF2B5EF4-FFF2-40B4-BE49-F238E27FC236}">
                  <a16:creationId xmlns:a16="http://schemas.microsoft.com/office/drawing/2014/main" id="{7EC2068C-D7EE-4E84-A493-EDB39F2019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8" y="3249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51" name="Text Box 448">
              <a:extLst>
                <a:ext uri="{FF2B5EF4-FFF2-40B4-BE49-F238E27FC236}">
                  <a16:creationId xmlns:a16="http://schemas.microsoft.com/office/drawing/2014/main" id="{1BB6489B-A1D6-492C-9561-D4CC771837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2" y="3411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 dirty="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52" name="Text Box 449">
              <a:extLst>
                <a:ext uri="{FF2B5EF4-FFF2-40B4-BE49-F238E27FC236}">
                  <a16:creationId xmlns:a16="http://schemas.microsoft.com/office/drawing/2014/main" id="{3045CEA2-FBA8-4A4C-AF70-20F8E35CCE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1" y="3564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53" name="Text Box 450">
              <a:extLst>
                <a:ext uri="{FF2B5EF4-FFF2-40B4-BE49-F238E27FC236}">
                  <a16:creationId xmlns:a16="http://schemas.microsoft.com/office/drawing/2014/main" id="{E4A37757-F4D5-46B6-B4DE-F2F623B2E7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1" y="3720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-10</a:t>
              </a:r>
            </a:p>
          </p:txBody>
        </p:sp>
      </p:grpSp>
      <p:grpSp>
        <p:nvGrpSpPr>
          <p:cNvPr id="460" name="Group 470">
            <a:extLst>
              <a:ext uri="{FF2B5EF4-FFF2-40B4-BE49-F238E27FC236}">
                <a16:creationId xmlns:a16="http://schemas.microsoft.com/office/drawing/2014/main" id="{9AD994C1-604C-4A4F-8524-FF81E99D0260}"/>
              </a:ext>
            </a:extLst>
          </p:cNvPr>
          <p:cNvGrpSpPr>
            <a:grpSpLocks/>
          </p:cNvGrpSpPr>
          <p:nvPr/>
        </p:nvGrpSpPr>
        <p:grpSpPr bwMode="auto">
          <a:xfrm>
            <a:off x="304802" y="558006"/>
            <a:ext cx="5113954" cy="750887"/>
            <a:chOff x="106" y="2934"/>
            <a:chExt cx="3239" cy="473"/>
          </a:xfrm>
        </p:grpSpPr>
        <p:grpSp>
          <p:nvGrpSpPr>
            <p:cNvPr id="461" name="Group 468">
              <a:extLst>
                <a:ext uri="{FF2B5EF4-FFF2-40B4-BE49-F238E27FC236}">
                  <a16:creationId xmlns:a16="http://schemas.microsoft.com/office/drawing/2014/main" id="{B60F3A01-76AC-4CE3-8C5C-E9E8B781DE8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84" y="2934"/>
              <a:ext cx="1861" cy="473"/>
              <a:chOff x="1460" y="2658"/>
              <a:chExt cx="1861" cy="473"/>
            </a:xfrm>
          </p:grpSpPr>
          <p:sp>
            <p:nvSpPr>
              <p:cNvPr id="463" name="Text Box 456">
                <a:extLst>
                  <a:ext uri="{FF2B5EF4-FFF2-40B4-BE49-F238E27FC236}">
                    <a16:creationId xmlns:a16="http://schemas.microsoft.com/office/drawing/2014/main" id="{E620CDDB-0058-4338-B60A-B4E424ADD96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70" y="2658"/>
                <a:ext cx="124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r" eaLnBrk="1" hangingPunct="1">
                  <a:spcBef>
                    <a:spcPct val="50000"/>
                  </a:spcBef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GB" altLang="en-US" sz="1800" dirty="0">
                    <a:latin typeface="Comic Sans MS" panose="030F0702030302020204" pitchFamily="66" charset="0"/>
                  </a:rPr>
                  <a:t>y = 2x - 4</a:t>
                </a:r>
              </a:p>
            </p:txBody>
          </p:sp>
          <p:sp>
            <p:nvSpPr>
              <p:cNvPr id="464" name="Text Box 457">
                <a:extLst>
                  <a:ext uri="{FF2B5EF4-FFF2-40B4-BE49-F238E27FC236}">
                    <a16:creationId xmlns:a16="http://schemas.microsoft.com/office/drawing/2014/main" id="{5643034A-E3D8-4E0B-B7FA-D6569AE0662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98" y="2898"/>
                <a:ext cx="1023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800" dirty="0">
                    <a:latin typeface="Comic Sans MS" panose="030F0702030302020204" pitchFamily="66" charset="0"/>
                  </a:rPr>
                  <a:t>2x + 3y = 12</a:t>
                </a:r>
              </a:p>
            </p:txBody>
          </p:sp>
          <p:sp>
            <p:nvSpPr>
              <p:cNvPr id="466" name="Text Box 466">
                <a:extLst>
                  <a:ext uri="{FF2B5EF4-FFF2-40B4-BE49-F238E27FC236}">
                    <a16:creationId xmlns:a16="http://schemas.microsoft.com/office/drawing/2014/main" id="{47580670-6CE3-491D-852B-0AE5D7F5278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60" y="2670"/>
                <a:ext cx="92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Solve</a:t>
                </a:r>
              </a:p>
            </p:txBody>
          </p:sp>
        </p:grpSp>
        <p:sp>
          <p:nvSpPr>
            <p:cNvPr id="462" name="Text Box 469">
              <a:extLst>
                <a:ext uri="{FF2B5EF4-FFF2-40B4-BE49-F238E27FC236}">
                  <a16:creationId xmlns:a16="http://schemas.microsoft.com/office/drawing/2014/main" id="{D340953B-DDB1-4F6A-A3D2-C6111534C7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" y="2962"/>
              <a:ext cx="852" cy="231"/>
            </a:xfrm>
            <a:prstGeom prst="rect">
              <a:avLst/>
            </a:prstGeom>
            <a:solidFill>
              <a:srgbClr val="FF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800">
                  <a:latin typeface="Comic Sans MS" panose="030F0702030302020204" pitchFamily="66" charset="0"/>
                </a:rPr>
                <a:t>Example 1</a:t>
              </a:r>
            </a:p>
          </p:txBody>
        </p:sp>
      </p:grpSp>
      <p:grpSp>
        <p:nvGrpSpPr>
          <p:cNvPr id="467" name="Group 473">
            <a:extLst>
              <a:ext uri="{FF2B5EF4-FFF2-40B4-BE49-F238E27FC236}">
                <a16:creationId xmlns:a16="http://schemas.microsoft.com/office/drawing/2014/main" id="{04B3A7A3-E6AB-46FA-95F5-929DD22F2B20}"/>
              </a:ext>
            </a:extLst>
          </p:cNvPr>
          <p:cNvGrpSpPr>
            <a:grpSpLocks/>
          </p:cNvGrpSpPr>
          <p:nvPr/>
        </p:nvGrpSpPr>
        <p:grpSpPr bwMode="auto">
          <a:xfrm>
            <a:off x="6059346" y="5034742"/>
            <a:ext cx="153987" cy="139700"/>
            <a:chOff x="1015" y="2056"/>
            <a:chExt cx="97" cy="88"/>
          </a:xfrm>
        </p:grpSpPr>
        <p:sp>
          <p:nvSpPr>
            <p:cNvPr id="468" name="Line 471">
              <a:extLst>
                <a:ext uri="{FF2B5EF4-FFF2-40B4-BE49-F238E27FC236}">
                  <a16:creationId xmlns:a16="http://schemas.microsoft.com/office/drawing/2014/main" id="{01334031-9C05-4D5D-9437-DA4E142D90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15" y="2062"/>
              <a:ext cx="92" cy="76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69" name="Line 472">
              <a:extLst>
                <a:ext uri="{FF2B5EF4-FFF2-40B4-BE49-F238E27FC236}">
                  <a16:creationId xmlns:a16="http://schemas.microsoft.com/office/drawing/2014/main" id="{4F23A040-9AB0-4D3A-AB4B-3630B7F50B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4" y="2056"/>
              <a:ext cx="88" cy="88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70" name="Group 474">
            <a:extLst>
              <a:ext uri="{FF2B5EF4-FFF2-40B4-BE49-F238E27FC236}">
                <a16:creationId xmlns:a16="http://schemas.microsoft.com/office/drawing/2014/main" id="{10F9A78C-9518-4964-BD83-12A7458A0BE3}"/>
              </a:ext>
            </a:extLst>
          </p:cNvPr>
          <p:cNvGrpSpPr>
            <a:grpSpLocks/>
          </p:cNvGrpSpPr>
          <p:nvPr/>
        </p:nvGrpSpPr>
        <p:grpSpPr bwMode="auto">
          <a:xfrm>
            <a:off x="6329540" y="4519851"/>
            <a:ext cx="153988" cy="139700"/>
            <a:chOff x="1015" y="2056"/>
            <a:chExt cx="97" cy="88"/>
          </a:xfrm>
        </p:grpSpPr>
        <p:sp>
          <p:nvSpPr>
            <p:cNvPr id="471" name="Line 475">
              <a:extLst>
                <a:ext uri="{FF2B5EF4-FFF2-40B4-BE49-F238E27FC236}">
                  <a16:creationId xmlns:a16="http://schemas.microsoft.com/office/drawing/2014/main" id="{005B1AB3-A93D-43EA-8ABF-0B9C166A83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15" y="2062"/>
              <a:ext cx="92" cy="76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72" name="Line 476">
              <a:extLst>
                <a:ext uri="{FF2B5EF4-FFF2-40B4-BE49-F238E27FC236}">
                  <a16:creationId xmlns:a16="http://schemas.microsoft.com/office/drawing/2014/main" id="{14D01DEC-C4AB-4A5D-8BE2-3574CEC767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4" y="2056"/>
              <a:ext cx="88" cy="88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76" name="Freeform 481">
            <a:extLst>
              <a:ext uri="{FF2B5EF4-FFF2-40B4-BE49-F238E27FC236}">
                <a16:creationId xmlns:a16="http://schemas.microsoft.com/office/drawing/2014/main" id="{D62819D2-3DC1-4782-9A25-8197344243DB}"/>
              </a:ext>
            </a:extLst>
          </p:cNvPr>
          <p:cNvSpPr>
            <a:spLocks/>
          </p:cNvSpPr>
          <p:nvPr/>
        </p:nvSpPr>
        <p:spPr bwMode="auto">
          <a:xfrm>
            <a:off x="5458621" y="1209340"/>
            <a:ext cx="2632075" cy="5245100"/>
          </a:xfrm>
          <a:custGeom>
            <a:avLst/>
            <a:gdLst>
              <a:gd name="T0" fmla="*/ 0 w 1658"/>
              <a:gd name="T1" fmla="*/ 5245100 h 3304"/>
              <a:gd name="T2" fmla="*/ 2632075 w 1658"/>
              <a:gd name="T3" fmla="*/ 0 h 3304"/>
              <a:gd name="T4" fmla="*/ 0 60000 65536"/>
              <a:gd name="T5" fmla="*/ 0 60000 65536"/>
              <a:gd name="T6" fmla="*/ 0 w 1658"/>
              <a:gd name="T7" fmla="*/ 0 h 3304"/>
              <a:gd name="T8" fmla="*/ 1658 w 1658"/>
              <a:gd name="T9" fmla="*/ 3304 h 330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58" h="3304">
                <a:moveTo>
                  <a:pt x="0" y="3304"/>
                </a:moveTo>
                <a:lnTo>
                  <a:pt x="1658" y="0"/>
                </a:lnTo>
              </a:path>
            </a:pathLst>
          </a:custGeom>
          <a:noFill/>
          <a:ln w="28575" cmpd="sng">
            <a:solidFill>
              <a:schemeClr val="accent2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477" name="Group 482">
            <a:extLst>
              <a:ext uri="{FF2B5EF4-FFF2-40B4-BE49-F238E27FC236}">
                <a16:creationId xmlns:a16="http://schemas.microsoft.com/office/drawing/2014/main" id="{E71F4A80-AE5D-4642-B979-492FDC99287A}"/>
              </a:ext>
            </a:extLst>
          </p:cNvPr>
          <p:cNvGrpSpPr>
            <a:grpSpLocks/>
          </p:cNvGrpSpPr>
          <p:nvPr/>
        </p:nvGrpSpPr>
        <p:grpSpPr bwMode="auto">
          <a:xfrm>
            <a:off x="7567234" y="4026050"/>
            <a:ext cx="153987" cy="139700"/>
            <a:chOff x="1015" y="2056"/>
            <a:chExt cx="97" cy="88"/>
          </a:xfrm>
        </p:grpSpPr>
        <p:sp>
          <p:nvSpPr>
            <p:cNvPr id="478" name="Line 483">
              <a:extLst>
                <a:ext uri="{FF2B5EF4-FFF2-40B4-BE49-F238E27FC236}">
                  <a16:creationId xmlns:a16="http://schemas.microsoft.com/office/drawing/2014/main" id="{BB2AF4DD-080A-49B0-B329-6A0E0B540CE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15" y="2062"/>
              <a:ext cx="92" cy="76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79" name="Line 484">
              <a:extLst>
                <a:ext uri="{FF2B5EF4-FFF2-40B4-BE49-F238E27FC236}">
                  <a16:creationId xmlns:a16="http://schemas.microsoft.com/office/drawing/2014/main" id="{653C016A-FAAF-449E-A4B1-FB035CC104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4" y="2056"/>
              <a:ext cx="88" cy="88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80" name="Group 485">
            <a:extLst>
              <a:ext uri="{FF2B5EF4-FFF2-40B4-BE49-F238E27FC236}">
                <a16:creationId xmlns:a16="http://schemas.microsoft.com/office/drawing/2014/main" id="{F985D269-D082-4441-9409-368BB349104E}"/>
              </a:ext>
            </a:extLst>
          </p:cNvPr>
          <p:cNvGrpSpPr>
            <a:grpSpLocks/>
          </p:cNvGrpSpPr>
          <p:nvPr/>
        </p:nvGrpSpPr>
        <p:grpSpPr bwMode="auto">
          <a:xfrm>
            <a:off x="6086654" y="3026228"/>
            <a:ext cx="153988" cy="139700"/>
            <a:chOff x="1015" y="2056"/>
            <a:chExt cx="97" cy="88"/>
          </a:xfrm>
        </p:grpSpPr>
        <p:sp>
          <p:nvSpPr>
            <p:cNvPr id="481" name="Line 486">
              <a:extLst>
                <a:ext uri="{FF2B5EF4-FFF2-40B4-BE49-F238E27FC236}">
                  <a16:creationId xmlns:a16="http://schemas.microsoft.com/office/drawing/2014/main" id="{6ABBB351-4F9A-4D3F-87C8-ADE3C49C4F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15" y="2062"/>
              <a:ext cx="92" cy="76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2" name="Line 487">
              <a:extLst>
                <a:ext uri="{FF2B5EF4-FFF2-40B4-BE49-F238E27FC236}">
                  <a16:creationId xmlns:a16="http://schemas.microsoft.com/office/drawing/2014/main" id="{D197C545-79A8-4A2F-AA27-E20006C321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4" y="2056"/>
              <a:ext cx="88" cy="88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86" name="Freeform 491">
            <a:extLst>
              <a:ext uri="{FF2B5EF4-FFF2-40B4-BE49-F238E27FC236}">
                <a16:creationId xmlns:a16="http://schemas.microsoft.com/office/drawing/2014/main" id="{539782E9-452E-4D0B-8E89-78724EE45B10}"/>
              </a:ext>
            </a:extLst>
          </p:cNvPr>
          <p:cNvSpPr>
            <a:spLocks/>
          </p:cNvSpPr>
          <p:nvPr/>
        </p:nvSpPr>
        <p:spPr bwMode="auto">
          <a:xfrm flipH="1">
            <a:off x="5026203" y="2348371"/>
            <a:ext cx="3619499" cy="2411414"/>
          </a:xfrm>
          <a:custGeom>
            <a:avLst/>
            <a:gdLst>
              <a:gd name="T0" fmla="*/ 0 w 1989"/>
              <a:gd name="T1" fmla="*/ 3171825 h 1998"/>
              <a:gd name="T2" fmla="*/ 3157538 w 1989"/>
              <a:gd name="T3" fmla="*/ 0 h 1998"/>
              <a:gd name="T4" fmla="*/ 0 60000 65536"/>
              <a:gd name="T5" fmla="*/ 0 60000 65536"/>
              <a:gd name="T6" fmla="*/ 0 w 1989"/>
              <a:gd name="T7" fmla="*/ 0 h 1998"/>
              <a:gd name="T8" fmla="*/ 1989 w 1989"/>
              <a:gd name="T9" fmla="*/ 1998 h 199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989" h="1998">
                <a:moveTo>
                  <a:pt x="0" y="1998"/>
                </a:moveTo>
                <a:lnTo>
                  <a:pt x="1989" y="0"/>
                </a:lnTo>
              </a:path>
            </a:pathLst>
          </a:custGeom>
          <a:noFill/>
          <a:ln w="28575" cmpd="sng">
            <a:solidFill>
              <a:schemeClr val="accent2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487" name="Group 494">
            <a:extLst>
              <a:ext uri="{FF2B5EF4-FFF2-40B4-BE49-F238E27FC236}">
                <a16:creationId xmlns:a16="http://schemas.microsoft.com/office/drawing/2014/main" id="{3E6E57C4-CB64-4537-A9C8-4E4A18EF3B76}"/>
              </a:ext>
            </a:extLst>
          </p:cNvPr>
          <p:cNvGrpSpPr>
            <a:grpSpLocks/>
          </p:cNvGrpSpPr>
          <p:nvPr/>
        </p:nvGrpSpPr>
        <p:grpSpPr bwMode="auto">
          <a:xfrm>
            <a:off x="6177758" y="1995152"/>
            <a:ext cx="1371600" cy="1468438"/>
            <a:chOff x="2123" y="755"/>
            <a:chExt cx="864" cy="925"/>
          </a:xfrm>
        </p:grpSpPr>
        <p:sp>
          <p:nvSpPr>
            <p:cNvPr id="488" name="Text Box 492">
              <a:extLst>
                <a:ext uri="{FF2B5EF4-FFF2-40B4-BE49-F238E27FC236}">
                  <a16:creationId xmlns:a16="http://schemas.microsoft.com/office/drawing/2014/main" id="{C23E4582-0BBA-4AAC-A5E0-FE4ADAAE6C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3" y="755"/>
              <a:ext cx="864" cy="491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8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Solutions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GB" altLang="en-US" sz="18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x = 3, y = 2</a:t>
              </a:r>
            </a:p>
          </p:txBody>
        </p:sp>
        <p:sp>
          <p:nvSpPr>
            <p:cNvPr id="489" name="Line 493">
              <a:extLst>
                <a:ext uri="{FF2B5EF4-FFF2-40B4-BE49-F238E27FC236}">
                  <a16:creationId xmlns:a16="http://schemas.microsoft.com/office/drawing/2014/main" id="{70DB042C-7C49-4507-841C-48AEB3DB08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55" y="1220"/>
              <a:ext cx="102" cy="46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90" name="Text Box 495">
            <a:extLst>
              <a:ext uri="{FF2B5EF4-FFF2-40B4-BE49-F238E27FC236}">
                <a16:creationId xmlns:a16="http://schemas.microsoft.com/office/drawing/2014/main" id="{3D2C8F5D-2A9D-49F8-9DA9-5BAD5D148E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6019" y="3325786"/>
            <a:ext cx="800100" cy="36933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800" dirty="0">
                <a:latin typeface="Comic Sans MS" panose="030F0702030302020204" pitchFamily="66" charset="0"/>
              </a:rPr>
              <a:t>(3,2)</a:t>
            </a:r>
          </a:p>
        </p:txBody>
      </p:sp>
      <p:grpSp>
        <p:nvGrpSpPr>
          <p:cNvPr id="509" name="Group 6">
            <a:extLst>
              <a:ext uri="{FF2B5EF4-FFF2-40B4-BE49-F238E27FC236}">
                <a16:creationId xmlns:a16="http://schemas.microsoft.com/office/drawing/2014/main" id="{175B0DB6-A34B-4ABE-8694-EAE06FD5765D}"/>
              </a:ext>
            </a:extLst>
          </p:cNvPr>
          <p:cNvGrpSpPr>
            <a:grpSpLocks/>
          </p:cNvGrpSpPr>
          <p:nvPr/>
        </p:nvGrpSpPr>
        <p:grpSpPr bwMode="auto">
          <a:xfrm>
            <a:off x="189885" y="1226656"/>
            <a:ext cx="3336986" cy="1258121"/>
            <a:chOff x="1594" y="1289"/>
            <a:chExt cx="3531" cy="519"/>
          </a:xfrm>
        </p:grpSpPr>
        <p:sp>
          <p:nvSpPr>
            <p:cNvPr id="510" name="Rectangle 7">
              <a:extLst>
                <a:ext uri="{FF2B5EF4-FFF2-40B4-BE49-F238E27FC236}">
                  <a16:creationId xmlns:a16="http://schemas.microsoft.com/office/drawing/2014/main" id="{AD9AF7BC-C229-472C-B8A1-12B0D5294A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4" y="1289"/>
              <a:ext cx="3531" cy="51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 sz="2400">
                <a:latin typeface="Comic Sans MS" panose="030F0702030302020204" pitchFamily="66" charset="0"/>
              </a:endParaRPr>
            </a:p>
          </p:txBody>
        </p:sp>
        <p:sp>
          <p:nvSpPr>
            <p:cNvPr id="511" name="Text Box 8">
              <a:extLst>
                <a:ext uri="{FF2B5EF4-FFF2-40B4-BE49-F238E27FC236}">
                  <a16:creationId xmlns:a16="http://schemas.microsoft.com/office/drawing/2014/main" id="{49CE009A-6708-44D2-A468-28FDE03DB8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9" y="1298"/>
              <a:ext cx="3336" cy="495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sz="2400" dirty="0">
                  <a:latin typeface="Comic Sans MS" panose="030F0702030302020204" pitchFamily="66" charset="0"/>
                </a:rPr>
                <a:t>Graph the straight line with 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equation </a:t>
              </a:r>
            </a:p>
            <a:p>
              <a:r>
                <a:rPr lang="en-GB" altLang="en-US" sz="2400" dirty="0">
                  <a:latin typeface="Comic Sans MS" panose="030F0702030302020204" pitchFamily="66" charset="0"/>
                </a:rPr>
                <a:t>2x + 3y = 12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.</a:t>
              </a:r>
            </a:p>
          </p:txBody>
        </p:sp>
      </p:grpSp>
      <p:sp>
        <p:nvSpPr>
          <p:cNvPr id="513" name="31 Rectángulo">
            <a:extLst>
              <a:ext uri="{FF2B5EF4-FFF2-40B4-BE49-F238E27FC236}">
                <a16:creationId xmlns:a16="http://schemas.microsoft.com/office/drawing/2014/main" id="{850F81E7-B64D-41DD-8D9A-2407659EE468}"/>
              </a:ext>
            </a:extLst>
          </p:cNvPr>
          <p:cNvSpPr/>
          <p:nvPr/>
        </p:nvSpPr>
        <p:spPr>
          <a:xfrm>
            <a:off x="241575" y="3887737"/>
            <a:ext cx="32189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The y-intercept is found by letting x = 0</a:t>
            </a:r>
          </a:p>
        </p:txBody>
      </p:sp>
      <p:sp>
        <p:nvSpPr>
          <p:cNvPr id="514" name="Text Box 10">
            <a:extLst>
              <a:ext uri="{FF2B5EF4-FFF2-40B4-BE49-F238E27FC236}">
                <a16:creationId xmlns:a16="http://schemas.microsoft.com/office/drawing/2014/main" id="{D6FAF192-F6F2-4F3C-BB28-DE3B8891C0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409" y="4922649"/>
            <a:ext cx="19736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altLang="en-US" dirty="0">
                <a:latin typeface="Comic Sans MS" panose="030F0702030302020204" pitchFamily="66" charset="0"/>
              </a:rPr>
              <a:t>2x + 3y = 12</a:t>
            </a:r>
            <a:r>
              <a:rPr lang="en-GB" dirty="0">
                <a:latin typeface="Comic Sans MS" panose="030F0702030302020204" pitchFamily="66" charset="0"/>
              </a:rPr>
              <a:t>.</a:t>
            </a:r>
          </a:p>
        </p:txBody>
      </p:sp>
      <p:pic>
        <p:nvPicPr>
          <p:cNvPr id="515" name="Picture 514">
            <a:extLst>
              <a:ext uri="{FF2B5EF4-FFF2-40B4-BE49-F238E27FC236}">
                <a16:creationId xmlns:a16="http://schemas.microsoft.com/office/drawing/2014/main" id="{CBE0E469-7145-48FC-B940-6276C198466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1"/>
          <a:stretch/>
        </p:blipFill>
        <p:spPr>
          <a:xfrm>
            <a:off x="543205" y="4882242"/>
            <a:ext cx="2379456" cy="2266504"/>
          </a:xfrm>
          <a:prstGeom prst="rect">
            <a:avLst/>
          </a:prstGeom>
        </p:spPr>
      </p:pic>
      <p:sp>
        <p:nvSpPr>
          <p:cNvPr id="516" name="21 Rectángulo">
            <a:extLst>
              <a:ext uri="{FF2B5EF4-FFF2-40B4-BE49-F238E27FC236}">
                <a16:creationId xmlns:a16="http://schemas.microsoft.com/office/drawing/2014/main" id="{64E18443-BFF6-4D80-8336-313AAECC01CF}"/>
              </a:ext>
            </a:extLst>
          </p:cNvPr>
          <p:cNvSpPr/>
          <p:nvPr/>
        </p:nvSpPr>
        <p:spPr>
          <a:xfrm>
            <a:off x="269071" y="5753022"/>
            <a:ext cx="32367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The x-intercept is (0, 4).</a:t>
            </a:r>
          </a:p>
        </p:txBody>
      </p:sp>
      <p:sp>
        <p:nvSpPr>
          <p:cNvPr id="517" name="Text Box 19">
            <a:extLst>
              <a:ext uri="{FF2B5EF4-FFF2-40B4-BE49-F238E27FC236}">
                <a16:creationId xmlns:a16="http://schemas.microsoft.com/office/drawing/2014/main" id="{443A86D2-B455-4D56-8B06-95C8C4A508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2" y="4558905"/>
            <a:ext cx="218040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omic Sans MS" panose="030F0702030302020204" pitchFamily="66" charset="0"/>
              </a:rPr>
              <a:t>Cover up method</a:t>
            </a:r>
          </a:p>
        </p:txBody>
      </p:sp>
      <p:sp>
        <p:nvSpPr>
          <p:cNvPr id="519" name="Text Box 10">
            <a:extLst>
              <a:ext uri="{FF2B5EF4-FFF2-40B4-BE49-F238E27FC236}">
                <a16:creationId xmlns:a16="http://schemas.microsoft.com/office/drawing/2014/main" id="{0DE1FDDB-77C9-46B3-83C0-096CA94B67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1527" y="5400511"/>
            <a:ext cx="8723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i="1" dirty="0">
                <a:latin typeface="Comic Sans MS" panose="030F0702030302020204" pitchFamily="66" charset="0"/>
              </a:rPr>
              <a:t>y</a:t>
            </a:r>
            <a:r>
              <a:rPr lang="en-GB" sz="2400" dirty="0">
                <a:latin typeface="Comic Sans MS" panose="030F0702030302020204" pitchFamily="66" charset="0"/>
              </a:rPr>
              <a:t> = 4</a:t>
            </a:r>
          </a:p>
        </p:txBody>
      </p:sp>
    </p:spTree>
    <p:extLst>
      <p:ext uri="{BB962C8B-B14F-4D97-AF65-F5344CB8AC3E}">
        <p14:creationId xmlns:p14="http://schemas.microsoft.com/office/powerpoint/2010/main" val="1657639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0" grpId="0"/>
      <p:bldP spid="513" grpId="0"/>
      <p:bldP spid="514" grpId="0"/>
      <p:bldP spid="516" grpId="0"/>
      <p:bldP spid="517" grpId="0"/>
      <p:bldP spid="5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">
            <a:extLst>
              <a:ext uri="{FF2B5EF4-FFF2-40B4-BE49-F238E27FC236}">
                <a16:creationId xmlns:a16="http://schemas.microsoft.com/office/drawing/2014/main" id="{5D2E8695-C423-4180-8BF1-9ED4CC74E0E1}"/>
              </a:ext>
            </a:extLst>
          </p:cNvPr>
          <p:cNvGrpSpPr>
            <a:grpSpLocks/>
          </p:cNvGrpSpPr>
          <p:nvPr/>
        </p:nvGrpSpPr>
        <p:grpSpPr bwMode="auto">
          <a:xfrm>
            <a:off x="552450" y="1238250"/>
            <a:ext cx="4984750" cy="4984750"/>
            <a:chOff x="1244" y="616"/>
            <a:chExt cx="3140" cy="3140"/>
          </a:xfrm>
        </p:grpSpPr>
        <p:grpSp>
          <p:nvGrpSpPr>
            <p:cNvPr id="70" name="Group 4">
              <a:extLst>
                <a:ext uri="{FF2B5EF4-FFF2-40B4-BE49-F238E27FC236}">
                  <a16:creationId xmlns:a16="http://schemas.microsoft.com/office/drawing/2014/main" id="{B3FEBDFF-3203-4B1D-863D-9A1153B679C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773" y="1401"/>
              <a:chExt cx="3140" cy="3140"/>
            </a:xfrm>
          </p:grpSpPr>
          <p:sp>
            <p:nvSpPr>
              <p:cNvPr id="73" name="Rectangle 5">
                <a:extLst>
                  <a:ext uri="{FF2B5EF4-FFF2-40B4-BE49-F238E27FC236}">
                    <a16:creationId xmlns:a16="http://schemas.microsoft.com/office/drawing/2014/main" id="{AF8D7FAC-944F-4E0F-82ED-3C54FB1C37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4" name="Rectangle 6">
                <a:extLst>
                  <a:ext uri="{FF2B5EF4-FFF2-40B4-BE49-F238E27FC236}">
                    <a16:creationId xmlns:a16="http://schemas.microsoft.com/office/drawing/2014/main" id="{12251B7C-32AB-4B98-8AEB-1BE2828E12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5" name="Rectangle 7">
                <a:extLst>
                  <a:ext uri="{FF2B5EF4-FFF2-40B4-BE49-F238E27FC236}">
                    <a16:creationId xmlns:a16="http://schemas.microsoft.com/office/drawing/2014/main" id="{60499DB6-61E4-49D2-8697-9BC7FC6DE3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6" name="Rectangle 8">
                <a:extLst>
                  <a:ext uri="{FF2B5EF4-FFF2-40B4-BE49-F238E27FC236}">
                    <a16:creationId xmlns:a16="http://schemas.microsoft.com/office/drawing/2014/main" id="{F973D048-183F-4831-AFD7-07FEA9235E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7" name="Rectangle 9">
                <a:extLst>
                  <a:ext uri="{FF2B5EF4-FFF2-40B4-BE49-F238E27FC236}">
                    <a16:creationId xmlns:a16="http://schemas.microsoft.com/office/drawing/2014/main" id="{8D1CF42A-2AA0-4482-976C-43EAF57961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8" name="Rectangle 10">
                <a:extLst>
                  <a:ext uri="{FF2B5EF4-FFF2-40B4-BE49-F238E27FC236}">
                    <a16:creationId xmlns:a16="http://schemas.microsoft.com/office/drawing/2014/main" id="{4820FEB7-43B3-430D-B1F8-2CDDB0FB91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9" name="Rectangle 11">
                <a:extLst>
                  <a:ext uri="{FF2B5EF4-FFF2-40B4-BE49-F238E27FC236}">
                    <a16:creationId xmlns:a16="http://schemas.microsoft.com/office/drawing/2014/main" id="{57EE9008-140B-4773-817D-528551A4F8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0" name="Rectangle 12">
                <a:extLst>
                  <a:ext uri="{FF2B5EF4-FFF2-40B4-BE49-F238E27FC236}">
                    <a16:creationId xmlns:a16="http://schemas.microsoft.com/office/drawing/2014/main" id="{96BCCDB5-120E-45D8-979A-44A579FBC7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1" name="Rectangle 13">
                <a:extLst>
                  <a:ext uri="{FF2B5EF4-FFF2-40B4-BE49-F238E27FC236}">
                    <a16:creationId xmlns:a16="http://schemas.microsoft.com/office/drawing/2014/main" id="{38D90D79-32D8-4928-B734-3C50BB4F54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" name="Rectangle 14">
                <a:extLst>
                  <a:ext uri="{FF2B5EF4-FFF2-40B4-BE49-F238E27FC236}">
                    <a16:creationId xmlns:a16="http://schemas.microsoft.com/office/drawing/2014/main" id="{3B377453-E68D-4342-9403-062232A6AF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3" name="Rectangle 15">
                <a:extLst>
                  <a:ext uri="{FF2B5EF4-FFF2-40B4-BE49-F238E27FC236}">
                    <a16:creationId xmlns:a16="http://schemas.microsoft.com/office/drawing/2014/main" id="{24253FA3-5D0B-4C1E-8B7E-BC9A16FEBC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4" name="Rectangle 16">
                <a:extLst>
                  <a:ext uri="{FF2B5EF4-FFF2-40B4-BE49-F238E27FC236}">
                    <a16:creationId xmlns:a16="http://schemas.microsoft.com/office/drawing/2014/main" id="{17B6BD95-136E-4301-9A8A-93505430CF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5" name="Rectangle 17">
                <a:extLst>
                  <a:ext uri="{FF2B5EF4-FFF2-40B4-BE49-F238E27FC236}">
                    <a16:creationId xmlns:a16="http://schemas.microsoft.com/office/drawing/2014/main" id="{40783CB3-8821-4675-973F-DE01E6D4F5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6" name="Rectangle 18">
                <a:extLst>
                  <a:ext uri="{FF2B5EF4-FFF2-40B4-BE49-F238E27FC236}">
                    <a16:creationId xmlns:a16="http://schemas.microsoft.com/office/drawing/2014/main" id="{CC1453C3-CC5F-4E70-B47F-B2C969F77A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7" name="Rectangle 19">
                <a:extLst>
                  <a:ext uri="{FF2B5EF4-FFF2-40B4-BE49-F238E27FC236}">
                    <a16:creationId xmlns:a16="http://schemas.microsoft.com/office/drawing/2014/main" id="{52844266-68EE-41DA-8CD1-D62FB783AE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8" name="Rectangle 20">
                <a:extLst>
                  <a:ext uri="{FF2B5EF4-FFF2-40B4-BE49-F238E27FC236}">
                    <a16:creationId xmlns:a16="http://schemas.microsoft.com/office/drawing/2014/main" id="{501127BD-551F-4929-BF52-57D3FCBE01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9" name="Rectangle 21">
                <a:extLst>
                  <a:ext uri="{FF2B5EF4-FFF2-40B4-BE49-F238E27FC236}">
                    <a16:creationId xmlns:a16="http://schemas.microsoft.com/office/drawing/2014/main" id="{4F5A10C2-9022-4396-BCF3-1C0E912C77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0" name="Rectangle 22">
                <a:extLst>
                  <a:ext uri="{FF2B5EF4-FFF2-40B4-BE49-F238E27FC236}">
                    <a16:creationId xmlns:a16="http://schemas.microsoft.com/office/drawing/2014/main" id="{9A80B61C-EC07-4A8C-81D2-9CD8F1E397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1" name="Rectangle 23">
                <a:extLst>
                  <a:ext uri="{FF2B5EF4-FFF2-40B4-BE49-F238E27FC236}">
                    <a16:creationId xmlns:a16="http://schemas.microsoft.com/office/drawing/2014/main" id="{34331A4F-A04F-4246-BE42-BC0EC1E8B1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" name="Rectangle 24">
                <a:extLst>
                  <a:ext uri="{FF2B5EF4-FFF2-40B4-BE49-F238E27FC236}">
                    <a16:creationId xmlns:a16="http://schemas.microsoft.com/office/drawing/2014/main" id="{F328F2CE-9F11-444B-8B74-661C221AD6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140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3" name="Rectangle 25">
                <a:extLst>
                  <a:ext uri="{FF2B5EF4-FFF2-40B4-BE49-F238E27FC236}">
                    <a16:creationId xmlns:a16="http://schemas.microsoft.com/office/drawing/2014/main" id="{DC2A2E42-BCD3-4EE9-BDAA-08D2FF4BEF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4" name="Rectangle 26">
                <a:extLst>
                  <a:ext uri="{FF2B5EF4-FFF2-40B4-BE49-F238E27FC236}">
                    <a16:creationId xmlns:a16="http://schemas.microsoft.com/office/drawing/2014/main" id="{5233ADDD-DAA7-4912-BA32-2C3FD78B49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5" name="Rectangle 27">
                <a:extLst>
                  <a:ext uri="{FF2B5EF4-FFF2-40B4-BE49-F238E27FC236}">
                    <a16:creationId xmlns:a16="http://schemas.microsoft.com/office/drawing/2014/main" id="{A45907DA-C2D1-4F59-B644-F14E791AC8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6" name="Rectangle 28">
                <a:extLst>
                  <a:ext uri="{FF2B5EF4-FFF2-40B4-BE49-F238E27FC236}">
                    <a16:creationId xmlns:a16="http://schemas.microsoft.com/office/drawing/2014/main" id="{538B52BE-8832-40A1-8F03-A2D8150BC1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7" name="Rectangle 29">
                <a:extLst>
                  <a:ext uri="{FF2B5EF4-FFF2-40B4-BE49-F238E27FC236}">
                    <a16:creationId xmlns:a16="http://schemas.microsoft.com/office/drawing/2014/main" id="{2A5BBE9F-D0ED-4AEC-B593-9204F69990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8" name="Rectangle 30">
                <a:extLst>
                  <a:ext uri="{FF2B5EF4-FFF2-40B4-BE49-F238E27FC236}">
                    <a16:creationId xmlns:a16="http://schemas.microsoft.com/office/drawing/2014/main" id="{05C5474D-79B7-4E8D-9D3F-733AC1FFD0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9" name="Rectangle 31">
                <a:extLst>
                  <a:ext uri="{FF2B5EF4-FFF2-40B4-BE49-F238E27FC236}">
                    <a16:creationId xmlns:a16="http://schemas.microsoft.com/office/drawing/2014/main" id="{61DC6EC3-930F-4960-A424-18594D90A6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0" name="Rectangle 32">
                <a:extLst>
                  <a:ext uri="{FF2B5EF4-FFF2-40B4-BE49-F238E27FC236}">
                    <a16:creationId xmlns:a16="http://schemas.microsoft.com/office/drawing/2014/main" id="{858F98BD-A158-4B1D-B593-4FD77E06DA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1" name="Rectangle 33">
                <a:extLst>
                  <a:ext uri="{FF2B5EF4-FFF2-40B4-BE49-F238E27FC236}">
                    <a16:creationId xmlns:a16="http://schemas.microsoft.com/office/drawing/2014/main" id="{30464F93-C5A4-465A-86B9-707AB1AC69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2" name="Rectangle 34">
                <a:extLst>
                  <a:ext uri="{FF2B5EF4-FFF2-40B4-BE49-F238E27FC236}">
                    <a16:creationId xmlns:a16="http://schemas.microsoft.com/office/drawing/2014/main" id="{79195CB3-E48A-4889-AA74-B3D090D758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3" name="Rectangle 35">
                <a:extLst>
                  <a:ext uri="{FF2B5EF4-FFF2-40B4-BE49-F238E27FC236}">
                    <a16:creationId xmlns:a16="http://schemas.microsoft.com/office/drawing/2014/main" id="{6FD2D4DB-8F39-4A69-83E7-D1E36EA30E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4" name="Rectangle 36">
                <a:extLst>
                  <a:ext uri="{FF2B5EF4-FFF2-40B4-BE49-F238E27FC236}">
                    <a16:creationId xmlns:a16="http://schemas.microsoft.com/office/drawing/2014/main" id="{0F32D716-8B29-4807-B541-7EFA49A982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5" name="Rectangle 37">
                <a:extLst>
                  <a:ext uri="{FF2B5EF4-FFF2-40B4-BE49-F238E27FC236}">
                    <a16:creationId xmlns:a16="http://schemas.microsoft.com/office/drawing/2014/main" id="{B02432E2-2C57-49C2-821A-6A992ACD1E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6" name="Rectangle 38">
                <a:extLst>
                  <a:ext uri="{FF2B5EF4-FFF2-40B4-BE49-F238E27FC236}">
                    <a16:creationId xmlns:a16="http://schemas.microsoft.com/office/drawing/2014/main" id="{56A9D4F9-6C14-49FC-83A0-9DBE22686A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7" name="Rectangle 39">
                <a:extLst>
                  <a:ext uri="{FF2B5EF4-FFF2-40B4-BE49-F238E27FC236}">
                    <a16:creationId xmlns:a16="http://schemas.microsoft.com/office/drawing/2014/main" id="{6594C287-3731-4D4B-8932-A12A0304F9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8" name="Rectangle 40">
                <a:extLst>
                  <a:ext uri="{FF2B5EF4-FFF2-40B4-BE49-F238E27FC236}">
                    <a16:creationId xmlns:a16="http://schemas.microsoft.com/office/drawing/2014/main" id="{658D1AD5-1469-437A-ABB3-BFECE2F222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9" name="Rectangle 41">
                <a:extLst>
                  <a:ext uri="{FF2B5EF4-FFF2-40B4-BE49-F238E27FC236}">
                    <a16:creationId xmlns:a16="http://schemas.microsoft.com/office/drawing/2014/main" id="{A7A1FCD3-DE7B-4EE4-87BC-74A2DDB356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0" name="Rectangle 42">
                <a:extLst>
                  <a:ext uri="{FF2B5EF4-FFF2-40B4-BE49-F238E27FC236}">
                    <a16:creationId xmlns:a16="http://schemas.microsoft.com/office/drawing/2014/main" id="{2BFF779E-DCE2-44E8-8DBD-9661D5BDA1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1" name="Rectangle 43">
                <a:extLst>
                  <a:ext uri="{FF2B5EF4-FFF2-40B4-BE49-F238E27FC236}">
                    <a16:creationId xmlns:a16="http://schemas.microsoft.com/office/drawing/2014/main" id="{C3A30E21-693A-4826-AEA4-B358F18BC6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2" name="Rectangle 44">
                <a:extLst>
                  <a:ext uri="{FF2B5EF4-FFF2-40B4-BE49-F238E27FC236}">
                    <a16:creationId xmlns:a16="http://schemas.microsoft.com/office/drawing/2014/main" id="{0CD0A404-5B23-4DB6-9F03-7158AFFFD7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155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3" name="Rectangle 45">
                <a:extLst>
                  <a:ext uri="{FF2B5EF4-FFF2-40B4-BE49-F238E27FC236}">
                    <a16:creationId xmlns:a16="http://schemas.microsoft.com/office/drawing/2014/main" id="{7C732C52-83A8-4EB7-8C9F-692E798F49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4" name="Rectangle 46">
                <a:extLst>
                  <a:ext uri="{FF2B5EF4-FFF2-40B4-BE49-F238E27FC236}">
                    <a16:creationId xmlns:a16="http://schemas.microsoft.com/office/drawing/2014/main" id="{957C3CA6-5069-4111-A814-8F5A0BE44B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5" name="Rectangle 47">
                <a:extLst>
                  <a:ext uri="{FF2B5EF4-FFF2-40B4-BE49-F238E27FC236}">
                    <a16:creationId xmlns:a16="http://schemas.microsoft.com/office/drawing/2014/main" id="{4C9AEF20-3E14-4FA5-9D2C-CE818BDA29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6" name="Rectangle 48">
                <a:extLst>
                  <a:ext uri="{FF2B5EF4-FFF2-40B4-BE49-F238E27FC236}">
                    <a16:creationId xmlns:a16="http://schemas.microsoft.com/office/drawing/2014/main" id="{958F5673-BBB7-49B8-A4DA-61882824EF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7" name="Rectangle 49">
                <a:extLst>
                  <a:ext uri="{FF2B5EF4-FFF2-40B4-BE49-F238E27FC236}">
                    <a16:creationId xmlns:a16="http://schemas.microsoft.com/office/drawing/2014/main" id="{E6B5F6BB-3E33-4531-A178-EBFF994CEF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8" name="Rectangle 50">
                <a:extLst>
                  <a:ext uri="{FF2B5EF4-FFF2-40B4-BE49-F238E27FC236}">
                    <a16:creationId xmlns:a16="http://schemas.microsoft.com/office/drawing/2014/main" id="{FED32099-808C-4924-A6AC-88CD17DF7B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9" name="Rectangle 51">
                <a:extLst>
                  <a:ext uri="{FF2B5EF4-FFF2-40B4-BE49-F238E27FC236}">
                    <a16:creationId xmlns:a16="http://schemas.microsoft.com/office/drawing/2014/main" id="{1401419C-2228-40F0-91AA-980F6C8041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0" name="Rectangle 52">
                <a:extLst>
                  <a:ext uri="{FF2B5EF4-FFF2-40B4-BE49-F238E27FC236}">
                    <a16:creationId xmlns:a16="http://schemas.microsoft.com/office/drawing/2014/main" id="{C3D453F7-55A1-4E87-8235-FF43A25B4D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1" name="Rectangle 53">
                <a:extLst>
                  <a:ext uri="{FF2B5EF4-FFF2-40B4-BE49-F238E27FC236}">
                    <a16:creationId xmlns:a16="http://schemas.microsoft.com/office/drawing/2014/main" id="{329BE233-9E68-4BB8-BFCC-D63A109836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2" name="Rectangle 54">
                <a:extLst>
                  <a:ext uri="{FF2B5EF4-FFF2-40B4-BE49-F238E27FC236}">
                    <a16:creationId xmlns:a16="http://schemas.microsoft.com/office/drawing/2014/main" id="{AC5D2099-9EFF-4261-B2C2-3B5B915362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3" name="Rectangle 55">
                <a:extLst>
                  <a:ext uri="{FF2B5EF4-FFF2-40B4-BE49-F238E27FC236}">
                    <a16:creationId xmlns:a16="http://schemas.microsoft.com/office/drawing/2014/main" id="{32DB0C93-FB12-43F9-8E40-96EACE9B1E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4" name="Rectangle 56">
                <a:extLst>
                  <a:ext uri="{FF2B5EF4-FFF2-40B4-BE49-F238E27FC236}">
                    <a16:creationId xmlns:a16="http://schemas.microsoft.com/office/drawing/2014/main" id="{1B4FE8D2-9389-4A96-8FF4-CA72E95EB1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5" name="Rectangle 57">
                <a:extLst>
                  <a:ext uri="{FF2B5EF4-FFF2-40B4-BE49-F238E27FC236}">
                    <a16:creationId xmlns:a16="http://schemas.microsoft.com/office/drawing/2014/main" id="{C455DFF7-8B5A-4E65-8353-CC1BA411E0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6" name="Rectangle 58">
                <a:extLst>
                  <a:ext uri="{FF2B5EF4-FFF2-40B4-BE49-F238E27FC236}">
                    <a16:creationId xmlns:a16="http://schemas.microsoft.com/office/drawing/2014/main" id="{3F9FD308-C55A-466D-8416-78A69E07F7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7" name="Rectangle 59">
                <a:extLst>
                  <a:ext uri="{FF2B5EF4-FFF2-40B4-BE49-F238E27FC236}">
                    <a16:creationId xmlns:a16="http://schemas.microsoft.com/office/drawing/2014/main" id="{F9E6EB0B-B334-4743-8473-F7146D8E79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8" name="Rectangle 60">
                <a:extLst>
                  <a:ext uri="{FF2B5EF4-FFF2-40B4-BE49-F238E27FC236}">
                    <a16:creationId xmlns:a16="http://schemas.microsoft.com/office/drawing/2014/main" id="{38B962BF-A6E0-4B60-9801-AB23E69379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9" name="Rectangle 61">
                <a:extLst>
                  <a:ext uri="{FF2B5EF4-FFF2-40B4-BE49-F238E27FC236}">
                    <a16:creationId xmlns:a16="http://schemas.microsoft.com/office/drawing/2014/main" id="{2A660981-4587-43D5-99B0-A362FECEFA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0" name="Rectangle 62">
                <a:extLst>
                  <a:ext uri="{FF2B5EF4-FFF2-40B4-BE49-F238E27FC236}">
                    <a16:creationId xmlns:a16="http://schemas.microsoft.com/office/drawing/2014/main" id="{57B1EAEA-AA81-457A-AD43-986A13720B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1" name="Rectangle 63">
                <a:extLst>
                  <a:ext uri="{FF2B5EF4-FFF2-40B4-BE49-F238E27FC236}">
                    <a16:creationId xmlns:a16="http://schemas.microsoft.com/office/drawing/2014/main" id="{188AAED1-6F31-4D8C-BE1C-C23ED250BC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2" name="Rectangle 64">
                <a:extLst>
                  <a:ext uri="{FF2B5EF4-FFF2-40B4-BE49-F238E27FC236}">
                    <a16:creationId xmlns:a16="http://schemas.microsoft.com/office/drawing/2014/main" id="{A460A13E-7EDA-42FC-B397-C6D04DEB4F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171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3" name="Rectangle 65">
                <a:extLst>
                  <a:ext uri="{FF2B5EF4-FFF2-40B4-BE49-F238E27FC236}">
                    <a16:creationId xmlns:a16="http://schemas.microsoft.com/office/drawing/2014/main" id="{B60255CE-00BB-4357-847B-D01D95533F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4" name="Rectangle 66">
                <a:extLst>
                  <a:ext uri="{FF2B5EF4-FFF2-40B4-BE49-F238E27FC236}">
                    <a16:creationId xmlns:a16="http://schemas.microsoft.com/office/drawing/2014/main" id="{064C357C-D232-4CFD-ABB2-D8B9A3BFC1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5" name="Rectangle 67">
                <a:extLst>
                  <a:ext uri="{FF2B5EF4-FFF2-40B4-BE49-F238E27FC236}">
                    <a16:creationId xmlns:a16="http://schemas.microsoft.com/office/drawing/2014/main" id="{C27FE062-D910-45E3-9989-253CF350CE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6" name="Rectangle 68">
                <a:extLst>
                  <a:ext uri="{FF2B5EF4-FFF2-40B4-BE49-F238E27FC236}">
                    <a16:creationId xmlns:a16="http://schemas.microsoft.com/office/drawing/2014/main" id="{49EF3C42-4433-4B7E-8F5E-E4B8643919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7" name="Rectangle 69">
                <a:extLst>
                  <a:ext uri="{FF2B5EF4-FFF2-40B4-BE49-F238E27FC236}">
                    <a16:creationId xmlns:a16="http://schemas.microsoft.com/office/drawing/2014/main" id="{B4D57765-A107-4143-A069-0FC1008E9C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8" name="Rectangle 70">
                <a:extLst>
                  <a:ext uri="{FF2B5EF4-FFF2-40B4-BE49-F238E27FC236}">
                    <a16:creationId xmlns:a16="http://schemas.microsoft.com/office/drawing/2014/main" id="{F0705A68-D193-4F93-A361-D117E52E1E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9" name="Rectangle 71">
                <a:extLst>
                  <a:ext uri="{FF2B5EF4-FFF2-40B4-BE49-F238E27FC236}">
                    <a16:creationId xmlns:a16="http://schemas.microsoft.com/office/drawing/2014/main" id="{B2CF3DB5-0A2D-475A-92AD-4F557DDE74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0" name="Rectangle 72">
                <a:extLst>
                  <a:ext uri="{FF2B5EF4-FFF2-40B4-BE49-F238E27FC236}">
                    <a16:creationId xmlns:a16="http://schemas.microsoft.com/office/drawing/2014/main" id="{1DF6D890-74D5-4A76-8ACF-3BEEC3D65E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1" name="Rectangle 73">
                <a:extLst>
                  <a:ext uri="{FF2B5EF4-FFF2-40B4-BE49-F238E27FC236}">
                    <a16:creationId xmlns:a16="http://schemas.microsoft.com/office/drawing/2014/main" id="{7E71315C-FA48-43F6-B144-E708569EA1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2" name="Rectangle 74">
                <a:extLst>
                  <a:ext uri="{FF2B5EF4-FFF2-40B4-BE49-F238E27FC236}">
                    <a16:creationId xmlns:a16="http://schemas.microsoft.com/office/drawing/2014/main" id="{2BE946A3-BD83-4AE1-8380-1DD206B874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3" name="Rectangle 75">
                <a:extLst>
                  <a:ext uri="{FF2B5EF4-FFF2-40B4-BE49-F238E27FC236}">
                    <a16:creationId xmlns:a16="http://schemas.microsoft.com/office/drawing/2014/main" id="{3EC0E9DA-2648-464F-B9EB-FFB43F5F06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4" name="Rectangle 76">
                <a:extLst>
                  <a:ext uri="{FF2B5EF4-FFF2-40B4-BE49-F238E27FC236}">
                    <a16:creationId xmlns:a16="http://schemas.microsoft.com/office/drawing/2014/main" id="{2ABA097A-2A7A-4333-8DE6-668B09EE51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5" name="Rectangle 77">
                <a:extLst>
                  <a:ext uri="{FF2B5EF4-FFF2-40B4-BE49-F238E27FC236}">
                    <a16:creationId xmlns:a16="http://schemas.microsoft.com/office/drawing/2014/main" id="{BA636BA3-1A81-4F5A-8C53-86E96482F9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6" name="Rectangle 78">
                <a:extLst>
                  <a:ext uri="{FF2B5EF4-FFF2-40B4-BE49-F238E27FC236}">
                    <a16:creationId xmlns:a16="http://schemas.microsoft.com/office/drawing/2014/main" id="{852A2D52-E657-46CA-85AD-59F4615994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7" name="Rectangle 79">
                <a:extLst>
                  <a:ext uri="{FF2B5EF4-FFF2-40B4-BE49-F238E27FC236}">
                    <a16:creationId xmlns:a16="http://schemas.microsoft.com/office/drawing/2014/main" id="{1F69C31F-2B16-4CD5-8E04-F918066BF2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8" name="Rectangle 80">
                <a:extLst>
                  <a:ext uri="{FF2B5EF4-FFF2-40B4-BE49-F238E27FC236}">
                    <a16:creationId xmlns:a16="http://schemas.microsoft.com/office/drawing/2014/main" id="{3F76B1A0-DB1C-410D-AF7E-9B076E6FD0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9" name="Rectangle 81">
                <a:extLst>
                  <a:ext uri="{FF2B5EF4-FFF2-40B4-BE49-F238E27FC236}">
                    <a16:creationId xmlns:a16="http://schemas.microsoft.com/office/drawing/2014/main" id="{1D337273-3A97-4F54-B741-DE0E8806A9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50" name="Rectangle 82">
                <a:extLst>
                  <a:ext uri="{FF2B5EF4-FFF2-40B4-BE49-F238E27FC236}">
                    <a16:creationId xmlns:a16="http://schemas.microsoft.com/office/drawing/2014/main" id="{8A32F4DA-9EEA-4159-8F47-D945FC8B0F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51" name="Rectangle 83">
                <a:extLst>
                  <a:ext uri="{FF2B5EF4-FFF2-40B4-BE49-F238E27FC236}">
                    <a16:creationId xmlns:a16="http://schemas.microsoft.com/office/drawing/2014/main" id="{34D1427E-8A2F-4906-BE91-1FE12D7ADF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52" name="Rectangle 84">
                <a:extLst>
                  <a:ext uri="{FF2B5EF4-FFF2-40B4-BE49-F238E27FC236}">
                    <a16:creationId xmlns:a16="http://schemas.microsoft.com/office/drawing/2014/main" id="{14F3CCD3-CEE1-4932-BFD0-967527C029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187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53" name="Rectangle 85">
                <a:extLst>
                  <a:ext uri="{FF2B5EF4-FFF2-40B4-BE49-F238E27FC236}">
                    <a16:creationId xmlns:a16="http://schemas.microsoft.com/office/drawing/2014/main" id="{23D4A49B-C708-47CE-A0A0-DD72C1CCD6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54" name="Rectangle 86">
                <a:extLst>
                  <a:ext uri="{FF2B5EF4-FFF2-40B4-BE49-F238E27FC236}">
                    <a16:creationId xmlns:a16="http://schemas.microsoft.com/office/drawing/2014/main" id="{FA5FA1A5-0B59-405E-8E55-7CBF608E22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55" name="Rectangle 87">
                <a:extLst>
                  <a:ext uri="{FF2B5EF4-FFF2-40B4-BE49-F238E27FC236}">
                    <a16:creationId xmlns:a16="http://schemas.microsoft.com/office/drawing/2014/main" id="{F5CB45DC-8DDE-463F-914A-959C32E483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56" name="Rectangle 88">
                <a:extLst>
                  <a:ext uri="{FF2B5EF4-FFF2-40B4-BE49-F238E27FC236}">
                    <a16:creationId xmlns:a16="http://schemas.microsoft.com/office/drawing/2014/main" id="{724CFE07-261B-4AFB-8E51-E33EB17C66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57" name="Rectangle 89">
                <a:extLst>
                  <a:ext uri="{FF2B5EF4-FFF2-40B4-BE49-F238E27FC236}">
                    <a16:creationId xmlns:a16="http://schemas.microsoft.com/office/drawing/2014/main" id="{BE90C1D7-5F04-44D5-8869-522803A20B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58" name="Rectangle 90">
                <a:extLst>
                  <a:ext uri="{FF2B5EF4-FFF2-40B4-BE49-F238E27FC236}">
                    <a16:creationId xmlns:a16="http://schemas.microsoft.com/office/drawing/2014/main" id="{C6331728-49F9-4469-9013-136C45AD4B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59" name="Rectangle 91">
                <a:extLst>
                  <a:ext uri="{FF2B5EF4-FFF2-40B4-BE49-F238E27FC236}">
                    <a16:creationId xmlns:a16="http://schemas.microsoft.com/office/drawing/2014/main" id="{AED336A7-F0FA-4449-B6D4-3ACE0B785A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60" name="Rectangle 92">
                <a:extLst>
                  <a:ext uri="{FF2B5EF4-FFF2-40B4-BE49-F238E27FC236}">
                    <a16:creationId xmlns:a16="http://schemas.microsoft.com/office/drawing/2014/main" id="{07504B3E-002F-4379-887F-A73F094E80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61" name="Rectangle 93">
                <a:extLst>
                  <a:ext uri="{FF2B5EF4-FFF2-40B4-BE49-F238E27FC236}">
                    <a16:creationId xmlns:a16="http://schemas.microsoft.com/office/drawing/2014/main" id="{108C3CC5-8A37-4915-BD5D-82934E6370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62" name="Rectangle 94">
                <a:extLst>
                  <a:ext uri="{FF2B5EF4-FFF2-40B4-BE49-F238E27FC236}">
                    <a16:creationId xmlns:a16="http://schemas.microsoft.com/office/drawing/2014/main" id="{1352F03B-B924-46A9-9C32-FA3AFDF4A2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63" name="Rectangle 95">
                <a:extLst>
                  <a:ext uri="{FF2B5EF4-FFF2-40B4-BE49-F238E27FC236}">
                    <a16:creationId xmlns:a16="http://schemas.microsoft.com/office/drawing/2014/main" id="{187429CB-6F0C-4CF9-840E-71D4F87F2B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64" name="Rectangle 96">
                <a:extLst>
                  <a:ext uri="{FF2B5EF4-FFF2-40B4-BE49-F238E27FC236}">
                    <a16:creationId xmlns:a16="http://schemas.microsoft.com/office/drawing/2014/main" id="{9809118B-A4AA-43A0-A03C-AD16598CBB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65" name="Rectangle 97">
                <a:extLst>
                  <a:ext uri="{FF2B5EF4-FFF2-40B4-BE49-F238E27FC236}">
                    <a16:creationId xmlns:a16="http://schemas.microsoft.com/office/drawing/2014/main" id="{9D729159-6252-4BD6-9161-5101645A42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66" name="Rectangle 98">
                <a:extLst>
                  <a:ext uri="{FF2B5EF4-FFF2-40B4-BE49-F238E27FC236}">
                    <a16:creationId xmlns:a16="http://schemas.microsoft.com/office/drawing/2014/main" id="{AB37D14F-18BA-4BA5-9159-12DE3A49E9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67" name="Rectangle 99">
                <a:extLst>
                  <a:ext uri="{FF2B5EF4-FFF2-40B4-BE49-F238E27FC236}">
                    <a16:creationId xmlns:a16="http://schemas.microsoft.com/office/drawing/2014/main" id="{33CFA735-F308-475F-AD35-AF1BA1AAA2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68" name="Rectangle 100">
                <a:extLst>
                  <a:ext uri="{FF2B5EF4-FFF2-40B4-BE49-F238E27FC236}">
                    <a16:creationId xmlns:a16="http://schemas.microsoft.com/office/drawing/2014/main" id="{6D2EDEFE-B686-4A6A-9DF0-C3EF8A6062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69" name="Rectangle 101">
                <a:extLst>
                  <a:ext uri="{FF2B5EF4-FFF2-40B4-BE49-F238E27FC236}">
                    <a16:creationId xmlns:a16="http://schemas.microsoft.com/office/drawing/2014/main" id="{062DA8EE-28BB-4E2A-8BD4-23B47DB95C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0" name="Rectangle 102">
                <a:extLst>
                  <a:ext uri="{FF2B5EF4-FFF2-40B4-BE49-F238E27FC236}">
                    <a16:creationId xmlns:a16="http://schemas.microsoft.com/office/drawing/2014/main" id="{88814670-415F-405A-BB13-90500E9887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1" name="Rectangle 103">
                <a:extLst>
                  <a:ext uri="{FF2B5EF4-FFF2-40B4-BE49-F238E27FC236}">
                    <a16:creationId xmlns:a16="http://schemas.microsoft.com/office/drawing/2014/main" id="{F26902B5-337D-4BE2-924D-937A11D54D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2" name="Rectangle 104">
                <a:extLst>
                  <a:ext uri="{FF2B5EF4-FFF2-40B4-BE49-F238E27FC236}">
                    <a16:creationId xmlns:a16="http://schemas.microsoft.com/office/drawing/2014/main" id="{93015B47-8986-4BED-B46E-C2CBA730AA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202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3" name="Rectangle 105">
                <a:extLst>
                  <a:ext uri="{FF2B5EF4-FFF2-40B4-BE49-F238E27FC236}">
                    <a16:creationId xmlns:a16="http://schemas.microsoft.com/office/drawing/2014/main" id="{11F5E0DA-2CA5-46D9-BB4B-022D1DCDA9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4" name="Rectangle 106">
                <a:extLst>
                  <a:ext uri="{FF2B5EF4-FFF2-40B4-BE49-F238E27FC236}">
                    <a16:creationId xmlns:a16="http://schemas.microsoft.com/office/drawing/2014/main" id="{3A703A07-8B1D-41A7-8907-7DCBE7E1C3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5" name="Rectangle 107">
                <a:extLst>
                  <a:ext uri="{FF2B5EF4-FFF2-40B4-BE49-F238E27FC236}">
                    <a16:creationId xmlns:a16="http://schemas.microsoft.com/office/drawing/2014/main" id="{EB92AAC6-00FC-4390-BE22-8D032A859B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6" name="Rectangle 108">
                <a:extLst>
                  <a:ext uri="{FF2B5EF4-FFF2-40B4-BE49-F238E27FC236}">
                    <a16:creationId xmlns:a16="http://schemas.microsoft.com/office/drawing/2014/main" id="{3BDD9A1D-C0AA-4AF7-A042-72E3B96F88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7" name="Rectangle 109">
                <a:extLst>
                  <a:ext uri="{FF2B5EF4-FFF2-40B4-BE49-F238E27FC236}">
                    <a16:creationId xmlns:a16="http://schemas.microsoft.com/office/drawing/2014/main" id="{37476B51-43F7-42AF-AEF7-62EB1F1829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8" name="Rectangle 110">
                <a:extLst>
                  <a:ext uri="{FF2B5EF4-FFF2-40B4-BE49-F238E27FC236}">
                    <a16:creationId xmlns:a16="http://schemas.microsoft.com/office/drawing/2014/main" id="{5F609D15-FC2E-46EA-A923-3E88B3FE1D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79" name="Rectangle 111">
                <a:extLst>
                  <a:ext uri="{FF2B5EF4-FFF2-40B4-BE49-F238E27FC236}">
                    <a16:creationId xmlns:a16="http://schemas.microsoft.com/office/drawing/2014/main" id="{18CEF7C5-29EE-43E6-B4B1-CA617D0C2A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80" name="Rectangle 112">
                <a:extLst>
                  <a:ext uri="{FF2B5EF4-FFF2-40B4-BE49-F238E27FC236}">
                    <a16:creationId xmlns:a16="http://schemas.microsoft.com/office/drawing/2014/main" id="{9245E61D-D8FC-4D91-BC1C-085AA3D579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81" name="Rectangle 113">
                <a:extLst>
                  <a:ext uri="{FF2B5EF4-FFF2-40B4-BE49-F238E27FC236}">
                    <a16:creationId xmlns:a16="http://schemas.microsoft.com/office/drawing/2014/main" id="{E28E1100-D296-42C1-82B2-89BDD43E9A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82" name="Rectangle 114">
                <a:extLst>
                  <a:ext uri="{FF2B5EF4-FFF2-40B4-BE49-F238E27FC236}">
                    <a16:creationId xmlns:a16="http://schemas.microsoft.com/office/drawing/2014/main" id="{313A8653-AF05-4CB3-9662-BF7E816690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83" name="Rectangle 115">
                <a:extLst>
                  <a:ext uri="{FF2B5EF4-FFF2-40B4-BE49-F238E27FC236}">
                    <a16:creationId xmlns:a16="http://schemas.microsoft.com/office/drawing/2014/main" id="{67D59583-F3FD-48A2-AFC5-E22DC95F86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84" name="Rectangle 116">
                <a:extLst>
                  <a:ext uri="{FF2B5EF4-FFF2-40B4-BE49-F238E27FC236}">
                    <a16:creationId xmlns:a16="http://schemas.microsoft.com/office/drawing/2014/main" id="{EBD9EB02-AECE-4032-9184-A9480DC3C3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85" name="Rectangle 117">
                <a:extLst>
                  <a:ext uri="{FF2B5EF4-FFF2-40B4-BE49-F238E27FC236}">
                    <a16:creationId xmlns:a16="http://schemas.microsoft.com/office/drawing/2014/main" id="{337FB120-AD30-4B36-9E59-A3E5599DF8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86" name="Rectangle 118">
                <a:extLst>
                  <a:ext uri="{FF2B5EF4-FFF2-40B4-BE49-F238E27FC236}">
                    <a16:creationId xmlns:a16="http://schemas.microsoft.com/office/drawing/2014/main" id="{747F2A11-5E88-465B-B8E9-6E62F42259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87" name="Rectangle 119">
                <a:extLst>
                  <a:ext uri="{FF2B5EF4-FFF2-40B4-BE49-F238E27FC236}">
                    <a16:creationId xmlns:a16="http://schemas.microsoft.com/office/drawing/2014/main" id="{A19F6B27-FB12-489C-B51B-14D9C39A95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88" name="Rectangle 120">
                <a:extLst>
                  <a:ext uri="{FF2B5EF4-FFF2-40B4-BE49-F238E27FC236}">
                    <a16:creationId xmlns:a16="http://schemas.microsoft.com/office/drawing/2014/main" id="{54D4D5C0-E7F1-4F8E-AC24-758AFF1B02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89" name="Rectangle 121">
                <a:extLst>
                  <a:ext uri="{FF2B5EF4-FFF2-40B4-BE49-F238E27FC236}">
                    <a16:creationId xmlns:a16="http://schemas.microsoft.com/office/drawing/2014/main" id="{DA441664-1A8D-42D2-B3D6-3C110CDD8C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90" name="Rectangle 122">
                <a:extLst>
                  <a:ext uri="{FF2B5EF4-FFF2-40B4-BE49-F238E27FC236}">
                    <a16:creationId xmlns:a16="http://schemas.microsoft.com/office/drawing/2014/main" id="{C0947EF5-9310-4585-9CAE-76DB79A670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91" name="Rectangle 123">
                <a:extLst>
                  <a:ext uri="{FF2B5EF4-FFF2-40B4-BE49-F238E27FC236}">
                    <a16:creationId xmlns:a16="http://schemas.microsoft.com/office/drawing/2014/main" id="{4335F2C5-0D16-4DBB-BCDC-F91F96A398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92" name="Rectangle 124">
                <a:extLst>
                  <a:ext uri="{FF2B5EF4-FFF2-40B4-BE49-F238E27FC236}">
                    <a16:creationId xmlns:a16="http://schemas.microsoft.com/office/drawing/2014/main" id="{A5625951-25B3-4497-B13B-67F7EEF035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218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93" name="Rectangle 125">
                <a:extLst>
                  <a:ext uri="{FF2B5EF4-FFF2-40B4-BE49-F238E27FC236}">
                    <a16:creationId xmlns:a16="http://schemas.microsoft.com/office/drawing/2014/main" id="{910726BA-68BF-4A25-A593-6EF2C625A7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94" name="Rectangle 126">
                <a:extLst>
                  <a:ext uri="{FF2B5EF4-FFF2-40B4-BE49-F238E27FC236}">
                    <a16:creationId xmlns:a16="http://schemas.microsoft.com/office/drawing/2014/main" id="{922845A7-B403-46BC-B743-1D67B2F7C9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95" name="Rectangle 127">
                <a:extLst>
                  <a:ext uri="{FF2B5EF4-FFF2-40B4-BE49-F238E27FC236}">
                    <a16:creationId xmlns:a16="http://schemas.microsoft.com/office/drawing/2014/main" id="{1D247F8C-1F13-4301-9EE9-0830E1137B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96" name="Rectangle 128">
                <a:extLst>
                  <a:ext uri="{FF2B5EF4-FFF2-40B4-BE49-F238E27FC236}">
                    <a16:creationId xmlns:a16="http://schemas.microsoft.com/office/drawing/2014/main" id="{17A74671-633C-44A2-B8A0-580CCE0009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97" name="Rectangle 129">
                <a:extLst>
                  <a:ext uri="{FF2B5EF4-FFF2-40B4-BE49-F238E27FC236}">
                    <a16:creationId xmlns:a16="http://schemas.microsoft.com/office/drawing/2014/main" id="{3FEEA7D7-391B-4713-893C-055365D469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98" name="Rectangle 130">
                <a:extLst>
                  <a:ext uri="{FF2B5EF4-FFF2-40B4-BE49-F238E27FC236}">
                    <a16:creationId xmlns:a16="http://schemas.microsoft.com/office/drawing/2014/main" id="{B5123EDC-1E76-45A6-A9FE-936D91F42F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99" name="Rectangle 131">
                <a:extLst>
                  <a:ext uri="{FF2B5EF4-FFF2-40B4-BE49-F238E27FC236}">
                    <a16:creationId xmlns:a16="http://schemas.microsoft.com/office/drawing/2014/main" id="{DD5A2418-3790-497D-AF22-B320A6C2B4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00" name="Rectangle 132">
                <a:extLst>
                  <a:ext uri="{FF2B5EF4-FFF2-40B4-BE49-F238E27FC236}">
                    <a16:creationId xmlns:a16="http://schemas.microsoft.com/office/drawing/2014/main" id="{C71709BC-6D21-49A4-B6C2-1B56B37E38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01" name="Rectangle 133">
                <a:extLst>
                  <a:ext uri="{FF2B5EF4-FFF2-40B4-BE49-F238E27FC236}">
                    <a16:creationId xmlns:a16="http://schemas.microsoft.com/office/drawing/2014/main" id="{07C940D2-C306-40B3-99AF-7EECF1B5B5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02" name="Rectangle 134">
                <a:extLst>
                  <a:ext uri="{FF2B5EF4-FFF2-40B4-BE49-F238E27FC236}">
                    <a16:creationId xmlns:a16="http://schemas.microsoft.com/office/drawing/2014/main" id="{D418E1E8-4D29-48FF-AA96-0E1BC918D0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03" name="Rectangle 135">
                <a:extLst>
                  <a:ext uri="{FF2B5EF4-FFF2-40B4-BE49-F238E27FC236}">
                    <a16:creationId xmlns:a16="http://schemas.microsoft.com/office/drawing/2014/main" id="{69313958-E29B-48ED-9286-20E48CDD33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04" name="Rectangle 136">
                <a:extLst>
                  <a:ext uri="{FF2B5EF4-FFF2-40B4-BE49-F238E27FC236}">
                    <a16:creationId xmlns:a16="http://schemas.microsoft.com/office/drawing/2014/main" id="{1DD616E7-C0EA-42CB-AF08-30DE764AAE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05" name="Rectangle 137">
                <a:extLst>
                  <a:ext uri="{FF2B5EF4-FFF2-40B4-BE49-F238E27FC236}">
                    <a16:creationId xmlns:a16="http://schemas.microsoft.com/office/drawing/2014/main" id="{DF06E4CD-46C9-4775-80FB-7E00D0554B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06" name="Rectangle 138">
                <a:extLst>
                  <a:ext uri="{FF2B5EF4-FFF2-40B4-BE49-F238E27FC236}">
                    <a16:creationId xmlns:a16="http://schemas.microsoft.com/office/drawing/2014/main" id="{B5E0358B-0879-4F73-986E-C953D163F3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07" name="Rectangle 139">
                <a:extLst>
                  <a:ext uri="{FF2B5EF4-FFF2-40B4-BE49-F238E27FC236}">
                    <a16:creationId xmlns:a16="http://schemas.microsoft.com/office/drawing/2014/main" id="{4F67E01C-70AA-44B7-8A2C-AD3F1D37E7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08" name="Rectangle 140">
                <a:extLst>
                  <a:ext uri="{FF2B5EF4-FFF2-40B4-BE49-F238E27FC236}">
                    <a16:creationId xmlns:a16="http://schemas.microsoft.com/office/drawing/2014/main" id="{DF9CF166-3EFB-47FF-911C-9C835191E0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09" name="Rectangle 141">
                <a:extLst>
                  <a:ext uri="{FF2B5EF4-FFF2-40B4-BE49-F238E27FC236}">
                    <a16:creationId xmlns:a16="http://schemas.microsoft.com/office/drawing/2014/main" id="{15B5229E-E282-436A-A077-155C6771E1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0" name="Rectangle 142">
                <a:extLst>
                  <a:ext uri="{FF2B5EF4-FFF2-40B4-BE49-F238E27FC236}">
                    <a16:creationId xmlns:a16="http://schemas.microsoft.com/office/drawing/2014/main" id="{0F679E0D-C650-42B5-A280-3A1194355C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1" name="Rectangle 143">
                <a:extLst>
                  <a:ext uri="{FF2B5EF4-FFF2-40B4-BE49-F238E27FC236}">
                    <a16:creationId xmlns:a16="http://schemas.microsoft.com/office/drawing/2014/main" id="{CCA8CD46-EE5B-46EC-85A0-EBC9CB3A37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2" name="Rectangle 144">
                <a:extLst>
                  <a:ext uri="{FF2B5EF4-FFF2-40B4-BE49-F238E27FC236}">
                    <a16:creationId xmlns:a16="http://schemas.microsoft.com/office/drawing/2014/main" id="{1897F64E-0FBE-40E3-9CAA-782191D416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234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3" name="Rectangle 145">
                <a:extLst>
                  <a:ext uri="{FF2B5EF4-FFF2-40B4-BE49-F238E27FC236}">
                    <a16:creationId xmlns:a16="http://schemas.microsoft.com/office/drawing/2014/main" id="{D80FD1F6-8B51-462A-8E15-962CA97D0A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4" name="Rectangle 146">
                <a:extLst>
                  <a:ext uri="{FF2B5EF4-FFF2-40B4-BE49-F238E27FC236}">
                    <a16:creationId xmlns:a16="http://schemas.microsoft.com/office/drawing/2014/main" id="{8B19E7C1-1866-4F1B-8210-D2A3ED6063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5" name="Rectangle 147">
                <a:extLst>
                  <a:ext uri="{FF2B5EF4-FFF2-40B4-BE49-F238E27FC236}">
                    <a16:creationId xmlns:a16="http://schemas.microsoft.com/office/drawing/2014/main" id="{C1B4E381-8E3F-4AF6-865D-A2637546E8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6" name="Rectangle 148">
                <a:extLst>
                  <a:ext uri="{FF2B5EF4-FFF2-40B4-BE49-F238E27FC236}">
                    <a16:creationId xmlns:a16="http://schemas.microsoft.com/office/drawing/2014/main" id="{F3CDF2A8-CFB7-4F45-8356-301C3396CC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7" name="Rectangle 149">
                <a:extLst>
                  <a:ext uri="{FF2B5EF4-FFF2-40B4-BE49-F238E27FC236}">
                    <a16:creationId xmlns:a16="http://schemas.microsoft.com/office/drawing/2014/main" id="{CCB7AE2C-1507-4ED7-9C54-732B8E8E50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8" name="Rectangle 150">
                <a:extLst>
                  <a:ext uri="{FF2B5EF4-FFF2-40B4-BE49-F238E27FC236}">
                    <a16:creationId xmlns:a16="http://schemas.microsoft.com/office/drawing/2014/main" id="{6CC4FD90-2A61-4C6D-BBD5-46D306D572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9" name="Rectangle 151">
                <a:extLst>
                  <a:ext uri="{FF2B5EF4-FFF2-40B4-BE49-F238E27FC236}">
                    <a16:creationId xmlns:a16="http://schemas.microsoft.com/office/drawing/2014/main" id="{CB146FBD-AD22-493D-B729-A4CE55FA0B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0" name="Rectangle 152">
                <a:extLst>
                  <a:ext uri="{FF2B5EF4-FFF2-40B4-BE49-F238E27FC236}">
                    <a16:creationId xmlns:a16="http://schemas.microsoft.com/office/drawing/2014/main" id="{925DDA4D-D284-4DAF-BDD7-C992FE5DFE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1" name="Rectangle 153">
                <a:extLst>
                  <a:ext uri="{FF2B5EF4-FFF2-40B4-BE49-F238E27FC236}">
                    <a16:creationId xmlns:a16="http://schemas.microsoft.com/office/drawing/2014/main" id="{38929918-8FF5-48F5-8B90-32242FB0BA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2" name="Rectangle 154">
                <a:extLst>
                  <a:ext uri="{FF2B5EF4-FFF2-40B4-BE49-F238E27FC236}">
                    <a16:creationId xmlns:a16="http://schemas.microsoft.com/office/drawing/2014/main" id="{B49E887E-580D-41AD-B19A-88FEAB0C12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3" name="Rectangle 155">
                <a:extLst>
                  <a:ext uri="{FF2B5EF4-FFF2-40B4-BE49-F238E27FC236}">
                    <a16:creationId xmlns:a16="http://schemas.microsoft.com/office/drawing/2014/main" id="{DA6E797D-8EEA-45B1-9F27-5CEF848522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4" name="Rectangle 156">
                <a:extLst>
                  <a:ext uri="{FF2B5EF4-FFF2-40B4-BE49-F238E27FC236}">
                    <a16:creationId xmlns:a16="http://schemas.microsoft.com/office/drawing/2014/main" id="{A43F841C-DB77-4F8A-9D08-FEC9C1C8C3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5" name="Rectangle 157">
                <a:extLst>
                  <a:ext uri="{FF2B5EF4-FFF2-40B4-BE49-F238E27FC236}">
                    <a16:creationId xmlns:a16="http://schemas.microsoft.com/office/drawing/2014/main" id="{55F04EF9-91D6-4654-9D26-BA199954B8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6" name="Rectangle 158">
                <a:extLst>
                  <a:ext uri="{FF2B5EF4-FFF2-40B4-BE49-F238E27FC236}">
                    <a16:creationId xmlns:a16="http://schemas.microsoft.com/office/drawing/2014/main" id="{98027BBE-6936-45CB-84BC-B4834D737A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7" name="Rectangle 159">
                <a:extLst>
                  <a:ext uri="{FF2B5EF4-FFF2-40B4-BE49-F238E27FC236}">
                    <a16:creationId xmlns:a16="http://schemas.microsoft.com/office/drawing/2014/main" id="{5A1FB822-2A99-4424-A4E3-609AC13E63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8" name="Rectangle 160">
                <a:extLst>
                  <a:ext uri="{FF2B5EF4-FFF2-40B4-BE49-F238E27FC236}">
                    <a16:creationId xmlns:a16="http://schemas.microsoft.com/office/drawing/2014/main" id="{4243F1B8-895D-4F1A-AA69-B0E2EF9D85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9" name="Rectangle 161">
                <a:extLst>
                  <a:ext uri="{FF2B5EF4-FFF2-40B4-BE49-F238E27FC236}">
                    <a16:creationId xmlns:a16="http://schemas.microsoft.com/office/drawing/2014/main" id="{6197D8A1-FF85-4445-9C8F-D85328758D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0" name="Rectangle 162">
                <a:extLst>
                  <a:ext uri="{FF2B5EF4-FFF2-40B4-BE49-F238E27FC236}">
                    <a16:creationId xmlns:a16="http://schemas.microsoft.com/office/drawing/2014/main" id="{01BC630F-7B8C-4161-A98E-DCB17BBF25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1" name="Rectangle 163">
                <a:extLst>
                  <a:ext uri="{FF2B5EF4-FFF2-40B4-BE49-F238E27FC236}">
                    <a16:creationId xmlns:a16="http://schemas.microsoft.com/office/drawing/2014/main" id="{5FA2F213-C1C7-4BBF-A7DE-490908ED2F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2" name="Rectangle 164">
                <a:extLst>
                  <a:ext uri="{FF2B5EF4-FFF2-40B4-BE49-F238E27FC236}">
                    <a16:creationId xmlns:a16="http://schemas.microsoft.com/office/drawing/2014/main" id="{1B1D4756-5E78-4F40-88C2-2DB67F0E3E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250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3" name="Rectangle 165">
                <a:extLst>
                  <a:ext uri="{FF2B5EF4-FFF2-40B4-BE49-F238E27FC236}">
                    <a16:creationId xmlns:a16="http://schemas.microsoft.com/office/drawing/2014/main" id="{2FD067DB-8C2C-41CE-A8D9-EC094FBE7E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4" name="Rectangle 166">
                <a:extLst>
                  <a:ext uri="{FF2B5EF4-FFF2-40B4-BE49-F238E27FC236}">
                    <a16:creationId xmlns:a16="http://schemas.microsoft.com/office/drawing/2014/main" id="{557DC5C7-BA79-4FFF-9CC4-C663368952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5" name="Rectangle 167">
                <a:extLst>
                  <a:ext uri="{FF2B5EF4-FFF2-40B4-BE49-F238E27FC236}">
                    <a16:creationId xmlns:a16="http://schemas.microsoft.com/office/drawing/2014/main" id="{C7F00F4A-A9CA-4848-A1B5-480648C583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6" name="Rectangle 168">
                <a:extLst>
                  <a:ext uri="{FF2B5EF4-FFF2-40B4-BE49-F238E27FC236}">
                    <a16:creationId xmlns:a16="http://schemas.microsoft.com/office/drawing/2014/main" id="{D4F07B38-5569-4841-A8FA-72573E2E6F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7" name="Rectangle 169">
                <a:extLst>
                  <a:ext uri="{FF2B5EF4-FFF2-40B4-BE49-F238E27FC236}">
                    <a16:creationId xmlns:a16="http://schemas.microsoft.com/office/drawing/2014/main" id="{40BEC5D8-FD57-4B77-8293-99CCD57E95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8" name="Rectangle 170">
                <a:extLst>
                  <a:ext uri="{FF2B5EF4-FFF2-40B4-BE49-F238E27FC236}">
                    <a16:creationId xmlns:a16="http://schemas.microsoft.com/office/drawing/2014/main" id="{4D833B3B-2E76-43C3-BC93-53D074DB15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9" name="Rectangle 171">
                <a:extLst>
                  <a:ext uri="{FF2B5EF4-FFF2-40B4-BE49-F238E27FC236}">
                    <a16:creationId xmlns:a16="http://schemas.microsoft.com/office/drawing/2014/main" id="{D5D0E78F-8079-41DB-A2D4-2660482711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40" name="Rectangle 172">
                <a:extLst>
                  <a:ext uri="{FF2B5EF4-FFF2-40B4-BE49-F238E27FC236}">
                    <a16:creationId xmlns:a16="http://schemas.microsoft.com/office/drawing/2014/main" id="{249ADF70-6C91-4501-811E-6F1F3B69B6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41" name="Rectangle 173">
                <a:extLst>
                  <a:ext uri="{FF2B5EF4-FFF2-40B4-BE49-F238E27FC236}">
                    <a16:creationId xmlns:a16="http://schemas.microsoft.com/office/drawing/2014/main" id="{A1F1640F-A15C-45F7-BFB0-63EC80D433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42" name="Rectangle 174">
                <a:extLst>
                  <a:ext uri="{FF2B5EF4-FFF2-40B4-BE49-F238E27FC236}">
                    <a16:creationId xmlns:a16="http://schemas.microsoft.com/office/drawing/2014/main" id="{39921A4D-395E-4F50-A66C-E336AECD72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43" name="Rectangle 175">
                <a:extLst>
                  <a:ext uri="{FF2B5EF4-FFF2-40B4-BE49-F238E27FC236}">
                    <a16:creationId xmlns:a16="http://schemas.microsoft.com/office/drawing/2014/main" id="{5F66884D-112B-405B-9384-8FC71282BC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44" name="Rectangle 176">
                <a:extLst>
                  <a:ext uri="{FF2B5EF4-FFF2-40B4-BE49-F238E27FC236}">
                    <a16:creationId xmlns:a16="http://schemas.microsoft.com/office/drawing/2014/main" id="{C61703AF-76FB-4A7C-AC8E-6CDBD1B8BA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45" name="Rectangle 177">
                <a:extLst>
                  <a:ext uri="{FF2B5EF4-FFF2-40B4-BE49-F238E27FC236}">
                    <a16:creationId xmlns:a16="http://schemas.microsoft.com/office/drawing/2014/main" id="{E6DC2F44-B6C8-4630-B627-14CE244959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46" name="Rectangle 178">
                <a:extLst>
                  <a:ext uri="{FF2B5EF4-FFF2-40B4-BE49-F238E27FC236}">
                    <a16:creationId xmlns:a16="http://schemas.microsoft.com/office/drawing/2014/main" id="{3664BE01-4D35-47C9-ACAA-79ECAF9CFA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47" name="Rectangle 179">
                <a:extLst>
                  <a:ext uri="{FF2B5EF4-FFF2-40B4-BE49-F238E27FC236}">
                    <a16:creationId xmlns:a16="http://schemas.microsoft.com/office/drawing/2014/main" id="{88F91EDB-3CDA-4A9A-B771-63961E870E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48" name="Rectangle 180">
                <a:extLst>
                  <a:ext uri="{FF2B5EF4-FFF2-40B4-BE49-F238E27FC236}">
                    <a16:creationId xmlns:a16="http://schemas.microsoft.com/office/drawing/2014/main" id="{8814BC2E-632A-4CF7-B3AA-3BE4F38DB0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49" name="Rectangle 181">
                <a:extLst>
                  <a:ext uri="{FF2B5EF4-FFF2-40B4-BE49-F238E27FC236}">
                    <a16:creationId xmlns:a16="http://schemas.microsoft.com/office/drawing/2014/main" id="{41CA5409-4863-4685-AEF7-C09F330B4E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50" name="Rectangle 182">
                <a:extLst>
                  <a:ext uri="{FF2B5EF4-FFF2-40B4-BE49-F238E27FC236}">
                    <a16:creationId xmlns:a16="http://schemas.microsoft.com/office/drawing/2014/main" id="{9A45C439-228E-4AF0-B6DD-ACB108B605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51" name="Rectangle 183">
                <a:extLst>
                  <a:ext uri="{FF2B5EF4-FFF2-40B4-BE49-F238E27FC236}">
                    <a16:creationId xmlns:a16="http://schemas.microsoft.com/office/drawing/2014/main" id="{95623754-174F-434A-8BAF-8527A5A223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52" name="Rectangle 184">
                <a:extLst>
                  <a:ext uri="{FF2B5EF4-FFF2-40B4-BE49-F238E27FC236}">
                    <a16:creationId xmlns:a16="http://schemas.microsoft.com/office/drawing/2014/main" id="{9DF12A87-7D66-479F-B908-B3D4A48B8E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265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53" name="Rectangle 185">
                <a:extLst>
                  <a:ext uri="{FF2B5EF4-FFF2-40B4-BE49-F238E27FC236}">
                    <a16:creationId xmlns:a16="http://schemas.microsoft.com/office/drawing/2014/main" id="{1F38A89D-2437-4D3A-B648-4B1C628D36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54" name="Rectangle 186">
                <a:extLst>
                  <a:ext uri="{FF2B5EF4-FFF2-40B4-BE49-F238E27FC236}">
                    <a16:creationId xmlns:a16="http://schemas.microsoft.com/office/drawing/2014/main" id="{839FDDB4-8822-4CA0-B0A0-DE475088E9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55" name="Rectangle 187">
                <a:extLst>
                  <a:ext uri="{FF2B5EF4-FFF2-40B4-BE49-F238E27FC236}">
                    <a16:creationId xmlns:a16="http://schemas.microsoft.com/office/drawing/2014/main" id="{2B0C986A-B85F-4202-A638-9818B24513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56" name="Rectangle 188">
                <a:extLst>
                  <a:ext uri="{FF2B5EF4-FFF2-40B4-BE49-F238E27FC236}">
                    <a16:creationId xmlns:a16="http://schemas.microsoft.com/office/drawing/2014/main" id="{A2D8FCB5-D2A2-430C-AF87-59E8C8457E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57" name="Rectangle 189">
                <a:extLst>
                  <a:ext uri="{FF2B5EF4-FFF2-40B4-BE49-F238E27FC236}">
                    <a16:creationId xmlns:a16="http://schemas.microsoft.com/office/drawing/2014/main" id="{D1834B82-2D69-43CB-A4D1-B2AECADE36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58" name="Rectangle 190">
                <a:extLst>
                  <a:ext uri="{FF2B5EF4-FFF2-40B4-BE49-F238E27FC236}">
                    <a16:creationId xmlns:a16="http://schemas.microsoft.com/office/drawing/2014/main" id="{48DB4690-75A1-45B8-9723-D023622A48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59" name="Rectangle 191">
                <a:extLst>
                  <a:ext uri="{FF2B5EF4-FFF2-40B4-BE49-F238E27FC236}">
                    <a16:creationId xmlns:a16="http://schemas.microsoft.com/office/drawing/2014/main" id="{BBEF764B-79D1-4A24-834B-C632281A88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60" name="Rectangle 192">
                <a:extLst>
                  <a:ext uri="{FF2B5EF4-FFF2-40B4-BE49-F238E27FC236}">
                    <a16:creationId xmlns:a16="http://schemas.microsoft.com/office/drawing/2014/main" id="{713192EB-E757-4DAA-9C14-6F47B1C80A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61" name="Rectangle 193">
                <a:extLst>
                  <a:ext uri="{FF2B5EF4-FFF2-40B4-BE49-F238E27FC236}">
                    <a16:creationId xmlns:a16="http://schemas.microsoft.com/office/drawing/2014/main" id="{418D2AC0-92A1-45C0-A9CC-D441D7457A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62" name="Rectangle 194">
                <a:extLst>
                  <a:ext uri="{FF2B5EF4-FFF2-40B4-BE49-F238E27FC236}">
                    <a16:creationId xmlns:a16="http://schemas.microsoft.com/office/drawing/2014/main" id="{1456ACB1-C5D5-4D68-A03F-57AC3B539D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63" name="Rectangle 195">
                <a:extLst>
                  <a:ext uri="{FF2B5EF4-FFF2-40B4-BE49-F238E27FC236}">
                    <a16:creationId xmlns:a16="http://schemas.microsoft.com/office/drawing/2014/main" id="{6142665F-8CD1-48F2-9254-2B3ED528FA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64" name="Rectangle 196">
                <a:extLst>
                  <a:ext uri="{FF2B5EF4-FFF2-40B4-BE49-F238E27FC236}">
                    <a16:creationId xmlns:a16="http://schemas.microsoft.com/office/drawing/2014/main" id="{8B468D83-A11A-4537-B504-FA6A7F55FA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65" name="Rectangle 197">
                <a:extLst>
                  <a:ext uri="{FF2B5EF4-FFF2-40B4-BE49-F238E27FC236}">
                    <a16:creationId xmlns:a16="http://schemas.microsoft.com/office/drawing/2014/main" id="{498C92B7-2906-4F9B-ABFA-31681EF58E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66" name="Rectangle 198">
                <a:extLst>
                  <a:ext uri="{FF2B5EF4-FFF2-40B4-BE49-F238E27FC236}">
                    <a16:creationId xmlns:a16="http://schemas.microsoft.com/office/drawing/2014/main" id="{1ACDD9D4-DD4A-4063-A98E-29A7804D45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67" name="Rectangle 199">
                <a:extLst>
                  <a:ext uri="{FF2B5EF4-FFF2-40B4-BE49-F238E27FC236}">
                    <a16:creationId xmlns:a16="http://schemas.microsoft.com/office/drawing/2014/main" id="{CCF53C31-433B-4974-85D5-31F5086AFC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68" name="Rectangle 200">
                <a:extLst>
                  <a:ext uri="{FF2B5EF4-FFF2-40B4-BE49-F238E27FC236}">
                    <a16:creationId xmlns:a16="http://schemas.microsoft.com/office/drawing/2014/main" id="{953B674F-2ACA-44E7-9CFA-6014299F0F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69" name="Rectangle 201">
                <a:extLst>
                  <a:ext uri="{FF2B5EF4-FFF2-40B4-BE49-F238E27FC236}">
                    <a16:creationId xmlns:a16="http://schemas.microsoft.com/office/drawing/2014/main" id="{BF885FF6-ABE0-47EC-80A8-D9FAA92719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70" name="Rectangle 202">
                <a:extLst>
                  <a:ext uri="{FF2B5EF4-FFF2-40B4-BE49-F238E27FC236}">
                    <a16:creationId xmlns:a16="http://schemas.microsoft.com/office/drawing/2014/main" id="{BB7221A0-58AE-45BB-B426-F75DAE9355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71" name="Rectangle 203">
                <a:extLst>
                  <a:ext uri="{FF2B5EF4-FFF2-40B4-BE49-F238E27FC236}">
                    <a16:creationId xmlns:a16="http://schemas.microsoft.com/office/drawing/2014/main" id="{EBFCE16C-78DF-4285-85F8-1CA1C01F91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72" name="Rectangle 204">
                <a:extLst>
                  <a:ext uri="{FF2B5EF4-FFF2-40B4-BE49-F238E27FC236}">
                    <a16:creationId xmlns:a16="http://schemas.microsoft.com/office/drawing/2014/main" id="{ABFD6FD2-5798-4252-ADAD-5A205D159D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281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73" name="Rectangle 205">
                <a:extLst>
                  <a:ext uri="{FF2B5EF4-FFF2-40B4-BE49-F238E27FC236}">
                    <a16:creationId xmlns:a16="http://schemas.microsoft.com/office/drawing/2014/main" id="{3746774B-5605-4F37-A387-2AB3884E74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74" name="Rectangle 206">
                <a:extLst>
                  <a:ext uri="{FF2B5EF4-FFF2-40B4-BE49-F238E27FC236}">
                    <a16:creationId xmlns:a16="http://schemas.microsoft.com/office/drawing/2014/main" id="{0E9198A8-64E8-419F-9174-64E9AE6EC5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75" name="Rectangle 207">
                <a:extLst>
                  <a:ext uri="{FF2B5EF4-FFF2-40B4-BE49-F238E27FC236}">
                    <a16:creationId xmlns:a16="http://schemas.microsoft.com/office/drawing/2014/main" id="{DA7517A9-BD9E-42E5-919A-B3E1309233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76" name="Rectangle 208">
                <a:extLst>
                  <a:ext uri="{FF2B5EF4-FFF2-40B4-BE49-F238E27FC236}">
                    <a16:creationId xmlns:a16="http://schemas.microsoft.com/office/drawing/2014/main" id="{9F346719-CA34-43ED-9932-1E6900074B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77" name="Rectangle 209">
                <a:extLst>
                  <a:ext uri="{FF2B5EF4-FFF2-40B4-BE49-F238E27FC236}">
                    <a16:creationId xmlns:a16="http://schemas.microsoft.com/office/drawing/2014/main" id="{CFA8A64D-5BA0-46A9-B471-E33B543F17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78" name="Rectangle 210">
                <a:extLst>
                  <a:ext uri="{FF2B5EF4-FFF2-40B4-BE49-F238E27FC236}">
                    <a16:creationId xmlns:a16="http://schemas.microsoft.com/office/drawing/2014/main" id="{0226EC53-B014-4E33-B78D-1B4B71E9C0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79" name="Rectangle 211">
                <a:extLst>
                  <a:ext uri="{FF2B5EF4-FFF2-40B4-BE49-F238E27FC236}">
                    <a16:creationId xmlns:a16="http://schemas.microsoft.com/office/drawing/2014/main" id="{A52ECF21-4511-486C-98A9-3C8AE0661B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80" name="Rectangle 212">
                <a:extLst>
                  <a:ext uri="{FF2B5EF4-FFF2-40B4-BE49-F238E27FC236}">
                    <a16:creationId xmlns:a16="http://schemas.microsoft.com/office/drawing/2014/main" id="{885DC26D-1CAC-4AED-9B8A-A48A77F374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81" name="Rectangle 213">
                <a:extLst>
                  <a:ext uri="{FF2B5EF4-FFF2-40B4-BE49-F238E27FC236}">
                    <a16:creationId xmlns:a16="http://schemas.microsoft.com/office/drawing/2014/main" id="{5D29B98A-764B-48CD-95C1-AB96EE9158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82" name="Rectangle 214">
                <a:extLst>
                  <a:ext uri="{FF2B5EF4-FFF2-40B4-BE49-F238E27FC236}">
                    <a16:creationId xmlns:a16="http://schemas.microsoft.com/office/drawing/2014/main" id="{F47F3118-D9EA-4364-BB8D-5BA6C32A29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83" name="Rectangle 215">
                <a:extLst>
                  <a:ext uri="{FF2B5EF4-FFF2-40B4-BE49-F238E27FC236}">
                    <a16:creationId xmlns:a16="http://schemas.microsoft.com/office/drawing/2014/main" id="{5BD7832F-E715-4298-B5B0-1D67F37CED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84" name="Rectangle 216">
                <a:extLst>
                  <a:ext uri="{FF2B5EF4-FFF2-40B4-BE49-F238E27FC236}">
                    <a16:creationId xmlns:a16="http://schemas.microsoft.com/office/drawing/2014/main" id="{8A0A942B-758B-4B04-844C-311B55385C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85" name="Rectangle 217">
                <a:extLst>
                  <a:ext uri="{FF2B5EF4-FFF2-40B4-BE49-F238E27FC236}">
                    <a16:creationId xmlns:a16="http://schemas.microsoft.com/office/drawing/2014/main" id="{953C4DCD-3BE8-4D9F-A3FC-ADB8D0D830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86" name="Rectangle 218">
                <a:extLst>
                  <a:ext uri="{FF2B5EF4-FFF2-40B4-BE49-F238E27FC236}">
                    <a16:creationId xmlns:a16="http://schemas.microsoft.com/office/drawing/2014/main" id="{B5F15EED-6E85-4EC6-8A1E-6E797B49DA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87" name="Rectangle 219">
                <a:extLst>
                  <a:ext uri="{FF2B5EF4-FFF2-40B4-BE49-F238E27FC236}">
                    <a16:creationId xmlns:a16="http://schemas.microsoft.com/office/drawing/2014/main" id="{CE241538-7D77-4976-8FF7-210D78B68A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88" name="Rectangle 220">
                <a:extLst>
                  <a:ext uri="{FF2B5EF4-FFF2-40B4-BE49-F238E27FC236}">
                    <a16:creationId xmlns:a16="http://schemas.microsoft.com/office/drawing/2014/main" id="{33AC3D1C-1CF3-48EA-912F-F55F7B97C2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89" name="Rectangle 221">
                <a:extLst>
                  <a:ext uri="{FF2B5EF4-FFF2-40B4-BE49-F238E27FC236}">
                    <a16:creationId xmlns:a16="http://schemas.microsoft.com/office/drawing/2014/main" id="{0F64F8CB-8C20-4962-8825-02E628B10C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90" name="Rectangle 222">
                <a:extLst>
                  <a:ext uri="{FF2B5EF4-FFF2-40B4-BE49-F238E27FC236}">
                    <a16:creationId xmlns:a16="http://schemas.microsoft.com/office/drawing/2014/main" id="{F161B5FD-7DB2-4A06-BA8B-DBC7E9CB97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91" name="Rectangle 223">
                <a:extLst>
                  <a:ext uri="{FF2B5EF4-FFF2-40B4-BE49-F238E27FC236}">
                    <a16:creationId xmlns:a16="http://schemas.microsoft.com/office/drawing/2014/main" id="{015CBCDF-7833-425D-97A5-72FF4C4BB1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92" name="Rectangle 224">
                <a:extLst>
                  <a:ext uri="{FF2B5EF4-FFF2-40B4-BE49-F238E27FC236}">
                    <a16:creationId xmlns:a16="http://schemas.microsoft.com/office/drawing/2014/main" id="{62CE84A7-AF81-4DBC-9E76-18AEFBA8D5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2971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93" name="Rectangle 225">
                <a:extLst>
                  <a:ext uri="{FF2B5EF4-FFF2-40B4-BE49-F238E27FC236}">
                    <a16:creationId xmlns:a16="http://schemas.microsoft.com/office/drawing/2014/main" id="{1D376FFE-3F8E-402E-B05A-E33B70347A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94" name="Rectangle 226">
                <a:extLst>
                  <a:ext uri="{FF2B5EF4-FFF2-40B4-BE49-F238E27FC236}">
                    <a16:creationId xmlns:a16="http://schemas.microsoft.com/office/drawing/2014/main" id="{AABE289E-CA39-48CD-BD1C-75D8D644E5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95" name="Rectangle 227">
                <a:extLst>
                  <a:ext uri="{FF2B5EF4-FFF2-40B4-BE49-F238E27FC236}">
                    <a16:creationId xmlns:a16="http://schemas.microsoft.com/office/drawing/2014/main" id="{B0DDA6E0-7028-4F77-8AFE-68F0BBAE08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96" name="Rectangle 228">
                <a:extLst>
                  <a:ext uri="{FF2B5EF4-FFF2-40B4-BE49-F238E27FC236}">
                    <a16:creationId xmlns:a16="http://schemas.microsoft.com/office/drawing/2014/main" id="{8079AD80-A451-41D3-975E-690E3D620C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97" name="Rectangle 229">
                <a:extLst>
                  <a:ext uri="{FF2B5EF4-FFF2-40B4-BE49-F238E27FC236}">
                    <a16:creationId xmlns:a16="http://schemas.microsoft.com/office/drawing/2014/main" id="{B5B5896A-9664-40C8-9AA2-A98FF0F10A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98" name="Rectangle 230">
                <a:extLst>
                  <a:ext uri="{FF2B5EF4-FFF2-40B4-BE49-F238E27FC236}">
                    <a16:creationId xmlns:a16="http://schemas.microsoft.com/office/drawing/2014/main" id="{9864D4B1-5F48-4862-8DC0-14527AA611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99" name="Rectangle 231">
                <a:extLst>
                  <a:ext uri="{FF2B5EF4-FFF2-40B4-BE49-F238E27FC236}">
                    <a16:creationId xmlns:a16="http://schemas.microsoft.com/office/drawing/2014/main" id="{EB3B9714-13D1-458C-B224-287856494D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00" name="Rectangle 232">
                <a:extLst>
                  <a:ext uri="{FF2B5EF4-FFF2-40B4-BE49-F238E27FC236}">
                    <a16:creationId xmlns:a16="http://schemas.microsoft.com/office/drawing/2014/main" id="{ADF67E66-B92E-4B67-82DA-37F282D234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01" name="Rectangle 233">
                <a:extLst>
                  <a:ext uri="{FF2B5EF4-FFF2-40B4-BE49-F238E27FC236}">
                    <a16:creationId xmlns:a16="http://schemas.microsoft.com/office/drawing/2014/main" id="{09955812-4AFA-4350-A168-78519D2C04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02" name="Rectangle 234">
                <a:extLst>
                  <a:ext uri="{FF2B5EF4-FFF2-40B4-BE49-F238E27FC236}">
                    <a16:creationId xmlns:a16="http://schemas.microsoft.com/office/drawing/2014/main" id="{2546D46A-802B-4BAE-B317-EFF0FD1780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03" name="Rectangle 235">
                <a:extLst>
                  <a:ext uri="{FF2B5EF4-FFF2-40B4-BE49-F238E27FC236}">
                    <a16:creationId xmlns:a16="http://schemas.microsoft.com/office/drawing/2014/main" id="{EE757738-B217-40EF-BAA4-295C819D9C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04" name="Rectangle 236">
                <a:extLst>
                  <a:ext uri="{FF2B5EF4-FFF2-40B4-BE49-F238E27FC236}">
                    <a16:creationId xmlns:a16="http://schemas.microsoft.com/office/drawing/2014/main" id="{FE42D964-59F6-4119-B952-C126225E36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05" name="Rectangle 237">
                <a:extLst>
                  <a:ext uri="{FF2B5EF4-FFF2-40B4-BE49-F238E27FC236}">
                    <a16:creationId xmlns:a16="http://schemas.microsoft.com/office/drawing/2014/main" id="{B1712BC3-3B5B-4C0C-A2A4-1364F0C831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06" name="Rectangle 238">
                <a:extLst>
                  <a:ext uri="{FF2B5EF4-FFF2-40B4-BE49-F238E27FC236}">
                    <a16:creationId xmlns:a16="http://schemas.microsoft.com/office/drawing/2014/main" id="{6048D4DF-1666-4740-8F6C-DB8CDE8F35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07" name="Rectangle 239">
                <a:extLst>
                  <a:ext uri="{FF2B5EF4-FFF2-40B4-BE49-F238E27FC236}">
                    <a16:creationId xmlns:a16="http://schemas.microsoft.com/office/drawing/2014/main" id="{1877C529-5BFF-4226-87A9-3EA259B89B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08" name="Rectangle 240">
                <a:extLst>
                  <a:ext uri="{FF2B5EF4-FFF2-40B4-BE49-F238E27FC236}">
                    <a16:creationId xmlns:a16="http://schemas.microsoft.com/office/drawing/2014/main" id="{8045C042-0DF8-479B-A925-11F81D7204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09" name="Rectangle 241">
                <a:extLst>
                  <a:ext uri="{FF2B5EF4-FFF2-40B4-BE49-F238E27FC236}">
                    <a16:creationId xmlns:a16="http://schemas.microsoft.com/office/drawing/2014/main" id="{8F5CDBD7-D4E4-4292-8388-53E648B30D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0" name="Rectangle 242">
                <a:extLst>
                  <a:ext uri="{FF2B5EF4-FFF2-40B4-BE49-F238E27FC236}">
                    <a16:creationId xmlns:a16="http://schemas.microsoft.com/office/drawing/2014/main" id="{90601344-C44D-45EA-9F68-A5A5CB2D6B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1" name="Rectangle 243">
                <a:extLst>
                  <a:ext uri="{FF2B5EF4-FFF2-40B4-BE49-F238E27FC236}">
                    <a16:creationId xmlns:a16="http://schemas.microsoft.com/office/drawing/2014/main" id="{CAD5A0F0-C1CF-46C7-8EAA-6F8FEF302B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2" name="Rectangle 244">
                <a:extLst>
                  <a:ext uri="{FF2B5EF4-FFF2-40B4-BE49-F238E27FC236}">
                    <a16:creationId xmlns:a16="http://schemas.microsoft.com/office/drawing/2014/main" id="{9DE9F200-2A58-40BE-AE4A-8D99192C9B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3128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3" name="Rectangle 245">
                <a:extLst>
                  <a:ext uri="{FF2B5EF4-FFF2-40B4-BE49-F238E27FC236}">
                    <a16:creationId xmlns:a16="http://schemas.microsoft.com/office/drawing/2014/main" id="{87C35ADC-706B-470D-B1DD-7DB094D1D2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4" name="Rectangle 246">
                <a:extLst>
                  <a:ext uri="{FF2B5EF4-FFF2-40B4-BE49-F238E27FC236}">
                    <a16:creationId xmlns:a16="http://schemas.microsoft.com/office/drawing/2014/main" id="{98A582C6-D77F-4587-8406-AD7B8D8592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5" name="Rectangle 247">
                <a:extLst>
                  <a:ext uri="{FF2B5EF4-FFF2-40B4-BE49-F238E27FC236}">
                    <a16:creationId xmlns:a16="http://schemas.microsoft.com/office/drawing/2014/main" id="{E2842C27-00B8-4C46-96D1-75454A2194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6" name="Rectangle 248">
                <a:extLst>
                  <a:ext uri="{FF2B5EF4-FFF2-40B4-BE49-F238E27FC236}">
                    <a16:creationId xmlns:a16="http://schemas.microsoft.com/office/drawing/2014/main" id="{4EBAC05F-1475-4A80-894A-62676AE076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7" name="Rectangle 249">
                <a:extLst>
                  <a:ext uri="{FF2B5EF4-FFF2-40B4-BE49-F238E27FC236}">
                    <a16:creationId xmlns:a16="http://schemas.microsoft.com/office/drawing/2014/main" id="{53F21B4F-7641-4004-9F57-A42461B5EF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8" name="Rectangle 250">
                <a:extLst>
                  <a:ext uri="{FF2B5EF4-FFF2-40B4-BE49-F238E27FC236}">
                    <a16:creationId xmlns:a16="http://schemas.microsoft.com/office/drawing/2014/main" id="{ADDE5FB4-350D-4C09-A940-BDEB41902F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9" name="Rectangle 251">
                <a:extLst>
                  <a:ext uri="{FF2B5EF4-FFF2-40B4-BE49-F238E27FC236}">
                    <a16:creationId xmlns:a16="http://schemas.microsoft.com/office/drawing/2014/main" id="{09EE87E2-CB95-4F66-8BEC-368A934973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20" name="Rectangle 252">
                <a:extLst>
                  <a:ext uri="{FF2B5EF4-FFF2-40B4-BE49-F238E27FC236}">
                    <a16:creationId xmlns:a16="http://schemas.microsoft.com/office/drawing/2014/main" id="{50C8C57A-6F8A-40C6-A8B9-C3422EF51F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21" name="Rectangle 253">
                <a:extLst>
                  <a:ext uri="{FF2B5EF4-FFF2-40B4-BE49-F238E27FC236}">
                    <a16:creationId xmlns:a16="http://schemas.microsoft.com/office/drawing/2014/main" id="{646268CF-C832-46C2-825C-034A69D048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22" name="Rectangle 254">
                <a:extLst>
                  <a:ext uri="{FF2B5EF4-FFF2-40B4-BE49-F238E27FC236}">
                    <a16:creationId xmlns:a16="http://schemas.microsoft.com/office/drawing/2014/main" id="{0C02C08D-E712-4E45-9DEC-D76917CE6B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23" name="Rectangle 255">
                <a:extLst>
                  <a:ext uri="{FF2B5EF4-FFF2-40B4-BE49-F238E27FC236}">
                    <a16:creationId xmlns:a16="http://schemas.microsoft.com/office/drawing/2014/main" id="{F3931B7E-16B9-445B-95F3-799B148442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24" name="Rectangle 256">
                <a:extLst>
                  <a:ext uri="{FF2B5EF4-FFF2-40B4-BE49-F238E27FC236}">
                    <a16:creationId xmlns:a16="http://schemas.microsoft.com/office/drawing/2014/main" id="{73F1FE40-E8A2-468F-827A-DB43300F29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25" name="Rectangle 257">
                <a:extLst>
                  <a:ext uri="{FF2B5EF4-FFF2-40B4-BE49-F238E27FC236}">
                    <a16:creationId xmlns:a16="http://schemas.microsoft.com/office/drawing/2014/main" id="{5947175C-2272-475F-8858-103011E3A2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26" name="Rectangle 258">
                <a:extLst>
                  <a:ext uri="{FF2B5EF4-FFF2-40B4-BE49-F238E27FC236}">
                    <a16:creationId xmlns:a16="http://schemas.microsoft.com/office/drawing/2014/main" id="{4A2EDE12-D5D4-467A-B53F-F5A63A01F0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27" name="Rectangle 259">
                <a:extLst>
                  <a:ext uri="{FF2B5EF4-FFF2-40B4-BE49-F238E27FC236}">
                    <a16:creationId xmlns:a16="http://schemas.microsoft.com/office/drawing/2014/main" id="{50B25D37-0D01-4E50-821D-E794D1CEB8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28" name="Rectangle 260">
                <a:extLst>
                  <a:ext uri="{FF2B5EF4-FFF2-40B4-BE49-F238E27FC236}">
                    <a16:creationId xmlns:a16="http://schemas.microsoft.com/office/drawing/2014/main" id="{BBBEDEE9-0D8C-4F87-8CD1-E64804E2EC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29" name="Rectangle 261">
                <a:extLst>
                  <a:ext uri="{FF2B5EF4-FFF2-40B4-BE49-F238E27FC236}">
                    <a16:creationId xmlns:a16="http://schemas.microsoft.com/office/drawing/2014/main" id="{C4651EDF-6ED8-4690-A492-111F40C812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30" name="Rectangle 262">
                <a:extLst>
                  <a:ext uri="{FF2B5EF4-FFF2-40B4-BE49-F238E27FC236}">
                    <a16:creationId xmlns:a16="http://schemas.microsoft.com/office/drawing/2014/main" id="{02CC26E2-C678-4906-BE7A-FA0CE547E4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31" name="Rectangle 263">
                <a:extLst>
                  <a:ext uri="{FF2B5EF4-FFF2-40B4-BE49-F238E27FC236}">
                    <a16:creationId xmlns:a16="http://schemas.microsoft.com/office/drawing/2014/main" id="{2C277D81-80D8-4847-A1B8-CD479D97EF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32" name="Rectangle 264">
                <a:extLst>
                  <a:ext uri="{FF2B5EF4-FFF2-40B4-BE49-F238E27FC236}">
                    <a16:creationId xmlns:a16="http://schemas.microsoft.com/office/drawing/2014/main" id="{91B846BC-7FA4-40D4-8E30-A038C10858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3285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33" name="Rectangle 265">
                <a:extLst>
                  <a:ext uri="{FF2B5EF4-FFF2-40B4-BE49-F238E27FC236}">
                    <a16:creationId xmlns:a16="http://schemas.microsoft.com/office/drawing/2014/main" id="{7E5B94AD-B980-49DA-8DB0-C1CDFD9B03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34" name="Rectangle 266">
                <a:extLst>
                  <a:ext uri="{FF2B5EF4-FFF2-40B4-BE49-F238E27FC236}">
                    <a16:creationId xmlns:a16="http://schemas.microsoft.com/office/drawing/2014/main" id="{D4BE85A6-8EED-4BF5-83F0-3AC41E86FF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35" name="Rectangle 267">
                <a:extLst>
                  <a:ext uri="{FF2B5EF4-FFF2-40B4-BE49-F238E27FC236}">
                    <a16:creationId xmlns:a16="http://schemas.microsoft.com/office/drawing/2014/main" id="{53D9FB9C-C0FA-4BDC-8E81-8D1ADE017E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36" name="Rectangle 268">
                <a:extLst>
                  <a:ext uri="{FF2B5EF4-FFF2-40B4-BE49-F238E27FC236}">
                    <a16:creationId xmlns:a16="http://schemas.microsoft.com/office/drawing/2014/main" id="{F3260E38-0BE1-4FD4-A769-9E001B9EC2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37" name="Rectangle 269">
                <a:extLst>
                  <a:ext uri="{FF2B5EF4-FFF2-40B4-BE49-F238E27FC236}">
                    <a16:creationId xmlns:a16="http://schemas.microsoft.com/office/drawing/2014/main" id="{1847366F-64B8-4464-8889-B4A4567B31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38" name="Rectangle 270">
                <a:extLst>
                  <a:ext uri="{FF2B5EF4-FFF2-40B4-BE49-F238E27FC236}">
                    <a16:creationId xmlns:a16="http://schemas.microsoft.com/office/drawing/2014/main" id="{3EC8CF34-AC80-4678-8D3E-ECDDB9C28C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39" name="Rectangle 271">
                <a:extLst>
                  <a:ext uri="{FF2B5EF4-FFF2-40B4-BE49-F238E27FC236}">
                    <a16:creationId xmlns:a16="http://schemas.microsoft.com/office/drawing/2014/main" id="{E6EF81E5-441F-4EA9-9BEA-09C4294B3D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40" name="Rectangle 272">
                <a:extLst>
                  <a:ext uri="{FF2B5EF4-FFF2-40B4-BE49-F238E27FC236}">
                    <a16:creationId xmlns:a16="http://schemas.microsoft.com/office/drawing/2014/main" id="{1A1AAE44-9B37-4368-A265-6289514B0A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41" name="Rectangle 273">
                <a:extLst>
                  <a:ext uri="{FF2B5EF4-FFF2-40B4-BE49-F238E27FC236}">
                    <a16:creationId xmlns:a16="http://schemas.microsoft.com/office/drawing/2014/main" id="{31C17899-6736-44CA-A95A-1DBD9381C2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42" name="Rectangle 274">
                <a:extLst>
                  <a:ext uri="{FF2B5EF4-FFF2-40B4-BE49-F238E27FC236}">
                    <a16:creationId xmlns:a16="http://schemas.microsoft.com/office/drawing/2014/main" id="{1E85C90B-A33C-4402-A879-CA5561D259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43" name="Rectangle 275">
                <a:extLst>
                  <a:ext uri="{FF2B5EF4-FFF2-40B4-BE49-F238E27FC236}">
                    <a16:creationId xmlns:a16="http://schemas.microsoft.com/office/drawing/2014/main" id="{EF2C3F7B-F457-49A0-B937-161A502DA4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44" name="Rectangle 276">
                <a:extLst>
                  <a:ext uri="{FF2B5EF4-FFF2-40B4-BE49-F238E27FC236}">
                    <a16:creationId xmlns:a16="http://schemas.microsoft.com/office/drawing/2014/main" id="{062D96E1-5844-4650-85C1-0ACCA0E268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45" name="Rectangle 277">
                <a:extLst>
                  <a:ext uri="{FF2B5EF4-FFF2-40B4-BE49-F238E27FC236}">
                    <a16:creationId xmlns:a16="http://schemas.microsoft.com/office/drawing/2014/main" id="{1E2AC23B-0E3A-4939-9771-E3CC2DF567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46" name="Rectangle 278">
                <a:extLst>
                  <a:ext uri="{FF2B5EF4-FFF2-40B4-BE49-F238E27FC236}">
                    <a16:creationId xmlns:a16="http://schemas.microsoft.com/office/drawing/2014/main" id="{50D28379-BF0E-467B-967A-18EB9E2592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47" name="Rectangle 279">
                <a:extLst>
                  <a:ext uri="{FF2B5EF4-FFF2-40B4-BE49-F238E27FC236}">
                    <a16:creationId xmlns:a16="http://schemas.microsoft.com/office/drawing/2014/main" id="{D5A406C7-65E1-40B4-B973-CD93806861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48" name="Rectangle 280">
                <a:extLst>
                  <a:ext uri="{FF2B5EF4-FFF2-40B4-BE49-F238E27FC236}">
                    <a16:creationId xmlns:a16="http://schemas.microsoft.com/office/drawing/2014/main" id="{29F7B89F-5012-4192-9AA1-6E93A384B6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49" name="Rectangle 281">
                <a:extLst>
                  <a:ext uri="{FF2B5EF4-FFF2-40B4-BE49-F238E27FC236}">
                    <a16:creationId xmlns:a16="http://schemas.microsoft.com/office/drawing/2014/main" id="{09E76374-86BA-4C31-8745-49DBED91B1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50" name="Rectangle 282">
                <a:extLst>
                  <a:ext uri="{FF2B5EF4-FFF2-40B4-BE49-F238E27FC236}">
                    <a16:creationId xmlns:a16="http://schemas.microsoft.com/office/drawing/2014/main" id="{299AC408-ED43-43F2-84CB-D58E4123F0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51" name="Rectangle 283">
                <a:extLst>
                  <a:ext uri="{FF2B5EF4-FFF2-40B4-BE49-F238E27FC236}">
                    <a16:creationId xmlns:a16="http://schemas.microsoft.com/office/drawing/2014/main" id="{B7E83E63-A6EE-4746-A33C-2479C6BE66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52" name="Rectangle 284">
                <a:extLst>
                  <a:ext uri="{FF2B5EF4-FFF2-40B4-BE49-F238E27FC236}">
                    <a16:creationId xmlns:a16="http://schemas.microsoft.com/office/drawing/2014/main" id="{925C00E8-39B2-4F23-8A9A-69FDB9120A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3442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53" name="Rectangle 285">
                <a:extLst>
                  <a:ext uri="{FF2B5EF4-FFF2-40B4-BE49-F238E27FC236}">
                    <a16:creationId xmlns:a16="http://schemas.microsoft.com/office/drawing/2014/main" id="{85A3D22B-8ADB-48A1-87C5-72875E1F1E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54" name="Rectangle 286">
                <a:extLst>
                  <a:ext uri="{FF2B5EF4-FFF2-40B4-BE49-F238E27FC236}">
                    <a16:creationId xmlns:a16="http://schemas.microsoft.com/office/drawing/2014/main" id="{86903EF0-65FE-4399-9720-532F368471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55" name="Rectangle 287">
                <a:extLst>
                  <a:ext uri="{FF2B5EF4-FFF2-40B4-BE49-F238E27FC236}">
                    <a16:creationId xmlns:a16="http://schemas.microsoft.com/office/drawing/2014/main" id="{D7092943-4D7E-4F6F-AA7B-DF96377EBE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56" name="Rectangle 288">
                <a:extLst>
                  <a:ext uri="{FF2B5EF4-FFF2-40B4-BE49-F238E27FC236}">
                    <a16:creationId xmlns:a16="http://schemas.microsoft.com/office/drawing/2014/main" id="{F8EA507A-D5C9-4430-AC33-560ECA1204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57" name="Rectangle 289">
                <a:extLst>
                  <a:ext uri="{FF2B5EF4-FFF2-40B4-BE49-F238E27FC236}">
                    <a16:creationId xmlns:a16="http://schemas.microsoft.com/office/drawing/2014/main" id="{9840B681-5A49-40DA-B395-CDF5D52C7A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58" name="Rectangle 290">
                <a:extLst>
                  <a:ext uri="{FF2B5EF4-FFF2-40B4-BE49-F238E27FC236}">
                    <a16:creationId xmlns:a16="http://schemas.microsoft.com/office/drawing/2014/main" id="{4AC92075-C7ED-4506-B19A-7AD15C6ED8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59" name="Rectangle 291">
                <a:extLst>
                  <a:ext uri="{FF2B5EF4-FFF2-40B4-BE49-F238E27FC236}">
                    <a16:creationId xmlns:a16="http://schemas.microsoft.com/office/drawing/2014/main" id="{8B2306D1-32A5-4BC0-A2B9-4899B3B0AC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60" name="Rectangle 292">
                <a:extLst>
                  <a:ext uri="{FF2B5EF4-FFF2-40B4-BE49-F238E27FC236}">
                    <a16:creationId xmlns:a16="http://schemas.microsoft.com/office/drawing/2014/main" id="{C9C3A34E-51C9-4CAB-8939-9B541602AA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61" name="Rectangle 293">
                <a:extLst>
                  <a:ext uri="{FF2B5EF4-FFF2-40B4-BE49-F238E27FC236}">
                    <a16:creationId xmlns:a16="http://schemas.microsoft.com/office/drawing/2014/main" id="{E4E487FB-6774-41B3-B70E-962E6789E2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62" name="Rectangle 294">
                <a:extLst>
                  <a:ext uri="{FF2B5EF4-FFF2-40B4-BE49-F238E27FC236}">
                    <a16:creationId xmlns:a16="http://schemas.microsoft.com/office/drawing/2014/main" id="{D9EA7F61-6362-41BF-BCE1-237BA98DC5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63" name="Rectangle 295">
                <a:extLst>
                  <a:ext uri="{FF2B5EF4-FFF2-40B4-BE49-F238E27FC236}">
                    <a16:creationId xmlns:a16="http://schemas.microsoft.com/office/drawing/2014/main" id="{BD1FF09C-9196-4F19-88A1-44B53003AE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64" name="Rectangle 296">
                <a:extLst>
                  <a:ext uri="{FF2B5EF4-FFF2-40B4-BE49-F238E27FC236}">
                    <a16:creationId xmlns:a16="http://schemas.microsoft.com/office/drawing/2014/main" id="{6B588302-5212-4FBA-B4E6-6BA4FAFCFE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65" name="Rectangle 297">
                <a:extLst>
                  <a:ext uri="{FF2B5EF4-FFF2-40B4-BE49-F238E27FC236}">
                    <a16:creationId xmlns:a16="http://schemas.microsoft.com/office/drawing/2014/main" id="{3A18CC13-2491-402E-9D5B-F985EF0176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66" name="Rectangle 298">
                <a:extLst>
                  <a:ext uri="{FF2B5EF4-FFF2-40B4-BE49-F238E27FC236}">
                    <a16:creationId xmlns:a16="http://schemas.microsoft.com/office/drawing/2014/main" id="{A7DFA789-2A58-440A-8CAB-A7A3750F2B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67" name="Rectangle 299">
                <a:extLst>
                  <a:ext uri="{FF2B5EF4-FFF2-40B4-BE49-F238E27FC236}">
                    <a16:creationId xmlns:a16="http://schemas.microsoft.com/office/drawing/2014/main" id="{52B76638-63F7-4E42-A789-BC06E79737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68" name="Rectangle 300">
                <a:extLst>
                  <a:ext uri="{FF2B5EF4-FFF2-40B4-BE49-F238E27FC236}">
                    <a16:creationId xmlns:a16="http://schemas.microsoft.com/office/drawing/2014/main" id="{A1FD4078-5210-4BC5-A341-A7FC60E13C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69" name="Rectangle 301">
                <a:extLst>
                  <a:ext uri="{FF2B5EF4-FFF2-40B4-BE49-F238E27FC236}">
                    <a16:creationId xmlns:a16="http://schemas.microsoft.com/office/drawing/2014/main" id="{F1CB1799-D9BA-46EC-AFDB-5E47A16006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70" name="Rectangle 302">
                <a:extLst>
                  <a:ext uri="{FF2B5EF4-FFF2-40B4-BE49-F238E27FC236}">
                    <a16:creationId xmlns:a16="http://schemas.microsoft.com/office/drawing/2014/main" id="{B1B1C005-4440-4960-9DF4-6D8464F4EB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71" name="Rectangle 303">
                <a:extLst>
                  <a:ext uri="{FF2B5EF4-FFF2-40B4-BE49-F238E27FC236}">
                    <a16:creationId xmlns:a16="http://schemas.microsoft.com/office/drawing/2014/main" id="{A593746D-A739-47D1-8D27-09D619DDD6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72" name="Rectangle 304">
                <a:extLst>
                  <a:ext uri="{FF2B5EF4-FFF2-40B4-BE49-F238E27FC236}">
                    <a16:creationId xmlns:a16="http://schemas.microsoft.com/office/drawing/2014/main" id="{ABEECD41-30C4-4F42-9E07-C9DEE04E11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3599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73" name="Rectangle 305">
                <a:extLst>
                  <a:ext uri="{FF2B5EF4-FFF2-40B4-BE49-F238E27FC236}">
                    <a16:creationId xmlns:a16="http://schemas.microsoft.com/office/drawing/2014/main" id="{BD64FEB2-FA7D-4A73-9115-8856B74460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74" name="Rectangle 306">
                <a:extLst>
                  <a:ext uri="{FF2B5EF4-FFF2-40B4-BE49-F238E27FC236}">
                    <a16:creationId xmlns:a16="http://schemas.microsoft.com/office/drawing/2014/main" id="{55F72AB5-A5E8-4254-88D3-DAFB30A878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75" name="Rectangle 307">
                <a:extLst>
                  <a:ext uri="{FF2B5EF4-FFF2-40B4-BE49-F238E27FC236}">
                    <a16:creationId xmlns:a16="http://schemas.microsoft.com/office/drawing/2014/main" id="{4430E1F7-DA6A-4DF7-B40A-EF8588E52E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76" name="Rectangle 308">
                <a:extLst>
                  <a:ext uri="{FF2B5EF4-FFF2-40B4-BE49-F238E27FC236}">
                    <a16:creationId xmlns:a16="http://schemas.microsoft.com/office/drawing/2014/main" id="{051F4F53-3FC0-4F9A-8188-F12B286656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77" name="Rectangle 309">
                <a:extLst>
                  <a:ext uri="{FF2B5EF4-FFF2-40B4-BE49-F238E27FC236}">
                    <a16:creationId xmlns:a16="http://schemas.microsoft.com/office/drawing/2014/main" id="{A57F0A6D-CD56-40B4-98E1-8395FA7BEB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78" name="Rectangle 310">
                <a:extLst>
                  <a:ext uri="{FF2B5EF4-FFF2-40B4-BE49-F238E27FC236}">
                    <a16:creationId xmlns:a16="http://schemas.microsoft.com/office/drawing/2014/main" id="{BF8DC9DB-3229-4527-BE38-227F81CCBE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79" name="Rectangle 311">
                <a:extLst>
                  <a:ext uri="{FF2B5EF4-FFF2-40B4-BE49-F238E27FC236}">
                    <a16:creationId xmlns:a16="http://schemas.microsoft.com/office/drawing/2014/main" id="{F7942E99-EC4B-4B5E-8E55-6EC62F5CA1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80" name="Rectangle 312">
                <a:extLst>
                  <a:ext uri="{FF2B5EF4-FFF2-40B4-BE49-F238E27FC236}">
                    <a16:creationId xmlns:a16="http://schemas.microsoft.com/office/drawing/2014/main" id="{635DE11E-AD2A-47F3-898F-189FB9F9CC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81" name="Rectangle 313">
                <a:extLst>
                  <a:ext uri="{FF2B5EF4-FFF2-40B4-BE49-F238E27FC236}">
                    <a16:creationId xmlns:a16="http://schemas.microsoft.com/office/drawing/2014/main" id="{F24CA3EF-ED16-47BB-B584-3069A9A883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82" name="Rectangle 314">
                <a:extLst>
                  <a:ext uri="{FF2B5EF4-FFF2-40B4-BE49-F238E27FC236}">
                    <a16:creationId xmlns:a16="http://schemas.microsoft.com/office/drawing/2014/main" id="{BE3158ED-D64D-45EF-A6A3-4956ED4727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83" name="Rectangle 315">
                <a:extLst>
                  <a:ext uri="{FF2B5EF4-FFF2-40B4-BE49-F238E27FC236}">
                    <a16:creationId xmlns:a16="http://schemas.microsoft.com/office/drawing/2014/main" id="{653EC06C-9B60-4CCB-A106-C73B6D3AD6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84" name="Rectangle 316">
                <a:extLst>
                  <a:ext uri="{FF2B5EF4-FFF2-40B4-BE49-F238E27FC236}">
                    <a16:creationId xmlns:a16="http://schemas.microsoft.com/office/drawing/2014/main" id="{06846151-A83F-40D7-BCDE-2C94E2CA65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85" name="Rectangle 317">
                <a:extLst>
                  <a:ext uri="{FF2B5EF4-FFF2-40B4-BE49-F238E27FC236}">
                    <a16:creationId xmlns:a16="http://schemas.microsoft.com/office/drawing/2014/main" id="{9B469023-9475-44AE-B5C9-4F6FD32585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86" name="Rectangle 318">
                <a:extLst>
                  <a:ext uri="{FF2B5EF4-FFF2-40B4-BE49-F238E27FC236}">
                    <a16:creationId xmlns:a16="http://schemas.microsoft.com/office/drawing/2014/main" id="{74AA274C-F2EE-44C3-A02F-3DB26AF0BA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87" name="Rectangle 319">
                <a:extLst>
                  <a:ext uri="{FF2B5EF4-FFF2-40B4-BE49-F238E27FC236}">
                    <a16:creationId xmlns:a16="http://schemas.microsoft.com/office/drawing/2014/main" id="{17142278-395D-486A-A6C3-15100F3606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88" name="Rectangle 320">
                <a:extLst>
                  <a:ext uri="{FF2B5EF4-FFF2-40B4-BE49-F238E27FC236}">
                    <a16:creationId xmlns:a16="http://schemas.microsoft.com/office/drawing/2014/main" id="{0A9027F6-AC2C-4F82-B19A-83593D3092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89" name="Rectangle 321">
                <a:extLst>
                  <a:ext uri="{FF2B5EF4-FFF2-40B4-BE49-F238E27FC236}">
                    <a16:creationId xmlns:a16="http://schemas.microsoft.com/office/drawing/2014/main" id="{C10F897D-4634-4FDA-B8F9-CED2AF3510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90" name="Rectangle 322">
                <a:extLst>
                  <a:ext uri="{FF2B5EF4-FFF2-40B4-BE49-F238E27FC236}">
                    <a16:creationId xmlns:a16="http://schemas.microsoft.com/office/drawing/2014/main" id="{B33D0067-6F7C-4E21-9B72-9C9F330CD0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91" name="Rectangle 323">
                <a:extLst>
                  <a:ext uri="{FF2B5EF4-FFF2-40B4-BE49-F238E27FC236}">
                    <a16:creationId xmlns:a16="http://schemas.microsoft.com/office/drawing/2014/main" id="{B54A38D1-C9B4-4237-892C-9E2411F7B5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92" name="Rectangle 324">
                <a:extLst>
                  <a:ext uri="{FF2B5EF4-FFF2-40B4-BE49-F238E27FC236}">
                    <a16:creationId xmlns:a16="http://schemas.microsoft.com/office/drawing/2014/main" id="{F356D30C-44F5-490A-8050-864D049C4D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3756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93" name="Rectangle 325">
                <a:extLst>
                  <a:ext uri="{FF2B5EF4-FFF2-40B4-BE49-F238E27FC236}">
                    <a16:creationId xmlns:a16="http://schemas.microsoft.com/office/drawing/2014/main" id="{9BCB3BD1-E9CC-4471-8024-E0A5889A66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94" name="Rectangle 326">
                <a:extLst>
                  <a:ext uri="{FF2B5EF4-FFF2-40B4-BE49-F238E27FC236}">
                    <a16:creationId xmlns:a16="http://schemas.microsoft.com/office/drawing/2014/main" id="{D2FBB461-75B5-4C06-AD18-0E2532AFC8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95" name="Rectangle 327">
                <a:extLst>
                  <a:ext uri="{FF2B5EF4-FFF2-40B4-BE49-F238E27FC236}">
                    <a16:creationId xmlns:a16="http://schemas.microsoft.com/office/drawing/2014/main" id="{DA051067-3A55-4D3B-8847-E895995EF8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96" name="Rectangle 328">
                <a:extLst>
                  <a:ext uri="{FF2B5EF4-FFF2-40B4-BE49-F238E27FC236}">
                    <a16:creationId xmlns:a16="http://schemas.microsoft.com/office/drawing/2014/main" id="{B4219B53-6E5B-43C3-A658-536CD1B7EE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97" name="Rectangle 329">
                <a:extLst>
                  <a:ext uri="{FF2B5EF4-FFF2-40B4-BE49-F238E27FC236}">
                    <a16:creationId xmlns:a16="http://schemas.microsoft.com/office/drawing/2014/main" id="{E65B7D49-BF6A-4579-AD01-2EF029083A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98" name="Rectangle 330">
                <a:extLst>
                  <a:ext uri="{FF2B5EF4-FFF2-40B4-BE49-F238E27FC236}">
                    <a16:creationId xmlns:a16="http://schemas.microsoft.com/office/drawing/2014/main" id="{2F99158E-84C2-4D0A-939F-C4FD3BC8D4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99" name="Rectangle 331">
                <a:extLst>
                  <a:ext uri="{FF2B5EF4-FFF2-40B4-BE49-F238E27FC236}">
                    <a16:creationId xmlns:a16="http://schemas.microsoft.com/office/drawing/2014/main" id="{28850D5E-6F1E-435D-B198-BE3A0762B1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00" name="Rectangle 332">
                <a:extLst>
                  <a:ext uri="{FF2B5EF4-FFF2-40B4-BE49-F238E27FC236}">
                    <a16:creationId xmlns:a16="http://schemas.microsoft.com/office/drawing/2014/main" id="{992114D4-01F2-433D-B1FB-FFBD4B73F9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01" name="Rectangle 333">
                <a:extLst>
                  <a:ext uri="{FF2B5EF4-FFF2-40B4-BE49-F238E27FC236}">
                    <a16:creationId xmlns:a16="http://schemas.microsoft.com/office/drawing/2014/main" id="{5F609357-FD49-4BCD-9DD1-73D9AA29EF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02" name="Rectangle 334">
                <a:extLst>
                  <a:ext uri="{FF2B5EF4-FFF2-40B4-BE49-F238E27FC236}">
                    <a16:creationId xmlns:a16="http://schemas.microsoft.com/office/drawing/2014/main" id="{9EBB7853-F0BC-4BB2-B3ED-482D33144F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03" name="Rectangle 335">
                <a:extLst>
                  <a:ext uri="{FF2B5EF4-FFF2-40B4-BE49-F238E27FC236}">
                    <a16:creationId xmlns:a16="http://schemas.microsoft.com/office/drawing/2014/main" id="{9867FE72-AAA8-471E-8EA7-CC7F577603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04" name="Rectangle 336">
                <a:extLst>
                  <a:ext uri="{FF2B5EF4-FFF2-40B4-BE49-F238E27FC236}">
                    <a16:creationId xmlns:a16="http://schemas.microsoft.com/office/drawing/2014/main" id="{3333CFF8-18BF-4DF8-A81E-47DBC767A3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05" name="Rectangle 337">
                <a:extLst>
                  <a:ext uri="{FF2B5EF4-FFF2-40B4-BE49-F238E27FC236}">
                    <a16:creationId xmlns:a16="http://schemas.microsoft.com/office/drawing/2014/main" id="{274ABF1B-296C-4CB8-9D7F-DB3197B44E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06" name="Rectangle 338">
                <a:extLst>
                  <a:ext uri="{FF2B5EF4-FFF2-40B4-BE49-F238E27FC236}">
                    <a16:creationId xmlns:a16="http://schemas.microsoft.com/office/drawing/2014/main" id="{42D8965E-A22E-4191-9C15-51D36617DB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07" name="Rectangle 339">
                <a:extLst>
                  <a:ext uri="{FF2B5EF4-FFF2-40B4-BE49-F238E27FC236}">
                    <a16:creationId xmlns:a16="http://schemas.microsoft.com/office/drawing/2014/main" id="{60243358-64AD-48CD-AFFE-E6EC917E1A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08" name="Rectangle 340">
                <a:extLst>
                  <a:ext uri="{FF2B5EF4-FFF2-40B4-BE49-F238E27FC236}">
                    <a16:creationId xmlns:a16="http://schemas.microsoft.com/office/drawing/2014/main" id="{4E02DE17-0B2F-4D42-9468-9BBB343526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09" name="Rectangle 341">
                <a:extLst>
                  <a:ext uri="{FF2B5EF4-FFF2-40B4-BE49-F238E27FC236}">
                    <a16:creationId xmlns:a16="http://schemas.microsoft.com/office/drawing/2014/main" id="{BFE2F26C-5312-4467-88CC-EB2E73A2C6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0" name="Rectangle 342">
                <a:extLst>
                  <a:ext uri="{FF2B5EF4-FFF2-40B4-BE49-F238E27FC236}">
                    <a16:creationId xmlns:a16="http://schemas.microsoft.com/office/drawing/2014/main" id="{D5226174-A1D3-4358-B813-8B40C7DFFC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1" name="Rectangle 343">
                <a:extLst>
                  <a:ext uri="{FF2B5EF4-FFF2-40B4-BE49-F238E27FC236}">
                    <a16:creationId xmlns:a16="http://schemas.microsoft.com/office/drawing/2014/main" id="{C249EF77-85E2-4763-B245-B95B52EF30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2" name="Rectangle 344">
                <a:extLst>
                  <a:ext uri="{FF2B5EF4-FFF2-40B4-BE49-F238E27FC236}">
                    <a16:creationId xmlns:a16="http://schemas.microsoft.com/office/drawing/2014/main" id="{567E25A4-2333-48EE-8F02-B5528B1092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3913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3" name="Rectangle 345">
                <a:extLst>
                  <a:ext uri="{FF2B5EF4-FFF2-40B4-BE49-F238E27FC236}">
                    <a16:creationId xmlns:a16="http://schemas.microsoft.com/office/drawing/2014/main" id="{167C4E53-CD85-4A39-B55C-030AB14B46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4" name="Rectangle 346">
                <a:extLst>
                  <a:ext uri="{FF2B5EF4-FFF2-40B4-BE49-F238E27FC236}">
                    <a16:creationId xmlns:a16="http://schemas.microsoft.com/office/drawing/2014/main" id="{D2EB16BB-689D-422F-BEA9-8D47D15FA1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5" name="Rectangle 347">
                <a:extLst>
                  <a:ext uri="{FF2B5EF4-FFF2-40B4-BE49-F238E27FC236}">
                    <a16:creationId xmlns:a16="http://schemas.microsoft.com/office/drawing/2014/main" id="{BFEFE1CD-D427-468C-8C1F-C91CFC1673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6" name="Rectangle 348">
                <a:extLst>
                  <a:ext uri="{FF2B5EF4-FFF2-40B4-BE49-F238E27FC236}">
                    <a16:creationId xmlns:a16="http://schemas.microsoft.com/office/drawing/2014/main" id="{48E989EF-898B-4AE9-9EEA-4E9A0B1C84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7" name="Rectangle 349">
                <a:extLst>
                  <a:ext uri="{FF2B5EF4-FFF2-40B4-BE49-F238E27FC236}">
                    <a16:creationId xmlns:a16="http://schemas.microsoft.com/office/drawing/2014/main" id="{5F5603C7-C267-45BF-8358-405CF23A3C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8" name="Rectangle 350">
                <a:extLst>
                  <a:ext uri="{FF2B5EF4-FFF2-40B4-BE49-F238E27FC236}">
                    <a16:creationId xmlns:a16="http://schemas.microsoft.com/office/drawing/2014/main" id="{28D489E1-5F53-4D6A-8A4E-848DDA75F6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9" name="Rectangle 351">
                <a:extLst>
                  <a:ext uri="{FF2B5EF4-FFF2-40B4-BE49-F238E27FC236}">
                    <a16:creationId xmlns:a16="http://schemas.microsoft.com/office/drawing/2014/main" id="{A3E88DA5-3418-4304-B64C-D9A8F162BE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0" name="Rectangle 352">
                <a:extLst>
                  <a:ext uri="{FF2B5EF4-FFF2-40B4-BE49-F238E27FC236}">
                    <a16:creationId xmlns:a16="http://schemas.microsoft.com/office/drawing/2014/main" id="{84CC4EB6-2296-431C-8FC4-B5FDF37A55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1" name="Rectangle 353">
                <a:extLst>
                  <a:ext uri="{FF2B5EF4-FFF2-40B4-BE49-F238E27FC236}">
                    <a16:creationId xmlns:a16="http://schemas.microsoft.com/office/drawing/2014/main" id="{BDB41109-46CD-4666-B469-15E8F8631E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2" name="Rectangle 354">
                <a:extLst>
                  <a:ext uri="{FF2B5EF4-FFF2-40B4-BE49-F238E27FC236}">
                    <a16:creationId xmlns:a16="http://schemas.microsoft.com/office/drawing/2014/main" id="{0015FFB6-58A7-41BA-B29A-9E5D5031FC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3" name="Rectangle 355">
                <a:extLst>
                  <a:ext uri="{FF2B5EF4-FFF2-40B4-BE49-F238E27FC236}">
                    <a16:creationId xmlns:a16="http://schemas.microsoft.com/office/drawing/2014/main" id="{A26B488F-3F6A-4E23-B244-0EC9B08EAC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4" name="Rectangle 356">
                <a:extLst>
                  <a:ext uri="{FF2B5EF4-FFF2-40B4-BE49-F238E27FC236}">
                    <a16:creationId xmlns:a16="http://schemas.microsoft.com/office/drawing/2014/main" id="{03F45442-6BF6-4C21-9152-56511D9EE7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5" name="Rectangle 357">
                <a:extLst>
                  <a:ext uri="{FF2B5EF4-FFF2-40B4-BE49-F238E27FC236}">
                    <a16:creationId xmlns:a16="http://schemas.microsoft.com/office/drawing/2014/main" id="{0AC34100-024F-41FD-8453-729EA22322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6" name="Rectangle 358">
                <a:extLst>
                  <a:ext uri="{FF2B5EF4-FFF2-40B4-BE49-F238E27FC236}">
                    <a16:creationId xmlns:a16="http://schemas.microsoft.com/office/drawing/2014/main" id="{C702B644-FF93-494B-8FF3-9979C6A700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7" name="Rectangle 359">
                <a:extLst>
                  <a:ext uri="{FF2B5EF4-FFF2-40B4-BE49-F238E27FC236}">
                    <a16:creationId xmlns:a16="http://schemas.microsoft.com/office/drawing/2014/main" id="{1EBDFFC5-35B9-4388-BA89-8D64F0E8ED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8" name="Rectangle 360">
                <a:extLst>
                  <a:ext uri="{FF2B5EF4-FFF2-40B4-BE49-F238E27FC236}">
                    <a16:creationId xmlns:a16="http://schemas.microsoft.com/office/drawing/2014/main" id="{44EBE8E1-0A94-4527-900F-AE403ED157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29" name="Rectangle 361">
                <a:extLst>
                  <a:ext uri="{FF2B5EF4-FFF2-40B4-BE49-F238E27FC236}">
                    <a16:creationId xmlns:a16="http://schemas.microsoft.com/office/drawing/2014/main" id="{D0C10D66-63C3-4F9D-803E-D99A5742CE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30" name="Rectangle 362">
                <a:extLst>
                  <a:ext uri="{FF2B5EF4-FFF2-40B4-BE49-F238E27FC236}">
                    <a16:creationId xmlns:a16="http://schemas.microsoft.com/office/drawing/2014/main" id="{D06DFB21-A0D2-4303-98B6-53A25F852B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31" name="Rectangle 363">
                <a:extLst>
                  <a:ext uri="{FF2B5EF4-FFF2-40B4-BE49-F238E27FC236}">
                    <a16:creationId xmlns:a16="http://schemas.microsoft.com/office/drawing/2014/main" id="{61408199-EE43-4AEF-954E-824F30E900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32" name="Rectangle 364">
                <a:extLst>
                  <a:ext uri="{FF2B5EF4-FFF2-40B4-BE49-F238E27FC236}">
                    <a16:creationId xmlns:a16="http://schemas.microsoft.com/office/drawing/2014/main" id="{BE5234FA-64B3-4D79-BB62-C44E87F4F6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4070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33" name="Rectangle 365">
                <a:extLst>
                  <a:ext uri="{FF2B5EF4-FFF2-40B4-BE49-F238E27FC236}">
                    <a16:creationId xmlns:a16="http://schemas.microsoft.com/office/drawing/2014/main" id="{97578E6D-7D60-46B5-9EF1-B51E7D238D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34" name="Rectangle 366">
                <a:extLst>
                  <a:ext uri="{FF2B5EF4-FFF2-40B4-BE49-F238E27FC236}">
                    <a16:creationId xmlns:a16="http://schemas.microsoft.com/office/drawing/2014/main" id="{AA3C4E37-86CC-4688-97DE-93A06B321E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35" name="Rectangle 367">
                <a:extLst>
                  <a:ext uri="{FF2B5EF4-FFF2-40B4-BE49-F238E27FC236}">
                    <a16:creationId xmlns:a16="http://schemas.microsoft.com/office/drawing/2014/main" id="{B41C56CB-B216-41E5-953E-A23C56E728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36" name="Rectangle 368">
                <a:extLst>
                  <a:ext uri="{FF2B5EF4-FFF2-40B4-BE49-F238E27FC236}">
                    <a16:creationId xmlns:a16="http://schemas.microsoft.com/office/drawing/2014/main" id="{1F1F5C12-5B59-4889-88F1-568BEE939F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37" name="Rectangle 369">
                <a:extLst>
                  <a:ext uri="{FF2B5EF4-FFF2-40B4-BE49-F238E27FC236}">
                    <a16:creationId xmlns:a16="http://schemas.microsoft.com/office/drawing/2014/main" id="{45C43AB2-8BC1-4058-942E-392372932F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38" name="Rectangle 370">
                <a:extLst>
                  <a:ext uri="{FF2B5EF4-FFF2-40B4-BE49-F238E27FC236}">
                    <a16:creationId xmlns:a16="http://schemas.microsoft.com/office/drawing/2014/main" id="{43516535-5807-4299-8F34-726555DABC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39" name="Rectangle 371">
                <a:extLst>
                  <a:ext uri="{FF2B5EF4-FFF2-40B4-BE49-F238E27FC236}">
                    <a16:creationId xmlns:a16="http://schemas.microsoft.com/office/drawing/2014/main" id="{68441DE9-B3EF-441C-8AD8-D225DEEA3B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40" name="Rectangle 372">
                <a:extLst>
                  <a:ext uri="{FF2B5EF4-FFF2-40B4-BE49-F238E27FC236}">
                    <a16:creationId xmlns:a16="http://schemas.microsoft.com/office/drawing/2014/main" id="{35CE296C-EC7F-4CBF-8508-C28D380358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41" name="Rectangle 373">
                <a:extLst>
                  <a:ext uri="{FF2B5EF4-FFF2-40B4-BE49-F238E27FC236}">
                    <a16:creationId xmlns:a16="http://schemas.microsoft.com/office/drawing/2014/main" id="{CABBC0A8-EF08-4FE1-AEAD-9782D166EA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42" name="Rectangle 374">
                <a:extLst>
                  <a:ext uri="{FF2B5EF4-FFF2-40B4-BE49-F238E27FC236}">
                    <a16:creationId xmlns:a16="http://schemas.microsoft.com/office/drawing/2014/main" id="{A2C3CEB6-6E53-4BD3-9A77-B59AC646DB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43" name="Rectangle 375">
                <a:extLst>
                  <a:ext uri="{FF2B5EF4-FFF2-40B4-BE49-F238E27FC236}">
                    <a16:creationId xmlns:a16="http://schemas.microsoft.com/office/drawing/2014/main" id="{FDD90057-F0CB-4C4F-B87C-0C30F75FD1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44" name="Rectangle 376">
                <a:extLst>
                  <a:ext uri="{FF2B5EF4-FFF2-40B4-BE49-F238E27FC236}">
                    <a16:creationId xmlns:a16="http://schemas.microsoft.com/office/drawing/2014/main" id="{BA6919DA-1AC6-4DC0-B2E5-A84895A732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45" name="Rectangle 377">
                <a:extLst>
                  <a:ext uri="{FF2B5EF4-FFF2-40B4-BE49-F238E27FC236}">
                    <a16:creationId xmlns:a16="http://schemas.microsoft.com/office/drawing/2014/main" id="{2C126892-0C26-4C5D-A15D-496DC6EC9D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46" name="Rectangle 378">
                <a:extLst>
                  <a:ext uri="{FF2B5EF4-FFF2-40B4-BE49-F238E27FC236}">
                    <a16:creationId xmlns:a16="http://schemas.microsoft.com/office/drawing/2014/main" id="{8540BD4B-E61C-4FA5-945D-697096ADDD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47" name="Rectangle 379">
                <a:extLst>
                  <a:ext uri="{FF2B5EF4-FFF2-40B4-BE49-F238E27FC236}">
                    <a16:creationId xmlns:a16="http://schemas.microsoft.com/office/drawing/2014/main" id="{FAAA8283-38AE-4B47-8786-2A0239DE28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48" name="Rectangle 380">
                <a:extLst>
                  <a:ext uri="{FF2B5EF4-FFF2-40B4-BE49-F238E27FC236}">
                    <a16:creationId xmlns:a16="http://schemas.microsoft.com/office/drawing/2014/main" id="{FFE7EF3D-8A3F-4705-99F4-81CB1F81DE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49" name="Rectangle 381">
                <a:extLst>
                  <a:ext uri="{FF2B5EF4-FFF2-40B4-BE49-F238E27FC236}">
                    <a16:creationId xmlns:a16="http://schemas.microsoft.com/office/drawing/2014/main" id="{667D78D4-2CBB-41CD-BA3D-515A280021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50" name="Rectangle 382">
                <a:extLst>
                  <a:ext uri="{FF2B5EF4-FFF2-40B4-BE49-F238E27FC236}">
                    <a16:creationId xmlns:a16="http://schemas.microsoft.com/office/drawing/2014/main" id="{2F0760EF-DFBD-4A0A-AA08-E52C1ED0D9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51" name="Rectangle 383">
                <a:extLst>
                  <a:ext uri="{FF2B5EF4-FFF2-40B4-BE49-F238E27FC236}">
                    <a16:creationId xmlns:a16="http://schemas.microsoft.com/office/drawing/2014/main" id="{39689C8C-3E04-4EED-87A1-A00CB3245C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52" name="Rectangle 384">
                <a:extLst>
                  <a:ext uri="{FF2B5EF4-FFF2-40B4-BE49-F238E27FC236}">
                    <a16:creationId xmlns:a16="http://schemas.microsoft.com/office/drawing/2014/main" id="{48E7C29E-3CDC-4D03-B4CC-4069DC298D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4227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53" name="Rectangle 385">
                <a:extLst>
                  <a:ext uri="{FF2B5EF4-FFF2-40B4-BE49-F238E27FC236}">
                    <a16:creationId xmlns:a16="http://schemas.microsoft.com/office/drawing/2014/main" id="{F7C9DE82-7844-49F2-9CA2-B48258C837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1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54" name="Rectangle 386">
                <a:extLst>
                  <a:ext uri="{FF2B5EF4-FFF2-40B4-BE49-F238E27FC236}">
                    <a16:creationId xmlns:a16="http://schemas.microsoft.com/office/drawing/2014/main" id="{13B1D471-D01F-46DA-8DFD-54CE07F7CD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58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55" name="Rectangle 387">
                <a:extLst>
                  <a:ext uri="{FF2B5EF4-FFF2-40B4-BE49-F238E27FC236}">
                    <a16:creationId xmlns:a16="http://schemas.microsoft.com/office/drawing/2014/main" id="{F6376B59-7A56-41A2-AB11-EFFB2F39CD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5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56" name="Rectangle 388">
                <a:extLst>
                  <a:ext uri="{FF2B5EF4-FFF2-40B4-BE49-F238E27FC236}">
                    <a16:creationId xmlns:a16="http://schemas.microsoft.com/office/drawing/2014/main" id="{70769F69-0FB8-4984-BA65-443A054434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57" name="Rectangle 389">
                <a:extLst>
                  <a:ext uri="{FF2B5EF4-FFF2-40B4-BE49-F238E27FC236}">
                    <a16:creationId xmlns:a16="http://schemas.microsoft.com/office/drawing/2014/main" id="{E3FCB7B9-81CE-42D6-9BBC-16037DF91F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3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58" name="Rectangle 390">
                <a:extLst>
                  <a:ext uri="{FF2B5EF4-FFF2-40B4-BE49-F238E27FC236}">
                    <a16:creationId xmlns:a16="http://schemas.microsoft.com/office/drawing/2014/main" id="{4C3CA0B7-E246-4DD7-BC3D-5C20D04F97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0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59" name="Rectangle 391">
                <a:extLst>
                  <a:ext uri="{FF2B5EF4-FFF2-40B4-BE49-F238E27FC236}">
                    <a16:creationId xmlns:a16="http://schemas.microsoft.com/office/drawing/2014/main" id="{471D2C8E-60D2-44CA-A15E-9257D37780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7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60" name="Rectangle 392">
                <a:extLst>
                  <a:ext uri="{FF2B5EF4-FFF2-40B4-BE49-F238E27FC236}">
                    <a16:creationId xmlns:a16="http://schemas.microsoft.com/office/drawing/2014/main" id="{D1156A07-6F7C-42BE-8B5E-D29D96D9CF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4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61" name="Rectangle 393">
                <a:extLst>
                  <a:ext uri="{FF2B5EF4-FFF2-40B4-BE49-F238E27FC236}">
                    <a16:creationId xmlns:a16="http://schemas.microsoft.com/office/drawing/2014/main" id="{AD5742A6-1E1E-4DD4-BE3F-69B2B3C4FA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29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62" name="Rectangle 394">
                <a:extLst>
                  <a:ext uri="{FF2B5EF4-FFF2-40B4-BE49-F238E27FC236}">
                    <a16:creationId xmlns:a16="http://schemas.microsoft.com/office/drawing/2014/main" id="{6042868F-5998-4655-8E6C-0B3B7FBBF7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6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63" name="Rectangle 395">
                <a:extLst>
                  <a:ext uri="{FF2B5EF4-FFF2-40B4-BE49-F238E27FC236}">
                    <a16:creationId xmlns:a16="http://schemas.microsoft.com/office/drawing/2014/main" id="{0552A94A-BF16-45F9-B906-41917BB297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64" name="Rectangle 396">
                <a:extLst>
                  <a:ext uri="{FF2B5EF4-FFF2-40B4-BE49-F238E27FC236}">
                    <a16:creationId xmlns:a16="http://schemas.microsoft.com/office/drawing/2014/main" id="{6CFE8C82-90EC-4A60-BE93-281DCC48D5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8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65" name="Rectangle 397">
                <a:extLst>
                  <a:ext uri="{FF2B5EF4-FFF2-40B4-BE49-F238E27FC236}">
                    <a16:creationId xmlns:a16="http://schemas.microsoft.com/office/drawing/2014/main" id="{378D5B27-9124-4D69-8EB3-7CEA553751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5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66" name="Rectangle 398">
                <a:extLst>
                  <a:ext uri="{FF2B5EF4-FFF2-40B4-BE49-F238E27FC236}">
                    <a16:creationId xmlns:a16="http://schemas.microsoft.com/office/drawing/2014/main" id="{3D7995C1-F551-419B-98A0-8E968099E6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42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67" name="Rectangle 399">
                <a:extLst>
                  <a:ext uri="{FF2B5EF4-FFF2-40B4-BE49-F238E27FC236}">
                    <a16:creationId xmlns:a16="http://schemas.microsoft.com/office/drawing/2014/main" id="{80630348-AEE9-4860-8B7C-93FE4A75B5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3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68" name="Rectangle 400">
                <a:extLst>
                  <a:ext uri="{FF2B5EF4-FFF2-40B4-BE49-F238E27FC236}">
                    <a16:creationId xmlns:a16="http://schemas.microsoft.com/office/drawing/2014/main" id="{A77F99A5-9C27-4238-8890-8774617B67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00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69" name="Rectangle 401">
                <a:extLst>
                  <a:ext uri="{FF2B5EF4-FFF2-40B4-BE49-F238E27FC236}">
                    <a16:creationId xmlns:a16="http://schemas.microsoft.com/office/drawing/2014/main" id="{E8C8D2D2-282B-4907-A931-6050676593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57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70" name="Rectangle 402">
                <a:extLst>
                  <a:ext uri="{FF2B5EF4-FFF2-40B4-BE49-F238E27FC236}">
                    <a16:creationId xmlns:a16="http://schemas.microsoft.com/office/drawing/2014/main" id="{BEAD4E5D-EFAF-4E87-A191-2DAB93DE22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4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71" name="Rectangle 403">
                <a:extLst>
                  <a:ext uri="{FF2B5EF4-FFF2-40B4-BE49-F238E27FC236}">
                    <a16:creationId xmlns:a16="http://schemas.microsoft.com/office/drawing/2014/main" id="{C81C6EAB-7351-43ED-A6B4-8E03F92FD0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99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72" name="Rectangle 404">
                <a:extLst>
                  <a:ext uri="{FF2B5EF4-FFF2-40B4-BE49-F238E27FC236}">
                    <a16:creationId xmlns:a16="http://schemas.microsoft.com/office/drawing/2014/main" id="{0D08C8A1-7D0C-40E5-9205-8EB7E7F897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6" y="4384"/>
                <a:ext cx="157" cy="15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71" name="Line 405">
              <a:extLst>
                <a:ext uri="{FF2B5EF4-FFF2-40B4-BE49-F238E27FC236}">
                  <a16:creationId xmlns:a16="http://schemas.microsoft.com/office/drawing/2014/main" id="{ABECD054-A2AC-4C2A-AB97-DF4385A82D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14" y="616"/>
              <a:ext cx="0" cy="31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" name="Line 406">
              <a:extLst>
                <a:ext uri="{FF2B5EF4-FFF2-40B4-BE49-F238E27FC236}">
                  <a16:creationId xmlns:a16="http://schemas.microsoft.com/office/drawing/2014/main" id="{C850D1A6-1132-4E19-9CE0-EE888437E5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4" y="2186"/>
              <a:ext cx="31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9" name="Text Box 407">
            <a:extLst>
              <a:ext uri="{FF2B5EF4-FFF2-40B4-BE49-F238E27FC236}">
                <a16:creationId xmlns:a16="http://schemas.microsoft.com/office/drawing/2014/main" id="{54E3DE8E-4B3B-4792-B7C4-70BB95A425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0" y="37719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0" name="Text Box 408">
            <a:extLst>
              <a:ext uri="{FF2B5EF4-FFF2-40B4-BE49-F238E27FC236}">
                <a16:creationId xmlns:a16="http://schemas.microsoft.com/office/drawing/2014/main" id="{52376BBB-0623-4A11-BC84-01A258E75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9563" y="3689350"/>
            <a:ext cx="2921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0</a:t>
            </a:r>
          </a:p>
        </p:txBody>
      </p:sp>
      <p:sp>
        <p:nvSpPr>
          <p:cNvPr id="11" name="Text Box 409">
            <a:extLst>
              <a:ext uri="{FF2B5EF4-FFF2-40B4-BE49-F238E27FC236}">
                <a16:creationId xmlns:a16="http://schemas.microsoft.com/office/drawing/2014/main" id="{F1C17514-EC20-4922-811B-24826DBFDD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7850" y="3702050"/>
            <a:ext cx="2921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2" name="Text Box 410">
            <a:extLst>
              <a:ext uri="{FF2B5EF4-FFF2-40B4-BE49-F238E27FC236}">
                <a16:creationId xmlns:a16="http://schemas.microsoft.com/office/drawing/2014/main" id="{FF6BFF0E-9FA7-4259-9B99-7A72DF1AE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9150" y="3702050"/>
            <a:ext cx="2921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3" name="Text Box 411">
            <a:extLst>
              <a:ext uri="{FF2B5EF4-FFF2-40B4-BE49-F238E27FC236}">
                <a16:creationId xmlns:a16="http://schemas.microsoft.com/office/drawing/2014/main" id="{8D234A90-6EFA-4EFD-9804-630508BAE4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3150" y="3702050"/>
            <a:ext cx="2921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4" name="Text Box 412">
            <a:extLst>
              <a:ext uri="{FF2B5EF4-FFF2-40B4-BE49-F238E27FC236}">
                <a16:creationId xmlns:a16="http://schemas.microsoft.com/office/drawing/2014/main" id="{04C31D0B-53AD-4B1B-950A-D3D7CFB4EB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1750" y="3702050"/>
            <a:ext cx="2921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5" name="Text Box 413">
            <a:extLst>
              <a:ext uri="{FF2B5EF4-FFF2-40B4-BE49-F238E27FC236}">
                <a16:creationId xmlns:a16="http://schemas.microsoft.com/office/drawing/2014/main" id="{E01947E4-4E47-4671-81D6-8CE20BC52B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3050" y="3702050"/>
            <a:ext cx="2921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16" name="Text Box 414">
            <a:extLst>
              <a:ext uri="{FF2B5EF4-FFF2-40B4-BE49-F238E27FC236}">
                <a16:creationId xmlns:a16="http://schemas.microsoft.com/office/drawing/2014/main" id="{32C8CE7A-645D-4A8F-9A3F-B2E97CE8D4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9750" y="3702050"/>
            <a:ext cx="2921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17" name="Text Box 415">
            <a:extLst>
              <a:ext uri="{FF2B5EF4-FFF2-40B4-BE49-F238E27FC236}">
                <a16:creationId xmlns:a16="http://schemas.microsoft.com/office/drawing/2014/main" id="{2B0864F3-65D3-4F13-AC32-CA05730580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1050" y="3702050"/>
            <a:ext cx="2921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18" name="Text Box 416">
            <a:extLst>
              <a:ext uri="{FF2B5EF4-FFF2-40B4-BE49-F238E27FC236}">
                <a16:creationId xmlns:a16="http://schemas.microsoft.com/office/drawing/2014/main" id="{D43C1DA5-1A1C-4F9A-A1C5-C5B99E12A1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00" y="3708400"/>
            <a:ext cx="2921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19" name="Text Box 417">
            <a:extLst>
              <a:ext uri="{FF2B5EF4-FFF2-40B4-BE49-F238E27FC236}">
                <a16:creationId xmlns:a16="http://schemas.microsoft.com/office/drawing/2014/main" id="{C9155D27-D701-4D60-84C6-810F372EF1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000" y="3702050"/>
            <a:ext cx="2921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20" name="Text Box 418">
            <a:extLst>
              <a:ext uri="{FF2B5EF4-FFF2-40B4-BE49-F238E27FC236}">
                <a16:creationId xmlns:a16="http://schemas.microsoft.com/office/drawing/2014/main" id="{FF1CC0AF-6340-4734-9703-213B329C72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2250" y="3702050"/>
            <a:ext cx="3619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21" name="Text Box 419">
            <a:extLst>
              <a:ext uri="{FF2B5EF4-FFF2-40B4-BE49-F238E27FC236}">
                <a16:creationId xmlns:a16="http://schemas.microsoft.com/office/drawing/2014/main" id="{359E13B9-6D68-442A-8E1B-3ECB442252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100" y="3708400"/>
            <a:ext cx="355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-9</a:t>
            </a:r>
          </a:p>
        </p:txBody>
      </p:sp>
      <p:sp>
        <p:nvSpPr>
          <p:cNvPr id="22" name="Text Box 420">
            <a:extLst>
              <a:ext uri="{FF2B5EF4-FFF2-40B4-BE49-F238E27FC236}">
                <a16:creationId xmlns:a16="http://schemas.microsoft.com/office/drawing/2014/main" id="{9D6377C2-ED36-47A9-A224-7F45A3780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800" y="3708400"/>
            <a:ext cx="342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-8</a:t>
            </a:r>
          </a:p>
        </p:txBody>
      </p:sp>
      <p:sp>
        <p:nvSpPr>
          <p:cNvPr id="23" name="Text Box 421">
            <a:extLst>
              <a:ext uri="{FF2B5EF4-FFF2-40B4-BE49-F238E27FC236}">
                <a16:creationId xmlns:a16="http://schemas.microsoft.com/office/drawing/2014/main" id="{1466B187-8636-496A-AB4C-57ED2841B1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4100" y="3714750"/>
            <a:ext cx="3175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-7</a:t>
            </a:r>
          </a:p>
        </p:txBody>
      </p:sp>
      <p:sp>
        <p:nvSpPr>
          <p:cNvPr id="24" name="Text Box 422">
            <a:extLst>
              <a:ext uri="{FF2B5EF4-FFF2-40B4-BE49-F238E27FC236}">
                <a16:creationId xmlns:a16="http://schemas.microsoft.com/office/drawing/2014/main" id="{EB56158C-3BBE-4D1A-8597-0489A184E0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4450" y="3708400"/>
            <a:ext cx="3619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-6</a:t>
            </a:r>
          </a:p>
        </p:txBody>
      </p:sp>
      <p:sp>
        <p:nvSpPr>
          <p:cNvPr id="25" name="Text Box 423">
            <a:extLst>
              <a:ext uri="{FF2B5EF4-FFF2-40B4-BE49-F238E27FC236}">
                <a16:creationId xmlns:a16="http://schemas.microsoft.com/office/drawing/2014/main" id="{ABA5ECDF-69B0-4807-9ADE-1472D60024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3050" y="3714750"/>
            <a:ext cx="3746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-5</a:t>
            </a:r>
          </a:p>
        </p:txBody>
      </p:sp>
      <p:sp>
        <p:nvSpPr>
          <p:cNvPr id="26" name="Text Box 424">
            <a:extLst>
              <a:ext uri="{FF2B5EF4-FFF2-40B4-BE49-F238E27FC236}">
                <a16:creationId xmlns:a16="http://schemas.microsoft.com/office/drawing/2014/main" id="{A7F6DBAD-162D-4F38-B4D6-E25DB04C85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3400" y="3708400"/>
            <a:ext cx="3619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-4</a:t>
            </a:r>
          </a:p>
        </p:txBody>
      </p:sp>
      <p:sp>
        <p:nvSpPr>
          <p:cNvPr id="27" name="Text Box 425">
            <a:extLst>
              <a:ext uri="{FF2B5EF4-FFF2-40B4-BE49-F238E27FC236}">
                <a16:creationId xmlns:a16="http://schemas.microsoft.com/office/drawing/2014/main" id="{4A97FDEC-BB31-44AD-B20E-DA7FBE94A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3708400"/>
            <a:ext cx="381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-3</a:t>
            </a:r>
          </a:p>
        </p:txBody>
      </p:sp>
      <p:sp>
        <p:nvSpPr>
          <p:cNvPr id="28" name="Text Box 426">
            <a:extLst>
              <a:ext uri="{FF2B5EF4-FFF2-40B4-BE49-F238E27FC236}">
                <a16:creationId xmlns:a16="http://schemas.microsoft.com/office/drawing/2014/main" id="{574361F2-01B6-4D5C-B92E-285D7C95B1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8700" y="3708400"/>
            <a:ext cx="3683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-2</a:t>
            </a:r>
          </a:p>
        </p:txBody>
      </p:sp>
      <p:sp>
        <p:nvSpPr>
          <p:cNvPr id="29" name="Text Box 427">
            <a:extLst>
              <a:ext uri="{FF2B5EF4-FFF2-40B4-BE49-F238E27FC236}">
                <a16:creationId xmlns:a16="http://schemas.microsoft.com/office/drawing/2014/main" id="{0CD517D9-D9C9-4DE3-AEA6-FDD846F00D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8100" y="3714750"/>
            <a:ext cx="3683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-1</a:t>
            </a:r>
          </a:p>
        </p:txBody>
      </p:sp>
      <p:sp>
        <p:nvSpPr>
          <p:cNvPr id="30" name="Text Box 428">
            <a:extLst>
              <a:ext uri="{FF2B5EF4-FFF2-40B4-BE49-F238E27FC236}">
                <a16:creationId xmlns:a16="http://schemas.microsoft.com/office/drawing/2014/main" id="{04D63A88-823C-44C5-ADE4-D4A016A80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" y="3702050"/>
            <a:ext cx="3873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-10</a:t>
            </a:r>
          </a:p>
        </p:txBody>
      </p:sp>
      <p:sp>
        <p:nvSpPr>
          <p:cNvPr id="31" name="Text Box 429">
            <a:extLst>
              <a:ext uri="{FF2B5EF4-FFF2-40B4-BE49-F238E27FC236}">
                <a16:creationId xmlns:a16="http://schemas.microsoft.com/office/drawing/2014/main" id="{191B5BAE-81DD-4868-999F-69ECDC7F2C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0700" y="3543300"/>
            <a:ext cx="323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32" name="Text Box 430">
            <a:extLst>
              <a:ext uri="{FF2B5EF4-FFF2-40B4-BE49-F238E27FC236}">
                <a16:creationId xmlns:a16="http://schemas.microsoft.com/office/drawing/2014/main" id="{EC12AFAA-E17E-4455-9A42-07A47C9BA1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4650" y="762000"/>
            <a:ext cx="323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>
                <a:latin typeface="Comic Sans MS" panose="030F0702030302020204" pitchFamily="66" charset="0"/>
              </a:rPr>
              <a:t>y</a:t>
            </a:r>
          </a:p>
        </p:txBody>
      </p:sp>
      <p:sp>
        <p:nvSpPr>
          <p:cNvPr id="33" name="Text Box 431">
            <a:extLst>
              <a:ext uri="{FF2B5EF4-FFF2-40B4-BE49-F238E27FC236}">
                <a16:creationId xmlns:a16="http://schemas.microsoft.com/office/drawing/2014/main" id="{1FD41753-FE45-4983-87B3-A6F14A7902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9088" y="3422650"/>
            <a:ext cx="2921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34" name="Text Box 432">
            <a:extLst>
              <a:ext uri="{FF2B5EF4-FFF2-40B4-BE49-F238E27FC236}">
                <a16:creationId xmlns:a16="http://schemas.microsoft.com/office/drawing/2014/main" id="{D81F9626-E1D9-462E-B65F-750683622A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0038" y="3184525"/>
            <a:ext cx="2921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35" name="Text Box 433">
            <a:extLst>
              <a:ext uri="{FF2B5EF4-FFF2-40B4-BE49-F238E27FC236}">
                <a16:creationId xmlns:a16="http://schemas.microsoft.com/office/drawing/2014/main" id="{39AD420E-673F-4340-86FA-E371382A54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9563" y="2941638"/>
            <a:ext cx="2921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36" name="Text Box 434">
            <a:extLst>
              <a:ext uri="{FF2B5EF4-FFF2-40B4-BE49-F238E27FC236}">
                <a16:creationId xmlns:a16="http://schemas.microsoft.com/office/drawing/2014/main" id="{998FA664-5441-4E9E-8084-C7F0B87366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0038" y="2689225"/>
            <a:ext cx="2921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37" name="Text Box 435">
            <a:extLst>
              <a:ext uri="{FF2B5EF4-FFF2-40B4-BE49-F238E27FC236}">
                <a16:creationId xmlns:a16="http://schemas.microsoft.com/office/drawing/2014/main" id="{37E4598B-96B7-4D01-9842-C76BAB98B1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0038" y="2427288"/>
            <a:ext cx="2921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38" name="Text Box 436">
            <a:extLst>
              <a:ext uri="{FF2B5EF4-FFF2-40B4-BE49-F238E27FC236}">
                <a16:creationId xmlns:a16="http://schemas.microsoft.com/office/drawing/2014/main" id="{88571FDC-6071-486A-A995-B0790AAC3F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4800" y="2184400"/>
            <a:ext cx="2921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39" name="Text Box 437">
            <a:extLst>
              <a:ext uri="{FF2B5EF4-FFF2-40B4-BE49-F238E27FC236}">
                <a16:creationId xmlns:a16="http://schemas.microsoft.com/office/drawing/2014/main" id="{C5C69D46-8C84-4DD9-AAF6-984B2B5CDE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0038" y="1936750"/>
            <a:ext cx="2921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40" name="Text Box 438">
            <a:extLst>
              <a:ext uri="{FF2B5EF4-FFF2-40B4-BE49-F238E27FC236}">
                <a16:creationId xmlns:a16="http://schemas.microsoft.com/office/drawing/2014/main" id="{AB642E0D-67A0-47B2-8D1F-7087E34117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4800" y="1689100"/>
            <a:ext cx="2921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41" name="Text Box 439">
            <a:extLst>
              <a:ext uri="{FF2B5EF4-FFF2-40B4-BE49-F238E27FC236}">
                <a16:creationId xmlns:a16="http://schemas.microsoft.com/office/drawing/2014/main" id="{1A6F20F6-812A-483C-98BB-A0EF7E3810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0038" y="1431925"/>
            <a:ext cx="2921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42" name="Text Box 440">
            <a:extLst>
              <a:ext uri="{FF2B5EF4-FFF2-40B4-BE49-F238E27FC236}">
                <a16:creationId xmlns:a16="http://schemas.microsoft.com/office/drawing/2014/main" id="{9BF1E905-F6D4-4782-B2FC-FE13CB3F35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6700" y="1179513"/>
            <a:ext cx="3730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43" name="Text Box 441">
            <a:extLst>
              <a:ext uri="{FF2B5EF4-FFF2-40B4-BE49-F238E27FC236}">
                <a16:creationId xmlns:a16="http://schemas.microsoft.com/office/drawing/2014/main" id="{F647BFC0-D41B-47A4-8EAB-74D97915AF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5750" y="3917950"/>
            <a:ext cx="3254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-1</a:t>
            </a:r>
          </a:p>
        </p:txBody>
      </p:sp>
      <p:sp>
        <p:nvSpPr>
          <p:cNvPr id="44" name="Text Box 442">
            <a:extLst>
              <a:ext uri="{FF2B5EF4-FFF2-40B4-BE49-F238E27FC236}">
                <a16:creationId xmlns:a16="http://schemas.microsoft.com/office/drawing/2014/main" id="{3DDD3D76-24A4-4F02-BA92-7201678ABD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6700" y="4179888"/>
            <a:ext cx="3254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-2</a:t>
            </a:r>
          </a:p>
        </p:txBody>
      </p:sp>
      <p:sp>
        <p:nvSpPr>
          <p:cNvPr id="45" name="Text Box 443">
            <a:extLst>
              <a:ext uri="{FF2B5EF4-FFF2-40B4-BE49-F238E27FC236}">
                <a16:creationId xmlns:a16="http://schemas.microsoft.com/office/drawing/2014/main" id="{CE2575EB-6018-4A97-B1C2-CFF6D82535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7175" y="4422775"/>
            <a:ext cx="3254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-3</a:t>
            </a:r>
          </a:p>
        </p:txBody>
      </p:sp>
      <p:sp>
        <p:nvSpPr>
          <p:cNvPr id="46" name="Text Box 444">
            <a:extLst>
              <a:ext uri="{FF2B5EF4-FFF2-40B4-BE49-F238E27FC236}">
                <a16:creationId xmlns:a16="http://schemas.microsoft.com/office/drawing/2014/main" id="{3C310129-43F6-42FC-950C-BDEC2DE9FA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2413" y="4675188"/>
            <a:ext cx="3825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-4</a:t>
            </a:r>
          </a:p>
        </p:txBody>
      </p:sp>
      <p:sp>
        <p:nvSpPr>
          <p:cNvPr id="47" name="Text Box 445">
            <a:extLst>
              <a:ext uri="{FF2B5EF4-FFF2-40B4-BE49-F238E27FC236}">
                <a16:creationId xmlns:a16="http://schemas.microsoft.com/office/drawing/2014/main" id="{8820C452-FFD4-442C-BFB4-D57120D106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2413" y="4937125"/>
            <a:ext cx="3825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-5</a:t>
            </a:r>
          </a:p>
        </p:txBody>
      </p:sp>
      <p:sp>
        <p:nvSpPr>
          <p:cNvPr id="48" name="Text Box 446">
            <a:extLst>
              <a:ext uri="{FF2B5EF4-FFF2-40B4-BE49-F238E27FC236}">
                <a16:creationId xmlns:a16="http://schemas.microsoft.com/office/drawing/2014/main" id="{2B24DA05-AF46-4F12-81C5-E0E81598D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2413" y="5170488"/>
            <a:ext cx="3825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-6</a:t>
            </a:r>
          </a:p>
        </p:txBody>
      </p:sp>
      <p:sp>
        <p:nvSpPr>
          <p:cNvPr id="49" name="Text Box 447">
            <a:extLst>
              <a:ext uri="{FF2B5EF4-FFF2-40B4-BE49-F238E27FC236}">
                <a16:creationId xmlns:a16="http://schemas.microsoft.com/office/drawing/2014/main" id="{55491240-7CB3-48EF-B545-2C269C9B69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7175" y="5418138"/>
            <a:ext cx="3825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-7</a:t>
            </a:r>
          </a:p>
        </p:txBody>
      </p:sp>
      <p:sp>
        <p:nvSpPr>
          <p:cNvPr id="50" name="Text Box 448">
            <a:extLst>
              <a:ext uri="{FF2B5EF4-FFF2-40B4-BE49-F238E27FC236}">
                <a16:creationId xmlns:a16="http://schemas.microsoft.com/office/drawing/2014/main" id="{A404BF4F-D319-44D2-8E94-A7A47ABE29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7650" y="5675313"/>
            <a:ext cx="3825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-8</a:t>
            </a:r>
          </a:p>
        </p:txBody>
      </p:sp>
      <p:sp>
        <p:nvSpPr>
          <p:cNvPr id="51" name="Text Box 449">
            <a:extLst>
              <a:ext uri="{FF2B5EF4-FFF2-40B4-BE49-F238E27FC236}">
                <a16:creationId xmlns:a16="http://schemas.microsoft.com/office/drawing/2014/main" id="{F78E2B61-05B7-4E9A-B54E-7F97C8FB4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1938" y="5918200"/>
            <a:ext cx="3825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-9</a:t>
            </a:r>
          </a:p>
        </p:txBody>
      </p:sp>
      <p:sp>
        <p:nvSpPr>
          <p:cNvPr id="52" name="Text Box 450">
            <a:extLst>
              <a:ext uri="{FF2B5EF4-FFF2-40B4-BE49-F238E27FC236}">
                <a16:creationId xmlns:a16="http://schemas.microsoft.com/office/drawing/2014/main" id="{2DF14EB9-51D8-4DF2-92A1-4AE3715793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4313" y="6165850"/>
            <a:ext cx="3825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>
                <a:latin typeface="Comic Sans MS" panose="030F0702030302020204" pitchFamily="66" charset="0"/>
              </a:rPr>
              <a:t>-10</a:t>
            </a:r>
          </a:p>
        </p:txBody>
      </p:sp>
      <p:sp>
        <p:nvSpPr>
          <p:cNvPr id="54" name="Line 492">
            <a:extLst>
              <a:ext uri="{FF2B5EF4-FFF2-40B4-BE49-F238E27FC236}">
                <a16:creationId xmlns:a16="http://schemas.microsoft.com/office/drawing/2014/main" id="{7FC151E4-196C-4404-8F99-F950C5BBFB3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01750" y="1892300"/>
            <a:ext cx="4092575" cy="40767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" name="Line 494">
            <a:extLst>
              <a:ext uri="{FF2B5EF4-FFF2-40B4-BE49-F238E27FC236}">
                <a16:creationId xmlns:a16="http://schemas.microsoft.com/office/drawing/2014/main" id="{9EF518B9-A6C4-4FAC-81CB-B5A63886CA5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009650" y="1638300"/>
            <a:ext cx="2228850" cy="45053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6" name="Line 495">
            <a:extLst>
              <a:ext uri="{FF2B5EF4-FFF2-40B4-BE49-F238E27FC236}">
                <a16:creationId xmlns:a16="http://schemas.microsoft.com/office/drawing/2014/main" id="{F926EC18-D7AE-4350-ACD0-21EC236F4A7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00375" y="1428750"/>
            <a:ext cx="1657350" cy="49149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7" name="Line 496">
            <a:extLst>
              <a:ext uri="{FF2B5EF4-FFF2-40B4-BE49-F238E27FC236}">
                <a16:creationId xmlns:a16="http://schemas.microsoft.com/office/drawing/2014/main" id="{BE3E01B1-2517-4491-9672-2A24C0158C2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704975" y="1304925"/>
            <a:ext cx="3838575" cy="19431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" name="Line 499">
            <a:extLst>
              <a:ext uri="{FF2B5EF4-FFF2-40B4-BE49-F238E27FC236}">
                <a16:creationId xmlns:a16="http://schemas.microsoft.com/office/drawing/2014/main" id="{BBCC474A-1BF9-455C-8766-7EEFE68844F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" y="1266825"/>
            <a:ext cx="3314700" cy="33242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9" name="Text Box 500">
            <a:extLst>
              <a:ext uri="{FF2B5EF4-FFF2-40B4-BE49-F238E27FC236}">
                <a16:creationId xmlns:a16="http://schemas.microsoft.com/office/drawing/2014/main" id="{E13208E7-8292-4DB4-84A4-061822EF42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8189" y="2399985"/>
            <a:ext cx="1066800" cy="349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 dirty="0">
                <a:solidFill>
                  <a:srgbClr val="7030A0"/>
                </a:solidFill>
                <a:latin typeface="Comic Sans MS" panose="030F0702030302020204" pitchFamily="66" charset="0"/>
              </a:rPr>
              <a:t>x – y = 2 </a:t>
            </a:r>
          </a:p>
        </p:txBody>
      </p:sp>
      <p:sp>
        <p:nvSpPr>
          <p:cNvPr id="60" name="Text Box 501">
            <a:extLst>
              <a:ext uri="{FF2B5EF4-FFF2-40B4-BE49-F238E27FC236}">
                <a16:creationId xmlns:a16="http://schemas.microsoft.com/office/drawing/2014/main" id="{0B3D9F57-97B4-4C97-8785-3559EB859F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3525" y="1400175"/>
            <a:ext cx="1266825" cy="349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 dirty="0">
                <a:solidFill>
                  <a:srgbClr val="7030A0"/>
                </a:solidFill>
                <a:latin typeface="Comic Sans MS" panose="030F0702030302020204" pitchFamily="66" charset="0"/>
              </a:rPr>
              <a:t>x + 2y = 14 </a:t>
            </a:r>
          </a:p>
        </p:txBody>
      </p:sp>
      <p:sp>
        <p:nvSpPr>
          <p:cNvPr id="61" name="Text Box 502">
            <a:extLst>
              <a:ext uri="{FF2B5EF4-FFF2-40B4-BE49-F238E27FC236}">
                <a16:creationId xmlns:a16="http://schemas.microsoft.com/office/drawing/2014/main" id="{4CCBB4DB-76F8-4BCA-ABFF-22F38F5C73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0" y="2219325"/>
            <a:ext cx="1330325" cy="349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 dirty="0">
                <a:solidFill>
                  <a:srgbClr val="7030A0"/>
                </a:solidFill>
                <a:latin typeface="Comic Sans MS" panose="030F0702030302020204" pitchFamily="66" charset="0"/>
              </a:rPr>
              <a:t>2x + y = -8 </a:t>
            </a:r>
          </a:p>
        </p:txBody>
      </p:sp>
      <p:sp>
        <p:nvSpPr>
          <p:cNvPr id="62" name="Text Box 503">
            <a:extLst>
              <a:ext uri="{FF2B5EF4-FFF2-40B4-BE49-F238E27FC236}">
                <a16:creationId xmlns:a16="http://schemas.microsoft.com/office/drawing/2014/main" id="{14F0595A-FD1D-464E-B38D-5445095401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525" y="3952875"/>
            <a:ext cx="1133475" cy="349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 dirty="0">
                <a:solidFill>
                  <a:srgbClr val="7030A0"/>
                </a:solidFill>
                <a:latin typeface="Comic Sans MS" panose="030F0702030302020204" pitchFamily="66" charset="0"/>
              </a:rPr>
              <a:t>y  = x + 7</a:t>
            </a:r>
          </a:p>
        </p:txBody>
      </p:sp>
      <p:sp>
        <p:nvSpPr>
          <p:cNvPr id="63" name="Text Box 504">
            <a:extLst>
              <a:ext uri="{FF2B5EF4-FFF2-40B4-BE49-F238E27FC236}">
                <a16:creationId xmlns:a16="http://schemas.microsoft.com/office/drawing/2014/main" id="{63171A77-7199-4211-A9DA-0D5614DBCA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2300" y="4705350"/>
            <a:ext cx="1381125" cy="349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 dirty="0">
                <a:solidFill>
                  <a:srgbClr val="7030A0"/>
                </a:solidFill>
                <a:latin typeface="Comic Sans MS" panose="030F0702030302020204" pitchFamily="66" charset="0"/>
              </a:rPr>
              <a:t>y  = 3x - 10</a:t>
            </a:r>
          </a:p>
        </p:txBody>
      </p:sp>
      <p:sp>
        <p:nvSpPr>
          <p:cNvPr id="64" name="Text Box 505">
            <a:extLst>
              <a:ext uri="{FF2B5EF4-FFF2-40B4-BE49-F238E27FC236}">
                <a16:creationId xmlns:a16="http://schemas.microsoft.com/office/drawing/2014/main" id="{A29C9321-C1C7-4972-9395-D70BBE49E8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950" y="512247"/>
            <a:ext cx="72941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800" dirty="0">
                <a:latin typeface="Comic Sans MS" panose="030F0702030302020204" pitchFamily="66" charset="0"/>
              </a:rPr>
              <a:t>Use the graphs to solve the following simultaneous equations.</a:t>
            </a:r>
          </a:p>
        </p:txBody>
      </p:sp>
      <p:sp>
        <p:nvSpPr>
          <p:cNvPr id="65" name="Text Box 506">
            <a:extLst>
              <a:ext uri="{FF2B5EF4-FFF2-40B4-BE49-F238E27FC236}">
                <a16:creationId xmlns:a16="http://schemas.microsoft.com/office/drawing/2014/main" id="{585432FC-6F8C-42E0-AFA3-659FCC536F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2625" y="1106081"/>
            <a:ext cx="3175000" cy="70788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342900" indent="-342900" eaLnBrk="1" hangingPunct="1">
              <a:spcBef>
                <a:spcPct val="50000"/>
              </a:spcBef>
              <a:buAutoNum type="arabicPeriod"/>
            </a:pPr>
            <a:r>
              <a:rPr lang="en-GB" altLang="en-US" sz="1600" b="1" dirty="0">
                <a:latin typeface="Comic Sans MS" panose="030F0702030302020204" pitchFamily="66" charset="0"/>
              </a:rPr>
              <a:t>x - y = 2  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600" b="1" dirty="0">
                <a:latin typeface="Comic Sans MS" panose="030F0702030302020204" pitchFamily="66" charset="0"/>
              </a:rPr>
              <a:t>   2x + y = - 8</a:t>
            </a:r>
          </a:p>
        </p:txBody>
      </p:sp>
      <p:sp>
        <p:nvSpPr>
          <p:cNvPr id="66" name="Text Box 507">
            <a:extLst>
              <a:ext uri="{FF2B5EF4-FFF2-40B4-BE49-F238E27FC236}">
                <a16:creationId xmlns:a16="http://schemas.microsoft.com/office/drawing/2014/main" id="{964FC9FF-6C9F-4FC0-AB11-3CFE4A2358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7614" y="2191336"/>
            <a:ext cx="3276600" cy="69249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800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2.</a:t>
            </a:r>
            <a:r>
              <a:rPr lang="en-GB" altLang="en-US" sz="1800" b="1" dirty="0">
                <a:latin typeface="Comic Sans MS" panose="030F0702030302020204" pitchFamily="66" charset="0"/>
              </a:rPr>
              <a:t> </a:t>
            </a:r>
            <a:r>
              <a:rPr lang="en-GB" altLang="en-US" sz="1400" b="1" dirty="0">
                <a:latin typeface="Comic Sans MS" panose="030F0702030302020204" pitchFamily="66" charset="0"/>
              </a:rPr>
              <a:t>x + 2y = 14  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400" b="1" dirty="0">
                <a:latin typeface="Comic Sans MS" panose="030F0702030302020204" pitchFamily="66" charset="0"/>
              </a:rPr>
              <a:t>     y = x + 7</a:t>
            </a:r>
          </a:p>
        </p:txBody>
      </p:sp>
      <p:sp>
        <p:nvSpPr>
          <p:cNvPr id="67" name="Text Box 508">
            <a:extLst>
              <a:ext uri="{FF2B5EF4-FFF2-40B4-BE49-F238E27FC236}">
                <a16:creationId xmlns:a16="http://schemas.microsoft.com/office/drawing/2014/main" id="{34B22967-2BDB-48F7-BECE-E459F499AE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2300" y="3159139"/>
            <a:ext cx="3276600" cy="69249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800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3.</a:t>
            </a:r>
            <a:r>
              <a:rPr lang="en-GB" altLang="en-US" sz="1800" b="1" dirty="0">
                <a:latin typeface="Comic Sans MS" panose="030F0702030302020204" pitchFamily="66" charset="0"/>
              </a:rPr>
              <a:t> </a:t>
            </a:r>
            <a:r>
              <a:rPr lang="en-GB" altLang="en-US" sz="1400" b="1" dirty="0">
                <a:latin typeface="Comic Sans MS" panose="030F0702030302020204" pitchFamily="66" charset="0"/>
              </a:rPr>
              <a:t>y = 3x - 10  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400" b="1" dirty="0">
                <a:latin typeface="Comic Sans MS" panose="030F0702030302020204" pitchFamily="66" charset="0"/>
              </a:rPr>
              <a:t>     x – y = 2</a:t>
            </a:r>
          </a:p>
        </p:txBody>
      </p:sp>
      <p:sp>
        <p:nvSpPr>
          <p:cNvPr id="68" name="Text Box 509">
            <a:extLst>
              <a:ext uri="{FF2B5EF4-FFF2-40B4-BE49-F238E27FC236}">
                <a16:creationId xmlns:a16="http://schemas.microsoft.com/office/drawing/2014/main" id="{0D1CF20C-C05A-4FCF-81C0-CA55D1DF8C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6043" y="4234767"/>
            <a:ext cx="3276600" cy="69249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800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4.</a:t>
            </a:r>
            <a:r>
              <a:rPr lang="en-GB" altLang="en-US" sz="1800" b="1" dirty="0">
                <a:latin typeface="Comic Sans MS" panose="030F0702030302020204" pitchFamily="66" charset="0"/>
              </a:rPr>
              <a:t> </a:t>
            </a:r>
            <a:r>
              <a:rPr lang="en-GB" altLang="en-US" sz="1400" b="1" dirty="0">
                <a:latin typeface="Comic Sans MS" panose="030F0702030302020204" pitchFamily="66" charset="0"/>
              </a:rPr>
              <a:t>2x + y = - 8  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400" b="1" dirty="0">
                <a:latin typeface="Comic Sans MS" panose="030F0702030302020204" pitchFamily="66" charset="0"/>
              </a:rPr>
              <a:t>     y = x + 7</a:t>
            </a:r>
          </a:p>
        </p:txBody>
      </p:sp>
      <p:sp>
        <p:nvSpPr>
          <p:cNvPr id="69" name="Text Box 510">
            <a:extLst>
              <a:ext uri="{FF2B5EF4-FFF2-40B4-BE49-F238E27FC236}">
                <a16:creationId xmlns:a16="http://schemas.microsoft.com/office/drawing/2014/main" id="{283870BC-D73B-4ECE-A896-DC6F5BA3A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1025" y="5284079"/>
            <a:ext cx="3276600" cy="69249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800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5.</a:t>
            </a:r>
            <a:r>
              <a:rPr lang="en-GB" altLang="en-US" sz="1800" b="1" dirty="0">
                <a:latin typeface="Comic Sans MS" panose="030F0702030302020204" pitchFamily="66" charset="0"/>
              </a:rPr>
              <a:t> </a:t>
            </a:r>
            <a:r>
              <a:rPr lang="en-GB" altLang="en-US" sz="1400" b="1" dirty="0">
                <a:latin typeface="Comic Sans MS" panose="030F0702030302020204" pitchFamily="66" charset="0"/>
              </a:rPr>
              <a:t>x - y = 2  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400" b="1" dirty="0">
                <a:latin typeface="Comic Sans MS" panose="030F0702030302020204" pitchFamily="66" charset="0"/>
              </a:rPr>
              <a:t>     x + 2y = 14</a:t>
            </a:r>
          </a:p>
        </p:txBody>
      </p:sp>
      <p:sp>
        <p:nvSpPr>
          <p:cNvPr id="473" name="Text Box 512">
            <a:extLst>
              <a:ext uri="{FF2B5EF4-FFF2-40B4-BE49-F238E27FC236}">
                <a16:creationId xmlns:a16="http://schemas.microsoft.com/office/drawing/2014/main" id="{2E21E657-B917-4A5E-9B8C-1EAB822201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9450" y="1769062"/>
            <a:ext cx="1657350" cy="3365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x = -2,  y = - 4</a:t>
            </a:r>
          </a:p>
        </p:txBody>
      </p:sp>
      <p:sp>
        <p:nvSpPr>
          <p:cNvPr id="474" name="Text Box 513">
            <a:extLst>
              <a:ext uri="{FF2B5EF4-FFF2-40B4-BE49-F238E27FC236}">
                <a16:creationId xmlns:a16="http://schemas.microsoft.com/office/drawing/2014/main" id="{67574D91-6FB4-4942-91CB-D0542ED95E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3575" y="2803968"/>
            <a:ext cx="1657350" cy="3365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anose="030F0702030302020204" pitchFamily="66" charset="0"/>
              </a:rPr>
              <a:t>x = 0,  y = 7</a:t>
            </a:r>
          </a:p>
        </p:txBody>
      </p:sp>
      <p:sp>
        <p:nvSpPr>
          <p:cNvPr id="475" name="Text Box 514">
            <a:extLst>
              <a:ext uri="{FF2B5EF4-FFF2-40B4-BE49-F238E27FC236}">
                <a16:creationId xmlns:a16="http://schemas.microsoft.com/office/drawing/2014/main" id="{05531303-159E-4291-9273-484A6F5CA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25" y="3790392"/>
            <a:ext cx="1657350" cy="3365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anose="030F0702030302020204" pitchFamily="66" charset="0"/>
              </a:rPr>
              <a:t>x = 4,  y = 2</a:t>
            </a:r>
          </a:p>
        </p:txBody>
      </p:sp>
      <p:sp>
        <p:nvSpPr>
          <p:cNvPr id="476" name="Text Box 515">
            <a:extLst>
              <a:ext uri="{FF2B5EF4-FFF2-40B4-BE49-F238E27FC236}">
                <a16:creationId xmlns:a16="http://schemas.microsoft.com/office/drawing/2014/main" id="{6BF265C4-1B72-4A42-8865-41E061DB0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1881" y="4886609"/>
            <a:ext cx="1657350" cy="3365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x = -5,  y = 2</a:t>
            </a:r>
          </a:p>
        </p:txBody>
      </p:sp>
      <p:sp>
        <p:nvSpPr>
          <p:cNvPr id="477" name="Text Box 516">
            <a:extLst>
              <a:ext uri="{FF2B5EF4-FFF2-40B4-BE49-F238E27FC236}">
                <a16:creationId xmlns:a16="http://schemas.microsoft.com/office/drawing/2014/main" id="{6C678B4E-4660-4554-8F71-87E844801D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3473" y="5998119"/>
            <a:ext cx="1657350" cy="3365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x = 6,  y = 4</a:t>
            </a:r>
          </a:p>
        </p:txBody>
      </p:sp>
    </p:spTree>
    <p:extLst>
      <p:ext uri="{BB962C8B-B14F-4D97-AF65-F5344CB8AC3E}">
        <p14:creationId xmlns:p14="http://schemas.microsoft.com/office/powerpoint/2010/main" val="4141242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4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3" dur="500"/>
                                        <p:tgtEl>
                                          <p:spTgt spid="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4" grpId="1" animBg="1"/>
      <p:bldP spid="54" grpId="2" animBg="1"/>
      <p:bldP spid="54" grpId="3" animBg="1"/>
      <p:bldP spid="54" grpId="4" animBg="1"/>
      <p:bldP spid="55" grpId="0" animBg="1"/>
      <p:bldP spid="55" grpId="1" animBg="1"/>
      <p:bldP spid="55" grpId="2" animBg="1"/>
      <p:bldP spid="55" grpId="3" animBg="1"/>
      <p:bldP spid="56" grpId="0" animBg="1"/>
      <p:bldP spid="56" grpId="1" animBg="1"/>
      <p:bldP spid="57" grpId="0" animBg="1"/>
      <p:bldP spid="57" grpId="1" animBg="1"/>
      <p:bldP spid="57" grpId="2" animBg="1"/>
      <p:bldP spid="58" grpId="0" animBg="1"/>
      <p:bldP spid="58" grpId="1" animBg="1"/>
      <p:bldP spid="58" grpId="2" animBg="1"/>
      <p:bldP spid="58" grpId="3" animBg="1"/>
      <p:bldP spid="59" grpId="0" animBg="1"/>
      <p:bldP spid="59" grpId="1"/>
      <p:bldP spid="59" grpId="2"/>
      <p:bldP spid="59" grpId="3"/>
      <p:bldP spid="59" grpId="4"/>
      <p:bldP spid="60" grpId="0"/>
      <p:bldP spid="60" grpId="1"/>
      <p:bldP spid="60" grpId="2"/>
      <p:bldP spid="61" grpId="0"/>
      <p:bldP spid="61" grpId="1"/>
      <p:bldP spid="61" grpId="2"/>
      <p:bldP spid="61" grpId="3"/>
      <p:bldP spid="62" grpId="0"/>
      <p:bldP spid="62" grpId="1"/>
      <p:bldP spid="62" grpId="2"/>
      <p:bldP spid="62" grpId="3"/>
      <p:bldP spid="63" grpId="0"/>
      <p:bldP spid="63" grpId="1"/>
      <p:bldP spid="66" grpId="0"/>
      <p:bldP spid="67" grpId="0"/>
      <p:bldP spid="68" grpId="0"/>
      <p:bldP spid="69" grpId="0"/>
      <p:bldP spid="473" grpId="0"/>
      <p:bldP spid="474" grpId="0"/>
      <p:bldP spid="475" grpId="0"/>
      <p:bldP spid="476" grpId="0"/>
      <p:bldP spid="47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5" name="Text Box 5"/>
          <p:cNvSpPr txBox="1">
            <a:spLocks noChangeArrowheads="1"/>
          </p:cNvSpPr>
          <p:nvPr/>
        </p:nvSpPr>
        <p:spPr bwMode="auto">
          <a:xfrm>
            <a:off x="203073" y="667935"/>
            <a:ext cx="876141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We can also solve linear simultaneous equations by graphing each of the equations. </a:t>
            </a:r>
            <a:endParaRPr lang="en-GB" sz="2400" dirty="0">
              <a:latin typeface="+mn-lt"/>
            </a:endParaRPr>
          </a:p>
        </p:txBody>
      </p:sp>
      <p:sp>
        <p:nvSpPr>
          <p:cNvPr id="568328" name="Text Box 8"/>
          <p:cNvSpPr txBox="1">
            <a:spLocks noChangeArrowheads="1"/>
          </p:cNvSpPr>
          <p:nvPr/>
        </p:nvSpPr>
        <p:spPr bwMode="auto">
          <a:xfrm>
            <a:off x="203073" y="3227132"/>
            <a:ext cx="859551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When using graphics calculator, you must first rearrange the equations so that y is the subject</a:t>
            </a:r>
            <a:endParaRPr lang="en-GB" sz="2400" dirty="0">
              <a:latin typeface="+mn-lt"/>
            </a:endParaRPr>
          </a:p>
        </p:txBody>
      </p:sp>
      <p:sp>
        <p:nvSpPr>
          <p:cNvPr id="568329" name="Text Box 9"/>
          <p:cNvSpPr txBox="1">
            <a:spLocks noChangeArrowheads="1"/>
          </p:cNvSpPr>
          <p:nvPr/>
        </p:nvSpPr>
        <p:spPr bwMode="auto">
          <a:xfrm>
            <a:off x="166136" y="2338207"/>
            <a:ext cx="44557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Use graphical method to solve</a:t>
            </a:r>
            <a:endParaRPr lang="en-GB" sz="2400" dirty="0"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497332" y="2338207"/>
            <a:ext cx="26056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y </a:t>
            </a:r>
            <a:r>
              <a:rPr lang="en-GB" sz="2400" dirty="0"/>
              <a:t>= 3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- 2</a:t>
            </a:r>
          </a:p>
          <a:p>
            <a:r>
              <a:rPr lang="en-GB" sz="2400" dirty="0"/>
              <a:t>2</a:t>
            </a:r>
            <a:r>
              <a:rPr lang="en-GB" sz="2400" i="1" dirty="0">
                <a:latin typeface="Times New Roman" pitchFamily="18" charset="0"/>
              </a:rPr>
              <a:t>x </a:t>
            </a:r>
            <a:r>
              <a:rPr lang="en-GB" sz="2400" dirty="0"/>
              <a:t>+</a:t>
            </a:r>
            <a:r>
              <a:rPr lang="en-GB" sz="2400" i="1" dirty="0">
                <a:latin typeface="Times New Roman" pitchFamily="18" charset="0"/>
              </a:rPr>
              <a:t> y </a:t>
            </a:r>
            <a:r>
              <a:rPr lang="en-GB" sz="2400" dirty="0"/>
              <a:t>= 13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166136" y="1488150"/>
            <a:ext cx="897786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The coordinates of the intersection point give us the solution to the equations</a:t>
            </a:r>
            <a:endParaRPr lang="en-GB" sz="2400" dirty="0"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64900" y="3800433"/>
            <a:ext cx="26056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y </a:t>
            </a:r>
            <a:r>
              <a:rPr lang="en-GB" sz="2400" dirty="0"/>
              <a:t>= 3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- 2</a:t>
            </a:r>
          </a:p>
          <a:p>
            <a:r>
              <a:rPr lang="en-GB" sz="2400" i="1" dirty="0">
                <a:latin typeface="Times New Roman" pitchFamily="18" charset="0"/>
              </a:rPr>
              <a:t>y </a:t>
            </a:r>
            <a:r>
              <a:rPr lang="en-GB" sz="2400" dirty="0"/>
              <a:t>= -2</a:t>
            </a:r>
            <a:r>
              <a:rPr lang="en-GB" sz="2400" i="1" dirty="0">
                <a:latin typeface="Times New Roman" pitchFamily="18" charset="0"/>
              </a:rPr>
              <a:t>x + </a:t>
            </a:r>
            <a:r>
              <a:rPr lang="en-GB" sz="2400" dirty="0"/>
              <a:t>13</a:t>
            </a:r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>
          <a:xfrm>
            <a:off x="349250" y="34916"/>
            <a:ext cx="8229600" cy="509028"/>
          </a:xfrm>
          <a:prstGeom prst="rect">
            <a:avLst/>
          </a:prstGeom>
        </p:spPr>
        <p:txBody>
          <a:bodyPr vert="horz" lIns="0" rIns="0" bIns="0" anchor="b">
            <a:normAutofit fontScale="77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Solving simultaneous equations using the GDC</a:t>
            </a:r>
            <a:endParaRPr lang="en-GB" sz="36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51E15E8-B30E-436A-836F-62E94EB962E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02194" y="4966114"/>
            <a:ext cx="900745" cy="1754788"/>
          </a:xfrm>
          <a:prstGeom prst="rect">
            <a:avLst/>
          </a:prstGeom>
        </p:spPr>
      </p:pic>
      <p:sp>
        <p:nvSpPr>
          <p:cNvPr id="12" name="Text Box 4">
            <a:extLst>
              <a:ext uri="{FF2B5EF4-FFF2-40B4-BE49-F238E27FC236}">
                <a16:creationId xmlns:a16="http://schemas.microsoft.com/office/drawing/2014/main" id="{FF2B6BF3-10F5-44AE-B83B-1BFEEDEC12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070" y="4530751"/>
            <a:ext cx="880928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Graphing display calculator to solve the Simultaneous equations using Graph</a:t>
            </a:r>
          </a:p>
        </p:txBody>
      </p:sp>
      <p:sp>
        <p:nvSpPr>
          <p:cNvPr id="14" name="Text Box 4">
            <a:extLst>
              <a:ext uri="{FF2B5EF4-FFF2-40B4-BE49-F238E27FC236}">
                <a16:creationId xmlns:a16="http://schemas.microsoft.com/office/drawing/2014/main" id="{91919993-D8AE-4E2D-8C8A-35DFB697C4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8003" y="5728400"/>
            <a:ext cx="11541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CASIO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607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8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8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8328" grpId="0" autoUpdateAnimBg="0"/>
      <p:bldP spid="568329" grpId="0" autoUpdateAnimBg="0"/>
      <p:bldP spid="2" grpId="0"/>
      <p:bldP spid="8" grpId="0" autoUpdateAnimBg="0"/>
      <p:bldP spid="9" grpId="0"/>
      <p:bldP spid="12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1867A5E-A52F-4ED9-A83A-3B47DE1BB878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2" y="822960"/>
            <a:ext cx="2817215" cy="5303520"/>
          </a:xfrm>
          <a:prstGeom prst="rect">
            <a:avLst/>
          </a:prstGeom>
        </p:spPr>
      </p:pic>
      <p:sp>
        <p:nvSpPr>
          <p:cNvPr id="568328" name="Text Box 8"/>
          <p:cNvSpPr txBox="1">
            <a:spLocks noChangeArrowheads="1"/>
          </p:cNvSpPr>
          <p:nvPr/>
        </p:nvSpPr>
        <p:spPr bwMode="auto">
          <a:xfrm>
            <a:off x="4436568" y="1909220"/>
            <a:ext cx="43564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i="1" dirty="0">
                <a:latin typeface="+mn-lt"/>
              </a:rPr>
              <a:t>Select GRAPH from the main MENU</a:t>
            </a:r>
            <a:endParaRPr lang="en-GB" sz="2400" dirty="0"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36568" y="695205"/>
            <a:ext cx="26056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y </a:t>
            </a:r>
            <a:r>
              <a:rPr lang="en-GB" sz="2400" dirty="0"/>
              <a:t>= 3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- 2</a:t>
            </a:r>
          </a:p>
          <a:p>
            <a:r>
              <a:rPr lang="en-GB" sz="2400" i="1" dirty="0">
                <a:latin typeface="Times New Roman" pitchFamily="18" charset="0"/>
              </a:rPr>
              <a:t>y </a:t>
            </a:r>
            <a:r>
              <a:rPr lang="en-GB" sz="2400" dirty="0"/>
              <a:t>= -2</a:t>
            </a:r>
            <a:r>
              <a:rPr lang="en-GB" sz="2400" i="1" dirty="0">
                <a:latin typeface="Times New Roman" pitchFamily="18" charset="0"/>
              </a:rPr>
              <a:t>x + </a:t>
            </a:r>
            <a:r>
              <a:rPr lang="en-GB" sz="2400" dirty="0"/>
              <a:t>13</a:t>
            </a: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349250" y="34916"/>
            <a:ext cx="8229600" cy="509028"/>
          </a:xfrm>
          <a:prstGeom prst="rect">
            <a:avLst/>
          </a:prstGeom>
        </p:spPr>
        <p:txBody>
          <a:bodyPr vert="horz" lIns="0" rIns="0" bIns="0" anchor="b">
            <a:normAutofit fontScale="77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Solving simultaneous equations using the GDC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385291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8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8328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8" name="Text Box 8"/>
          <p:cNvSpPr txBox="1">
            <a:spLocks noChangeArrowheads="1"/>
          </p:cNvSpPr>
          <p:nvPr/>
        </p:nvSpPr>
        <p:spPr bwMode="auto">
          <a:xfrm>
            <a:off x="4436568" y="1909220"/>
            <a:ext cx="43564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Select GRAPH from the main MENU</a:t>
            </a:r>
            <a:endParaRPr lang="en-GB" sz="2400" dirty="0"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36568" y="695205"/>
            <a:ext cx="26056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y </a:t>
            </a:r>
            <a:r>
              <a:rPr lang="en-GB" sz="2400" dirty="0"/>
              <a:t>= 3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- 2</a:t>
            </a:r>
          </a:p>
          <a:p>
            <a:r>
              <a:rPr lang="en-GB" sz="2400" i="1" dirty="0">
                <a:latin typeface="Times New Roman" pitchFamily="18" charset="0"/>
              </a:rPr>
              <a:t>y </a:t>
            </a:r>
            <a:r>
              <a:rPr lang="en-GB" sz="2400" dirty="0"/>
              <a:t>= -2</a:t>
            </a:r>
            <a:r>
              <a:rPr lang="en-GB" sz="2400" i="1" dirty="0">
                <a:latin typeface="Times New Roman" pitchFamily="18" charset="0"/>
              </a:rPr>
              <a:t>x + </a:t>
            </a:r>
            <a:r>
              <a:rPr lang="en-GB" sz="2400" dirty="0"/>
              <a:t>13</a:t>
            </a:r>
          </a:p>
        </p:txBody>
      </p:sp>
      <p:sp>
        <p:nvSpPr>
          <p:cNvPr id="2" name="Rectangle 1"/>
          <p:cNvSpPr/>
          <p:nvPr/>
        </p:nvSpPr>
        <p:spPr>
          <a:xfrm>
            <a:off x="4428000" y="2924944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Type 3x - 2 into </a:t>
            </a:r>
            <a:r>
              <a:rPr lang="en-GB" sz="2400" b="1" dirty="0">
                <a:latin typeface="+mn-lt"/>
              </a:rPr>
              <a:t>Y1</a:t>
            </a:r>
            <a:r>
              <a:rPr lang="en-GB" sz="2400" dirty="0">
                <a:latin typeface="+mn-lt"/>
              </a:rPr>
              <a:t> and </a:t>
            </a:r>
          </a:p>
          <a:p>
            <a:r>
              <a:rPr lang="en-GB" sz="2400" dirty="0">
                <a:latin typeface="+mn-lt"/>
              </a:rPr>
              <a:t>        -2x + 13 into </a:t>
            </a:r>
            <a:r>
              <a:rPr lang="en-GB" sz="2400" b="1" dirty="0">
                <a:latin typeface="+mn-lt"/>
              </a:rPr>
              <a:t>Y2</a:t>
            </a:r>
            <a:r>
              <a:rPr lang="en-GB" sz="2400" dirty="0">
                <a:latin typeface="+mn-lt"/>
              </a:rPr>
              <a:t>.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349250" y="34916"/>
            <a:ext cx="8229600" cy="509028"/>
          </a:xfrm>
          <a:prstGeom prst="rect">
            <a:avLst/>
          </a:prstGeom>
        </p:spPr>
        <p:txBody>
          <a:bodyPr vert="horz" lIns="0" rIns="0" bIns="0" anchor="b">
            <a:normAutofit fontScale="77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Solving simultaneous equations using the GDC</a:t>
            </a:r>
            <a:endParaRPr lang="en-GB" sz="36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856A930-A220-4D30-A4DE-7231346D3EC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822960"/>
            <a:ext cx="2811932" cy="530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104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8" name="Text Box 8"/>
          <p:cNvSpPr txBox="1">
            <a:spLocks noChangeArrowheads="1"/>
          </p:cNvSpPr>
          <p:nvPr/>
        </p:nvSpPr>
        <p:spPr bwMode="auto">
          <a:xfrm>
            <a:off x="4436568" y="1909220"/>
            <a:ext cx="43564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Select GRAPH from the main MENU</a:t>
            </a:r>
            <a:endParaRPr lang="en-GB" sz="2400" dirty="0"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36568" y="695205"/>
            <a:ext cx="26056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y </a:t>
            </a:r>
            <a:r>
              <a:rPr lang="en-GB" sz="2400" dirty="0"/>
              <a:t>= 3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- 2</a:t>
            </a:r>
          </a:p>
          <a:p>
            <a:r>
              <a:rPr lang="en-GB" sz="2400" i="1" dirty="0">
                <a:latin typeface="Times New Roman" pitchFamily="18" charset="0"/>
              </a:rPr>
              <a:t>y </a:t>
            </a:r>
            <a:r>
              <a:rPr lang="en-GB" sz="2400" dirty="0"/>
              <a:t>= -2</a:t>
            </a:r>
            <a:r>
              <a:rPr lang="en-GB" sz="2400" i="1" dirty="0">
                <a:latin typeface="Times New Roman" pitchFamily="18" charset="0"/>
              </a:rPr>
              <a:t>x + </a:t>
            </a:r>
            <a:r>
              <a:rPr lang="en-GB" sz="2400" dirty="0"/>
              <a:t>13</a:t>
            </a:r>
          </a:p>
        </p:txBody>
      </p:sp>
      <p:sp>
        <p:nvSpPr>
          <p:cNvPr id="2" name="Rectangle 1"/>
          <p:cNvSpPr/>
          <p:nvPr/>
        </p:nvSpPr>
        <p:spPr>
          <a:xfrm>
            <a:off x="4428000" y="2924944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Type 3x - 2 into </a:t>
            </a:r>
            <a:r>
              <a:rPr lang="en-GB" sz="2400" b="1" dirty="0">
                <a:latin typeface="+mn-lt"/>
              </a:rPr>
              <a:t>Y1</a:t>
            </a:r>
            <a:r>
              <a:rPr lang="en-GB" sz="2400" dirty="0">
                <a:latin typeface="+mn-lt"/>
              </a:rPr>
              <a:t> and </a:t>
            </a:r>
          </a:p>
          <a:p>
            <a:r>
              <a:rPr lang="en-GB" sz="2400" dirty="0">
                <a:latin typeface="+mn-lt"/>
              </a:rPr>
              <a:t>        -2x + 13 into </a:t>
            </a:r>
            <a:r>
              <a:rPr lang="en-GB" sz="2400" b="1" dirty="0">
                <a:latin typeface="+mn-lt"/>
              </a:rPr>
              <a:t>Y2</a:t>
            </a:r>
            <a:r>
              <a:rPr lang="en-GB" sz="2400" dirty="0">
                <a:latin typeface="+mn-lt"/>
              </a:rPr>
              <a:t>.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349250" y="34916"/>
            <a:ext cx="8229600" cy="509028"/>
          </a:xfrm>
          <a:prstGeom prst="rect">
            <a:avLst/>
          </a:prstGeom>
        </p:spPr>
        <p:txBody>
          <a:bodyPr vert="horz" lIns="0" rIns="0" bIns="0" anchor="b">
            <a:normAutofit fontScale="77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Solving simultaneous equations using the GDC</a:t>
            </a:r>
            <a:endParaRPr lang="en-GB" sz="36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DFBDDDF-B708-494D-B6B7-0752960022F7}"/>
              </a:ext>
            </a:extLst>
          </p:cNvPr>
          <p:cNvSpPr/>
          <p:nvPr/>
        </p:nvSpPr>
        <p:spPr>
          <a:xfrm>
            <a:off x="4428000" y="3926686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Press F6 (DRAW) to draw a graph of the functions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3151D46-F25D-464C-B553-A59D502FD5FA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2" y="822960"/>
            <a:ext cx="2816660" cy="530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872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8" name="Text Box 8"/>
          <p:cNvSpPr txBox="1">
            <a:spLocks noChangeArrowheads="1"/>
          </p:cNvSpPr>
          <p:nvPr/>
        </p:nvSpPr>
        <p:spPr bwMode="auto">
          <a:xfrm>
            <a:off x="4436568" y="1909220"/>
            <a:ext cx="43564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Select GRAPH from the main MENU</a:t>
            </a:r>
            <a:endParaRPr lang="en-GB" sz="2400" dirty="0"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36568" y="695205"/>
            <a:ext cx="26056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y </a:t>
            </a:r>
            <a:r>
              <a:rPr lang="en-GB" sz="2400" dirty="0"/>
              <a:t>= 3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- 2</a:t>
            </a:r>
          </a:p>
          <a:p>
            <a:r>
              <a:rPr lang="en-GB" sz="2400" i="1" dirty="0">
                <a:latin typeface="Times New Roman" pitchFamily="18" charset="0"/>
              </a:rPr>
              <a:t>y </a:t>
            </a:r>
            <a:r>
              <a:rPr lang="en-GB" sz="2400" dirty="0"/>
              <a:t>= -2</a:t>
            </a:r>
            <a:r>
              <a:rPr lang="en-GB" sz="2400" i="1" dirty="0">
                <a:latin typeface="Times New Roman" pitchFamily="18" charset="0"/>
              </a:rPr>
              <a:t>x + </a:t>
            </a:r>
            <a:r>
              <a:rPr lang="en-GB" sz="2400" dirty="0"/>
              <a:t>13</a:t>
            </a:r>
          </a:p>
        </p:txBody>
      </p:sp>
      <p:sp>
        <p:nvSpPr>
          <p:cNvPr id="2" name="Rectangle 1"/>
          <p:cNvSpPr/>
          <p:nvPr/>
        </p:nvSpPr>
        <p:spPr>
          <a:xfrm>
            <a:off x="4428000" y="292680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Type 3x - 2 into </a:t>
            </a:r>
            <a:r>
              <a:rPr lang="en-GB" sz="2400" b="1" dirty="0">
                <a:latin typeface="+mn-lt"/>
              </a:rPr>
              <a:t>Y1</a:t>
            </a:r>
            <a:r>
              <a:rPr lang="en-GB" sz="2400" dirty="0">
                <a:latin typeface="+mn-lt"/>
              </a:rPr>
              <a:t> and </a:t>
            </a:r>
          </a:p>
          <a:p>
            <a:r>
              <a:rPr lang="en-GB" sz="2400" dirty="0">
                <a:latin typeface="+mn-lt"/>
              </a:rPr>
              <a:t>        -2x + 13 into </a:t>
            </a:r>
            <a:r>
              <a:rPr lang="en-GB" sz="2400" b="1" dirty="0">
                <a:latin typeface="+mn-lt"/>
              </a:rPr>
              <a:t>Y2</a:t>
            </a:r>
            <a:r>
              <a:rPr lang="en-GB" sz="2400" dirty="0">
                <a:latin typeface="+mn-lt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4428000" y="3926686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Press F6 (DRAW) to draw a graph of the functions</a:t>
            </a: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349250" y="34916"/>
            <a:ext cx="8229600" cy="509028"/>
          </a:xfrm>
          <a:prstGeom prst="rect">
            <a:avLst/>
          </a:prstGeom>
        </p:spPr>
        <p:txBody>
          <a:bodyPr vert="horz" lIns="0" rIns="0" bIns="0" anchor="b">
            <a:normAutofit fontScale="77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Solving simultaneous equations using the GDC</a:t>
            </a:r>
            <a:endParaRPr lang="en-GB" sz="36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492279-9F67-49E5-A17F-C95651FCC366}"/>
              </a:ext>
            </a:extLst>
          </p:cNvPr>
          <p:cNvSpPr/>
          <p:nvPr/>
        </p:nvSpPr>
        <p:spPr>
          <a:xfrm>
            <a:off x="4428000" y="4811671"/>
            <a:ext cx="457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To find their point of intersection, press F5 (G-Solv)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36E1C12-A18B-4D1C-BA47-4206761E8964}"/>
              </a:ext>
            </a:extLst>
          </p:cNvPr>
          <p:cNvSpPr/>
          <p:nvPr/>
        </p:nvSpPr>
        <p:spPr>
          <a:xfrm>
            <a:off x="4462956" y="5668403"/>
            <a:ext cx="25223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F5 (ISCT).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D83F2B2-5B09-4EEF-9171-DC9C531BD47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7203" y="822960"/>
            <a:ext cx="2755289" cy="530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988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8" name="Text Box 8"/>
          <p:cNvSpPr txBox="1">
            <a:spLocks noChangeArrowheads="1"/>
          </p:cNvSpPr>
          <p:nvPr/>
        </p:nvSpPr>
        <p:spPr bwMode="auto">
          <a:xfrm>
            <a:off x="4436568" y="1909220"/>
            <a:ext cx="43564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n-lt"/>
              </a:rPr>
              <a:t>Select GRAPH from the main MENU</a:t>
            </a:r>
            <a:endParaRPr lang="en-GB" sz="2400" dirty="0"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36568" y="695205"/>
            <a:ext cx="26056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y </a:t>
            </a:r>
            <a:r>
              <a:rPr lang="en-GB" sz="2400" dirty="0"/>
              <a:t>= 3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/>
              <a:t> - 2</a:t>
            </a:r>
          </a:p>
          <a:p>
            <a:r>
              <a:rPr lang="en-GB" sz="2400" i="1" dirty="0">
                <a:latin typeface="Times New Roman" pitchFamily="18" charset="0"/>
              </a:rPr>
              <a:t>y </a:t>
            </a:r>
            <a:r>
              <a:rPr lang="en-GB" sz="2400" dirty="0"/>
              <a:t>= -2</a:t>
            </a:r>
            <a:r>
              <a:rPr lang="en-GB" sz="2400" i="1" dirty="0">
                <a:latin typeface="Times New Roman" pitchFamily="18" charset="0"/>
              </a:rPr>
              <a:t>x + </a:t>
            </a:r>
            <a:r>
              <a:rPr lang="en-GB" sz="2400" dirty="0"/>
              <a:t>13</a:t>
            </a:r>
          </a:p>
        </p:txBody>
      </p:sp>
      <p:sp>
        <p:nvSpPr>
          <p:cNvPr id="2" name="Rectangle 1"/>
          <p:cNvSpPr/>
          <p:nvPr/>
        </p:nvSpPr>
        <p:spPr>
          <a:xfrm>
            <a:off x="4428000" y="292680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Store 3x - 2 into </a:t>
            </a:r>
            <a:r>
              <a:rPr lang="en-GB" sz="2400" b="1" dirty="0">
                <a:latin typeface="+mn-lt"/>
              </a:rPr>
              <a:t>Y1</a:t>
            </a:r>
            <a:r>
              <a:rPr lang="en-GB" sz="2400" dirty="0">
                <a:latin typeface="+mn-lt"/>
              </a:rPr>
              <a:t> and </a:t>
            </a:r>
          </a:p>
          <a:p>
            <a:r>
              <a:rPr lang="en-GB" sz="2400" dirty="0">
                <a:latin typeface="+mn-lt"/>
              </a:rPr>
              <a:t>        -2x + 13 into </a:t>
            </a:r>
            <a:r>
              <a:rPr lang="en-GB" sz="2400" b="1" dirty="0">
                <a:latin typeface="+mn-lt"/>
              </a:rPr>
              <a:t>Y2</a:t>
            </a:r>
            <a:r>
              <a:rPr lang="en-GB" sz="2400" dirty="0">
                <a:latin typeface="+mn-lt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4428000" y="3928422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400" dirty="0">
                <a:latin typeface="+mn-lt"/>
              </a:rPr>
              <a:t>Press F6 (DRAW) to draw a graph of the functions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428000" y="4811671"/>
            <a:ext cx="457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To find their point of intersection, press F5 (G-Solv)</a:t>
            </a:r>
          </a:p>
        </p:txBody>
      </p:sp>
      <p:sp>
        <p:nvSpPr>
          <p:cNvPr id="7" name="Rectangle 6"/>
          <p:cNvSpPr/>
          <p:nvPr/>
        </p:nvSpPr>
        <p:spPr>
          <a:xfrm>
            <a:off x="4323728" y="6229468"/>
            <a:ext cx="44967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So, the solution is x = 3, y = 7.</a:t>
            </a:r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>
          <a:xfrm>
            <a:off x="349250" y="34916"/>
            <a:ext cx="8229600" cy="509028"/>
          </a:xfrm>
          <a:prstGeom prst="rect">
            <a:avLst/>
          </a:prstGeom>
        </p:spPr>
        <p:txBody>
          <a:bodyPr vert="horz" lIns="0" rIns="0" bIns="0" anchor="b">
            <a:normAutofit fontScale="77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Solving simultaneous equations using the GDC</a:t>
            </a:r>
            <a:endParaRPr lang="en-GB" sz="36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7AF0839-291C-46E3-BA07-0065EE4C7D6E}"/>
              </a:ext>
            </a:extLst>
          </p:cNvPr>
          <p:cNvSpPr/>
          <p:nvPr/>
        </p:nvSpPr>
        <p:spPr>
          <a:xfrm>
            <a:off x="4462956" y="5668403"/>
            <a:ext cx="25223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F5 (ISCT).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039679C-C931-4F2D-81E1-77265CAD373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2"/>
          <a:stretch/>
        </p:blipFill>
        <p:spPr>
          <a:xfrm>
            <a:off x="457201" y="822960"/>
            <a:ext cx="2813500" cy="5303520"/>
          </a:xfrm>
          <a:prstGeom prst="rect">
            <a:avLst/>
          </a:prstGeom>
        </p:spPr>
      </p:pic>
      <p:sp>
        <p:nvSpPr>
          <p:cNvPr id="12" name="Rectangle 11">
            <a:hlinkClick r:id="rId4" action="ppaction://hlinksldjump"/>
            <a:extLst>
              <a:ext uri="{FF2B5EF4-FFF2-40B4-BE49-F238E27FC236}">
                <a16:creationId xmlns:a16="http://schemas.microsoft.com/office/drawing/2014/main" id="{0E7EA667-4179-49BE-AB23-EB88A4CE80AC}"/>
              </a:ext>
            </a:extLst>
          </p:cNvPr>
          <p:cNvSpPr/>
          <p:nvPr/>
        </p:nvSpPr>
        <p:spPr>
          <a:xfrm>
            <a:off x="274320" y="146304"/>
            <a:ext cx="8725435" cy="65653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29374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4572000" cy="29374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16894" y="4050015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88194" y="448562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4896652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36576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F8896E2-D8DB-4758-8A10-D5AAB1A6E5AC}"/>
              </a:ext>
            </a:extLst>
          </p:cNvPr>
          <p:cNvSpPr txBox="1"/>
          <p:nvPr/>
        </p:nvSpPr>
        <p:spPr>
          <a:xfrm>
            <a:off x="76200" y="5342672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20% off in your next purchase from our website, just use this code when checkout: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MSUPPORT_20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3 CuadroTexto">
            <a:extLst>
              <a:ext uri="{FF2B5EF4-FFF2-40B4-BE49-F238E27FC236}">
                <a16:creationId xmlns:a16="http://schemas.microsoft.com/office/drawing/2014/main" id="{A1314E59-2631-4AFF-9F46-246705810A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218" y="3015969"/>
            <a:ext cx="533052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altLang="en-US" sz="2000" dirty="0">
                <a:latin typeface="Comic Sans MS" panose="030F0702030302020204" pitchFamily="66" charset="0"/>
              </a:rPr>
              <a:t>If the lines are </a:t>
            </a:r>
            <a:r>
              <a:rPr lang="en-GB" altLang="en-US" sz="2000" dirty="0">
                <a:solidFill>
                  <a:srgbClr val="FF3300"/>
                </a:solidFill>
                <a:latin typeface="Comic Sans MS" panose="030F0702030302020204" pitchFamily="66" charset="0"/>
              </a:rPr>
              <a:t>parallel but not identical</a:t>
            </a:r>
            <a:r>
              <a:rPr lang="en-GB" altLang="en-US" sz="2000" dirty="0">
                <a:latin typeface="Comic Sans MS" panose="030F0702030302020204" pitchFamily="66" charset="0"/>
              </a:rPr>
              <a:t>, the lines will never meet. The simultaneous equations have </a:t>
            </a:r>
            <a:r>
              <a:rPr lang="en-GB" altLang="en-US" sz="2000" dirty="0">
                <a:solidFill>
                  <a:srgbClr val="FF3300"/>
                </a:solidFill>
                <a:latin typeface="Comic Sans MS" panose="030F0702030302020204" pitchFamily="66" charset="0"/>
              </a:rPr>
              <a:t>no solution</a:t>
            </a:r>
            <a:r>
              <a:rPr lang="en-GB" altLang="en-US" sz="2000" dirty="0">
                <a:latin typeface="Comic Sans MS" panose="030F0702030302020204" pitchFamily="66" charset="0"/>
              </a:rPr>
              <a:t>.</a:t>
            </a:r>
            <a:endParaRPr lang="en-GB" altLang="en-US" sz="2000" dirty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4 CuadroTexto">
            <a:extLst>
              <a:ext uri="{FF2B5EF4-FFF2-40B4-BE49-F238E27FC236}">
                <a16:creationId xmlns:a16="http://schemas.microsoft.com/office/drawing/2014/main" id="{99F58CF5-178E-41CC-9E72-C9639B4952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218" y="1823923"/>
            <a:ext cx="855202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altLang="en-US" dirty="0">
                <a:latin typeface="Comic Sans MS" panose="030F0702030302020204" pitchFamily="66" charset="0"/>
              </a:rPr>
              <a:t>If we graph both equations on the same set of axes, any </a:t>
            </a:r>
            <a:r>
              <a:rPr lang="en-GB" altLang="en-US" dirty="0">
                <a:solidFill>
                  <a:srgbClr val="FF3300"/>
                </a:solidFill>
                <a:latin typeface="Comic Sans MS" panose="030F0702030302020204" pitchFamily="66" charset="0"/>
              </a:rPr>
              <a:t>point of intersection </a:t>
            </a:r>
            <a:r>
              <a:rPr lang="en-GB" altLang="en-US" dirty="0">
                <a:latin typeface="Comic Sans MS" panose="030F0702030302020204" pitchFamily="66" charset="0"/>
              </a:rPr>
              <a:t>correspond to a </a:t>
            </a:r>
            <a:r>
              <a:rPr lang="en-GB" altLang="en-US" dirty="0">
                <a:solidFill>
                  <a:srgbClr val="FF3300"/>
                </a:solidFill>
                <a:latin typeface="Comic Sans MS" panose="030F0702030302020204" pitchFamily="66" charset="0"/>
              </a:rPr>
              <a:t>simultaneous solution </a:t>
            </a:r>
            <a:r>
              <a:rPr lang="en-GB" altLang="en-US" dirty="0">
                <a:latin typeface="Comic Sans MS" panose="030F0702030302020204" pitchFamily="66" charset="0"/>
              </a:rPr>
              <a:t>of the equations</a:t>
            </a:r>
            <a:endParaRPr lang="en-GB" altLang="en-US" dirty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10 Rectángulo">
            <a:extLst>
              <a:ext uri="{FF2B5EF4-FFF2-40B4-BE49-F238E27FC236}">
                <a16:creationId xmlns:a16="http://schemas.microsoft.com/office/drawing/2014/main" id="{C1F16436-A20D-49B7-BF7D-A3AA5379CE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219" y="912938"/>
            <a:ext cx="855202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anose="030F0702030302020204" pitchFamily="66" charset="0"/>
              </a:rPr>
              <a:t>If we are given two linear equations involving </a:t>
            </a:r>
            <a:r>
              <a:rPr lang="en-GB" altLang="en-US" i="1" dirty="0">
                <a:cs typeface="Times New Roman" panose="02020603050405020304" pitchFamily="18" charset="0"/>
              </a:rPr>
              <a:t>x</a:t>
            </a:r>
            <a:r>
              <a:rPr lang="en-GB" altLang="en-US" dirty="0">
                <a:latin typeface="Comic Sans MS" panose="030F0702030302020204" pitchFamily="66" charset="0"/>
              </a:rPr>
              <a:t> and </a:t>
            </a:r>
            <a:r>
              <a:rPr lang="en-GB" altLang="en-US" i="1" dirty="0">
                <a:cs typeface="Times New Roman" panose="02020603050405020304" pitchFamily="18" charset="0"/>
              </a:rPr>
              <a:t>y</a:t>
            </a:r>
            <a:r>
              <a:rPr lang="en-GB" altLang="en-US" dirty="0">
                <a:latin typeface="Comic Sans MS" panose="030F0702030302020204" pitchFamily="66" charset="0"/>
              </a:rPr>
              <a:t>, the solution to each equation will form a straight line.</a:t>
            </a:r>
          </a:p>
        </p:txBody>
      </p:sp>
      <p:sp>
        <p:nvSpPr>
          <p:cNvPr id="36" name="3 CuadroTexto">
            <a:extLst>
              <a:ext uri="{FF2B5EF4-FFF2-40B4-BE49-F238E27FC236}">
                <a16:creationId xmlns:a16="http://schemas.microsoft.com/office/drawing/2014/main" id="{64A66AA6-4513-4AE9-9D4B-B34647CED3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990" y="4014836"/>
            <a:ext cx="533052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altLang="en-US" sz="2000" dirty="0">
                <a:latin typeface="Comic Sans MS" panose="030F0702030302020204" pitchFamily="66" charset="0"/>
              </a:rPr>
              <a:t>If the lines are </a:t>
            </a:r>
            <a:r>
              <a:rPr lang="en-GB" altLang="en-US" sz="2000" dirty="0">
                <a:solidFill>
                  <a:srgbClr val="FF3300"/>
                </a:solidFill>
                <a:latin typeface="Comic Sans MS" panose="030F0702030302020204" pitchFamily="66" charset="0"/>
              </a:rPr>
              <a:t>identical</a:t>
            </a:r>
            <a:r>
              <a:rPr lang="en-GB" altLang="en-US" sz="2000" dirty="0">
                <a:latin typeface="Comic Sans MS" panose="030F0702030302020204" pitchFamily="66" charset="0"/>
              </a:rPr>
              <a:t>, there will be infinitely many points of intersection. The simultaneous equations have </a:t>
            </a:r>
            <a:r>
              <a:rPr lang="en-GB" altLang="en-US" sz="2000" dirty="0">
                <a:solidFill>
                  <a:srgbClr val="FF3300"/>
                </a:solidFill>
                <a:latin typeface="Comic Sans MS" panose="030F0702030302020204" pitchFamily="66" charset="0"/>
              </a:rPr>
              <a:t>infinitely many solutions</a:t>
            </a:r>
            <a:r>
              <a:rPr lang="en-GB" altLang="en-US" sz="2000" dirty="0">
                <a:latin typeface="Comic Sans MS" panose="030F0702030302020204" pitchFamily="66" charset="0"/>
              </a:rPr>
              <a:t>.</a:t>
            </a:r>
            <a:endParaRPr lang="en-GB" altLang="en-US" sz="2000" dirty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3 CuadroTexto">
            <a:extLst>
              <a:ext uri="{FF2B5EF4-FFF2-40B4-BE49-F238E27FC236}">
                <a16:creationId xmlns:a16="http://schemas.microsoft.com/office/drawing/2014/main" id="{82065C7E-76D2-4E97-8DFD-97E47B0861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990" y="5281815"/>
            <a:ext cx="5091936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altLang="en-US" sz="2000" dirty="0">
                <a:latin typeface="Comic Sans MS" panose="030F0702030302020204" pitchFamily="66" charset="0"/>
              </a:rPr>
              <a:t>If the lines are </a:t>
            </a:r>
            <a:r>
              <a:rPr lang="en-GB" altLang="en-US" sz="2000" dirty="0">
                <a:solidFill>
                  <a:srgbClr val="FF3300"/>
                </a:solidFill>
                <a:latin typeface="Comic Sans MS" panose="030F0702030302020204" pitchFamily="66" charset="0"/>
              </a:rPr>
              <a:t>not parallel</a:t>
            </a:r>
            <a:r>
              <a:rPr lang="en-GB" altLang="en-US" sz="2000" dirty="0">
                <a:latin typeface="Comic Sans MS" panose="030F0702030302020204" pitchFamily="66" charset="0"/>
              </a:rPr>
              <a:t>, the lines will meet at exactly one point. The simultaneous equations have </a:t>
            </a:r>
            <a:r>
              <a:rPr lang="en-GB" altLang="en-US" sz="2000" dirty="0">
                <a:solidFill>
                  <a:srgbClr val="FF3300"/>
                </a:solidFill>
                <a:latin typeface="Comic Sans MS" panose="030F0702030302020204" pitchFamily="66" charset="0"/>
              </a:rPr>
              <a:t>exactly one solution</a:t>
            </a:r>
            <a:r>
              <a:rPr lang="en-GB" altLang="en-US" sz="2000" dirty="0">
                <a:latin typeface="Comic Sans MS" panose="030F0702030302020204" pitchFamily="66" charset="0"/>
              </a:rPr>
              <a:t>.</a:t>
            </a:r>
            <a:endParaRPr lang="en-GB" altLang="en-US" sz="2000" dirty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8AEDFB2-AFEE-4406-AA1B-BB28FFB98C62}"/>
              </a:ext>
            </a:extLst>
          </p:cNvPr>
          <p:cNvSpPr txBox="1"/>
          <p:nvPr/>
        </p:nvSpPr>
        <p:spPr>
          <a:xfrm>
            <a:off x="228600" y="184603"/>
            <a:ext cx="615813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3200" dirty="0">
                <a:solidFill>
                  <a:srgbClr val="0070C0"/>
                </a:solidFill>
                <a:latin typeface="Comic Sans MS" panose="030F0702030302020204" pitchFamily="66" charset="0"/>
              </a:rPr>
              <a:t>Simultaneous equations </a:t>
            </a:r>
            <a:endParaRPr lang="en-GB" sz="3200" dirty="0">
              <a:solidFill>
                <a:srgbClr val="0070C0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B5FD758-8000-4B92-9F98-EBF05B612FA7}"/>
              </a:ext>
            </a:extLst>
          </p:cNvPr>
          <p:cNvGrpSpPr/>
          <p:nvPr/>
        </p:nvGrpSpPr>
        <p:grpSpPr>
          <a:xfrm>
            <a:off x="5992837" y="2757268"/>
            <a:ext cx="1913206" cy="766532"/>
            <a:chOff x="5992837" y="2757268"/>
            <a:chExt cx="1913206" cy="766532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37F64B24-2F35-4EE0-839E-07381E92E954}"/>
                </a:ext>
              </a:extLst>
            </p:cNvPr>
            <p:cNvCxnSpPr/>
            <p:nvPr/>
          </p:nvCxnSpPr>
          <p:spPr>
            <a:xfrm flipV="1">
              <a:off x="5992837" y="2757268"/>
              <a:ext cx="1913206" cy="766532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C3842660-D3A7-479E-93E4-DB606B02C4B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738424" y="3064400"/>
              <a:ext cx="422031" cy="162734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triangle"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DC8E969-769D-429A-B157-11EE5D2C27D6}"/>
              </a:ext>
            </a:extLst>
          </p:cNvPr>
          <p:cNvGrpSpPr/>
          <p:nvPr/>
        </p:nvGrpSpPr>
        <p:grpSpPr>
          <a:xfrm>
            <a:off x="6386732" y="3128307"/>
            <a:ext cx="1913206" cy="766532"/>
            <a:chOff x="6386732" y="3128307"/>
            <a:chExt cx="1913206" cy="766532"/>
          </a:xfrm>
        </p:grpSpPr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40895E74-B482-4445-8937-B892DE3B59E4}"/>
                </a:ext>
              </a:extLst>
            </p:cNvPr>
            <p:cNvCxnSpPr/>
            <p:nvPr/>
          </p:nvCxnSpPr>
          <p:spPr>
            <a:xfrm flipV="1">
              <a:off x="6386732" y="3128307"/>
              <a:ext cx="1913206" cy="766532"/>
            </a:xfrm>
            <a:prstGeom prst="line">
              <a:avLst/>
            </a:prstGeom>
            <a:ln w="28575">
              <a:solidFill>
                <a:srgbClr val="FF99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F671A1ED-A578-4635-8A8B-B1F0626D3B9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949439" y="3506412"/>
              <a:ext cx="422031" cy="162734"/>
            </a:xfrm>
            <a:prstGeom prst="straightConnector1">
              <a:avLst/>
            </a:prstGeom>
            <a:ln w="28575">
              <a:solidFill>
                <a:srgbClr val="FF9933"/>
              </a:solidFill>
              <a:headEnd type="triangle"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75F2775B-D31C-4C79-AA13-B5D4C7EF7F10}"/>
              </a:ext>
            </a:extLst>
          </p:cNvPr>
          <p:cNvGrpSpPr/>
          <p:nvPr/>
        </p:nvGrpSpPr>
        <p:grpSpPr>
          <a:xfrm>
            <a:off x="6344529" y="3948424"/>
            <a:ext cx="1913206" cy="766532"/>
            <a:chOff x="5992837" y="2757268"/>
            <a:chExt cx="1913206" cy="766532"/>
          </a:xfrm>
        </p:grpSpPr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A2921FC1-C007-4335-9683-695611DCCAB7}"/>
                </a:ext>
              </a:extLst>
            </p:cNvPr>
            <p:cNvCxnSpPr/>
            <p:nvPr/>
          </p:nvCxnSpPr>
          <p:spPr>
            <a:xfrm flipV="1">
              <a:off x="5992837" y="2757268"/>
              <a:ext cx="1913206" cy="766532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3585E66D-87C1-4423-A226-9B501CB88DF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738424" y="3064400"/>
              <a:ext cx="422031" cy="162734"/>
            </a:xfrm>
            <a:prstGeom prst="straightConnector1">
              <a:avLst/>
            </a:prstGeom>
            <a:ln w="28575">
              <a:solidFill>
                <a:srgbClr val="00B050"/>
              </a:solidFill>
              <a:headEnd type="triangle"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CDA652E7-C420-4A2B-851A-813A8AFE2866}"/>
              </a:ext>
            </a:extLst>
          </p:cNvPr>
          <p:cNvGrpSpPr/>
          <p:nvPr/>
        </p:nvGrpSpPr>
        <p:grpSpPr>
          <a:xfrm>
            <a:off x="6738424" y="4319463"/>
            <a:ext cx="1913206" cy="766532"/>
            <a:chOff x="6386732" y="3128307"/>
            <a:chExt cx="1913206" cy="766532"/>
          </a:xfrm>
        </p:grpSpPr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8F3E493B-FABC-422C-9D2E-9DCF1E8F9C16}"/>
                </a:ext>
              </a:extLst>
            </p:cNvPr>
            <p:cNvCxnSpPr/>
            <p:nvPr/>
          </p:nvCxnSpPr>
          <p:spPr>
            <a:xfrm flipV="1">
              <a:off x="6386732" y="3128307"/>
              <a:ext cx="1913206" cy="766532"/>
            </a:xfrm>
            <a:prstGeom prst="line">
              <a:avLst/>
            </a:prstGeom>
            <a:ln w="28575">
              <a:solidFill>
                <a:srgbClr val="FF99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4880FD7B-E89D-4CDC-9891-60AD6FCE339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949439" y="3506412"/>
              <a:ext cx="422031" cy="162734"/>
            </a:xfrm>
            <a:prstGeom prst="straightConnector1">
              <a:avLst/>
            </a:prstGeom>
            <a:ln w="28575">
              <a:solidFill>
                <a:srgbClr val="FF9933"/>
              </a:solidFill>
              <a:headEnd type="triangle"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308044E9-72CA-45AE-AD16-924A64237AED}"/>
              </a:ext>
            </a:extLst>
          </p:cNvPr>
          <p:cNvCxnSpPr>
            <a:cxnSpLocks/>
          </p:cNvCxnSpPr>
          <p:nvPr/>
        </p:nvCxnSpPr>
        <p:spPr>
          <a:xfrm>
            <a:off x="6451740" y="5713501"/>
            <a:ext cx="2244436" cy="311395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C0CF916C-6566-4DCA-A4CC-EBAD4F8F32C3}"/>
              </a:ext>
            </a:extLst>
          </p:cNvPr>
          <p:cNvCxnSpPr/>
          <p:nvPr/>
        </p:nvCxnSpPr>
        <p:spPr>
          <a:xfrm flipV="1">
            <a:off x="6555543" y="5510619"/>
            <a:ext cx="1913206" cy="766532"/>
          </a:xfrm>
          <a:prstGeom prst="line">
            <a:avLst/>
          </a:prstGeom>
          <a:ln w="28575"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830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48148E-6 L 0.04201 0.05347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1" y="2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3 CuadroTexto">
            <a:extLst>
              <a:ext uri="{FF2B5EF4-FFF2-40B4-BE49-F238E27FC236}">
                <a16:creationId xmlns:a16="http://schemas.microsoft.com/office/drawing/2014/main" id="{AABA1F15-5EF3-4052-9584-3AAE3A512D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063" y="1092200"/>
            <a:ext cx="72326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altLang="en-US" dirty="0">
                <a:latin typeface="Comic Sans MS" panose="030F0702030302020204" pitchFamily="66" charset="0"/>
              </a:rPr>
              <a:t>To solve simultaneous equations </a:t>
            </a:r>
            <a:r>
              <a:rPr lang="en-GB" altLang="en-US" dirty="0">
                <a:solidFill>
                  <a:srgbClr val="FF3300"/>
                </a:solidFill>
                <a:latin typeface="Comic Sans MS" panose="030F0702030302020204" pitchFamily="66" charset="0"/>
              </a:rPr>
              <a:t>graphically:</a:t>
            </a:r>
          </a:p>
        </p:txBody>
      </p:sp>
      <p:sp>
        <p:nvSpPr>
          <p:cNvPr id="5" name="4 CuadroTexto">
            <a:extLst>
              <a:ext uri="{FF2B5EF4-FFF2-40B4-BE49-F238E27FC236}">
                <a16:creationId xmlns:a16="http://schemas.microsoft.com/office/drawing/2014/main" id="{A217A8C4-3A5C-4560-B667-0DA60A59FB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900" y="2008187"/>
            <a:ext cx="81994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altLang="en-US" dirty="0">
                <a:latin typeface="Comic Sans MS" panose="030F0702030302020204" pitchFamily="66" charset="0"/>
              </a:rPr>
              <a:t>Draw the graphs for both equations on one set of axes</a:t>
            </a:r>
            <a:endParaRPr lang="en-GB" altLang="en-US" dirty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6 CuadroTexto">
            <a:extLst>
              <a:ext uri="{FF2B5EF4-FFF2-40B4-BE49-F238E27FC236}">
                <a16:creationId xmlns:a16="http://schemas.microsoft.com/office/drawing/2014/main" id="{114106CE-2652-41ED-A052-EC2264DCC5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900" y="2967037"/>
            <a:ext cx="7234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altLang="en-US" dirty="0">
                <a:latin typeface="Comic Sans MS" panose="030F0702030302020204" pitchFamily="66" charset="0"/>
              </a:rPr>
              <a:t>The solution is where the graphs intersect.</a:t>
            </a:r>
            <a:endParaRPr lang="en-GB" altLang="en-US" dirty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7 CuadroTexto">
            <a:extLst>
              <a:ext uri="{FF2B5EF4-FFF2-40B4-BE49-F238E27FC236}">
                <a16:creationId xmlns:a16="http://schemas.microsoft.com/office/drawing/2014/main" id="{D87BF072-8398-4DCC-8C3F-AAB2E38D70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900" y="3925889"/>
            <a:ext cx="78597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altLang="en-US" dirty="0">
                <a:latin typeface="Comic Sans MS" panose="030F0702030302020204" pitchFamily="66" charset="0"/>
              </a:rPr>
              <a:t>If the graphs do not intersect, there is no solution</a:t>
            </a:r>
            <a:endParaRPr lang="en-GB" altLang="en-US" dirty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8 CuadroTexto">
            <a:extLst>
              <a:ext uri="{FF2B5EF4-FFF2-40B4-BE49-F238E27FC236}">
                <a16:creationId xmlns:a16="http://schemas.microsoft.com/office/drawing/2014/main" id="{DC493B44-5C41-492E-9F2D-4BD8D24F8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900" y="4884739"/>
            <a:ext cx="841851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altLang="en-US" dirty="0">
                <a:latin typeface="Comic Sans MS" panose="030F0702030302020204" pitchFamily="66" charset="0"/>
              </a:rPr>
              <a:t>If the graphs are the same, there is an infinite number of solutions</a:t>
            </a:r>
            <a:endParaRPr lang="en-GB" altLang="en-US" dirty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D4747AD-EDC3-4A4A-BB2C-7470AC436A6A}"/>
              </a:ext>
            </a:extLst>
          </p:cNvPr>
          <p:cNvSpPr txBox="1"/>
          <p:nvPr/>
        </p:nvSpPr>
        <p:spPr>
          <a:xfrm>
            <a:off x="228600" y="184603"/>
            <a:ext cx="615813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3200" dirty="0">
                <a:solidFill>
                  <a:srgbClr val="0070C0"/>
                </a:solidFill>
                <a:latin typeface="Comic Sans MS" panose="030F0702030302020204" pitchFamily="66" charset="0"/>
              </a:rPr>
              <a:t>Simultaneous equations </a:t>
            </a:r>
            <a:endParaRPr lang="en-GB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426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Text Box 9">
            <a:extLst>
              <a:ext uri="{FF2B5EF4-FFF2-40B4-BE49-F238E27FC236}">
                <a16:creationId xmlns:a16="http://schemas.microsoft.com/office/drawing/2014/main" id="{9A41D1D1-931D-4918-9E27-10C241154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038" y="2570545"/>
            <a:ext cx="321891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The easiest way to graph lines given in </a:t>
            </a:r>
            <a:r>
              <a:rPr lang="en-GB" sz="2000" b="1" dirty="0">
                <a:solidFill>
                  <a:srgbClr val="FF6600"/>
                </a:solidFill>
                <a:latin typeface="Comic Sans MS" panose="030F0702030302020204" pitchFamily="66" charset="0"/>
              </a:rPr>
              <a:t>general form </a:t>
            </a:r>
            <a:r>
              <a:rPr lang="en-GB" sz="2000" dirty="0">
                <a:latin typeface="Comic Sans MS" panose="030F0702030302020204" pitchFamily="66" charset="0"/>
              </a:rPr>
              <a:t>is to use the axes intercepts:</a:t>
            </a:r>
          </a:p>
        </p:txBody>
      </p:sp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24E6E5-D104-4361-B164-91C350284AF4}"/>
              </a:ext>
            </a:extLst>
          </p:cNvPr>
          <p:cNvSpPr txBox="1"/>
          <p:nvPr/>
        </p:nvSpPr>
        <p:spPr>
          <a:xfrm>
            <a:off x="110947" y="105506"/>
            <a:ext cx="79315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altLang="en-US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Graphical Solution of Simultaneous Equations</a:t>
            </a:r>
          </a:p>
        </p:txBody>
      </p:sp>
      <p:grpSp>
        <p:nvGrpSpPr>
          <p:cNvPr id="6" name="Group 2">
            <a:extLst>
              <a:ext uri="{FF2B5EF4-FFF2-40B4-BE49-F238E27FC236}">
                <a16:creationId xmlns:a16="http://schemas.microsoft.com/office/drawing/2014/main" id="{38BA3697-174F-47FA-83C4-E0ACCF9BBA50}"/>
              </a:ext>
            </a:extLst>
          </p:cNvPr>
          <p:cNvGrpSpPr>
            <a:grpSpLocks/>
          </p:cNvGrpSpPr>
          <p:nvPr/>
        </p:nvGrpSpPr>
        <p:grpSpPr bwMode="auto">
          <a:xfrm>
            <a:off x="3375203" y="1200608"/>
            <a:ext cx="5657850" cy="5565776"/>
            <a:chOff x="1064" y="368"/>
            <a:chExt cx="3564" cy="3506"/>
          </a:xfrm>
        </p:grpSpPr>
        <p:grpSp>
          <p:nvGrpSpPr>
            <p:cNvPr id="7" name="Group 3">
              <a:extLst>
                <a:ext uri="{FF2B5EF4-FFF2-40B4-BE49-F238E27FC236}">
                  <a16:creationId xmlns:a16="http://schemas.microsoft.com/office/drawing/2014/main" id="{588BC7E9-8554-49F3-BE52-C82DDCC4A22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1244" y="616"/>
              <a:chExt cx="3140" cy="3140"/>
            </a:xfrm>
          </p:grpSpPr>
          <p:grpSp>
            <p:nvGrpSpPr>
              <p:cNvPr id="54" name="Group 4">
                <a:extLst>
                  <a:ext uri="{FF2B5EF4-FFF2-40B4-BE49-F238E27FC236}">
                    <a16:creationId xmlns:a16="http://schemas.microsoft.com/office/drawing/2014/main" id="{F9012A07-4270-411B-A0DC-ED69A96BFF0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57" name="Rectangle 5">
                  <a:extLst>
                    <a:ext uri="{FF2B5EF4-FFF2-40B4-BE49-F238E27FC236}">
                      <a16:creationId xmlns:a16="http://schemas.microsoft.com/office/drawing/2014/main" id="{56535FD5-E0C0-4493-8D3F-6BE1BDBCC3B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8" name="Rectangle 6">
                  <a:extLst>
                    <a:ext uri="{FF2B5EF4-FFF2-40B4-BE49-F238E27FC236}">
                      <a16:creationId xmlns:a16="http://schemas.microsoft.com/office/drawing/2014/main" id="{604D507E-4835-44C0-A2E7-764D8110025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" name="Rectangle 7">
                  <a:extLst>
                    <a:ext uri="{FF2B5EF4-FFF2-40B4-BE49-F238E27FC236}">
                      <a16:creationId xmlns:a16="http://schemas.microsoft.com/office/drawing/2014/main" id="{369EC289-596D-4124-9EF0-9D8DF10C98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0" name="Rectangle 8">
                  <a:extLst>
                    <a:ext uri="{FF2B5EF4-FFF2-40B4-BE49-F238E27FC236}">
                      <a16:creationId xmlns:a16="http://schemas.microsoft.com/office/drawing/2014/main" id="{0C7589A0-1C4B-4535-870F-C74F9119464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1" name="Rectangle 9">
                  <a:extLst>
                    <a:ext uri="{FF2B5EF4-FFF2-40B4-BE49-F238E27FC236}">
                      <a16:creationId xmlns:a16="http://schemas.microsoft.com/office/drawing/2014/main" id="{C2A8D906-3C74-468C-A4CC-BF6F0B9795F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2" name="Rectangle 10">
                  <a:extLst>
                    <a:ext uri="{FF2B5EF4-FFF2-40B4-BE49-F238E27FC236}">
                      <a16:creationId xmlns:a16="http://schemas.microsoft.com/office/drawing/2014/main" id="{F455BB35-488A-42BA-B388-0F5E2D0C19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3" name="Rectangle 11">
                  <a:extLst>
                    <a:ext uri="{FF2B5EF4-FFF2-40B4-BE49-F238E27FC236}">
                      <a16:creationId xmlns:a16="http://schemas.microsoft.com/office/drawing/2014/main" id="{A4AA34C1-2887-414A-9CBF-2C8E0C893F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4" name="Rectangle 12">
                  <a:extLst>
                    <a:ext uri="{FF2B5EF4-FFF2-40B4-BE49-F238E27FC236}">
                      <a16:creationId xmlns:a16="http://schemas.microsoft.com/office/drawing/2014/main" id="{68F9B744-AB10-4F3E-BC6C-0D23B1D317A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5" name="Rectangle 13">
                  <a:extLst>
                    <a:ext uri="{FF2B5EF4-FFF2-40B4-BE49-F238E27FC236}">
                      <a16:creationId xmlns:a16="http://schemas.microsoft.com/office/drawing/2014/main" id="{B375D51E-6F40-485D-B2AC-B85AB5F6E0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6" name="Rectangle 14">
                  <a:extLst>
                    <a:ext uri="{FF2B5EF4-FFF2-40B4-BE49-F238E27FC236}">
                      <a16:creationId xmlns:a16="http://schemas.microsoft.com/office/drawing/2014/main" id="{AE2C62FE-0030-4749-B4C9-6E8A13B2EEF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7" name="Rectangle 15">
                  <a:extLst>
                    <a:ext uri="{FF2B5EF4-FFF2-40B4-BE49-F238E27FC236}">
                      <a16:creationId xmlns:a16="http://schemas.microsoft.com/office/drawing/2014/main" id="{D80C0D2D-6B09-4A0F-B4BA-528413D775F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8" name="Rectangle 16">
                  <a:extLst>
                    <a:ext uri="{FF2B5EF4-FFF2-40B4-BE49-F238E27FC236}">
                      <a16:creationId xmlns:a16="http://schemas.microsoft.com/office/drawing/2014/main" id="{C600E1DB-AD3E-4298-8611-6106B5F261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9" name="Rectangle 17">
                  <a:extLst>
                    <a:ext uri="{FF2B5EF4-FFF2-40B4-BE49-F238E27FC236}">
                      <a16:creationId xmlns:a16="http://schemas.microsoft.com/office/drawing/2014/main" id="{03812A74-991C-4BBE-BE4B-7D3DF7449C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0" name="Rectangle 18">
                  <a:extLst>
                    <a:ext uri="{FF2B5EF4-FFF2-40B4-BE49-F238E27FC236}">
                      <a16:creationId xmlns:a16="http://schemas.microsoft.com/office/drawing/2014/main" id="{EC815D01-FC79-4206-9B94-DE2E698C34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1" name="Rectangle 19">
                  <a:extLst>
                    <a:ext uri="{FF2B5EF4-FFF2-40B4-BE49-F238E27FC236}">
                      <a16:creationId xmlns:a16="http://schemas.microsoft.com/office/drawing/2014/main" id="{54E4120B-09DE-4C91-9889-1055779428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2" name="Rectangle 20">
                  <a:extLst>
                    <a:ext uri="{FF2B5EF4-FFF2-40B4-BE49-F238E27FC236}">
                      <a16:creationId xmlns:a16="http://schemas.microsoft.com/office/drawing/2014/main" id="{F82B9E25-756C-4081-A71D-9E82BCF6B8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3" name="Rectangle 21">
                  <a:extLst>
                    <a:ext uri="{FF2B5EF4-FFF2-40B4-BE49-F238E27FC236}">
                      <a16:creationId xmlns:a16="http://schemas.microsoft.com/office/drawing/2014/main" id="{EA90D357-B76A-450A-A066-BDA913D784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4" name="Rectangle 22">
                  <a:extLst>
                    <a:ext uri="{FF2B5EF4-FFF2-40B4-BE49-F238E27FC236}">
                      <a16:creationId xmlns:a16="http://schemas.microsoft.com/office/drawing/2014/main" id="{2C738EBA-84DD-4DCE-8539-2A95576FE40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5" name="Rectangle 23">
                  <a:extLst>
                    <a:ext uri="{FF2B5EF4-FFF2-40B4-BE49-F238E27FC236}">
                      <a16:creationId xmlns:a16="http://schemas.microsoft.com/office/drawing/2014/main" id="{2C39AD46-8E8B-42D4-85D6-AE4F0DCBB5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6" name="Rectangle 24">
                  <a:extLst>
                    <a:ext uri="{FF2B5EF4-FFF2-40B4-BE49-F238E27FC236}">
                      <a16:creationId xmlns:a16="http://schemas.microsoft.com/office/drawing/2014/main" id="{8B4CEB09-A203-48DF-B7D7-1A32688BD7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7" name="Rectangle 25">
                  <a:extLst>
                    <a:ext uri="{FF2B5EF4-FFF2-40B4-BE49-F238E27FC236}">
                      <a16:creationId xmlns:a16="http://schemas.microsoft.com/office/drawing/2014/main" id="{1871DBAA-A4C1-43C9-9F74-6884B5F5CD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8" name="Rectangle 26">
                  <a:extLst>
                    <a:ext uri="{FF2B5EF4-FFF2-40B4-BE49-F238E27FC236}">
                      <a16:creationId xmlns:a16="http://schemas.microsoft.com/office/drawing/2014/main" id="{06C5492A-D15B-4683-89A3-65D6315A48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9" name="Rectangle 27">
                  <a:extLst>
                    <a:ext uri="{FF2B5EF4-FFF2-40B4-BE49-F238E27FC236}">
                      <a16:creationId xmlns:a16="http://schemas.microsoft.com/office/drawing/2014/main" id="{8366180C-17C9-4E9F-A615-5CB1DC2A5FA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0" name="Rectangle 28">
                  <a:extLst>
                    <a:ext uri="{FF2B5EF4-FFF2-40B4-BE49-F238E27FC236}">
                      <a16:creationId xmlns:a16="http://schemas.microsoft.com/office/drawing/2014/main" id="{6640E685-0F85-44DB-838E-0AD8F92654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1" name="Rectangle 29">
                  <a:extLst>
                    <a:ext uri="{FF2B5EF4-FFF2-40B4-BE49-F238E27FC236}">
                      <a16:creationId xmlns:a16="http://schemas.microsoft.com/office/drawing/2014/main" id="{BEFE6724-2C5C-4063-828A-DCCCE6483C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2" name="Rectangle 30">
                  <a:extLst>
                    <a:ext uri="{FF2B5EF4-FFF2-40B4-BE49-F238E27FC236}">
                      <a16:creationId xmlns:a16="http://schemas.microsoft.com/office/drawing/2014/main" id="{D0B44CB5-4909-400A-9158-635C38448C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3" name="Rectangle 31">
                  <a:extLst>
                    <a:ext uri="{FF2B5EF4-FFF2-40B4-BE49-F238E27FC236}">
                      <a16:creationId xmlns:a16="http://schemas.microsoft.com/office/drawing/2014/main" id="{E7C7E329-D346-4979-A418-CE0F15C748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4" name="Rectangle 32">
                  <a:extLst>
                    <a:ext uri="{FF2B5EF4-FFF2-40B4-BE49-F238E27FC236}">
                      <a16:creationId xmlns:a16="http://schemas.microsoft.com/office/drawing/2014/main" id="{E79BC220-AAD8-4009-A699-5E9711CF7B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5" name="Rectangle 33">
                  <a:extLst>
                    <a:ext uri="{FF2B5EF4-FFF2-40B4-BE49-F238E27FC236}">
                      <a16:creationId xmlns:a16="http://schemas.microsoft.com/office/drawing/2014/main" id="{11275826-CF4D-405A-B2B7-258D35DB8E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6" name="Rectangle 34">
                  <a:extLst>
                    <a:ext uri="{FF2B5EF4-FFF2-40B4-BE49-F238E27FC236}">
                      <a16:creationId xmlns:a16="http://schemas.microsoft.com/office/drawing/2014/main" id="{54359F26-EF5D-4A05-9B56-8B4AC7051B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7" name="Rectangle 35">
                  <a:extLst>
                    <a:ext uri="{FF2B5EF4-FFF2-40B4-BE49-F238E27FC236}">
                      <a16:creationId xmlns:a16="http://schemas.microsoft.com/office/drawing/2014/main" id="{6A68AB99-7A66-4FAD-A57E-10469E4CBE4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8" name="Rectangle 36">
                  <a:extLst>
                    <a:ext uri="{FF2B5EF4-FFF2-40B4-BE49-F238E27FC236}">
                      <a16:creationId xmlns:a16="http://schemas.microsoft.com/office/drawing/2014/main" id="{D1E83C27-1F5D-4AB8-8F84-FA86B59929F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9" name="Rectangle 37">
                  <a:extLst>
                    <a:ext uri="{FF2B5EF4-FFF2-40B4-BE49-F238E27FC236}">
                      <a16:creationId xmlns:a16="http://schemas.microsoft.com/office/drawing/2014/main" id="{421C94B4-1304-42B5-93C9-78B2318B0C9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0" name="Rectangle 38">
                  <a:extLst>
                    <a:ext uri="{FF2B5EF4-FFF2-40B4-BE49-F238E27FC236}">
                      <a16:creationId xmlns:a16="http://schemas.microsoft.com/office/drawing/2014/main" id="{2A758004-D0F0-46BB-8DD9-D0ACAABFB3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1" name="Rectangle 39">
                  <a:extLst>
                    <a:ext uri="{FF2B5EF4-FFF2-40B4-BE49-F238E27FC236}">
                      <a16:creationId xmlns:a16="http://schemas.microsoft.com/office/drawing/2014/main" id="{87CAF77F-9080-4A4D-A0A7-35711C5CFFD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2" name="Rectangle 40">
                  <a:extLst>
                    <a:ext uri="{FF2B5EF4-FFF2-40B4-BE49-F238E27FC236}">
                      <a16:creationId xmlns:a16="http://schemas.microsoft.com/office/drawing/2014/main" id="{F3C69E67-234D-4C3F-AEBD-62AA4840127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3" name="Rectangle 41">
                  <a:extLst>
                    <a:ext uri="{FF2B5EF4-FFF2-40B4-BE49-F238E27FC236}">
                      <a16:creationId xmlns:a16="http://schemas.microsoft.com/office/drawing/2014/main" id="{1D1E1C4D-3FC7-4C5F-8F7C-DEF9F9F2A7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4" name="Rectangle 42">
                  <a:extLst>
                    <a:ext uri="{FF2B5EF4-FFF2-40B4-BE49-F238E27FC236}">
                      <a16:creationId xmlns:a16="http://schemas.microsoft.com/office/drawing/2014/main" id="{9590FB79-0FB5-4E13-9C02-8E11CC4D15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5" name="Rectangle 43">
                  <a:extLst>
                    <a:ext uri="{FF2B5EF4-FFF2-40B4-BE49-F238E27FC236}">
                      <a16:creationId xmlns:a16="http://schemas.microsoft.com/office/drawing/2014/main" id="{61DADD21-A46D-489E-8C7B-E035F308289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6" name="Rectangle 44">
                  <a:extLst>
                    <a:ext uri="{FF2B5EF4-FFF2-40B4-BE49-F238E27FC236}">
                      <a16:creationId xmlns:a16="http://schemas.microsoft.com/office/drawing/2014/main" id="{D6E0560A-2030-471F-9552-C7178A46F7C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7" name="Rectangle 45">
                  <a:extLst>
                    <a:ext uri="{FF2B5EF4-FFF2-40B4-BE49-F238E27FC236}">
                      <a16:creationId xmlns:a16="http://schemas.microsoft.com/office/drawing/2014/main" id="{4CD30E06-74B9-4D5A-8D5C-0A88D9F123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8" name="Rectangle 46">
                  <a:extLst>
                    <a:ext uri="{FF2B5EF4-FFF2-40B4-BE49-F238E27FC236}">
                      <a16:creationId xmlns:a16="http://schemas.microsoft.com/office/drawing/2014/main" id="{5E31CC96-BFD2-463C-B9AE-28FB7D1492B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9" name="Rectangle 47">
                  <a:extLst>
                    <a:ext uri="{FF2B5EF4-FFF2-40B4-BE49-F238E27FC236}">
                      <a16:creationId xmlns:a16="http://schemas.microsoft.com/office/drawing/2014/main" id="{9B6AA967-D802-4294-93F9-308312F9C7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0" name="Rectangle 48">
                  <a:extLst>
                    <a:ext uri="{FF2B5EF4-FFF2-40B4-BE49-F238E27FC236}">
                      <a16:creationId xmlns:a16="http://schemas.microsoft.com/office/drawing/2014/main" id="{07DE222F-EF40-444B-8B8D-56A089D032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1" name="Rectangle 49">
                  <a:extLst>
                    <a:ext uri="{FF2B5EF4-FFF2-40B4-BE49-F238E27FC236}">
                      <a16:creationId xmlns:a16="http://schemas.microsoft.com/office/drawing/2014/main" id="{95A82951-878C-40B1-AECA-5F22C8DBD3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2" name="Rectangle 50">
                  <a:extLst>
                    <a:ext uri="{FF2B5EF4-FFF2-40B4-BE49-F238E27FC236}">
                      <a16:creationId xmlns:a16="http://schemas.microsoft.com/office/drawing/2014/main" id="{B9BF5072-478A-4A82-8280-4BED296247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3" name="Rectangle 51">
                  <a:extLst>
                    <a:ext uri="{FF2B5EF4-FFF2-40B4-BE49-F238E27FC236}">
                      <a16:creationId xmlns:a16="http://schemas.microsoft.com/office/drawing/2014/main" id="{B3DB82C4-6710-4087-A6A3-7EB1AF14F6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4" name="Rectangle 52">
                  <a:extLst>
                    <a:ext uri="{FF2B5EF4-FFF2-40B4-BE49-F238E27FC236}">
                      <a16:creationId xmlns:a16="http://schemas.microsoft.com/office/drawing/2014/main" id="{F9D858D1-C74E-4514-87B6-6B085753F9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5" name="Rectangle 53">
                  <a:extLst>
                    <a:ext uri="{FF2B5EF4-FFF2-40B4-BE49-F238E27FC236}">
                      <a16:creationId xmlns:a16="http://schemas.microsoft.com/office/drawing/2014/main" id="{D5ED605D-77B6-4927-BE69-A728C79BB4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6" name="Rectangle 54">
                  <a:extLst>
                    <a:ext uri="{FF2B5EF4-FFF2-40B4-BE49-F238E27FC236}">
                      <a16:creationId xmlns:a16="http://schemas.microsoft.com/office/drawing/2014/main" id="{206AB239-31A4-4553-90D4-DAB9B355C7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7" name="Rectangle 55">
                  <a:extLst>
                    <a:ext uri="{FF2B5EF4-FFF2-40B4-BE49-F238E27FC236}">
                      <a16:creationId xmlns:a16="http://schemas.microsoft.com/office/drawing/2014/main" id="{CC440EA5-60C8-4F6E-AB42-7EB50C55DD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8" name="Rectangle 56">
                  <a:extLst>
                    <a:ext uri="{FF2B5EF4-FFF2-40B4-BE49-F238E27FC236}">
                      <a16:creationId xmlns:a16="http://schemas.microsoft.com/office/drawing/2014/main" id="{60340A6E-C322-445F-969C-5709DF79515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9" name="Rectangle 57">
                  <a:extLst>
                    <a:ext uri="{FF2B5EF4-FFF2-40B4-BE49-F238E27FC236}">
                      <a16:creationId xmlns:a16="http://schemas.microsoft.com/office/drawing/2014/main" id="{285CD065-6AC0-4599-940F-E31AA1E9339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0" name="Rectangle 58">
                  <a:extLst>
                    <a:ext uri="{FF2B5EF4-FFF2-40B4-BE49-F238E27FC236}">
                      <a16:creationId xmlns:a16="http://schemas.microsoft.com/office/drawing/2014/main" id="{15E60B51-4A3C-45B2-B80E-1105CB4EC96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1" name="Rectangle 59">
                  <a:extLst>
                    <a:ext uri="{FF2B5EF4-FFF2-40B4-BE49-F238E27FC236}">
                      <a16:creationId xmlns:a16="http://schemas.microsoft.com/office/drawing/2014/main" id="{9B547624-C0EF-4296-BCE1-449906E934B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2" name="Rectangle 60">
                  <a:extLst>
                    <a:ext uri="{FF2B5EF4-FFF2-40B4-BE49-F238E27FC236}">
                      <a16:creationId xmlns:a16="http://schemas.microsoft.com/office/drawing/2014/main" id="{D4531CDD-9218-4D48-B41D-ECF065CF9E4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3" name="Rectangle 61">
                  <a:extLst>
                    <a:ext uri="{FF2B5EF4-FFF2-40B4-BE49-F238E27FC236}">
                      <a16:creationId xmlns:a16="http://schemas.microsoft.com/office/drawing/2014/main" id="{62542D78-9C4A-4C1C-B42C-B78F550380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4" name="Rectangle 62">
                  <a:extLst>
                    <a:ext uri="{FF2B5EF4-FFF2-40B4-BE49-F238E27FC236}">
                      <a16:creationId xmlns:a16="http://schemas.microsoft.com/office/drawing/2014/main" id="{E978D2A4-D3DD-4C33-91E0-B9E873965A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5" name="Rectangle 63">
                  <a:extLst>
                    <a:ext uri="{FF2B5EF4-FFF2-40B4-BE49-F238E27FC236}">
                      <a16:creationId xmlns:a16="http://schemas.microsoft.com/office/drawing/2014/main" id="{E74812E0-DAF8-4ABF-8999-42F3783DB2C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6" name="Rectangle 64">
                  <a:extLst>
                    <a:ext uri="{FF2B5EF4-FFF2-40B4-BE49-F238E27FC236}">
                      <a16:creationId xmlns:a16="http://schemas.microsoft.com/office/drawing/2014/main" id="{C803A2E7-C8CC-4DD6-A259-FB668966709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7" name="Rectangle 65">
                  <a:extLst>
                    <a:ext uri="{FF2B5EF4-FFF2-40B4-BE49-F238E27FC236}">
                      <a16:creationId xmlns:a16="http://schemas.microsoft.com/office/drawing/2014/main" id="{6EC52A19-A1EA-4E91-8AE7-E62819DDB5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8" name="Rectangle 66">
                  <a:extLst>
                    <a:ext uri="{FF2B5EF4-FFF2-40B4-BE49-F238E27FC236}">
                      <a16:creationId xmlns:a16="http://schemas.microsoft.com/office/drawing/2014/main" id="{3CFFFBA3-28D6-44A1-ABA9-3235E71A16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9" name="Rectangle 67">
                  <a:extLst>
                    <a:ext uri="{FF2B5EF4-FFF2-40B4-BE49-F238E27FC236}">
                      <a16:creationId xmlns:a16="http://schemas.microsoft.com/office/drawing/2014/main" id="{0BA5C22A-E128-4ADE-AF65-F277AD762B7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0" name="Rectangle 68">
                  <a:extLst>
                    <a:ext uri="{FF2B5EF4-FFF2-40B4-BE49-F238E27FC236}">
                      <a16:creationId xmlns:a16="http://schemas.microsoft.com/office/drawing/2014/main" id="{4E6B1C23-FC6D-4277-9D14-A8B2322F346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1" name="Rectangle 69">
                  <a:extLst>
                    <a:ext uri="{FF2B5EF4-FFF2-40B4-BE49-F238E27FC236}">
                      <a16:creationId xmlns:a16="http://schemas.microsoft.com/office/drawing/2014/main" id="{EB4F3F0E-E3BA-4D1B-A754-9D4E680EEF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2" name="Rectangle 70">
                  <a:extLst>
                    <a:ext uri="{FF2B5EF4-FFF2-40B4-BE49-F238E27FC236}">
                      <a16:creationId xmlns:a16="http://schemas.microsoft.com/office/drawing/2014/main" id="{31FF53A0-5479-4A2C-8D32-2F3E2F3129A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3" name="Rectangle 71">
                  <a:extLst>
                    <a:ext uri="{FF2B5EF4-FFF2-40B4-BE49-F238E27FC236}">
                      <a16:creationId xmlns:a16="http://schemas.microsoft.com/office/drawing/2014/main" id="{68317503-5445-4503-BD68-B18DFC19CD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4" name="Rectangle 72">
                  <a:extLst>
                    <a:ext uri="{FF2B5EF4-FFF2-40B4-BE49-F238E27FC236}">
                      <a16:creationId xmlns:a16="http://schemas.microsoft.com/office/drawing/2014/main" id="{0A83577B-E47E-4C4C-94A4-41477DF10C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5" name="Rectangle 73">
                  <a:extLst>
                    <a:ext uri="{FF2B5EF4-FFF2-40B4-BE49-F238E27FC236}">
                      <a16:creationId xmlns:a16="http://schemas.microsoft.com/office/drawing/2014/main" id="{60DDC6E9-A51E-4654-AD3F-B57425371A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6" name="Rectangle 74">
                  <a:extLst>
                    <a:ext uri="{FF2B5EF4-FFF2-40B4-BE49-F238E27FC236}">
                      <a16:creationId xmlns:a16="http://schemas.microsoft.com/office/drawing/2014/main" id="{91849E41-DAF1-4D06-9A38-04EAC097CE0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7" name="Rectangle 75">
                  <a:extLst>
                    <a:ext uri="{FF2B5EF4-FFF2-40B4-BE49-F238E27FC236}">
                      <a16:creationId xmlns:a16="http://schemas.microsoft.com/office/drawing/2014/main" id="{7ECB05D1-BB83-48E4-A848-1DEBB21D39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8" name="Rectangle 76">
                  <a:extLst>
                    <a:ext uri="{FF2B5EF4-FFF2-40B4-BE49-F238E27FC236}">
                      <a16:creationId xmlns:a16="http://schemas.microsoft.com/office/drawing/2014/main" id="{E80ED334-C852-4DBD-BC0E-955285F391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9" name="Rectangle 77">
                  <a:extLst>
                    <a:ext uri="{FF2B5EF4-FFF2-40B4-BE49-F238E27FC236}">
                      <a16:creationId xmlns:a16="http://schemas.microsoft.com/office/drawing/2014/main" id="{CCD35442-263A-490A-8321-83E9DD7BDD2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0" name="Rectangle 78">
                  <a:extLst>
                    <a:ext uri="{FF2B5EF4-FFF2-40B4-BE49-F238E27FC236}">
                      <a16:creationId xmlns:a16="http://schemas.microsoft.com/office/drawing/2014/main" id="{18EC1172-1093-4464-9346-F72F1F9FBB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1" name="Rectangle 79">
                  <a:extLst>
                    <a:ext uri="{FF2B5EF4-FFF2-40B4-BE49-F238E27FC236}">
                      <a16:creationId xmlns:a16="http://schemas.microsoft.com/office/drawing/2014/main" id="{0252CFAF-5FAB-495B-9CD7-6CCFA986A68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2" name="Rectangle 80">
                  <a:extLst>
                    <a:ext uri="{FF2B5EF4-FFF2-40B4-BE49-F238E27FC236}">
                      <a16:creationId xmlns:a16="http://schemas.microsoft.com/office/drawing/2014/main" id="{1D004C45-1BD7-4FC7-ADDB-247466CEB0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3" name="Rectangle 81">
                  <a:extLst>
                    <a:ext uri="{FF2B5EF4-FFF2-40B4-BE49-F238E27FC236}">
                      <a16:creationId xmlns:a16="http://schemas.microsoft.com/office/drawing/2014/main" id="{CD007DAA-9778-4593-A784-89E5BE31F02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4" name="Rectangle 82">
                  <a:extLst>
                    <a:ext uri="{FF2B5EF4-FFF2-40B4-BE49-F238E27FC236}">
                      <a16:creationId xmlns:a16="http://schemas.microsoft.com/office/drawing/2014/main" id="{7BA1E985-6DFE-4E44-A0CB-7F0FF0EDF7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5" name="Rectangle 83">
                  <a:extLst>
                    <a:ext uri="{FF2B5EF4-FFF2-40B4-BE49-F238E27FC236}">
                      <a16:creationId xmlns:a16="http://schemas.microsoft.com/office/drawing/2014/main" id="{0DE233DD-4B59-4270-B169-C03BC4E664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6" name="Rectangle 84">
                  <a:extLst>
                    <a:ext uri="{FF2B5EF4-FFF2-40B4-BE49-F238E27FC236}">
                      <a16:creationId xmlns:a16="http://schemas.microsoft.com/office/drawing/2014/main" id="{3950DF59-2E54-4282-9324-6A1D82699C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7" name="Rectangle 85">
                  <a:extLst>
                    <a:ext uri="{FF2B5EF4-FFF2-40B4-BE49-F238E27FC236}">
                      <a16:creationId xmlns:a16="http://schemas.microsoft.com/office/drawing/2014/main" id="{95737861-934D-4C7A-ADA9-57B70B7FEF2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8" name="Rectangle 86">
                  <a:extLst>
                    <a:ext uri="{FF2B5EF4-FFF2-40B4-BE49-F238E27FC236}">
                      <a16:creationId xmlns:a16="http://schemas.microsoft.com/office/drawing/2014/main" id="{21767CA7-716B-4C27-8153-6747ED84ED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9" name="Rectangle 87">
                  <a:extLst>
                    <a:ext uri="{FF2B5EF4-FFF2-40B4-BE49-F238E27FC236}">
                      <a16:creationId xmlns:a16="http://schemas.microsoft.com/office/drawing/2014/main" id="{93A277A7-DD99-47AE-9514-B2592916718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0" name="Rectangle 88">
                  <a:extLst>
                    <a:ext uri="{FF2B5EF4-FFF2-40B4-BE49-F238E27FC236}">
                      <a16:creationId xmlns:a16="http://schemas.microsoft.com/office/drawing/2014/main" id="{06A59D04-03C4-4AD0-972B-367745F2FE0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1" name="Rectangle 89">
                  <a:extLst>
                    <a:ext uri="{FF2B5EF4-FFF2-40B4-BE49-F238E27FC236}">
                      <a16:creationId xmlns:a16="http://schemas.microsoft.com/office/drawing/2014/main" id="{4F4815D1-6729-4B2A-8BA3-11A63F8B04F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2" name="Rectangle 90">
                  <a:extLst>
                    <a:ext uri="{FF2B5EF4-FFF2-40B4-BE49-F238E27FC236}">
                      <a16:creationId xmlns:a16="http://schemas.microsoft.com/office/drawing/2014/main" id="{EF9A984F-D01D-4E5F-901A-C72A6EB573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3" name="Rectangle 91">
                  <a:extLst>
                    <a:ext uri="{FF2B5EF4-FFF2-40B4-BE49-F238E27FC236}">
                      <a16:creationId xmlns:a16="http://schemas.microsoft.com/office/drawing/2014/main" id="{E5F7A462-B4E3-40A5-9009-60711002D6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4" name="Rectangle 92">
                  <a:extLst>
                    <a:ext uri="{FF2B5EF4-FFF2-40B4-BE49-F238E27FC236}">
                      <a16:creationId xmlns:a16="http://schemas.microsoft.com/office/drawing/2014/main" id="{D02C8D51-ABB4-4700-A7C3-268B52F3363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5" name="Rectangle 93">
                  <a:extLst>
                    <a:ext uri="{FF2B5EF4-FFF2-40B4-BE49-F238E27FC236}">
                      <a16:creationId xmlns:a16="http://schemas.microsoft.com/office/drawing/2014/main" id="{FD2AEC84-5FD8-4B91-BC42-0D17D655BA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6" name="Rectangle 94">
                  <a:extLst>
                    <a:ext uri="{FF2B5EF4-FFF2-40B4-BE49-F238E27FC236}">
                      <a16:creationId xmlns:a16="http://schemas.microsoft.com/office/drawing/2014/main" id="{609FBEE8-DBAE-47EC-9F55-BF6B940A9C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7" name="Rectangle 95">
                  <a:extLst>
                    <a:ext uri="{FF2B5EF4-FFF2-40B4-BE49-F238E27FC236}">
                      <a16:creationId xmlns:a16="http://schemas.microsoft.com/office/drawing/2014/main" id="{3D87E3B6-4D51-4856-A9AE-B6FAEF2552C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8" name="Rectangle 96">
                  <a:extLst>
                    <a:ext uri="{FF2B5EF4-FFF2-40B4-BE49-F238E27FC236}">
                      <a16:creationId xmlns:a16="http://schemas.microsoft.com/office/drawing/2014/main" id="{73668157-C8F8-40BA-B185-165C73F4F2A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9" name="Rectangle 97">
                  <a:extLst>
                    <a:ext uri="{FF2B5EF4-FFF2-40B4-BE49-F238E27FC236}">
                      <a16:creationId xmlns:a16="http://schemas.microsoft.com/office/drawing/2014/main" id="{C9DAD950-40E4-4983-82F2-60EB174C4A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0" name="Rectangle 98">
                  <a:extLst>
                    <a:ext uri="{FF2B5EF4-FFF2-40B4-BE49-F238E27FC236}">
                      <a16:creationId xmlns:a16="http://schemas.microsoft.com/office/drawing/2014/main" id="{760053AE-3D63-4C66-B32A-E014CD1BA03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1" name="Rectangle 99">
                  <a:extLst>
                    <a:ext uri="{FF2B5EF4-FFF2-40B4-BE49-F238E27FC236}">
                      <a16:creationId xmlns:a16="http://schemas.microsoft.com/office/drawing/2014/main" id="{272BC51A-9FD7-4C28-96E7-529384B6179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2" name="Rectangle 100">
                  <a:extLst>
                    <a:ext uri="{FF2B5EF4-FFF2-40B4-BE49-F238E27FC236}">
                      <a16:creationId xmlns:a16="http://schemas.microsoft.com/office/drawing/2014/main" id="{011A0570-62E0-492C-9C38-6AF22410BD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3" name="Rectangle 101">
                  <a:extLst>
                    <a:ext uri="{FF2B5EF4-FFF2-40B4-BE49-F238E27FC236}">
                      <a16:creationId xmlns:a16="http://schemas.microsoft.com/office/drawing/2014/main" id="{FBCC5359-4F07-4F36-ACC5-C9BA0064C7C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4" name="Rectangle 102">
                  <a:extLst>
                    <a:ext uri="{FF2B5EF4-FFF2-40B4-BE49-F238E27FC236}">
                      <a16:creationId xmlns:a16="http://schemas.microsoft.com/office/drawing/2014/main" id="{903FC428-E6E1-4EB5-A8E5-4700C6BF09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5" name="Rectangle 103">
                  <a:extLst>
                    <a:ext uri="{FF2B5EF4-FFF2-40B4-BE49-F238E27FC236}">
                      <a16:creationId xmlns:a16="http://schemas.microsoft.com/office/drawing/2014/main" id="{AAB64BEE-5CC7-4582-B93C-5763A2A602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6" name="Rectangle 104">
                  <a:extLst>
                    <a:ext uri="{FF2B5EF4-FFF2-40B4-BE49-F238E27FC236}">
                      <a16:creationId xmlns:a16="http://schemas.microsoft.com/office/drawing/2014/main" id="{3E2E9B51-62A0-45F2-9C57-F80A8275FF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7" name="Rectangle 105">
                  <a:extLst>
                    <a:ext uri="{FF2B5EF4-FFF2-40B4-BE49-F238E27FC236}">
                      <a16:creationId xmlns:a16="http://schemas.microsoft.com/office/drawing/2014/main" id="{247D9A1D-B05F-4E82-B788-58BDE64E40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8" name="Rectangle 106">
                  <a:extLst>
                    <a:ext uri="{FF2B5EF4-FFF2-40B4-BE49-F238E27FC236}">
                      <a16:creationId xmlns:a16="http://schemas.microsoft.com/office/drawing/2014/main" id="{7198E851-BE06-4C67-AE30-8097A85A112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9" name="Rectangle 107">
                  <a:extLst>
                    <a:ext uri="{FF2B5EF4-FFF2-40B4-BE49-F238E27FC236}">
                      <a16:creationId xmlns:a16="http://schemas.microsoft.com/office/drawing/2014/main" id="{8A9E9DA3-B951-42BA-B4E4-EAD1613AB7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0" name="Rectangle 108">
                  <a:extLst>
                    <a:ext uri="{FF2B5EF4-FFF2-40B4-BE49-F238E27FC236}">
                      <a16:creationId xmlns:a16="http://schemas.microsoft.com/office/drawing/2014/main" id="{EE1F31F9-6F70-45E2-BC08-F4BBAB3C20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1" name="Rectangle 109">
                  <a:extLst>
                    <a:ext uri="{FF2B5EF4-FFF2-40B4-BE49-F238E27FC236}">
                      <a16:creationId xmlns:a16="http://schemas.microsoft.com/office/drawing/2014/main" id="{9125FFDD-1F1B-4034-843A-59838E075E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2" name="Rectangle 110">
                  <a:extLst>
                    <a:ext uri="{FF2B5EF4-FFF2-40B4-BE49-F238E27FC236}">
                      <a16:creationId xmlns:a16="http://schemas.microsoft.com/office/drawing/2014/main" id="{58DF8A9E-2C0A-49AD-AA4E-9A408DE8644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3" name="Rectangle 111">
                  <a:extLst>
                    <a:ext uri="{FF2B5EF4-FFF2-40B4-BE49-F238E27FC236}">
                      <a16:creationId xmlns:a16="http://schemas.microsoft.com/office/drawing/2014/main" id="{04B4FCDA-51DF-4956-B009-3D0B7868E3D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4" name="Rectangle 112">
                  <a:extLst>
                    <a:ext uri="{FF2B5EF4-FFF2-40B4-BE49-F238E27FC236}">
                      <a16:creationId xmlns:a16="http://schemas.microsoft.com/office/drawing/2014/main" id="{7A7CC20B-AEFD-4B5A-A635-0CA61DA74D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5" name="Rectangle 113">
                  <a:extLst>
                    <a:ext uri="{FF2B5EF4-FFF2-40B4-BE49-F238E27FC236}">
                      <a16:creationId xmlns:a16="http://schemas.microsoft.com/office/drawing/2014/main" id="{338F8A71-84D7-4C4E-8297-1BC0147A96D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6" name="Rectangle 114">
                  <a:extLst>
                    <a:ext uri="{FF2B5EF4-FFF2-40B4-BE49-F238E27FC236}">
                      <a16:creationId xmlns:a16="http://schemas.microsoft.com/office/drawing/2014/main" id="{3592B1D1-D0B2-44FE-9D3F-636B3AA574F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7" name="Rectangle 115">
                  <a:extLst>
                    <a:ext uri="{FF2B5EF4-FFF2-40B4-BE49-F238E27FC236}">
                      <a16:creationId xmlns:a16="http://schemas.microsoft.com/office/drawing/2014/main" id="{98226539-A688-43EE-9306-1933CAF3134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8" name="Rectangle 116">
                  <a:extLst>
                    <a:ext uri="{FF2B5EF4-FFF2-40B4-BE49-F238E27FC236}">
                      <a16:creationId xmlns:a16="http://schemas.microsoft.com/office/drawing/2014/main" id="{9DA40196-18AA-4F8C-BB07-2B6687CDC2D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9" name="Rectangle 117">
                  <a:extLst>
                    <a:ext uri="{FF2B5EF4-FFF2-40B4-BE49-F238E27FC236}">
                      <a16:creationId xmlns:a16="http://schemas.microsoft.com/office/drawing/2014/main" id="{77A1A6FC-3811-4BA5-8893-D06A5D6CFCC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0" name="Rectangle 118">
                  <a:extLst>
                    <a:ext uri="{FF2B5EF4-FFF2-40B4-BE49-F238E27FC236}">
                      <a16:creationId xmlns:a16="http://schemas.microsoft.com/office/drawing/2014/main" id="{C0077ECE-0C72-467F-8880-2B5CA49D3A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1" name="Rectangle 119">
                  <a:extLst>
                    <a:ext uri="{FF2B5EF4-FFF2-40B4-BE49-F238E27FC236}">
                      <a16:creationId xmlns:a16="http://schemas.microsoft.com/office/drawing/2014/main" id="{02EEE22B-7A49-480B-AA16-7D52510FC3A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2" name="Rectangle 120">
                  <a:extLst>
                    <a:ext uri="{FF2B5EF4-FFF2-40B4-BE49-F238E27FC236}">
                      <a16:creationId xmlns:a16="http://schemas.microsoft.com/office/drawing/2014/main" id="{B40EB9E6-F4CB-45F0-AD1E-81EF736EF4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3" name="Rectangle 121">
                  <a:extLst>
                    <a:ext uri="{FF2B5EF4-FFF2-40B4-BE49-F238E27FC236}">
                      <a16:creationId xmlns:a16="http://schemas.microsoft.com/office/drawing/2014/main" id="{CB19E547-1802-4798-9542-D82B596993E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4" name="Rectangle 122">
                  <a:extLst>
                    <a:ext uri="{FF2B5EF4-FFF2-40B4-BE49-F238E27FC236}">
                      <a16:creationId xmlns:a16="http://schemas.microsoft.com/office/drawing/2014/main" id="{F522DC77-FA90-4999-9570-C04C2DC3FB8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5" name="Rectangle 123">
                  <a:extLst>
                    <a:ext uri="{FF2B5EF4-FFF2-40B4-BE49-F238E27FC236}">
                      <a16:creationId xmlns:a16="http://schemas.microsoft.com/office/drawing/2014/main" id="{C1227053-EBE8-41EA-ABC5-B1FA99451B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6" name="Rectangle 124">
                  <a:extLst>
                    <a:ext uri="{FF2B5EF4-FFF2-40B4-BE49-F238E27FC236}">
                      <a16:creationId xmlns:a16="http://schemas.microsoft.com/office/drawing/2014/main" id="{C6E4859C-E2BC-48A8-961E-996F9105897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7" name="Rectangle 125">
                  <a:extLst>
                    <a:ext uri="{FF2B5EF4-FFF2-40B4-BE49-F238E27FC236}">
                      <a16:creationId xmlns:a16="http://schemas.microsoft.com/office/drawing/2014/main" id="{2E7C09B6-1CEE-4E69-AC59-039E4298BF6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8" name="Rectangle 126">
                  <a:extLst>
                    <a:ext uri="{FF2B5EF4-FFF2-40B4-BE49-F238E27FC236}">
                      <a16:creationId xmlns:a16="http://schemas.microsoft.com/office/drawing/2014/main" id="{C668A7D9-93AA-49F6-87D0-D234A25A07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9" name="Rectangle 127">
                  <a:extLst>
                    <a:ext uri="{FF2B5EF4-FFF2-40B4-BE49-F238E27FC236}">
                      <a16:creationId xmlns:a16="http://schemas.microsoft.com/office/drawing/2014/main" id="{660E5448-27B6-40D7-A890-9C774516A4F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0" name="Rectangle 128">
                  <a:extLst>
                    <a:ext uri="{FF2B5EF4-FFF2-40B4-BE49-F238E27FC236}">
                      <a16:creationId xmlns:a16="http://schemas.microsoft.com/office/drawing/2014/main" id="{7EAFDDD9-962D-4229-932B-644B3E9B14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1" name="Rectangle 129">
                  <a:extLst>
                    <a:ext uri="{FF2B5EF4-FFF2-40B4-BE49-F238E27FC236}">
                      <a16:creationId xmlns:a16="http://schemas.microsoft.com/office/drawing/2014/main" id="{F7058817-92B8-4260-88B3-3510753FEA2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2" name="Rectangle 130">
                  <a:extLst>
                    <a:ext uri="{FF2B5EF4-FFF2-40B4-BE49-F238E27FC236}">
                      <a16:creationId xmlns:a16="http://schemas.microsoft.com/office/drawing/2014/main" id="{F1DA4E2A-DCD7-41B3-BA16-6F07DADE4A3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3" name="Rectangle 131">
                  <a:extLst>
                    <a:ext uri="{FF2B5EF4-FFF2-40B4-BE49-F238E27FC236}">
                      <a16:creationId xmlns:a16="http://schemas.microsoft.com/office/drawing/2014/main" id="{B71D3C1B-F9D7-48EC-8FAF-C1A1F4EDACC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4" name="Rectangle 132">
                  <a:extLst>
                    <a:ext uri="{FF2B5EF4-FFF2-40B4-BE49-F238E27FC236}">
                      <a16:creationId xmlns:a16="http://schemas.microsoft.com/office/drawing/2014/main" id="{2C46D1D1-A1BF-4DE1-B29B-88F71170F16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5" name="Rectangle 133">
                  <a:extLst>
                    <a:ext uri="{FF2B5EF4-FFF2-40B4-BE49-F238E27FC236}">
                      <a16:creationId xmlns:a16="http://schemas.microsoft.com/office/drawing/2014/main" id="{064C67CD-4EAE-4A17-B985-26C741E7AFA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6" name="Rectangle 134">
                  <a:extLst>
                    <a:ext uri="{FF2B5EF4-FFF2-40B4-BE49-F238E27FC236}">
                      <a16:creationId xmlns:a16="http://schemas.microsoft.com/office/drawing/2014/main" id="{38AF4BF5-4628-4955-8097-9E5EB8679F2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7" name="Rectangle 135">
                  <a:extLst>
                    <a:ext uri="{FF2B5EF4-FFF2-40B4-BE49-F238E27FC236}">
                      <a16:creationId xmlns:a16="http://schemas.microsoft.com/office/drawing/2014/main" id="{6AD18AA5-192F-4831-99C8-EF1D5901FD8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8" name="Rectangle 136">
                  <a:extLst>
                    <a:ext uri="{FF2B5EF4-FFF2-40B4-BE49-F238E27FC236}">
                      <a16:creationId xmlns:a16="http://schemas.microsoft.com/office/drawing/2014/main" id="{960A3791-9717-4A97-A203-98BC0CF249E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9" name="Rectangle 137">
                  <a:extLst>
                    <a:ext uri="{FF2B5EF4-FFF2-40B4-BE49-F238E27FC236}">
                      <a16:creationId xmlns:a16="http://schemas.microsoft.com/office/drawing/2014/main" id="{58DF34E8-E512-497C-B21C-2198FB2C94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0" name="Rectangle 138">
                  <a:extLst>
                    <a:ext uri="{FF2B5EF4-FFF2-40B4-BE49-F238E27FC236}">
                      <a16:creationId xmlns:a16="http://schemas.microsoft.com/office/drawing/2014/main" id="{35EA7555-838E-4C6C-BA33-D2537A0ABD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1" name="Rectangle 139">
                  <a:extLst>
                    <a:ext uri="{FF2B5EF4-FFF2-40B4-BE49-F238E27FC236}">
                      <a16:creationId xmlns:a16="http://schemas.microsoft.com/office/drawing/2014/main" id="{00C79596-5AD5-4617-B249-EE8544F210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2" name="Rectangle 140">
                  <a:extLst>
                    <a:ext uri="{FF2B5EF4-FFF2-40B4-BE49-F238E27FC236}">
                      <a16:creationId xmlns:a16="http://schemas.microsoft.com/office/drawing/2014/main" id="{0A04A6C0-8BC1-44E8-A117-25D0CB3973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3" name="Rectangle 141">
                  <a:extLst>
                    <a:ext uri="{FF2B5EF4-FFF2-40B4-BE49-F238E27FC236}">
                      <a16:creationId xmlns:a16="http://schemas.microsoft.com/office/drawing/2014/main" id="{C71D88AA-C619-4F3C-9CCF-A52A1931C8F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4" name="Rectangle 142">
                  <a:extLst>
                    <a:ext uri="{FF2B5EF4-FFF2-40B4-BE49-F238E27FC236}">
                      <a16:creationId xmlns:a16="http://schemas.microsoft.com/office/drawing/2014/main" id="{C8A640CD-015A-4C1A-9D4B-0D327DA2B2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5" name="Rectangle 143">
                  <a:extLst>
                    <a:ext uri="{FF2B5EF4-FFF2-40B4-BE49-F238E27FC236}">
                      <a16:creationId xmlns:a16="http://schemas.microsoft.com/office/drawing/2014/main" id="{6B9FBB8B-F447-4E68-B20D-61A20C573C1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6" name="Rectangle 144">
                  <a:extLst>
                    <a:ext uri="{FF2B5EF4-FFF2-40B4-BE49-F238E27FC236}">
                      <a16:creationId xmlns:a16="http://schemas.microsoft.com/office/drawing/2014/main" id="{4176B825-CD77-4AA5-81F6-189E6EA2AC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7" name="Rectangle 145">
                  <a:extLst>
                    <a:ext uri="{FF2B5EF4-FFF2-40B4-BE49-F238E27FC236}">
                      <a16:creationId xmlns:a16="http://schemas.microsoft.com/office/drawing/2014/main" id="{2DBA28BE-84C5-4460-9187-202EE3827A9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8" name="Rectangle 146">
                  <a:extLst>
                    <a:ext uri="{FF2B5EF4-FFF2-40B4-BE49-F238E27FC236}">
                      <a16:creationId xmlns:a16="http://schemas.microsoft.com/office/drawing/2014/main" id="{80E7C3FC-9162-4120-BDC2-6705AA8F8A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9" name="Rectangle 147">
                  <a:extLst>
                    <a:ext uri="{FF2B5EF4-FFF2-40B4-BE49-F238E27FC236}">
                      <a16:creationId xmlns:a16="http://schemas.microsoft.com/office/drawing/2014/main" id="{69D86DBD-8229-4BF8-94DA-E838AB692F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0" name="Rectangle 148">
                  <a:extLst>
                    <a:ext uri="{FF2B5EF4-FFF2-40B4-BE49-F238E27FC236}">
                      <a16:creationId xmlns:a16="http://schemas.microsoft.com/office/drawing/2014/main" id="{ED8011BB-E318-41EF-9DFC-BDDFF743BF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1" name="Rectangle 149">
                  <a:extLst>
                    <a:ext uri="{FF2B5EF4-FFF2-40B4-BE49-F238E27FC236}">
                      <a16:creationId xmlns:a16="http://schemas.microsoft.com/office/drawing/2014/main" id="{87E02E7A-0C62-4C8D-8BF8-9EE9BC795C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2" name="Rectangle 150">
                  <a:extLst>
                    <a:ext uri="{FF2B5EF4-FFF2-40B4-BE49-F238E27FC236}">
                      <a16:creationId xmlns:a16="http://schemas.microsoft.com/office/drawing/2014/main" id="{FB088250-9183-48DE-9035-AB1E59858D8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3" name="Rectangle 151">
                  <a:extLst>
                    <a:ext uri="{FF2B5EF4-FFF2-40B4-BE49-F238E27FC236}">
                      <a16:creationId xmlns:a16="http://schemas.microsoft.com/office/drawing/2014/main" id="{2D20E871-B9F1-4C8E-AAD9-B2770FCB455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4" name="Rectangle 152">
                  <a:extLst>
                    <a:ext uri="{FF2B5EF4-FFF2-40B4-BE49-F238E27FC236}">
                      <a16:creationId xmlns:a16="http://schemas.microsoft.com/office/drawing/2014/main" id="{FB6EC506-EC5B-4FD5-9476-ACCD0B9B19C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5" name="Rectangle 153">
                  <a:extLst>
                    <a:ext uri="{FF2B5EF4-FFF2-40B4-BE49-F238E27FC236}">
                      <a16:creationId xmlns:a16="http://schemas.microsoft.com/office/drawing/2014/main" id="{00BBCA56-34B6-48E7-A4FE-8AEBEA34251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6" name="Rectangle 154">
                  <a:extLst>
                    <a:ext uri="{FF2B5EF4-FFF2-40B4-BE49-F238E27FC236}">
                      <a16:creationId xmlns:a16="http://schemas.microsoft.com/office/drawing/2014/main" id="{96108B41-CCA8-4E5E-8F7B-7278E1C26C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7" name="Rectangle 155">
                  <a:extLst>
                    <a:ext uri="{FF2B5EF4-FFF2-40B4-BE49-F238E27FC236}">
                      <a16:creationId xmlns:a16="http://schemas.microsoft.com/office/drawing/2014/main" id="{C67E2AC9-E2E6-4F96-9E78-C7737F2A65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8" name="Rectangle 156">
                  <a:extLst>
                    <a:ext uri="{FF2B5EF4-FFF2-40B4-BE49-F238E27FC236}">
                      <a16:creationId xmlns:a16="http://schemas.microsoft.com/office/drawing/2014/main" id="{B6973B09-76D8-4B42-8F3C-615836F94B2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9" name="Rectangle 157">
                  <a:extLst>
                    <a:ext uri="{FF2B5EF4-FFF2-40B4-BE49-F238E27FC236}">
                      <a16:creationId xmlns:a16="http://schemas.microsoft.com/office/drawing/2014/main" id="{C12C7078-4CC9-42FE-B371-108587D5A5C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0" name="Rectangle 158">
                  <a:extLst>
                    <a:ext uri="{FF2B5EF4-FFF2-40B4-BE49-F238E27FC236}">
                      <a16:creationId xmlns:a16="http://schemas.microsoft.com/office/drawing/2014/main" id="{017BEE76-B5CA-423A-B368-9E84F28468F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1" name="Rectangle 159">
                  <a:extLst>
                    <a:ext uri="{FF2B5EF4-FFF2-40B4-BE49-F238E27FC236}">
                      <a16:creationId xmlns:a16="http://schemas.microsoft.com/office/drawing/2014/main" id="{59C224DD-852A-4FCD-98CA-54BDC06B97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2" name="Rectangle 160">
                  <a:extLst>
                    <a:ext uri="{FF2B5EF4-FFF2-40B4-BE49-F238E27FC236}">
                      <a16:creationId xmlns:a16="http://schemas.microsoft.com/office/drawing/2014/main" id="{B75F3D30-7047-468B-B74D-9DA78F8C93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3" name="Rectangle 161">
                  <a:extLst>
                    <a:ext uri="{FF2B5EF4-FFF2-40B4-BE49-F238E27FC236}">
                      <a16:creationId xmlns:a16="http://schemas.microsoft.com/office/drawing/2014/main" id="{78CE0865-7C20-432C-AF55-9914F318C6F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4" name="Rectangle 162">
                  <a:extLst>
                    <a:ext uri="{FF2B5EF4-FFF2-40B4-BE49-F238E27FC236}">
                      <a16:creationId xmlns:a16="http://schemas.microsoft.com/office/drawing/2014/main" id="{F6B2940F-647E-4FB8-BDA5-CCEF51E8C71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5" name="Rectangle 163">
                  <a:extLst>
                    <a:ext uri="{FF2B5EF4-FFF2-40B4-BE49-F238E27FC236}">
                      <a16:creationId xmlns:a16="http://schemas.microsoft.com/office/drawing/2014/main" id="{61117B30-A5DE-4C9C-A5D3-06F916D7A8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6" name="Rectangle 164">
                  <a:extLst>
                    <a:ext uri="{FF2B5EF4-FFF2-40B4-BE49-F238E27FC236}">
                      <a16:creationId xmlns:a16="http://schemas.microsoft.com/office/drawing/2014/main" id="{D5C9AC90-044E-400C-8A51-15C91ABBCC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7" name="Rectangle 165">
                  <a:extLst>
                    <a:ext uri="{FF2B5EF4-FFF2-40B4-BE49-F238E27FC236}">
                      <a16:creationId xmlns:a16="http://schemas.microsoft.com/office/drawing/2014/main" id="{6C80DAE1-05C5-41FC-A82C-EEECA0EF7A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8" name="Rectangle 166">
                  <a:extLst>
                    <a:ext uri="{FF2B5EF4-FFF2-40B4-BE49-F238E27FC236}">
                      <a16:creationId xmlns:a16="http://schemas.microsoft.com/office/drawing/2014/main" id="{2B165AE0-0A43-4182-A51D-AA77870F91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9" name="Rectangle 167">
                  <a:extLst>
                    <a:ext uri="{FF2B5EF4-FFF2-40B4-BE49-F238E27FC236}">
                      <a16:creationId xmlns:a16="http://schemas.microsoft.com/office/drawing/2014/main" id="{77F7D883-A206-4356-AF9A-12423AD37C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0" name="Rectangle 168">
                  <a:extLst>
                    <a:ext uri="{FF2B5EF4-FFF2-40B4-BE49-F238E27FC236}">
                      <a16:creationId xmlns:a16="http://schemas.microsoft.com/office/drawing/2014/main" id="{200774E0-679A-436F-8D46-401A274F01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1" name="Rectangle 169">
                  <a:extLst>
                    <a:ext uri="{FF2B5EF4-FFF2-40B4-BE49-F238E27FC236}">
                      <a16:creationId xmlns:a16="http://schemas.microsoft.com/office/drawing/2014/main" id="{6A491F93-E3C4-45D2-A82B-1D28D98CA2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2" name="Rectangle 170">
                  <a:extLst>
                    <a:ext uri="{FF2B5EF4-FFF2-40B4-BE49-F238E27FC236}">
                      <a16:creationId xmlns:a16="http://schemas.microsoft.com/office/drawing/2014/main" id="{D40F18E5-39D3-40B9-884C-B43C92FEEBD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3" name="Rectangle 171">
                  <a:extLst>
                    <a:ext uri="{FF2B5EF4-FFF2-40B4-BE49-F238E27FC236}">
                      <a16:creationId xmlns:a16="http://schemas.microsoft.com/office/drawing/2014/main" id="{F33699AA-105E-4326-8D47-3988B1A156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4" name="Rectangle 172">
                  <a:extLst>
                    <a:ext uri="{FF2B5EF4-FFF2-40B4-BE49-F238E27FC236}">
                      <a16:creationId xmlns:a16="http://schemas.microsoft.com/office/drawing/2014/main" id="{5812119A-338E-4892-874D-7D1CBFD72FE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" name="Rectangle 173">
                  <a:extLst>
                    <a:ext uri="{FF2B5EF4-FFF2-40B4-BE49-F238E27FC236}">
                      <a16:creationId xmlns:a16="http://schemas.microsoft.com/office/drawing/2014/main" id="{D27B4046-D3C4-4FF2-876E-F31868B1B01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" name="Rectangle 174">
                  <a:extLst>
                    <a:ext uri="{FF2B5EF4-FFF2-40B4-BE49-F238E27FC236}">
                      <a16:creationId xmlns:a16="http://schemas.microsoft.com/office/drawing/2014/main" id="{B4809E2E-7622-4815-B3BC-ED2DECDC812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7" name="Rectangle 175">
                  <a:extLst>
                    <a:ext uri="{FF2B5EF4-FFF2-40B4-BE49-F238E27FC236}">
                      <a16:creationId xmlns:a16="http://schemas.microsoft.com/office/drawing/2014/main" id="{5350E6A9-FB00-4EC3-ADE8-61E18B873B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8" name="Rectangle 176">
                  <a:extLst>
                    <a:ext uri="{FF2B5EF4-FFF2-40B4-BE49-F238E27FC236}">
                      <a16:creationId xmlns:a16="http://schemas.microsoft.com/office/drawing/2014/main" id="{ABCC9EA6-7B92-427E-B0C5-61119BD6BE8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9" name="Rectangle 177">
                  <a:extLst>
                    <a:ext uri="{FF2B5EF4-FFF2-40B4-BE49-F238E27FC236}">
                      <a16:creationId xmlns:a16="http://schemas.microsoft.com/office/drawing/2014/main" id="{2B6DF6E4-6AAE-41C1-AF74-4389425AAA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0" name="Rectangle 178">
                  <a:extLst>
                    <a:ext uri="{FF2B5EF4-FFF2-40B4-BE49-F238E27FC236}">
                      <a16:creationId xmlns:a16="http://schemas.microsoft.com/office/drawing/2014/main" id="{639D4EE2-46C1-47C1-9B98-0112798449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1" name="Rectangle 179">
                  <a:extLst>
                    <a:ext uri="{FF2B5EF4-FFF2-40B4-BE49-F238E27FC236}">
                      <a16:creationId xmlns:a16="http://schemas.microsoft.com/office/drawing/2014/main" id="{D2FCE7C3-FF16-4BD8-B2F4-2A24A3A7AA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2" name="Rectangle 180">
                  <a:extLst>
                    <a:ext uri="{FF2B5EF4-FFF2-40B4-BE49-F238E27FC236}">
                      <a16:creationId xmlns:a16="http://schemas.microsoft.com/office/drawing/2014/main" id="{28484ABD-0F6F-4CF9-9FD4-506C2867CC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3" name="Rectangle 181">
                  <a:extLst>
                    <a:ext uri="{FF2B5EF4-FFF2-40B4-BE49-F238E27FC236}">
                      <a16:creationId xmlns:a16="http://schemas.microsoft.com/office/drawing/2014/main" id="{3E7C2031-9950-4DA5-9348-1B867B3DC34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4" name="Rectangle 182">
                  <a:extLst>
                    <a:ext uri="{FF2B5EF4-FFF2-40B4-BE49-F238E27FC236}">
                      <a16:creationId xmlns:a16="http://schemas.microsoft.com/office/drawing/2014/main" id="{FA063EB3-1B76-43AB-864D-DA02918A63F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" name="Rectangle 183">
                  <a:extLst>
                    <a:ext uri="{FF2B5EF4-FFF2-40B4-BE49-F238E27FC236}">
                      <a16:creationId xmlns:a16="http://schemas.microsoft.com/office/drawing/2014/main" id="{B8CA8060-D7BD-461D-8D85-E8C20C6F59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6" name="Rectangle 184">
                  <a:extLst>
                    <a:ext uri="{FF2B5EF4-FFF2-40B4-BE49-F238E27FC236}">
                      <a16:creationId xmlns:a16="http://schemas.microsoft.com/office/drawing/2014/main" id="{DD411826-CED2-4CC3-B4B9-5DABF2C0B55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7" name="Rectangle 185">
                  <a:extLst>
                    <a:ext uri="{FF2B5EF4-FFF2-40B4-BE49-F238E27FC236}">
                      <a16:creationId xmlns:a16="http://schemas.microsoft.com/office/drawing/2014/main" id="{4C3621B8-1B43-4F9C-A333-329D3B595B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8" name="Rectangle 186">
                  <a:extLst>
                    <a:ext uri="{FF2B5EF4-FFF2-40B4-BE49-F238E27FC236}">
                      <a16:creationId xmlns:a16="http://schemas.microsoft.com/office/drawing/2014/main" id="{79093EDB-8B0B-4755-96AC-0C7817FA00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9" name="Rectangle 187">
                  <a:extLst>
                    <a:ext uri="{FF2B5EF4-FFF2-40B4-BE49-F238E27FC236}">
                      <a16:creationId xmlns:a16="http://schemas.microsoft.com/office/drawing/2014/main" id="{8EAF9A95-EE25-459C-B83C-5A00E90CFC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0" name="Rectangle 188">
                  <a:extLst>
                    <a:ext uri="{FF2B5EF4-FFF2-40B4-BE49-F238E27FC236}">
                      <a16:creationId xmlns:a16="http://schemas.microsoft.com/office/drawing/2014/main" id="{765E7414-B009-483C-801A-1AB382E4C9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1" name="Rectangle 189">
                  <a:extLst>
                    <a:ext uri="{FF2B5EF4-FFF2-40B4-BE49-F238E27FC236}">
                      <a16:creationId xmlns:a16="http://schemas.microsoft.com/office/drawing/2014/main" id="{4535D999-2ACB-4383-9C5A-686855CC57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2" name="Rectangle 190">
                  <a:extLst>
                    <a:ext uri="{FF2B5EF4-FFF2-40B4-BE49-F238E27FC236}">
                      <a16:creationId xmlns:a16="http://schemas.microsoft.com/office/drawing/2014/main" id="{F1542349-06A9-492B-8B19-F57BC126F2C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3" name="Rectangle 191">
                  <a:extLst>
                    <a:ext uri="{FF2B5EF4-FFF2-40B4-BE49-F238E27FC236}">
                      <a16:creationId xmlns:a16="http://schemas.microsoft.com/office/drawing/2014/main" id="{79015F6B-CD92-47B6-AE20-D88A485456F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4" name="Rectangle 192">
                  <a:extLst>
                    <a:ext uri="{FF2B5EF4-FFF2-40B4-BE49-F238E27FC236}">
                      <a16:creationId xmlns:a16="http://schemas.microsoft.com/office/drawing/2014/main" id="{6F37BEEE-6E81-4E94-AC79-F7E0862F8B5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5" name="Rectangle 193">
                  <a:extLst>
                    <a:ext uri="{FF2B5EF4-FFF2-40B4-BE49-F238E27FC236}">
                      <a16:creationId xmlns:a16="http://schemas.microsoft.com/office/drawing/2014/main" id="{E93297A7-A6A7-4B27-BB7C-9CDF5C5FBF2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6" name="Rectangle 194">
                  <a:extLst>
                    <a:ext uri="{FF2B5EF4-FFF2-40B4-BE49-F238E27FC236}">
                      <a16:creationId xmlns:a16="http://schemas.microsoft.com/office/drawing/2014/main" id="{B9D598A3-7134-44C1-B1E1-8CE7B51611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7" name="Rectangle 195">
                  <a:extLst>
                    <a:ext uri="{FF2B5EF4-FFF2-40B4-BE49-F238E27FC236}">
                      <a16:creationId xmlns:a16="http://schemas.microsoft.com/office/drawing/2014/main" id="{80D31E4E-9633-4168-A1BA-2CE0353DAB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8" name="Rectangle 196">
                  <a:extLst>
                    <a:ext uri="{FF2B5EF4-FFF2-40B4-BE49-F238E27FC236}">
                      <a16:creationId xmlns:a16="http://schemas.microsoft.com/office/drawing/2014/main" id="{E543237B-C77A-44E4-90EA-23152F09FF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9" name="Rectangle 197">
                  <a:extLst>
                    <a:ext uri="{FF2B5EF4-FFF2-40B4-BE49-F238E27FC236}">
                      <a16:creationId xmlns:a16="http://schemas.microsoft.com/office/drawing/2014/main" id="{D168EB8C-8846-4F71-9BFC-36F0199508C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0" name="Rectangle 198">
                  <a:extLst>
                    <a:ext uri="{FF2B5EF4-FFF2-40B4-BE49-F238E27FC236}">
                      <a16:creationId xmlns:a16="http://schemas.microsoft.com/office/drawing/2014/main" id="{300C5D37-173D-4534-9C48-826EC076D25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1" name="Rectangle 199">
                  <a:extLst>
                    <a:ext uri="{FF2B5EF4-FFF2-40B4-BE49-F238E27FC236}">
                      <a16:creationId xmlns:a16="http://schemas.microsoft.com/office/drawing/2014/main" id="{64DE4C82-F8D8-4FF6-A272-E0DAFD6C3D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2" name="Rectangle 200">
                  <a:extLst>
                    <a:ext uri="{FF2B5EF4-FFF2-40B4-BE49-F238E27FC236}">
                      <a16:creationId xmlns:a16="http://schemas.microsoft.com/office/drawing/2014/main" id="{A788E572-D57C-4CB7-81A8-6F0657F9B7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3" name="Rectangle 201">
                  <a:extLst>
                    <a:ext uri="{FF2B5EF4-FFF2-40B4-BE49-F238E27FC236}">
                      <a16:creationId xmlns:a16="http://schemas.microsoft.com/office/drawing/2014/main" id="{E5508F97-9A80-4464-B3CC-63BF5E2C692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4" name="Rectangle 202">
                  <a:extLst>
                    <a:ext uri="{FF2B5EF4-FFF2-40B4-BE49-F238E27FC236}">
                      <a16:creationId xmlns:a16="http://schemas.microsoft.com/office/drawing/2014/main" id="{5D6B50EA-6B82-49ED-8625-9C4372A6C3E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5" name="Rectangle 203">
                  <a:extLst>
                    <a:ext uri="{FF2B5EF4-FFF2-40B4-BE49-F238E27FC236}">
                      <a16:creationId xmlns:a16="http://schemas.microsoft.com/office/drawing/2014/main" id="{83F00635-88E6-4620-9EB4-12CCDEBB79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6" name="Rectangle 204">
                  <a:extLst>
                    <a:ext uri="{FF2B5EF4-FFF2-40B4-BE49-F238E27FC236}">
                      <a16:creationId xmlns:a16="http://schemas.microsoft.com/office/drawing/2014/main" id="{6ECFA96F-7A5D-4BB3-BA98-AAF1DB23BD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7" name="Rectangle 205">
                  <a:extLst>
                    <a:ext uri="{FF2B5EF4-FFF2-40B4-BE49-F238E27FC236}">
                      <a16:creationId xmlns:a16="http://schemas.microsoft.com/office/drawing/2014/main" id="{DCF943EB-C9A0-40C6-A5B7-9DCD11786F4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8" name="Rectangle 206">
                  <a:extLst>
                    <a:ext uri="{FF2B5EF4-FFF2-40B4-BE49-F238E27FC236}">
                      <a16:creationId xmlns:a16="http://schemas.microsoft.com/office/drawing/2014/main" id="{080A133C-2780-44D2-B1B6-925E4274861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9" name="Rectangle 207">
                  <a:extLst>
                    <a:ext uri="{FF2B5EF4-FFF2-40B4-BE49-F238E27FC236}">
                      <a16:creationId xmlns:a16="http://schemas.microsoft.com/office/drawing/2014/main" id="{E2F73CA8-9197-4940-A966-8B44E6A7247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0" name="Rectangle 208">
                  <a:extLst>
                    <a:ext uri="{FF2B5EF4-FFF2-40B4-BE49-F238E27FC236}">
                      <a16:creationId xmlns:a16="http://schemas.microsoft.com/office/drawing/2014/main" id="{67F5B159-FB0C-4FB9-AD3C-A5590FA250A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1" name="Rectangle 209">
                  <a:extLst>
                    <a:ext uri="{FF2B5EF4-FFF2-40B4-BE49-F238E27FC236}">
                      <a16:creationId xmlns:a16="http://schemas.microsoft.com/office/drawing/2014/main" id="{01CDE989-4A7E-486F-8D60-DA437975CC2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2" name="Rectangle 210">
                  <a:extLst>
                    <a:ext uri="{FF2B5EF4-FFF2-40B4-BE49-F238E27FC236}">
                      <a16:creationId xmlns:a16="http://schemas.microsoft.com/office/drawing/2014/main" id="{4189403B-979E-44B9-82EC-363C99776E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3" name="Rectangle 211">
                  <a:extLst>
                    <a:ext uri="{FF2B5EF4-FFF2-40B4-BE49-F238E27FC236}">
                      <a16:creationId xmlns:a16="http://schemas.microsoft.com/office/drawing/2014/main" id="{90D71E57-ACF5-4038-A1BA-0D04B30E49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4" name="Rectangle 212">
                  <a:extLst>
                    <a:ext uri="{FF2B5EF4-FFF2-40B4-BE49-F238E27FC236}">
                      <a16:creationId xmlns:a16="http://schemas.microsoft.com/office/drawing/2014/main" id="{8CBDD665-A62E-4B6C-B587-4360BFF3C8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5" name="Rectangle 213">
                  <a:extLst>
                    <a:ext uri="{FF2B5EF4-FFF2-40B4-BE49-F238E27FC236}">
                      <a16:creationId xmlns:a16="http://schemas.microsoft.com/office/drawing/2014/main" id="{1B56AC6D-2C29-4796-9906-BF884E84F49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6" name="Rectangle 214">
                  <a:extLst>
                    <a:ext uri="{FF2B5EF4-FFF2-40B4-BE49-F238E27FC236}">
                      <a16:creationId xmlns:a16="http://schemas.microsoft.com/office/drawing/2014/main" id="{06F9CBFA-13FE-4CD9-8F2C-A3A1B944407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7" name="Rectangle 215">
                  <a:extLst>
                    <a:ext uri="{FF2B5EF4-FFF2-40B4-BE49-F238E27FC236}">
                      <a16:creationId xmlns:a16="http://schemas.microsoft.com/office/drawing/2014/main" id="{09C3D5F9-ADBC-4505-AF73-669B19B8A3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8" name="Rectangle 216">
                  <a:extLst>
                    <a:ext uri="{FF2B5EF4-FFF2-40B4-BE49-F238E27FC236}">
                      <a16:creationId xmlns:a16="http://schemas.microsoft.com/office/drawing/2014/main" id="{339E4B35-D2B7-4A75-977C-F6B3C2254A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9" name="Rectangle 217">
                  <a:extLst>
                    <a:ext uri="{FF2B5EF4-FFF2-40B4-BE49-F238E27FC236}">
                      <a16:creationId xmlns:a16="http://schemas.microsoft.com/office/drawing/2014/main" id="{6C61702E-0384-431B-B4F8-110438BF7A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0" name="Rectangle 218">
                  <a:extLst>
                    <a:ext uri="{FF2B5EF4-FFF2-40B4-BE49-F238E27FC236}">
                      <a16:creationId xmlns:a16="http://schemas.microsoft.com/office/drawing/2014/main" id="{AE1C6D2B-151F-498D-B378-803A49774D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1" name="Rectangle 219">
                  <a:extLst>
                    <a:ext uri="{FF2B5EF4-FFF2-40B4-BE49-F238E27FC236}">
                      <a16:creationId xmlns:a16="http://schemas.microsoft.com/office/drawing/2014/main" id="{ED172E20-8392-4D54-8C4C-4836C492049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2" name="Rectangle 220">
                  <a:extLst>
                    <a:ext uri="{FF2B5EF4-FFF2-40B4-BE49-F238E27FC236}">
                      <a16:creationId xmlns:a16="http://schemas.microsoft.com/office/drawing/2014/main" id="{5187C6C7-5D90-4E0F-AF7C-E0DC3A06D2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3" name="Rectangle 221">
                  <a:extLst>
                    <a:ext uri="{FF2B5EF4-FFF2-40B4-BE49-F238E27FC236}">
                      <a16:creationId xmlns:a16="http://schemas.microsoft.com/office/drawing/2014/main" id="{D7DD8185-D3BB-4E7F-9516-C1F302F3BF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4" name="Rectangle 222">
                  <a:extLst>
                    <a:ext uri="{FF2B5EF4-FFF2-40B4-BE49-F238E27FC236}">
                      <a16:creationId xmlns:a16="http://schemas.microsoft.com/office/drawing/2014/main" id="{B1B9969A-72B1-42AF-872E-BBEB24F928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5" name="Rectangle 223">
                  <a:extLst>
                    <a:ext uri="{FF2B5EF4-FFF2-40B4-BE49-F238E27FC236}">
                      <a16:creationId xmlns:a16="http://schemas.microsoft.com/office/drawing/2014/main" id="{93113D78-3260-4898-89AC-D3CFC005A6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6" name="Rectangle 224">
                  <a:extLst>
                    <a:ext uri="{FF2B5EF4-FFF2-40B4-BE49-F238E27FC236}">
                      <a16:creationId xmlns:a16="http://schemas.microsoft.com/office/drawing/2014/main" id="{36936CBD-18EC-49DC-B67C-7BEB4D8ED0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7" name="Rectangle 225">
                  <a:extLst>
                    <a:ext uri="{FF2B5EF4-FFF2-40B4-BE49-F238E27FC236}">
                      <a16:creationId xmlns:a16="http://schemas.microsoft.com/office/drawing/2014/main" id="{7655903C-ABC8-44EF-AD0A-9813A0845D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8" name="Rectangle 226">
                  <a:extLst>
                    <a:ext uri="{FF2B5EF4-FFF2-40B4-BE49-F238E27FC236}">
                      <a16:creationId xmlns:a16="http://schemas.microsoft.com/office/drawing/2014/main" id="{12BBFBB8-8733-4FCB-8FD9-46B48ECBE65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9" name="Rectangle 227">
                  <a:extLst>
                    <a:ext uri="{FF2B5EF4-FFF2-40B4-BE49-F238E27FC236}">
                      <a16:creationId xmlns:a16="http://schemas.microsoft.com/office/drawing/2014/main" id="{C42A5E06-2C2C-4075-B904-906980C221A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0" name="Rectangle 228">
                  <a:extLst>
                    <a:ext uri="{FF2B5EF4-FFF2-40B4-BE49-F238E27FC236}">
                      <a16:creationId xmlns:a16="http://schemas.microsoft.com/office/drawing/2014/main" id="{A315D036-C8A9-4191-916D-C06AF70D1D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1" name="Rectangle 229">
                  <a:extLst>
                    <a:ext uri="{FF2B5EF4-FFF2-40B4-BE49-F238E27FC236}">
                      <a16:creationId xmlns:a16="http://schemas.microsoft.com/office/drawing/2014/main" id="{D459B91E-2714-484D-A6A5-EA32602F7BA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2" name="Rectangle 230">
                  <a:extLst>
                    <a:ext uri="{FF2B5EF4-FFF2-40B4-BE49-F238E27FC236}">
                      <a16:creationId xmlns:a16="http://schemas.microsoft.com/office/drawing/2014/main" id="{BB33B287-B2FD-4FDE-9BB7-41D10851D21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3" name="Rectangle 231">
                  <a:extLst>
                    <a:ext uri="{FF2B5EF4-FFF2-40B4-BE49-F238E27FC236}">
                      <a16:creationId xmlns:a16="http://schemas.microsoft.com/office/drawing/2014/main" id="{592382AB-429F-4D8D-AC4F-76FAE0B1A71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4" name="Rectangle 232">
                  <a:extLst>
                    <a:ext uri="{FF2B5EF4-FFF2-40B4-BE49-F238E27FC236}">
                      <a16:creationId xmlns:a16="http://schemas.microsoft.com/office/drawing/2014/main" id="{8552F869-D7F5-46E6-99DE-153E741D28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5" name="Rectangle 233">
                  <a:extLst>
                    <a:ext uri="{FF2B5EF4-FFF2-40B4-BE49-F238E27FC236}">
                      <a16:creationId xmlns:a16="http://schemas.microsoft.com/office/drawing/2014/main" id="{B0247B8B-15DC-4759-A994-2B836E71A48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6" name="Rectangle 234">
                  <a:extLst>
                    <a:ext uri="{FF2B5EF4-FFF2-40B4-BE49-F238E27FC236}">
                      <a16:creationId xmlns:a16="http://schemas.microsoft.com/office/drawing/2014/main" id="{B90349FA-6173-4F4A-BADE-1895258919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7" name="Rectangle 235">
                  <a:extLst>
                    <a:ext uri="{FF2B5EF4-FFF2-40B4-BE49-F238E27FC236}">
                      <a16:creationId xmlns:a16="http://schemas.microsoft.com/office/drawing/2014/main" id="{9D230E58-6CBD-4CDB-80B4-19209B6FF8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8" name="Rectangle 236">
                  <a:extLst>
                    <a:ext uri="{FF2B5EF4-FFF2-40B4-BE49-F238E27FC236}">
                      <a16:creationId xmlns:a16="http://schemas.microsoft.com/office/drawing/2014/main" id="{8B201060-3862-4D57-9793-AA83DAF9F0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9" name="Rectangle 237">
                  <a:extLst>
                    <a:ext uri="{FF2B5EF4-FFF2-40B4-BE49-F238E27FC236}">
                      <a16:creationId xmlns:a16="http://schemas.microsoft.com/office/drawing/2014/main" id="{5FC3890C-55B6-4253-B21C-7BF429F99C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0" name="Rectangle 238">
                  <a:extLst>
                    <a:ext uri="{FF2B5EF4-FFF2-40B4-BE49-F238E27FC236}">
                      <a16:creationId xmlns:a16="http://schemas.microsoft.com/office/drawing/2014/main" id="{CB995883-4F48-42CC-BD33-EB24B56085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1" name="Rectangle 239">
                  <a:extLst>
                    <a:ext uri="{FF2B5EF4-FFF2-40B4-BE49-F238E27FC236}">
                      <a16:creationId xmlns:a16="http://schemas.microsoft.com/office/drawing/2014/main" id="{3977BE70-FFB2-4A42-82E2-10ED6DF3FB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2" name="Rectangle 240">
                  <a:extLst>
                    <a:ext uri="{FF2B5EF4-FFF2-40B4-BE49-F238E27FC236}">
                      <a16:creationId xmlns:a16="http://schemas.microsoft.com/office/drawing/2014/main" id="{A111A02D-4DA3-4645-A997-F1155549A9F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3" name="Rectangle 241">
                  <a:extLst>
                    <a:ext uri="{FF2B5EF4-FFF2-40B4-BE49-F238E27FC236}">
                      <a16:creationId xmlns:a16="http://schemas.microsoft.com/office/drawing/2014/main" id="{4B37946D-7F0E-476A-B43B-352C91BA27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4" name="Rectangle 242">
                  <a:extLst>
                    <a:ext uri="{FF2B5EF4-FFF2-40B4-BE49-F238E27FC236}">
                      <a16:creationId xmlns:a16="http://schemas.microsoft.com/office/drawing/2014/main" id="{3EAFC056-944B-4B12-8FB9-9FDE600C85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5" name="Rectangle 243">
                  <a:extLst>
                    <a:ext uri="{FF2B5EF4-FFF2-40B4-BE49-F238E27FC236}">
                      <a16:creationId xmlns:a16="http://schemas.microsoft.com/office/drawing/2014/main" id="{C7B01626-301D-4F13-B667-5A66DF20B7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6" name="Rectangle 244">
                  <a:extLst>
                    <a:ext uri="{FF2B5EF4-FFF2-40B4-BE49-F238E27FC236}">
                      <a16:creationId xmlns:a16="http://schemas.microsoft.com/office/drawing/2014/main" id="{8FE1AD38-A25B-439F-8808-E4D6C2CA7B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7" name="Rectangle 245">
                  <a:extLst>
                    <a:ext uri="{FF2B5EF4-FFF2-40B4-BE49-F238E27FC236}">
                      <a16:creationId xmlns:a16="http://schemas.microsoft.com/office/drawing/2014/main" id="{2917B8BF-A868-4270-9004-16058ED171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8" name="Rectangle 246">
                  <a:extLst>
                    <a:ext uri="{FF2B5EF4-FFF2-40B4-BE49-F238E27FC236}">
                      <a16:creationId xmlns:a16="http://schemas.microsoft.com/office/drawing/2014/main" id="{2B9B9219-FE7E-49E9-9E79-2D89100DF4D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9" name="Rectangle 247">
                  <a:extLst>
                    <a:ext uri="{FF2B5EF4-FFF2-40B4-BE49-F238E27FC236}">
                      <a16:creationId xmlns:a16="http://schemas.microsoft.com/office/drawing/2014/main" id="{330A37EB-5A28-478C-8D38-82405430D4B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0" name="Rectangle 248">
                  <a:extLst>
                    <a:ext uri="{FF2B5EF4-FFF2-40B4-BE49-F238E27FC236}">
                      <a16:creationId xmlns:a16="http://schemas.microsoft.com/office/drawing/2014/main" id="{483D3BB4-756A-4F48-90FD-ECADC150E1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1" name="Rectangle 249">
                  <a:extLst>
                    <a:ext uri="{FF2B5EF4-FFF2-40B4-BE49-F238E27FC236}">
                      <a16:creationId xmlns:a16="http://schemas.microsoft.com/office/drawing/2014/main" id="{FB0F745D-DF72-43C8-B288-53383CDFE52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2" name="Rectangle 250">
                  <a:extLst>
                    <a:ext uri="{FF2B5EF4-FFF2-40B4-BE49-F238E27FC236}">
                      <a16:creationId xmlns:a16="http://schemas.microsoft.com/office/drawing/2014/main" id="{AC7693BB-5527-4FAA-938C-EB8D3386B5C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3" name="Rectangle 251">
                  <a:extLst>
                    <a:ext uri="{FF2B5EF4-FFF2-40B4-BE49-F238E27FC236}">
                      <a16:creationId xmlns:a16="http://schemas.microsoft.com/office/drawing/2014/main" id="{45163A39-8790-428A-8D28-8514B4BD31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4" name="Rectangle 252">
                  <a:extLst>
                    <a:ext uri="{FF2B5EF4-FFF2-40B4-BE49-F238E27FC236}">
                      <a16:creationId xmlns:a16="http://schemas.microsoft.com/office/drawing/2014/main" id="{6B444E8D-5D4C-4DC5-9182-82E2CFC277C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5" name="Rectangle 253">
                  <a:extLst>
                    <a:ext uri="{FF2B5EF4-FFF2-40B4-BE49-F238E27FC236}">
                      <a16:creationId xmlns:a16="http://schemas.microsoft.com/office/drawing/2014/main" id="{963BEA96-AC52-43D3-B034-3B9CF9E906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6" name="Rectangle 254">
                  <a:extLst>
                    <a:ext uri="{FF2B5EF4-FFF2-40B4-BE49-F238E27FC236}">
                      <a16:creationId xmlns:a16="http://schemas.microsoft.com/office/drawing/2014/main" id="{C13785A7-C99B-4EA3-A64F-2EE0C19DAE4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7" name="Rectangle 255">
                  <a:extLst>
                    <a:ext uri="{FF2B5EF4-FFF2-40B4-BE49-F238E27FC236}">
                      <a16:creationId xmlns:a16="http://schemas.microsoft.com/office/drawing/2014/main" id="{66FBC4C2-E890-4C56-97ED-E1337DA121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8" name="Rectangle 256">
                  <a:extLst>
                    <a:ext uri="{FF2B5EF4-FFF2-40B4-BE49-F238E27FC236}">
                      <a16:creationId xmlns:a16="http://schemas.microsoft.com/office/drawing/2014/main" id="{196CECA7-DDDE-4ACD-A796-B788B0FD90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9" name="Rectangle 257">
                  <a:extLst>
                    <a:ext uri="{FF2B5EF4-FFF2-40B4-BE49-F238E27FC236}">
                      <a16:creationId xmlns:a16="http://schemas.microsoft.com/office/drawing/2014/main" id="{00E22A33-B142-44F5-809E-F7724A7B8F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0" name="Rectangle 258">
                  <a:extLst>
                    <a:ext uri="{FF2B5EF4-FFF2-40B4-BE49-F238E27FC236}">
                      <a16:creationId xmlns:a16="http://schemas.microsoft.com/office/drawing/2014/main" id="{399070C8-F043-4EC8-B437-D60E144475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1" name="Rectangle 259">
                  <a:extLst>
                    <a:ext uri="{FF2B5EF4-FFF2-40B4-BE49-F238E27FC236}">
                      <a16:creationId xmlns:a16="http://schemas.microsoft.com/office/drawing/2014/main" id="{7C4BB8B6-9210-41E2-9A30-97C9977CEE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2" name="Rectangle 260">
                  <a:extLst>
                    <a:ext uri="{FF2B5EF4-FFF2-40B4-BE49-F238E27FC236}">
                      <a16:creationId xmlns:a16="http://schemas.microsoft.com/office/drawing/2014/main" id="{237FAEDB-3B19-4DBE-8A81-29E2391673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3" name="Rectangle 261">
                  <a:extLst>
                    <a:ext uri="{FF2B5EF4-FFF2-40B4-BE49-F238E27FC236}">
                      <a16:creationId xmlns:a16="http://schemas.microsoft.com/office/drawing/2014/main" id="{F176C29F-6476-4F7B-90D1-D60B62C7961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4" name="Rectangle 262">
                  <a:extLst>
                    <a:ext uri="{FF2B5EF4-FFF2-40B4-BE49-F238E27FC236}">
                      <a16:creationId xmlns:a16="http://schemas.microsoft.com/office/drawing/2014/main" id="{C5318E09-A3A8-4BE9-985E-894D99749FE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5" name="Rectangle 263">
                  <a:extLst>
                    <a:ext uri="{FF2B5EF4-FFF2-40B4-BE49-F238E27FC236}">
                      <a16:creationId xmlns:a16="http://schemas.microsoft.com/office/drawing/2014/main" id="{C81AA30F-D52F-4E02-B9F0-1C166E0A80B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6" name="Rectangle 264">
                  <a:extLst>
                    <a:ext uri="{FF2B5EF4-FFF2-40B4-BE49-F238E27FC236}">
                      <a16:creationId xmlns:a16="http://schemas.microsoft.com/office/drawing/2014/main" id="{49BA15E7-D487-452E-B943-B285639ECE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7" name="Rectangle 265">
                  <a:extLst>
                    <a:ext uri="{FF2B5EF4-FFF2-40B4-BE49-F238E27FC236}">
                      <a16:creationId xmlns:a16="http://schemas.microsoft.com/office/drawing/2014/main" id="{AB1279B8-5C87-484F-8781-ACB19FC2E9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8" name="Rectangle 266">
                  <a:extLst>
                    <a:ext uri="{FF2B5EF4-FFF2-40B4-BE49-F238E27FC236}">
                      <a16:creationId xmlns:a16="http://schemas.microsoft.com/office/drawing/2014/main" id="{EDFBA391-5A41-4348-ABC8-510EB8A9F9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9" name="Rectangle 267">
                  <a:extLst>
                    <a:ext uri="{FF2B5EF4-FFF2-40B4-BE49-F238E27FC236}">
                      <a16:creationId xmlns:a16="http://schemas.microsoft.com/office/drawing/2014/main" id="{2C63E667-B44E-4ED0-92F1-AEB6124D51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0" name="Rectangle 268">
                  <a:extLst>
                    <a:ext uri="{FF2B5EF4-FFF2-40B4-BE49-F238E27FC236}">
                      <a16:creationId xmlns:a16="http://schemas.microsoft.com/office/drawing/2014/main" id="{B534980C-BA51-4121-972B-F3A89AFF48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1" name="Rectangle 269">
                  <a:extLst>
                    <a:ext uri="{FF2B5EF4-FFF2-40B4-BE49-F238E27FC236}">
                      <a16:creationId xmlns:a16="http://schemas.microsoft.com/office/drawing/2014/main" id="{1DC2C411-6FEA-4874-B28A-5E251D809F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2" name="Rectangle 270">
                  <a:extLst>
                    <a:ext uri="{FF2B5EF4-FFF2-40B4-BE49-F238E27FC236}">
                      <a16:creationId xmlns:a16="http://schemas.microsoft.com/office/drawing/2014/main" id="{280688C4-8B70-40F3-9157-079867815D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3" name="Rectangle 271">
                  <a:extLst>
                    <a:ext uri="{FF2B5EF4-FFF2-40B4-BE49-F238E27FC236}">
                      <a16:creationId xmlns:a16="http://schemas.microsoft.com/office/drawing/2014/main" id="{A0B78577-D5D4-4F18-87E4-47ECC3664C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4" name="Rectangle 272">
                  <a:extLst>
                    <a:ext uri="{FF2B5EF4-FFF2-40B4-BE49-F238E27FC236}">
                      <a16:creationId xmlns:a16="http://schemas.microsoft.com/office/drawing/2014/main" id="{BF4EBAD5-45E5-4441-B3E8-14727FC9AD8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5" name="Rectangle 273">
                  <a:extLst>
                    <a:ext uri="{FF2B5EF4-FFF2-40B4-BE49-F238E27FC236}">
                      <a16:creationId xmlns:a16="http://schemas.microsoft.com/office/drawing/2014/main" id="{0EB2AFA7-5395-4F04-8DE1-6B587329C9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6" name="Rectangle 274">
                  <a:extLst>
                    <a:ext uri="{FF2B5EF4-FFF2-40B4-BE49-F238E27FC236}">
                      <a16:creationId xmlns:a16="http://schemas.microsoft.com/office/drawing/2014/main" id="{E0352723-4625-4DA5-AE93-DE5FCE8EBD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7" name="Rectangle 275">
                  <a:extLst>
                    <a:ext uri="{FF2B5EF4-FFF2-40B4-BE49-F238E27FC236}">
                      <a16:creationId xmlns:a16="http://schemas.microsoft.com/office/drawing/2014/main" id="{89CBE317-DBFC-4020-B116-8ED877E3E6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8" name="Rectangle 276">
                  <a:extLst>
                    <a:ext uri="{FF2B5EF4-FFF2-40B4-BE49-F238E27FC236}">
                      <a16:creationId xmlns:a16="http://schemas.microsoft.com/office/drawing/2014/main" id="{63436C77-28DE-43F6-903E-5805D9B2B2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9" name="Rectangle 277">
                  <a:extLst>
                    <a:ext uri="{FF2B5EF4-FFF2-40B4-BE49-F238E27FC236}">
                      <a16:creationId xmlns:a16="http://schemas.microsoft.com/office/drawing/2014/main" id="{227DE8A8-F3CA-4FEF-84FC-D37CED9E9B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0" name="Rectangle 278">
                  <a:extLst>
                    <a:ext uri="{FF2B5EF4-FFF2-40B4-BE49-F238E27FC236}">
                      <a16:creationId xmlns:a16="http://schemas.microsoft.com/office/drawing/2014/main" id="{8895E43F-F773-42E5-B259-F1A28AF49E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1" name="Rectangle 279">
                  <a:extLst>
                    <a:ext uri="{FF2B5EF4-FFF2-40B4-BE49-F238E27FC236}">
                      <a16:creationId xmlns:a16="http://schemas.microsoft.com/office/drawing/2014/main" id="{C224C592-ED8E-4E5D-8EAE-AC382712E1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2" name="Rectangle 280">
                  <a:extLst>
                    <a:ext uri="{FF2B5EF4-FFF2-40B4-BE49-F238E27FC236}">
                      <a16:creationId xmlns:a16="http://schemas.microsoft.com/office/drawing/2014/main" id="{3804D156-374F-4B00-8D8A-39B0A4E78D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3" name="Rectangle 281">
                  <a:extLst>
                    <a:ext uri="{FF2B5EF4-FFF2-40B4-BE49-F238E27FC236}">
                      <a16:creationId xmlns:a16="http://schemas.microsoft.com/office/drawing/2014/main" id="{15FF4685-60E7-407C-9445-4BB34440B2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4" name="Rectangle 282">
                  <a:extLst>
                    <a:ext uri="{FF2B5EF4-FFF2-40B4-BE49-F238E27FC236}">
                      <a16:creationId xmlns:a16="http://schemas.microsoft.com/office/drawing/2014/main" id="{4726A936-0DDC-4E2E-B99B-38C23A4100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5" name="Rectangle 283">
                  <a:extLst>
                    <a:ext uri="{FF2B5EF4-FFF2-40B4-BE49-F238E27FC236}">
                      <a16:creationId xmlns:a16="http://schemas.microsoft.com/office/drawing/2014/main" id="{23BE18A1-FA51-4AB1-ADDC-E70F1C738D0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6" name="Rectangle 284">
                  <a:extLst>
                    <a:ext uri="{FF2B5EF4-FFF2-40B4-BE49-F238E27FC236}">
                      <a16:creationId xmlns:a16="http://schemas.microsoft.com/office/drawing/2014/main" id="{01E5F528-EBE1-4122-82B2-B08F992701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7" name="Rectangle 285">
                  <a:extLst>
                    <a:ext uri="{FF2B5EF4-FFF2-40B4-BE49-F238E27FC236}">
                      <a16:creationId xmlns:a16="http://schemas.microsoft.com/office/drawing/2014/main" id="{EC5B3666-C9A7-4424-82EA-8A4B6A59CC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8" name="Rectangle 286">
                  <a:extLst>
                    <a:ext uri="{FF2B5EF4-FFF2-40B4-BE49-F238E27FC236}">
                      <a16:creationId xmlns:a16="http://schemas.microsoft.com/office/drawing/2014/main" id="{35B39123-F369-45C2-B4F6-75323B78B0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9" name="Rectangle 287">
                  <a:extLst>
                    <a:ext uri="{FF2B5EF4-FFF2-40B4-BE49-F238E27FC236}">
                      <a16:creationId xmlns:a16="http://schemas.microsoft.com/office/drawing/2014/main" id="{55308548-8A59-4DE9-937F-2AF8DB89A9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0" name="Rectangle 288">
                  <a:extLst>
                    <a:ext uri="{FF2B5EF4-FFF2-40B4-BE49-F238E27FC236}">
                      <a16:creationId xmlns:a16="http://schemas.microsoft.com/office/drawing/2014/main" id="{0041BA2B-8655-4C08-A777-065C3884BE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1" name="Rectangle 289">
                  <a:extLst>
                    <a:ext uri="{FF2B5EF4-FFF2-40B4-BE49-F238E27FC236}">
                      <a16:creationId xmlns:a16="http://schemas.microsoft.com/office/drawing/2014/main" id="{A9FADFBE-8F34-4ACF-962B-E61F894604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2" name="Rectangle 290">
                  <a:extLst>
                    <a:ext uri="{FF2B5EF4-FFF2-40B4-BE49-F238E27FC236}">
                      <a16:creationId xmlns:a16="http://schemas.microsoft.com/office/drawing/2014/main" id="{C937AB8B-E94E-4011-9078-0C2C27F9D7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3" name="Rectangle 291">
                  <a:extLst>
                    <a:ext uri="{FF2B5EF4-FFF2-40B4-BE49-F238E27FC236}">
                      <a16:creationId xmlns:a16="http://schemas.microsoft.com/office/drawing/2014/main" id="{BB53D6DE-54B8-4FF3-9429-E2774ECB9D5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4" name="Rectangle 292">
                  <a:extLst>
                    <a:ext uri="{FF2B5EF4-FFF2-40B4-BE49-F238E27FC236}">
                      <a16:creationId xmlns:a16="http://schemas.microsoft.com/office/drawing/2014/main" id="{DB36A637-CE69-441C-B21D-7A72B72764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5" name="Rectangle 293">
                  <a:extLst>
                    <a:ext uri="{FF2B5EF4-FFF2-40B4-BE49-F238E27FC236}">
                      <a16:creationId xmlns:a16="http://schemas.microsoft.com/office/drawing/2014/main" id="{005EAC6C-A82D-4BD2-87FC-5980AC16599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6" name="Rectangle 294">
                  <a:extLst>
                    <a:ext uri="{FF2B5EF4-FFF2-40B4-BE49-F238E27FC236}">
                      <a16:creationId xmlns:a16="http://schemas.microsoft.com/office/drawing/2014/main" id="{1454420D-69F2-4FDC-9F8B-B3A362D0E27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7" name="Rectangle 295">
                  <a:extLst>
                    <a:ext uri="{FF2B5EF4-FFF2-40B4-BE49-F238E27FC236}">
                      <a16:creationId xmlns:a16="http://schemas.microsoft.com/office/drawing/2014/main" id="{1C7488C0-E4B3-41A3-8AB6-EC1F813C89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8" name="Rectangle 296">
                  <a:extLst>
                    <a:ext uri="{FF2B5EF4-FFF2-40B4-BE49-F238E27FC236}">
                      <a16:creationId xmlns:a16="http://schemas.microsoft.com/office/drawing/2014/main" id="{0E859CEB-23D4-46D3-B17E-60A90FC0FB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9" name="Rectangle 297">
                  <a:extLst>
                    <a:ext uri="{FF2B5EF4-FFF2-40B4-BE49-F238E27FC236}">
                      <a16:creationId xmlns:a16="http://schemas.microsoft.com/office/drawing/2014/main" id="{57352BDC-AA53-4747-B79B-1C66BEFAEAE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0" name="Rectangle 298">
                  <a:extLst>
                    <a:ext uri="{FF2B5EF4-FFF2-40B4-BE49-F238E27FC236}">
                      <a16:creationId xmlns:a16="http://schemas.microsoft.com/office/drawing/2014/main" id="{26B5E653-77FE-4699-8DAD-7F8DF02BB49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1" name="Rectangle 299">
                  <a:extLst>
                    <a:ext uri="{FF2B5EF4-FFF2-40B4-BE49-F238E27FC236}">
                      <a16:creationId xmlns:a16="http://schemas.microsoft.com/office/drawing/2014/main" id="{7B037C5D-8179-49A9-99E4-A55DCF2311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2" name="Rectangle 300">
                  <a:extLst>
                    <a:ext uri="{FF2B5EF4-FFF2-40B4-BE49-F238E27FC236}">
                      <a16:creationId xmlns:a16="http://schemas.microsoft.com/office/drawing/2014/main" id="{F201C294-7182-48E7-AB81-3D18227BC4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3" name="Rectangle 301">
                  <a:extLst>
                    <a:ext uri="{FF2B5EF4-FFF2-40B4-BE49-F238E27FC236}">
                      <a16:creationId xmlns:a16="http://schemas.microsoft.com/office/drawing/2014/main" id="{7EC0BF8E-C109-4242-85AD-0B01D013BEF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4" name="Rectangle 302">
                  <a:extLst>
                    <a:ext uri="{FF2B5EF4-FFF2-40B4-BE49-F238E27FC236}">
                      <a16:creationId xmlns:a16="http://schemas.microsoft.com/office/drawing/2014/main" id="{761731CD-7FD9-4E3C-BD72-9C39358E90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5" name="Rectangle 303">
                  <a:extLst>
                    <a:ext uri="{FF2B5EF4-FFF2-40B4-BE49-F238E27FC236}">
                      <a16:creationId xmlns:a16="http://schemas.microsoft.com/office/drawing/2014/main" id="{B4DCAEB9-8760-45F5-B087-FCB6CC528A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6" name="Rectangle 304">
                  <a:extLst>
                    <a:ext uri="{FF2B5EF4-FFF2-40B4-BE49-F238E27FC236}">
                      <a16:creationId xmlns:a16="http://schemas.microsoft.com/office/drawing/2014/main" id="{5053899B-16C4-485F-AA67-F792118764A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7" name="Rectangle 305">
                  <a:extLst>
                    <a:ext uri="{FF2B5EF4-FFF2-40B4-BE49-F238E27FC236}">
                      <a16:creationId xmlns:a16="http://schemas.microsoft.com/office/drawing/2014/main" id="{79CDC560-5052-4664-9F6E-2C39EB1771D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8" name="Rectangle 306">
                  <a:extLst>
                    <a:ext uri="{FF2B5EF4-FFF2-40B4-BE49-F238E27FC236}">
                      <a16:creationId xmlns:a16="http://schemas.microsoft.com/office/drawing/2014/main" id="{AF33E699-C0F6-4DB7-9359-48E46397EF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9" name="Rectangle 307">
                  <a:extLst>
                    <a:ext uri="{FF2B5EF4-FFF2-40B4-BE49-F238E27FC236}">
                      <a16:creationId xmlns:a16="http://schemas.microsoft.com/office/drawing/2014/main" id="{02262871-1CE2-48C2-AA54-4BF84E9961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0" name="Rectangle 308">
                  <a:extLst>
                    <a:ext uri="{FF2B5EF4-FFF2-40B4-BE49-F238E27FC236}">
                      <a16:creationId xmlns:a16="http://schemas.microsoft.com/office/drawing/2014/main" id="{35088726-3AF8-4969-B192-6012337CD4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1" name="Rectangle 309">
                  <a:extLst>
                    <a:ext uri="{FF2B5EF4-FFF2-40B4-BE49-F238E27FC236}">
                      <a16:creationId xmlns:a16="http://schemas.microsoft.com/office/drawing/2014/main" id="{F9E3E60F-1C31-4740-BF1B-2C570158D4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2" name="Rectangle 310">
                  <a:extLst>
                    <a:ext uri="{FF2B5EF4-FFF2-40B4-BE49-F238E27FC236}">
                      <a16:creationId xmlns:a16="http://schemas.microsoft.com/office/drawing/2014/main" id="{447EB314-356D-4D0F-A92E-CE447875D65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3" name="Rectangle 311">
                  <a:extLst>
                    <a:ext uri="{FF2B5EF4-FFF2-40B4-BE49-F238E27FC236}">
                      <a16:creationId xmlns:a16="http://schemas.microsoft.com/office/drawing/2014/main" id="{0933FB73-58A0-49C7-A016-62044E2702A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4" name="Rectangle 312">
                  <a:extLst>
                    <a:ext uri="{FF2B5EF4-FFF2-40B4-BE49-F238E27FC236}">
                      <a16:creationId xmlns:a16="http://schemas.microsoft.com/office/drawing/2014/main" id="{39985527-94C9-4D3C-8204-4B238C0C126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5" name="Rectangle 313">
                  <a:extLst>
                    <a:ext uri="{FF2B5EF4-FFF2-40B4-BE49-F238E27FC236}">
                      <a16:creationId xmlns:a16="http://schemas.microsoft.com/office/drawing/2014/main" id="{C4632F2B-4EF8-43CA-B477-0AE60C3D238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6" name="Rectangle 314">
                  <a:extLst>
                    <a:ext uri="{FF2B5EF4-FFF2-40B4-BE49-F238E27FC236}">
                      <a16:creationId xmlns:a16="http://schemas.microsoft.com/office/drawing/2014/main" id="{A3D23B81-0065-473F-BA8D-79EBCEEF2D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7" name="Rectangle 315">
                  <a:extLst>
                    <a:ext uri="{FF2B5EF4-FFF2-40B4-BE49-F238E27FC236}">
                      <a16:creationId xmlns:a16="http://schemas.microsoft.com/office/drawing/2014/main" id="{308AED9A-415C-4C1D-890D-1BCF508F672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8" name="Rectangle 316">
                  <a:extLst>
                    <a:ext uri="{FF2B5EF4-FFF2-40B4-BE49-F238E27FC236}">
                      <a16:creationId xmlns:a16="http://schemas.microsoft.com/office/drawing/2014/main" id="{0DBB7549-D9BB-4B90-9432-5564AD3135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9" name="Rectangle 317">
                  <a:extLst>
                    <a:ext uri="{FF2B5EF4-FFF2-40B4-BE49-F238E27FC236}">
                      <a16:creationId xmlns:a16="http://schemas.microsoft.com/office/drawing/2014/main" id="{B6C894E5-C6BB-44AF-B616-AB4B00AB82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0" name="Rectangle 318">
                  <a:extLst>
                    <a:ext uri="{FF2B5EF4-FFF2-40B4-BE49-F238E27FC236}">
                      <a16:creationId xmlns:a16="http://schemas.microsoft.com/office/drawing/2014/main" id="{C67011F5-14E2-424E-A2BC-EC50309F32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1" name="Rectangle 319">
                  <a:extLst>
                    <a:ext uri="{FF2B5EF4-FFF2-40B4-BE49-F238E27FC236}">
                      <a16:creationId xmlns:a16="http://schemas.microsoft.com/office/drawing/2014/main" id="{44BCD3FE-8B2C-4A01-9B01-4E544F6B54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2" name="Rectangle 320">
                  <a:extLst>
                    <a:ext uri="{FF2B5EF4-FFF2-40B4-BE49-F238E27FC236}">
                      <a16:creationId xmlns:a16="http://schemas.microsoft.com/office/drawing/2014/main" id="{989E790F-C4E5-4202-9A5B-F9824890A3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3" name="Rectangle 321">
                  <a:extLst>
                    <a:ext uri="{FF2B5EF4-FFF2-40B4-BE49-F238E27FC236}">
                      <a16:creationId xmlns:a16="http://schemas.microsoft.com/office/drawing/2014/main" id="{3FB83405-4ADA-4A04-95CC-CF6CD142907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4" name="Rectangle 322">
                  <a:extLst>
                    <a:ext uri="{FF2B5EF4-FFF2-40B4-BE49-F238E27FC236}">
                      <a16:creationId xmlns:a16="http://schemas.microsoft.com/office/drawing/2014/main" id="{274ADD5C-AF77-4D92-A978-235502D3BC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5" name="Rectangle 323">
                  <a:extLst>
                    <a:ext uri="{FF2B5EF4-FFF2-40B4-BE49-F238E27FC236}">
                      <a16:creationId xmlns:a16="http://schemas.microsoft.com/office/drawing/2014/main" id="{C2FDECB6-CB2C-42C5-8BC3-488911FBEC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6" name="Rectangle 324">
                  <a:extLst>
                    <a:ext uri="{FF2B5EF4-FFF2-40B4-BE49-F238E27FC236}">
                      <a16:creationId xmlns:a16="http://schemas.microsoft.com/office/drawing/2014/main" id="{2F9908BB-5E8B-4718-A3DE-74614DE4F7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7" name="Rectangle 325">
                  <a:extLst>
                    <a:ext uri="{FF2B5EF4-FFF2-40B4-BE49-F238E27FC236}">
                      <a16:creationId xmlns:a16="http://schemas.microsoft.com/office/drawing/2014/main" id="{A8A9065C-4DBE-4F89-8A5C-EAECA2D66B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8" name="Rectangle 326">
                  <a:extLst>
                    <a:ext uri="{FF2B5EF4-FFF2-40B4-BE49-F238E27FC236}">
                      <a16:creationId xmlns:a16="http://schemas.microsoft.com/office/drawing/2014/main" id="{78A6C764-8022-48D2-BD3C-5BE97BCBDE3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9" name="Rectangle 327">
                  <a:extLst>
                    <a:ext uri="{FF2B5EF4-FFF2-40B4-BE49-F238E27FC236}">
                      <a16:creationId xmlns:a16="http://schemas.microsoft.com/office/drawing/2014/main" id="{B7C59270-DD7A-4741-8D10-2F2DBE0EF9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0" name="Rectangle 328">
                  <a:extLst>
                    <a:ext uri="{FF2B5EF4-FFF2-40B4-BE49-F238E27FC236}">
                      <a16:creationId xmlns:a16="http://schemas.microsoft.com/office/drawing/2014/main" id="{04A1C9F1-FF20-4882-939E-EC351AA3E8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1" name="Rectangle 329">
                  <a:extLst>
                    <a:ext uri="{FF2B5EF4-FFF2-40B4-BE49-F238E27FC236}">
                      <a16:creationId xmlns:a16="http://schemas.microsoft.com/office/drawing/2014/main" id="{93E9BF78-FAF0-4D95-87A3-2F2F22917D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2" name="Rectangle 330">
                  <a:extLst>
                    <a:ext uri="{FF2B5EF4-FFF2-40B4-BE49-F238E27FC236}">
                      <a16:creationId xmlns:a16="http://schemas.microsoft.com/office/drawing/2014/main" id="{5AE91ABF-5F59-418F-8EDC-8033BEEF12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3" name="Rectangle 331">
                  <a:extLst>
                    <a:ext uri="{FF2B5EF4-FFF2-40B4-BE49-F238E27FC236}">
                      <a16:creationId xmlns:a16="http://schemas.microsoft.com/office/drawing/2014/main" id="{F262E2CE-7801-41F5-88FA-2269C7709B3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4" name="Rectangle 332">
                  <a:extLst>
                    <a:ext uri="{FF2B5EF4-FFF2-40B4-BE49-F238E27FC236}">
                      <a16:creationId xmlns:a16="http://schemas.microsoft.com/office/drawing/2014/main" id="{228A7E69-CB11-40C0-ABEB-6D944A4CDC2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5" name="Rectangle 333">
                  <a:extLst>
                    <a:ext uri="{FF2B5EF4-FFF2-40B4-BE49-F238E27FC236}">
                      <a16:creationId xmlns:a16="http://schemas.microsoft.com/office/drawing/2014/main" id="{3C6C9549-446A-42D2-8A16-12E8263DCD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6" name="Rectangle 334">
                  <a:extLst>
                    <a:ext uri="{FF2B5EF4-FFF2-40B4-BE49-F238E27FC236}">
                      <a16:creationId xmlns:a16="http://schemas.microsoft.com/office/drawing/2014/main" id="{8D63FAB8-5BDD-4053-90BE-79D8AF23706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7" name="Rectangle 335">
                  <a:extLst>
                    <a:ext uri="{FF2B5EF4-FFF2-40B4-BE49-F238E27FC236}">
                      <a16:creationId xmlns:a16="http://schemas.microsoft.com/office/drawing/2014/main" id="{27A33065-06C0-4319-92D0-1EB393F534D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8" name="Rectangle 336">
                  <a:extLst>
                    <a:ext uri="{FF2B5EF4-FFF2-40B4-BE49-F238E27FC236}">
                      <a16:creationId xmlns:a16="http://schemas.microsoft.com/office/drawing/2014/main" id="{5029750D-78FD-4823-8C4F-436F3D2AA1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9" name="Rectangle 337">
                  <a:extLst>
                    <a:ext uri="{FF2B5EF4-FFF2-40B4-BE49-F238E27FC236}">
                      <a16:creationId xmlns:a16="http://schemas.microsoft.com/office/drawing/2014/main" id="{CBED61E4-52BB-417D-8A15-B9638F2F6E5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0" name="Rectangle 338">
                  <a:extLst>
                    <a:ext uri="{FF2B5EF4-FFF2-40B4-BE49-F238E27FC236}">
                      <a16:creationId xmlns:a16="http://schemas.microsoft.com/office/drawing/2014/main" id="{50E952B5-85AA-466F-B8DF-C467F25FA8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1" name="Rectangle 339">
                  <a:extLst>
                    <a:ext uri="{FF2B5EF4-FFF2-40B4-BE49-F238E27FC236}">
                      <a16:creationId xmlns:a16="http://schemas.microsoft.com/office/drawing/2014/main" id="{F01D515A-610A-4782-9604-4F4403651B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2" name="Rectangle 340">
                  <a:extLst>
                    <a:ext uri="{FF2B5EF4-FFF2-40B4-BE49-F238E27FC236}">
                      <a16:creationId xmlns:a16="http://schemas.microsoft.com/office/drawing/2014/main" id="{136A4942-292B-45CC-9AFB-BB460C4A828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3" name="Rectangle 341">
                  <a:extLst>
                    <a:ext uri="{FF2B5EF4-FFF2-40B4-BE49-F238E27FC236}">
                      <a16:creationId xmlns:a16="http://schemas.microsoft.com/office/drawing/2014/main" id="{4D5D1051-440D-4E23-94C6-B7F01D91D05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4" name="Rectangle 342">
                  <a:extLst>
                    <a:ext uri="{FF2B5EF4-FFF2-40B4-BE49-F238E27FC236}">
                      <a16:creationId xmlns:a16="http://schemas.microsoft.com/office/drawing/2014/main" id="{A45F7491-E36A-4991-B72A-18FFD3D9D4A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5" name="Rectangle 343">
                  <a:extLst>
                    <a:ext uri="{FF2B5EF4-FFF2-40B4-BE49-F238E27FC236}">
                      <a16:creationId xmlns:a16="http://schemas.microsoft.com/office/drawing/2014/main" id="{05F86303-0119-4DA4-A7C8-775FD60E85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6" name="Rectangle 344">
                  <a:extLst>
                    <a:ext uri="{FF2B5EF4-FFF2-40B4-BE49-F238E27FC236}">
                      <a16:creationId xmlns:a16="http://schemas.microsoft.com/office/drawing/2014/main" id="{CD99BEA4-2616-4C24-A18C-43A26696FB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7" name="Rectangle 345">
                  <a:extLst>
                    <a:ext uri="{FF2B5EF4-FFF2-40B4-BE49-F238E27FC236}">
                      <a16:creationId xmlns:a16="http://schemas.microsoft.com/office/drawing/2014/main" id="{D8EA3E9B-37C2-4670-8037-BF45B1E4892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8" name="Rectangle 346">
                  <a:extLst>
                    <a:ext uri="{FF2B5EF4-FFF2-40B4-BE49-F238E27FC236}">
                      <a16:creationId xmlns:a16="http://schemas.microsoft.com/office/drawing/2014/main" id="{7A31BF65-B80C-44BC-8585-442FA7B3E9C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9" name="Rectangle 347">
                  <a:extLst>
                    <a:ext uri="{FF2B5EF4-FFF2-40B4-BE49-F238E27FC236}">
                      <a16:creationId xmlns:a16="http://schemas.microsoft.com/office/drawing/2014/main" id="{8521A5BD-351F-4E74-8D74-7C988289E0F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0" name="Rectangle 348">
                  <a:extLst>
                    <a:ext uri="{FF2B5EF4-FFF2-40B4-BE49-F238E27FC236}">
                      <a16:creationId xmlns:a16="http://schemas.microsoft.com/office/drawing/2014/main" id="{68D00B59-7873-49FF-8868-15C617DBB9F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1" name="Rectangle 349">
                  <a:extLst>
                    <a:ext uri="{FF2B5EF4-FFF2-40B4-BE49-F238E27FC236}">
                      <a16:creationId xmlns:a16="http://schemas.microsoft.com/office/drawing/2014/main" id="{627F27F9-8D78-4B4D-B6CC-EB38748682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2" name="Rectangle 350">
                  <a:extLst>
                    <a:ext uri="{FF2B5EF4-FFF2-40B4-BE49-F238E27FC236}">
                      <a16:creationId xmlns:a16="http://schemas.microsoft.com/office/drawing/2014/main" id="{62D28015-4A22-41CB-968F-F172B1341E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3" name="Rectangle 351">
                  <a:extLst>
                    <a:ext uri="{FF2B5EF4-FFF2-40B4-BE49-F238E27FC236}">
                      <a16:creationId xmlns:a16="http://schemas.microsoft.com/office/drawing/2014/main" id="{E6A1D7B6-F1C2-4F62-9767-D29DCF7FD4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4" name="Rectangle 352">
                  <a:extLst>
                    <a:ext uri="{FF2B5EF4-FFF2-40B4-BE49-F238E27FC236}">
                      <a16:creationId xmlns:a16="http://schemas.microsoft.com/office/drawing/2014/main" id="{3CCD81BA-4131-4E2D-B99C-F2A6570A08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5" name="Rectangle 353">
                  <a:extLst>
                    <a:ext uri="{FF2B5EF4-FFF2-40B4-BE49-F238E27FC236}">
                      <a16:creationId xmlns:a16="http://schemas.microsoft.com/office/drawing/2014/main" id="{DC1879D5-B740-4444-BCDE-8AD2BC438F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6" name="Rectangle 354">
                  <a:extLst>
                    <a:ext uri="{FF2B5EF4-FFF2-40B4-BE49-F238E27FC236}">
                      <a16:creationId xmlns:a16="http://schemas.microsoft.com/office/drawing/2014/main" id="{C6E55D30-B73E-4FCC-9394-2E02512056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7" name="Rectangle 355">
                  <a:extLst>
                    <a:ext uri="{FF2B5EF4-FFF2-40B4-BE49-F238E27FC236}">
                      <a16:creationId xmlns:a16="http://schemas.microsoft.com/office/drawing/2014/main" id="{9DF7A3BC-B23A-476A-BD1B-A3350D605A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8" name="Rectangle 356">
                  <a:extLst>
                    <a:ext uri="{FF2B5EF4-FFF2-40B4-BE49-F238E27FC236}">
                      <a16:creationId xmlns:a16="http://schemas.microsoft.com/office/drawing/2014/main" id="{4962BCF8-3AEC-473A-AE8C-DA096A68D38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9" name="Rectangle 357">
                  <a:extLst>
                    <a:ext uri="{FF2B5EF4-FFF2-40B4-BE49-F238E27FC236}">
                      <a16:creationId xmlns:a16="http://schemas.microsoft.com/office/drawing/2014/main" id="{794D4D08-1440-4B0A-B908-BE045A97667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0" name="Rectangle 358">
                  <a:extLst>
                    <a:ext uri="{FF2B5EF4-FFF2-40B4-BE49-F238E27FC236}">
                      <a16:creationId xmlns:a16="http://schemas.microsoft.com/office/drawing/2014/main" id="{B5659C5C-582E-4DDA-85CE-FBBAFEC3AB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1" name="Rectangle 359">
                  <a:extLst>
                    <a:ext uri="{FF2B5EF4-FFF2-40B4-BE49-F238E27FC236}">
                      <a16:creationId xmlns:a16="http://schemas.microsoft.com/office/drawing/2014/main" id="{18DD41EC-71A5-4C52-A9C9-6C790B560C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2" name="Rectangle 360">
                  <a:extLst>
                    <a:ext uri="{FF2B5EF4-FFF2-40B4-BE49-F238E27FC236}">
                      <a16:creationId xmlns:a16="http://schemas.microsoft.com/office/drawing/2014/main" id="{A5A80592-35D4-4BFD-BA81-85F13AA1D9E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3" name="Rectangle 361">
                  <a:extLst>
                    <a:ext uri="{FF2B5EF4-FFF2-40B4-BE49-F238E27FC236}">
                      <a16:creationId xmlns:a16="http://schemas.microsoft.com/office/drawing/2014/main" id="{27B70156-F149-4B39-9820-0705391290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4" name="Rectangle 362">
                  <a:extLst>
                    <a:ext uri="{FF2B5EF4-FFF2-40B4-BE49-F238E27FC236}">
                      <a16:creationId xmlns:a16="http://schemas.microsoft.com/office/drawing/2014/main" id="{5A912FC4-ED3C-4477-83D3-5F6A7267A3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5" name="Rectangle 363">
                  <a:extLst>
                    <a:ext uri="{FF2B5EF4-FFF2-40B4-BE49-F238E27FC236}">
                      <a16:creationId xmlns:a16="http://schemas.microsoft.com/office/drawing/2014/main" id="{841C154C-1761-4129-BCA3-ED6C6BCD6B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6" name="Rectangle 364">
                  <a:extLst>
                    <a:ext uri="{FF2B5EF4-FFF2-40B4-BE49-F238E27FC236}">
                      <a16:creationId xmlns:a16="http://schemas.microsoft.com/office/drawing/2014/main" id="{F785B608-FC26-452F-93BC-52AF5FD1A4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7" name="Rectangle 365">
                  <a:extLst>
                    <a:ext uri="{FF2B5EF4-FFF2-40B4-BE49-F238E27FC236}">
                      <a16:creationId xmlns:a16="http://schemas.microsoft.com/office/drawing/2014/main" id="{656198B5-D87F-4DEE-9ACE-F925677F28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8" name="Rectangle 366">
                  <a:extLst>
                    <a:ext uri="{FF2B5EF4-FFF2-40B4-BE49-F238E27FC236}">
                      <a16:creationId xmlns:a16="http://schemas.microsoft.com/office/drawing/2014/main" id="{2E3DECBE-F029-4167-916A-F36972A9D3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9" name="Rectangle 367">
                  <a:extLst>
                    <a:ext uri="{FF2B5EF4-FFF2-40B4-BE49-F238E27FC236}">
                      <a16:creationId xmlns:a16="http://schemas.microsoft.com/office/drawing/2014/main" id="{51F0C5E0-53EF-4E87-9406-3009E04B7A2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0" name="Rectangle 368">
                  <a:extLst>
                    <a:ext uri="{FF2B5EF4-FFF2-40B4-BE49-F238E27FC236}">
                      <a16:creationId xmlns:a16="http://schemas.microsoft.com/office/drawing/2014/main" id="{9B803658-C175-4899-85C5-66A16B2096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1" name="Rectangle 369">
                  <a:extLst>
                    <a:ext uri="{FF2B5EF4-FFF2-40B4-BE49-F238E27FC236}">
                      <a16:creationId xmlns:a16="http://schemas.microsoft.com/office/drawing/2014/main" id="{B58A6300-A45B-4A15-8D32-7C010C4AD11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2" name="Rectangle 370">
                  <a:extLst>
                    <a:ext uri="{FF2B5EF4-FFF2-40B4-BE49-F238E27FC236}">
                      <a16:creationId xmlns:a16="http://schemas.microsoft.com/office/drawing/2014/main" id="{58B69DE7-0E62-44B1-A26D-F8ED37478F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3" name="Rectangle 371">
                  <a:extLst>
                    <a:ext uri="{FF2B5EF4-FFF2-40B4-BE49-F238E27FC236}">
                      <a16:creationId xmlns:a16="http://schemas.microsoft.com/office/drawing/2014/main" id="{66D22CAD-EB11-45D9-B6E6-34867FFECDE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4" name="Rectangle 372">
                  <a:extLst>
                    <a:ext uri="{FF2B5EF4-FFF2-40B4-BE49-F238E27FC236}">
                      <a16:creationId xmlns:a16="http://schemas.microsoft.com/office/drawing/2014/main" id="{9829E05F-D15B-4D30-AABC-190111F77C4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5" name="Rectangle 373">
                  <a:extLst>
                    <a:ext uri="{FF2B5EF4-FFF2-40B4-BE49-F238E27FC236}">
                      <a16:creationId xmlns:a16="http://schemas.microsoft.com/office/drawing/2014/main" id="{99AB277D-6D5A-45BF-9164-26387FDBBDE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6" name="Rectangle 374">
                  <a:extLst>
                    <a:ext uri="{FF2B5EF4-FFF2-40B4-BE49-F238E27FC236}">
                      <a16:creationId xmlns:a16="http://schemas.microsoft.com/office/drawing/2014/main" id="{FC65875B-EF16-4F35-B7B2-A5145C3C3FD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7" name="Rectangle 375">
                  <a:extLst>
                    <a:ext uri="{FF2B5EF4-FFF2-40B4-BE49-F238E27FC236}">
                      <a16:creationId xmlns:a16="http://schemas.microsoft.com/office/drawing/2014/main" id="{3C62FAC0-27B4-49E6-A23C-3EC06386D93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8" name="Rectangle 376">
                  <a:extLst>
                    <a:ext uri="{FF2B5EF4-FFF2-40B4-BE49-F238E27FC236}">
                      <a16:creationId xmlns:a16="http://schemas.microsoft.com/office/drawing/2014/main" id="{F8224506-0953-4D09-B3C1-A6A0D25523E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9" name="Rectangle 377">
                  <a:extLst>
                    <a:ext uri="{FF2B5EF4-FFF2-40B4-BE49-F238E27FC236}">
                      <a16:creationId xmlns:a16="http://schemas.microsoft.com/office/drawing/2014/main" id="{388B0F8A-23BF-486C-AA4E-B7917A07FF5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0" name="Rectangle 378">
                  <a:extLst>
                    <a:ext uri="{FF2B5EF4-FFF2-40B4-BE49-F238E27FC236}">
                      <a16:creationId xmlns:a16="http://schemas.microsoft.com/office/drawing/2014/main" id="{61272D08-1931-4B41-A20D-98D23B5F7C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1" name="Rectangle 379">
                  <a:extLst>
                    <a:ext uri="{FF2B5EF4-FFF2-40B4-BE49-F238E27FC236}">
                      <a16:creationId xmlns:a16="http://schemas.microsoft.com/office/drawing/2014/main" id="{9BB08D6E-461A-47F7-9A6F-31A3072D6D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2" name="Rectangle 380">
                  <a:extLst>
                    <a:ext uri="{FF2B5EF4-FFF2-40B4-BE49-F238E27FC236}">
                      <a16:creationId xmlns:a16="http://schemas.microsoft.com/office/drawing/2014/main" id="{D36F1D83-0B3B-4243-AE55-D4B5DF66E7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3" name="Rectangle 381">
                  <a:extLst>
                    <a:ext uri="{FF2B5EF4-FFF2-40B4-BE49-F238E27FC236}">
                      <a16:creationId xmlns:a16="http://schemas.microsoft.com/office/drawing/2014/main" id="{8765CDD0-86F8-46DF-AF69-93F3B2DFC5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4" name="Rectangle 382">
                  <a:extLst>
                    <a:ext uri="{FF2B5EF4-FFF2-40B4-BE49-F238E27FC236}">
                      <a16:creationId xmlns:a16="http://schemas.microsoft.com/office/drawing/2014/main" id="{29E20EA3-216D-4DF6-AB9C-F00A20390A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5" name="Rectangle 383">
                  <a:extLst>
                    <a:ext uri="{FF2B5EF4-FFF2-40B4-BE49-F238E27FC236}">
                      <a16:creationId xmlns:a16="http://schemas.microsoft.com/office/drawing/2014/main" id="{063947E0-43B8-4329-B301-0CDB9B28725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6" name="Rectangle 384">
                  <a:extLst>
                    <a:ext uri="{FF2B5EF4-FFF2-40B4-BE49-F238E27FC236}">
                      <a16:creationId xmlns:a16="http://schemas.microsoft.com/office/drawing/2014/main" id="{BD5038EE-BA3C-4ADB-955C-D0015CDD0D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7" name="Rectangle 385">
                  <a:extLst>
                    <a:ext uri="{FF2B5EF4-FFF2-40B4-BE49-F238E27FC236}">
                      <a16:creationId xmlns:a16="http://schemas.microsoft.com/office/drawing/2014/main" id="{65817059-3084-4520-8B0F-7ADD9E11B0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8" name="Rectangle 386">
                  <a:extLst>
                    <a:ext uri="{FF2B5EF4-FFF2-40B4-BE49-F238E27FC236}">
                      <a16:creationId xmlns:a16="http://schemas.microsoft.com/office/drawing/2014/main" id="{19906B15-30CF-46CE-9422-638FBDFCE21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9" name="Rectangle 387">
                  <a:extLst>
                    <a:ext uri="{FF2B5EF4-FFF2-40B4-BE49-F238E27FC236}">
                      <a16:creationId xmlns:a16="http://schemas.microsoft.com/office/drawing/2014/main" id="{6B344FAF-D72E-4275-8998-98E54D43A1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0" name="Rectangle 388">
                  <a:extLst>
                    <a:ext uri="{FF2B5EF4-FFF2-40B4-BE49-F238E27FC236}">
                      <a16:creationId xmlns:a16="http://schemas.microsoft.com/office/drawing/2014/main" id="{68CD0A6B-E4AC-4494-B7E5-005CFCAF3DB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1" name="Rectangle 389">
                  <a:extLst>
                    <a:ext uri="{FF2B5EF4-FFF2-40B4-BE49-F238E27FC236}">
                      <a16:creationId xmlns:a16="http://schemas.microsoft.com/office/drawing/2014/main" id="{51222399-4E0F-4F15-9834-D2CB8DEBBBB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2" name="Rectangle 390">
                  <a:extLst>
                    <a:ext uri="{FF2B5EF4-FFF2-40B4-BE49-F238E27FC236}">
                      <a16:creationId xmlns:a16="http://schemas.microsoft.com/office/drawing/2014/main" id="{1BCF5ED0-4D75-438F-A12D-7CF3606D71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3" name="Rectangle 391">
                  <a:extLst>
                    <a:ext uri="{FF2B5EF4-FFF2-40B4-BE49-F238E27FC236}">
                      <a16:creationId xmlns:a16="http://schemas.microsoft.com/office/drawing/2014/main" id="{79449D44-C1D6-4455-AD75-04C2678F586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4" name="Rectangle 392">
                  <a:extLst>
                    <a:ext uri="{FF2B5EF4-FFF2-40B4-BE49-F238E27FC236}">
                      <a16:creationId xmlns:a16="http://schemas.microsoft.com/office/drawing/2014/main" id="{72645DCA-1A6F-4965-A07C-D770DE93ED9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5" name="Rectangle 393">
                  <a:extLst>
                    <a:ext uri="{FF2B5EF4-FFF2-40B4-BE49-F238E27FC236}">
                      <a16:creationId xmlns:a16="http://schemas.microsoft.com/office/drawing/2014/main" id="{DEE88E2A-7C26-4F33-A8FE-38616B4712C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6" name="Rectangle 394">
                  <a:extLst>
                    <a:ext uri="{FF2B5EF4-FFF2-40B4-BE49-F238E27FC236}">
                      <a16:creationId xmlns:a16="http://schemas.microsoft.com/office/drawing/2014/main" id="{DC84DD39-E38A-4BA0-9910-0B54FAB62B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7" name="Rectangle 395">
                  <a:extLst>
                    <a:ext uri="{FF2B5EF4-FFF2-40B4-BE49-F238E27FC236}">
                      <a16:creationId xmlns:a16="http://schemas.microsoft.com/office/drawing/2014/main" id="{79A7A402-198C-47BC-9E4C-9405BFE3E39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8" name="Rectangle 396">
                  <a:extLst>
                    <a:ext uri="{FF2B5EF4-FFF2-40B4-BE49-F238E27FC236}">
                      <a16:creationId xmlns:a16="http://schemas.microsoft.com/office/drawing/2014/main" id="{541B2DB8-2EB0-4050-AFD0-7996541F98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9" name="Rectangle 397">
                  <a:extLst>
                    <a:ext uri="{FF2B5EF4-FFF2-40B4-BE49-F238E27FC236}">
                      <a16:creationId xmlns:a16="http://schemas.microsoft.com/office/drawing/2014/main" id="{DA3E5AD0-6629-46B8-B8ED-C5EE4324DA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0" name="Rectangle 398">
                  <a:extLst>
                    <a:ext uri="{FF2B5EF4-FFF2-40B4-BE49-F238E27FC236}">
                      <a16:creationId xmlns:a16="http://schemas.microsoft.com/office/drawing/2014/main" id="{1AF8EB21-1C4D-4C8A-9C95-6EF69E8E35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1" name="Rectangle 399">
                  <a:extLst>
                    <a:ext uri="{FF2B5EF4-FFF2-40B4-BE49-F238E27FC236}">
                      <a16:creationId xmlns:a16="http://schemas.microsoft.com/office/drawing/2014/main" id="{D91E168A-F495-46CA-BDE0-9E7F8D7A3B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2" name="Rectangle 400">
                  <a:extLst>
                    <a:ext uri="{FF2B5EF4-FFF2-40B4-BE49-F238E27FC236}">
                      <a16:creationId xmlns:a16="http://schemas.microsoft.com/office/drawing/2014/main" id="{F25CDCEF-2295-4975-863F-B479CD357E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3" name="Rectangle 401">
                  <a:extLst>
                    <a:ext uri="{FF2B5EF4-FFF2-40B4-BE49-F238E27FC236}">
                      <a16:creationId xmlns:a16="http://schemas.microsoft.com/office/drawing/2014/main" id="{8A2B6A0E-E0FD-4EC3-A645-4988F32862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4" name="Rectangle 402">
                  <a:extLst>
                    <a:ext uri="{FF2B5EF4-FFF2-40B4-BE49-F238E27FC236}">
                      <a16:creationId xmlns:a16="http://schemas.microsoft.com/office/drawing/2014/main" id="{96A790B9-27B0-46A0-AA99-C9A59607DC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5" name="Rectangle 403">
                  <a:extLst>
                    <a:ext uri="{FF2B5EF4-FFF2-40B4-BE49-F238E27FC236}">
                      <a16:creationId xmlns:a16="http://schemas.microsoft.com/office/drawing/2014/main" id="{3D4694D0-5675-48A7-AB0E-0ED8A81B9D8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6" name="Rectangle 404">
                  <a:extLst>
                    <a:ext uri="{FF2B5EF4-FFF2-40B4-BE49-F238E27FC236}">
                      <a16:creationId xmlns:a16="http://schemas.microsoft.com/office/drawing/2014/main" id="{C84593F7-CFC6-437B-9FDB-91A2FF391A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sp>
            <p:nvSpPr>
              <p:cNvPr id="55" name="Line 405">
                <a:extLst>
                  <a:ext uri="{FF2B5EF4-FFF2-40B4-BE49-F238E27FC236}">
                    <a16:creationId xmlns:a16="http://schemas.microsoft.com/office/drawing/2014/main" id="{7EE89A05-3AC4-4915-A7A0-87C2CCA7CC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" name="Line 406">
                <a:extLst>
                  <a:ext uri="{FF2B5EF4-FFF2-40B4-BE49-F238E27FC236}">
                    <a16:creationId xmlns:a16="http://schemas.microsoft.com/office/drawing/2014/main" id="{960BACF0-0475-45C4-9785-A340793775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4" y="2186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8" name="Text Box 407">
              <a:extLst>
                <a:ext uri="{FF2B5EF4-FFF2-40B4-BE49-F238E27FC236}">
                  <a16:creationId xmlns:a16="http://schemas.microsoft.com/office/drawing/2014/main" id="{CDA56499-3BE5-469D-B9FD-0FCD098E4D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6" y="2212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9" name="Text Box 408">
              <a:extLst>
                <a:ext uri="{FF2B5EF4-FFF2-40B4-BE49-F238E27FC236}">
                  <a16:creationId xmlns:a16="http://schemas.microsoft.com/office/drawing/2014/main" id="{10311804-6D45-47D4-910A-BD1FAE1714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1" y="216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10" name="Text Box 409">
              <a:extLst>
                <a:ext uri="{FF2B5EF4-FFF2-40B4-BE49-F238E27FC236}">
                  <a16:creationId xmlns:a16="http://schemas.microsoft.com/office/drawing/2014/main" id="{54D00C12-C1E2-4BE0-94D1-94285D4D8E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60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11" name="Text Box 410">
              <a:extLst>
                <a:ext uri="{FF2B5EF4-FFF2-40B4-BE49-F238E27FC236}">
                  <a16:creationId xmlns:a16="http://schemas.microsoft.com/office/drawing/2014/main" id="{04A75D35-BB4C-424B-B223-54D38FE49B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12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12" name="Text Box 411">
              <a:extLst>
                <a:ext uri="{FF2B5EF4-FFF2-40B4-BE49-F238E27FC236}">
                  <a16:creationId xmlns:a16="http://schemas.microsoft.com/office/drawing/2014/main" id="{4DBA8D4D-DB00-4ACE-94E4-F5610CC2AE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72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13" name="Text Box 412">
              <a:extLst>
                <a:ext uri="{FF2B5EF4-FFF2-40B4-BE49-F238E27FC236}">
                  <a16:creationId xmlns:a16="http://schemas.microsoft.com/office/drawing/2014/main" id="{422EC762-8497-4C99-B9D9-0E8A992F22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14" name="Text Box 413">
              <a:extLst>
                <a:ext uri="{FF2B5EF4-FFF2-40B4-BE49-F238E27FC236}">
                  <a16:creationId xmlns:a16="http://schemas.microsoft.com/office/drawing/2014/main" id="{AF9A2002-7A2E-4641-A6D5-F8C054198C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68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15" name="Text Box 414">
              <a:extLst>
                <a:ext uri="{FF2B5EF4-FFF2-40B4-BE49-F238E27FC236}">
                  <a16:creationId xmlns:a16="http://schemas.microsoft.com/office/drawing/2014/main" id="{F03AAD09-2BE4-407A-9453-96609E0689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16" name="Text Box 415">
              <a:extLst>
                <a:ext uri="{FF2B5EF4-FFF2-40B4-BE49-F238E27FC236}">
                  <a16:creationId xmlns:a16="http://schemas.microsoft.com/office/drawing/2014/main" id="{50489CED-3380-48F3-A21B-4427A79A4A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8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17" name="Text Box 416">
              <a:extLst>
                <a:ext uri="{FF2B5EF4-FFF2-40B4-BE49-F238E27FC236}">
                  <a16:creationId xmlns:a16="http://schemas.microsoft.com/office/drawing/2014/main" id="{42BA9975-C760-4EC6-9EF0-0881C7F134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217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18" name="Text Box 417">
              <a:extLst>
                <a:ext uri="{FF2B5EF4-FFF2-40B4-BE49-F238E27FC236}">
                  <a16:creationId xmlns:a16="http://schemas.microsoft.com/office/drawing/2014/main" id="{2B3296E2-204F-40C8-8898-36118845FA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9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19" name="Text Box 418">
              <a:extLst>
                <a:ext uri="{FF2B5EF4-FFF2-40B4-BE49-F238E27FC236}">
                  <a16:creationId xmlns:a16="http://schemas.microsoft.com/office/drawing/2014/main" id="{13AA37BE-65F2-4772-A9D5-E815D08259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6" y="2168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0" name="Text Box 419">
              <a:extLst>
                <a:ext uri="{FF2B5EF4-FFF2-40B4-BE49-F238E27FC236}">
                  <a16:creationId xmlns:a16="http://schemas.microsoft.com/office/drawing/2014/main" id="{5868B0FA-A9BC-4265-AC55-720D461F4F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0" y="2172"/>
              <a:ext cx="22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1" name="Text Box 420">
              <a:extLst>
                <a:ext uri="{FF2B5EF4-FFF2-40B4-BE49-F238E27FC236}">
                  <a16:creationId xmlns:a16="http://schemas.microsoft.com/office/drawing/2014/main" id="{7BF3E48C-2D49-498E-873D-4CD1DB40C2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08" y="2172"/>
              <a:ext cx="21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2" name="Text Box 421">
              <a:extLst>
                <a:ext uri="{FF2B5EF4-FFF2-40B4-BE49-F238E27FC236}">
                  <a16:creationId xmlns:a16="http://schemas.microsoft.com/office/drawing/2014/main" id="{7415DFF4-1B75-437B-8F48-E801542DFF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0" y="2176"/>
              <a:ext cx="20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3" name="Text Box 422">
              <a:extLst>
                <a:ext uri="{FF2B5EF4-FFF2-40B4-BE49-F238E27FC236}">
                  <a16:creationId xmlns:a16="http://schemas.microsoft.com/office/drawing/2014/main" id="{6BE8E13E-3C9B-45FE-96A0-2F86C1751B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4" y="2172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4" name="Text Box 423">
              <a:extLst>
                <a:ext uri="{FF2B5EF4-FFF2-40B4-BE49-F238E27FC236}">
                  <a16:creationId xmlns:a16="http://schemas.microsoft.com/office/drawing/2014/main" id="{6880B01B-910D-432E-8539-51D3BB7014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8" y="2176"/>
              <a:ext cx="2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5" name="Text Box 424">
              <a:extLst>
                <a:ext uri="{FF2B5EF4-FFF2-40B4-BE49-F238E27FC236}">
                  <a16:creationId xmlns:a16="http://schemas.microsoft.com/office/drawing/2014/main" id="{1C0F925F-14E6-4588-B54D-41656978D9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32" y="2172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" name="Text Box 425">
              <a:extLst>
                <a:ext uri="{FF2B5EF4-FFF2-40B4-BE49-F238E27FC236}">
                  <a16:creationId xmlns:a16="http://schemas.microsoft.com/office/drawing/2014/main" id="{4B7A5998-71B3-4AE9-9C40-EC2EB23833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88" y="2172"/>
              <a:ext cx="24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7" name="Text Box 426">
              <a:extLst>
                <a:ext uri="{FF2B5EF4-FFF2-40B4-BE49-F238E27FC236}">
                  <a16:creationId xmlns:a16="http://schemas.microsoft.com/office/drawing/2014/main" id="{F7994FE2-F806-4F66-A5B3-3B93FCAC6A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44" y="2172"/>
              <a:ext cx="2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8" name="Text Box 427">
              <a:extLst>
                <a:ext uri="{FF2B5EF4-FFF2-40B4-BE49-F238E27FC236}">
                  <a16:creationId xmlns:a16="http://schemas.microsoft.com/office/drawing/2014/main" id="{2F362417-3F59-48BE-AD69-4CF26858A4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20" y="2176"/>
              <a:ext cx="2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9" name="Text Box 428">
              <a:extLst>
                <a:ext uri="{FF2B5EF4-FFF2-40B4-BE49-F238E27FC236}">
                  <a16:creationId xmlns:a16="http://schemas.microsoft.com/office/drawing/2014/main" id="{EAED6C60-062A-455E-84C3-5954641EC7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4" y="2168"/>
              <a:ext cx="24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30" name="Text Box 429">
              <a:extLst>
                <a:ext uri="{FF2B5EF4-FFF2-40B4-BE49-F238E27FC236}">
                  <a16:creationId xmlns:a16="http://schemas.microsoft.com/office/drawing/2014/main" id="{6E5F880A-27EC-4D10-8563-CE0AEE0457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4" y="2068"/>
              <a:ext cx="2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 i="1"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1" name="Text Box 430">
              <a:extLst>
                <a:ext uri="{FF2B5EF4-FFF2-40B4-BE49-F238E27FC236}">
                  <a16:creationId xmlns:a16="http://schemas.microsoft.com/office/drawing/2014/main" id="{28F1E68B-471C-453B-A672-3FF42C46F1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58" y="368"/>
              <a:ext cx="2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 i="1" dirty="0">
                  <a:cs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32" name="Text Box 431">
              <a:extLst>
                <a:ext uri="{FF2B5EF4-FFF2-40B4-BE49-F238E27FC236}">
                  <a16:creationId xmlns:a16="http://schemas.microsoft.com/office/drawing/2014/main" id="{890C09FD-46AE-461B-B238-18DD2BBEA0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7" y="199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33" name="Text Box 432">
              <a:extLst>
                <a:ext uri="{FF2B5EF4-FFF2-40B4-BE49-F238E27FC236}">
                  <a16:creationId xmlns:a16="http://schemas.microsoft.com/office/drawing/2014/main" id="{61D28268-47B4-459E-A385-9553DF0486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84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34" name="Text Box 433">
              <a:extLst>
                <a:ext uri="{FF2B5EF4-FFF2-40B4-BE49-F238E27FC236}">
                  <a16:creationId xmlns:a16="http://schemas.microsoft.com/office/drawing/2014/main" id="{2B14D134-52D0-47CE-8EC5-85E51AFA12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1" y="1689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35" name="Text Box 434">
              <a:extLst>
                <a:ext uri="{FF2B5EF4-FFF2-40B4-BE49-F238E27FC236}">
                  <a16:creationId xmlns:a16="http://schemas.microsoft.com/office/drawing/2014/main" id="{759FA6E8-6D6E-476C-BBB8-D43788D491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36" name="Text Box 435">
              <a:extLst>
                <a:ext uri="{FF2B5EF4-FFF2-40B4-BE49-F238E27FC236}">
                  <a16:creationId xmlns:a16="http://schemas.microsoft.com/office/drawing/2014/main" id="{3B24B5F6-88F7-467E-868B-F93B90BEC4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39" name="Text Box 436">
              <a:extLst>
                <a:ext uri="{FF2B5EF4-FFF2-40B4-BE49-F238E27FC236}">
                  <a16:creationId xmlns:a16="http://schemas.microsoft.com/office/drawing/2014/main" id="{632459CE-5745-43B5-A823-2AAC87CBAC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40" name="Text Box 437">
              <a:extLst>
                <a:ext uri="{FF2B5EF4-FFF2-40B4-BE49-F238E27FC236}">
                  <a16:creationId xmlns:a16="http://schemas.microsoft.com/office/drawing/2014/main" id="{8AF818E0-7971-45B7-B869-357779CDDE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41" name="Text Box 438">
              <a:extLst>
                <a:ext uri="{FF2B5EF4-FFF2-40B4-BE49-F238E27FC236}">
                  <a16:creationId xmlns:a16="http://schemas.microsoft.com/office/drawing/2014/main" id="{B2285917-4EFB-4BDD-B148-310660FD6D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42" name="Text Box 439">
              <a:extLst>
                <a:ext uri="{FF2B5EF4-FFF2-40B4-BE49-F238E27FC236}">
                  <a16:creationId xmlns:a16="http://schemas.microsoft.com/office/drawing/2014/main" id="{87FD1C5F-2ADB-4C2D-829A-8E0157AF68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43" name="Text Box 440">
              <a:extLst>
                <a:ext uri="{FF2B5EF4-FFF2-40B4-BE49-F238E27FC236}">
                  <a16:creationId xmlns:a16="http://schemas.microsoft.com/office/drawing/2014/main" id="{0CF2BB8D-2235-42AA-AC51-1426E0BF25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4" y="579"/>
              <a:ext cx="23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44" name="Text Box 441">
              <a:extLst>
                <a:ext uri="{FF2B5EF4-FFF2-40B4-BE49-F238E27FC236}">
                  <a16:creationId xmlns:a16="http://schemas.microsoft.com/office/drawing/2014/main" id="{8C3D5B8B-6E42-4C10-B4F3-07DB768D94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76" y="2304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45" name="Text Box 442">
              <a:extLst>
                <a:ext uri="{FF2B5EF4-FFF2-40B4-BE49-F238E27FC236}">
                  <a16:creationId xmlns:a16="http://schemas.microsoft.com/office/drawing/2014/main" id="{8AFAA457-65C6-4751-91CE-7D7857270D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4" y="2469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46" name="Text Box 443">
              <a:extLst>
                <a:ext uri="{FF2B5EF4-FFF2-40B4-BE49-F238E27FC236}">
                  <a16:creationId xmlns:a16="http://schemas.microsoft.com/office/drawing/2014/main" id="{48FF424D-CA14-44B1-A09F-C768A600AA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8" y="2622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47" name="Text Box 444">
              <a:extLst>
                <a:ext uri="{FF2B5EF4-FFF2-40B4-BE49-F238E27FC236}">
                  <a16:creationId xmlns:a16="http://schemas.microsoft.com/office/drawing/2014/main" id="{BE07B6D8-70B1-4F0F-807A-C6E40EBFFD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5" y="2781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48" name="Text Box 445">
              <a:extLst>
                <a:ext uri="{FF2B5EF4-FFF2-40B4-BE49-F238E27FC236}">
                  <a16:creationId xmlns:a16="http://schemas.microsoft.com/office/drawing/2014/main" id="{0A6C343B-0AAD-49B4-8777-8BD4DF058B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5" y="2946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49" name="Text Box 446">
              <a:extLst>
                <a:ext uri="{FF2B5EF4-FFF2-40B4-BE49-F238E27FC236}">
                  <a16:creationId xmlns:a16="http://schemas.microsoft.com/office/drawing/2014/main" id="{06C375F8-1132-43A8-BD71-118B929C1B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5" y="3093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50" name="Text Box 447">
              <a:extLst>
                <a:ext uri="{FF2B5EF4-FFF2-40B4-BE49-F238E27FC236}">
                  <a16:creationId xmlns:a16="http://schemas.microsoft.com/office/drawing/2014/main" id="{7EC2068C-D7EE-4E84-A493-EDB39F2019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8" y="3249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51" name="Text Box 448">
              <a:extLst>
                <a:ext uri="{FF2B5EF4-FFF2-40B4-BE49-F238E27FC236}">
                  <a16:creationId xmlns:a16="http://schemas.microsoft.com/office/drawing/2014/main" id="{1BB6489B-A1D6-492C-9561-D4CC771837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2" y="3411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52" name="Text Box 449">
              <a:extLst>
                <a:ext uri="{FF2B5EF4-FFF2-40B4-BE49-F238E27FC236}">
                  <a16:creationId xmlns:a16="http://schemas.microsoft.com/office/drawing/2014/main" id="{3045CEA2-FBA8-4A4C-AF70-20F8E35CCE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1" y="3564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53" name="Text Box 450">
              <a:extLst>
                <a:ext uri="{FF2B5EF4-FFF2-40B4-BE49-F238E27FC236}">
                  <a16:creationId xmlns:a16="http://schemas.microsoft.com/office/drawing/2014/main" id="{E4A37757-F4D5-46B6-B4DE-F2F623B2E7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1" y="3720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-10</a:t>
              </a:r>
            </a:p>
          </p:txBody>
        </p:sp>
      </p:grpSp>
      <p:grpSp>
        <p:nvGrpSpPr>
          <p:cNvPr id="460" name="Group 470">
            <a:extLst>
              <a:ext uri="{FF2B5EF4-FFF2-40B4-BE49-F238E27FC236}">
                <a16:creationId xmlns:a16="http://schemas.microsoft.com/office/drawing/2014/main" id="{9AD994C1-604C-4A4F-8524-FF81E99D0260}"/>
              </a:ext>
            </a:extLst>
          </p:cNvPr>
          <p:cNvGrpSpPr>
            <a:grpSpLocks/>
          </p:cNvGrpSpPr>
          <p:nvPr/>
        </p:nvGrpSpPr>
        <p:grpSpPr bwMode="auto">
          <a:xfrm>
            <a:off x="304802" y="558006"/>
            <a:ext cx="4635557" cy="747712"/>
            <a:chOff x="106" y="2934"/>
            <a:chExt cx="2936" cy="471"/>
          </a:xfrm>
        </p:grpSpPr>
        <p:grpSp>
          <p:nvGrpSpPr>
            <p:cNvPr id="461" name="Group 468">
              <a:extLst>
                <a:ext uri="{FF2B5EF4-FFF2-40B4-BE49-F238E27FC236}">
                  <a16:creationId xmlns:a16="http://schemas.microsoft.com/office/drawing/2014/main" id="{B60F3A01-76AC-4CE3-8C5C-E9E8B781DE8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84" y="2934"/>
              <a:ext cx="1558" cy="471"/>
              <a:chOff x="1460" y="2658"/>
              <a:chExt cx="1558" cy="471"/>
            </a:xfrm>
          </p:grpSpPr>
          <p:sp>
            <p:nvSpPr>
              <p:cNvPr id="463" name="Text Box 456">
                <a:extLst>
                  <a:ext uri="{FF2B5EF4-FFF2-40B4-BE49-F238E27FC236}">
                    <a16:creationId xmlns:a16="http://schemas.microsoft.com/office/drawing/2014/main" id="{E620CDDB-0058-4338-B60A-B4E424ADD96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70" y="2658"/>
                <a:ext cx="124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          </a:t>
                </a:r>
                <a:r>
                  <a:rPr lang="en-GB" altLang="en-US" sz="1800" dirty="0">
                    <a:latin typeface="Comic Sans MS" panose="030F0702030302020204" pitchFamily="66" charset="0"/>
                  </a:rPr>
                  <a:t> 2x – y = 8</a:t>
                </a:r>
              </a:p>
            </p:txBody>
          </p:sp>
          <p:sp>
            <p:nvSpPr>
              <p:cNvPr id="464" name="Text Box 457">
                <a:extLst>
                  <a:ext uri="{FF2B5EF4-FFF2-40B4-BE49-F238E27FC236}">
                    <a16:creationId xmlns:a16="http://schemas.microsoft.com/office/drawing/2014/main" id="{5643034A-E3D8-4E0B-B7FA-D6569AE0662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98" y="2898"/>
                <a:ext cx="72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800" dirty="0">
                    <a:latin typeface="Comic Sans MS" panose="030F0702030302020204" pitchFamily="66" charset="0"/>
                  </a:rPr>
                  <a:t>x – y = 1</a:t>
                </a:r>
              </a:p>
            </p:txBody>
          </p:sp>
          <p:sp>
            <p:nvSpPr>
              <p:cNvPr id="466" name="Text Box 466">
                <a:extLst>
                  <a:ext uri="{FF2B5EF4-FFF2-40B4-BE49-F238E27FC236}">
                    <a16:creationId xmlns:a16="http://schemas.microsoft.com/office/drawing/2014/main" id="{47580670-6CE3-491D-852B-0AE5D7F5278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60" y="2670"/>
                <a:ext cx="92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Solve</a:t>
                </a:r>
              </a:p>
            </p:txBody>
          </p:sp>
        </p:grpSp>
        <p:sp>
          <p:nvSpPr>
            <p:cNvPr id="462" name="Text Box 469">
              <a:extLst>
                <a:ext uri="{FF2B5EF4-FFF2-40B4-BE49-F238E27FC236}">
                  <a16:creationId xmlns:a16="http://schemas.microsoft.com/office/drawing/2014/main" id="{D340953B-DDB1-4F6A-A3D2-C6111534C7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" y="2962"/>
              <a:ext cx="852" cy="231"/>
            </a:xfrm>
            <a:prstGeom prst="rect">
              <a:avLst/>
            </a:prstGeom>
            <a:solidFill>
              <a:srgbClr val="FF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800">
                  <a:latin typeface="Comic Sans MS" panose="030F0702030302020204" pitchFamily="66" charset="0"/>
                </a:rPr>
                <a:t>Example 1</a:t>
              </a:r>
            </a:p>
          </p:txBody>
        </p:sp>
      </p:grpSp>
      <p:grpSp>
        <p:nvGrpSpPr>
          <p:cNvPr id="470" name="Group 474">
            <a:extLst>
              <a:ext uri="{FF2B5EF4-FFF2-40B4-BE49-F238E27FC236}">
                <a16:creationId xmlns:a16="http://schemas.microsoft.com/office/drawing/2014/main" id="{10F9A78C-9518-4964-BD83-12A7458A0BE3}"/>
              </a:ext>
            </a:extLst>
          </p:cNvPr>
          <p:cNvGrpSpPr>
            <a:grpSpLocks/>
          </p:cNvGrpSpPr>
          <p:nvPr/>
        </p:nvGrpSpPr>
        <p:grpSpPr bwMode="auto">
          <a:xfrm>
            <a:off x="7074871" y="4027945"/>
            <a:ext cx="153988" cy="139700"/>
            <a:chOff x="1015" y="2056"/>
            <a:chExt cx="97" cy="88"/>
          </a:xfrm>
        </p:grpSpPr>
        <p:sp>
          <p:nvSpPr>
            <p:cNvPr id="471" name="Line 475">
              <a:extLst>
                <a:ext uri="{FF2B5EF4-FFF2-40B4-BE49-F238E27FC236}">
                  <a16:creationId xmlns:a16="http://schemas.microsoft.com/office/drawing/2014/main" id="{005B1AB3-A93D-43EA-8ABF-0B9C166A83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15" y="2062"/>
              <a:ext cx="92" cy="76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72" name="Line 476">
              <a:extLst>
                <a:ext uri="{FF2B5EF4-FFF2-40B4-BE49-F238E27FC236}">
                  <a16:creationId xmlns:a16="http://schemas.microsoft.com/office/drawing/2014/main" id="{14D01DEC-C4AB-4A5D-8BE2-3574CEC767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4" y="2056"/>
              <a:ext cx="88" cy="88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09" name="Group 6">
            <a:extLst>
              <a:ext uri="{FF2B5EF4-FFF2-40B4-BE49-F238E27FC236}">
                <a16:creationId xmlns:a16="http://schemas.microsoft.com/office/drawing/2014/main" id="{175B0DB6-A34B-4ABE-8694-EAE06FD5765D}"/>
              </a:ext>
            </a:extLst>
          </p:cNvPr>
          <p:cNvGrpSpPr>
            <a:grpSpLocks/>
          </p:cNvGrpSpPr>
          <p:nvPr/>
        </p:nvGrpSpPr>
        <p:grpSpPr bwMode="auto">
          <a:xfrm>
            <a:off x="189885" y="1226656"/>
            <a:ext cx="3336986" cy="1258121"/>
            <a:chOff x="1594" y="1289"/>
            <a:chExt cx="3531" cy="519"/>
          </a:xfrm>
        </p:grpSpPr>
        <p:sp>
          <p:nvSpPr>
            <p:cNvPr id="510" name="Rectangle 7">
              <a:extLst>
                <a:ext uri="{FF2B5EF4-FFF2-40B4-BE49-F238E27FC236}">
                  <a16:creationId xmlns:a16="http://schemas.microsoft.com/office/drawing/2014/main" id="{AD9AF7BC-C229-472C-B8A1-12B0D5294A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4" y="1289"/>
              <a:ext cx="3531" cy="51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 sz="2400">
                <a:latin typeface="Comic Sans MS" panose="030F0702030302020204" pitchFamily="66" charset="0"/>
              </a:endParaRPr>
            </a:p>
          </p:txBody>
        </p:sp>
        <p:sp>
          <p:nvSpPr>
            <p:cNvPr id="511" name="Text Box 8">
              <a:extLst>
                <a:ext uri="{FF2B5EF4-FFF2-40B4-BE49-F238E27FC236}">
                  <a16:creationId xmlns:a16="http://schemas.microsoft.com/office/drawing/2014/main" id="{49CE009A-6708-44D2-A468-28FDE03DB8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9" y="1298"/>
              <a:ext cx="3336" cy="495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sz="2400" dirty="0">
                  <a:latin typeface="Comic Sans MS" panose="030F0702030302020204" pitchFamily="66" charset="0"/>
                </a:rPr>
                <a:t>Graph the straight line with 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equation </a:t>
              </a:r>
            </a:p>
            <a:p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2</a:t>
              </a:r>
              <a:r>
                <a:rPr lang="en-GB" sz="2400" i="1" dirty="0">
                  <a:latin typeface="Comic Sans MS" panose="030F0702030302020204" pitchFamily="66" charset="0"/>
                </a:rPr>
                <a:t>x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 </a:t>
              </a:r>
              <a:r>
                <a:rPr lang="en-GB" dirty="0">
                  <a:latin typeface="Comic Sans MS" panose="030F0702030302020204" pitchFamily="66" charset="0"/>
                </a:rPr>
                <a:t>-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 </a:t>
              </a:r>
              <a:r>
                <a:rPr lang="en-GB" sz="2400" i="1" dirty="0">
                  <a:latin typeface="Comic Sans MS" panose="030F0702030302020204" pitchFamily="66" charset="0"/>
                </a:rPr>
                <a:t>y </a:t>
              </a:r>
              <a:r>
                <a:rPr lang="en-GB" sz="2400" dirty="0">
                  <a:latin typeface="Comic Sans MS" panose="030F0702030302020204" pitchFamily="66" charset="0"/>
                </a:rPr>
                <a:t>= 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8.</a:t>
              </a:r>
            </a:p>
          </p:txBody>
        </p:sp>
      </p:grpSp>
      <p:sp>
        <p:nvSpPr>
          <p:cNvPr id="513" name="31 Rectángulo">
            <a:extLst>
              <a:ext uri="{FF2B5EF4-FFF2-40B4-BE49-F238E27FC236}">
                <a16:creationId xmlns:a16="http://schemas.microsoft.com/office/drawing/2014/main" id="{850F81E7-B64D-41DD-8D9A-2407659EE468}"/>
              </a:ext>
            </a:extLst>
          </p:cNvPr>
          <p:cNvSpPr/>
          <p:nvPr/>
        </p:nvSpPr>
        <p:spPr>
          <a:xfrm>
            <a:off x="241575" y="3887737"/>
            <a:ext cx="32189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The x-intercept is found by letting y = 0</a:t>
            </a:r>
          </a:p>
        </p:txBody>
      </p:sp>
      <p:sp>
        <p:nvSpPr>
          <p:cNvPr id="514" name="Text Box 10">
            <a:extLst>
              <a:ext uri="{FF2B5EF4-FFF2-40B4-BE49-F238E27FC236}">
                <a16:creationId xmlns:a16="http://schemas.microsoft.com/office/drawing/2014/main" id="{D6FAF192-F6F2-4F3C-BB28-DE3B8891C0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409" y="4922649"/>
            <a:ext cx="15520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i="1" dirty="0">
                <a:latin typeface="Comic Sans MS" panose="030F0702030302020204" pitchFamily="66" charset="0"/>
              </a:rPr>
              <a:t>2x</a:t>
            </a:r>
            <a:r>
              <a:rPr lang="en-GB" sz="2400" dirty="0">
                <a:latin typeface="Comic Sans MS" panose="030F0702030302020204" pitchFamily="66" charset="0"/>
              </a:rPr>
              <a:t> - </a:t>
            </a:r>
            <a:r>
              <a:rPr lang="en-GB" sz="2400" i="1" dirty="0">
                <a:latin typeface="Comic Sans MS" panose="030F0702030302020204" pitchFamily="66" charset="0"/>
              </a:rPr>
              <a:t>y</a:t>
            </a:r>
            <a:r>
              <a:rPr lang="en-GB" sz="2400" dirty="0">
                <a:latin typeface="Comic Sans MS" panose="030F0702030302020204" pitchFamily="66" charset="0"/>
              </a:rPr>
              <a:t> = 8</a:t>
            </a:r>
          </a:p>
        </p:txBody>
      </p:sp>
      <p:pic>
        <p:nvPicPr>
          <p:cNvPr id="515" name="Picture 514">
            <a:extLst>
              <a:ext uri="{FF2B5EF4-FFF2-40B4-BE49-F238E27FC236}">
                <a16:creationId xmlns:a16="http://schemas.microsoft.com/office/drawing/2014/main" id="{CBE0E469-7145-48FC-B940-6276C198466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1"/>
          <a:stretch/>
        </p:blipFill>
        <p:spPr>
          <a:xfrm>
            <a:off x="1013210" y="4907594"/>
            <a:ext cx="2379456" cy="2266504"/>
          </a:xfrm>
          <a:prstGeom prst="rect">
            <a:avLst/>
          </a:prstGeom>
        </p:spPr>
      </p:pic>
      <p:sp>
        <p:nvSpPr>
          <p:cNvPr id="516" name="21 Rectángulo">
            <a:extLst>
              <a:ext uri="{FF2B5EF4-FFF2-40B4-BE49-F238E27FC236}">
                <a16:creationId xmlns:a16="http://schemas.microsoft.com/office/drawing/2014/main" id="{64E18443-BFF6-4D80-8336-313AAECC01CF}"/>
              </a:ext>
            </a:extLst>
          </p:cNvPr>
          <p:cNvSpPr/>
          <p:nvPr/>
        </p:nvSpPr>
        <p:spPr>
          <a:xfrm>
            <a:off x="269071" y="5753022"/>
            <a:ext cx="31710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The x-intercept is (4, 0).</a:t>
            </a:r>
          </a:p>
        </p:txBody>
      </p:sp>
      <p:sp>
        <p:nvSpPr>
          <p:cNvPr id="517" name="Text Box 19">
            <a:extLst>
              <a:ext uri="{FF2B5EF4-FFF2-40B4-BE49-F238E27FC236}">
                <a16:creationId xmlns:a16="http://schemas.microsoft.com/office/drawing/2014/main" id="{443A86D2-B455-4D56-8B06-95C8C4A508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2" y="4558905"/>
            <a:ext cx="218040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omic Sans MS" panose="030F0702030302020204" pitchFamily="66" charset="0"/>
              </a:rPr>
              <a:t>Cover up method</a:t>
            </a:r>
          </a:p>
        </p:txBody>
      </p:sp>
      <p:sp>
        <p:nvSpPr>
          <p:cNvPr id="518" name="Rectangle 517">
            <a:hlinkClick r:id="rId2"/>
            <a:extLst>
              <a:ext uri="{FF2B5EF4-FFF2-40B4-BE49-F238E27FC236}">
                <a16:creationId xmlns:a16="http://schemas.microsoft.com/office/drawing/2014/main" id="{E22B9C62-DA7B-4E42-9205-EE02A6D4C5F0}"/>
              </a:ext>
            </a:extLst>
          </p:cNvPr>
          <p:cNvSpPr/>
          <p:nvPr/>
        </p:nvSpPr>
        <p:spPr>
          <a:xfrm>
            <a:off x="2535105" y="63692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9" name="Text Box 10">
            <a:extLst>
              <a:ext uri="{FF2B5EF4-FFF2-40B4-BE49-F238E27FC236}">
                <a16:creationId xmlns:a16="http://schemas.microsoft.com/office/drawing/2014/main" id="{0DE1FDDB-77C9-46B3-83C0-096CA94B67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9851" y="5335782"/>
            <a:ext cx="8931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i="1" dirty="0">
                <a:latin typeface="Comic Sans MS" panose="030F0702030302020204" pitchFamily="66" charset="0"/>
              </a:rPr>
              <a:t>x</a:t>
            </a:r>
            <a:r>
              <a:rPr lang="en-GB" sz="2400" dirty="0">
                <a:latin typeface="Comic Sans MS" panose="030F0702030302020204" pitchFamily="66" charset="0"/>
              </a:rPr>
              <a:t> = 4</a:t>
            </a:r>
          </a:p>
        </p:txBody>
      </p:sp>
    </p:spTree>
    <p:extLst>
      <p:ext uri="{BB962C8B-B14F-4D97-AF65-F5344CB8AC3E}">
        <p14:creationId xmlns:p14="http://schemas.microsoft.com/office/powerpoint/2010/main" val="1290939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" grpId="0"/>
      <p:bldP spid="513" grpId="0"/>
      <p:bldP spid="514" grpId="0"/>
      <p:bldP spid="516" grpId="0"/>
      <p:bldP spid="517" grpId="0"/>
      <p:bldP spid="5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Text Box 9">
            <a:extLst>
              <a:ext uri="{FF2B5EF4-FFF2-40B4-BE49-F238E27FC236}">
                <a16:creationId xmlns:a16="http://schemas.microsoft.com/office/drawing/2014/main" id="{9A41D1D1-931D-4918-9E27-10C241154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038" y="2570545"/>
            <a:ext cx="321891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The easiest way to graph lines given in </a:t>
            </a:r>
            <a:r>
              <a:rPr lang="en-GB" sz="2000" b="1" dirty="0">
                <a:solidFill>
                  <a:srgbClr val="FF6600"/>
                </a:solidFill>
                <a:latin typeface="Comic Sans MS" panose="030F0702030302020204" pitchFamily="66" charset="0"/>
              </a:rPr>
              <a:t>general form </a:t>
            </a:r>
            <a:r>
              <a:rPr lang="en-GB" sz="2000" dirty="0">
                <a:latin typeface="Comic Sans MS" panose="030F0702030302020204" pitchFamily="66" charset="0"/>
              </a:rPr>
              <a:t>is to use the axes intercepts:</a:t>
            </a:r>
          </a:p>
        </p:txBody>
      </p:sp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24E6E5-D104-4361-B164-91C350284AF4}"/>
              </a:ext>
            </a:extLst>
          </p:cNvPr>
          <p:cNvSpPr txBox="1"/>
          <p:nvPr/>
        </p:nvSpPr>
        <p:spPr>
          <a:xfrm>
            <a:off x="110947" y="105506"/>
            <a:ext cx="79315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altLang="en-US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Graphical Solution of Simultaneous Equations</a:t>
            </a:r>
          </a:p>
        </p:txBody>
      </p:sp>
      <p:grpSp>
        <p:nvGrpSpPr>
          <p:cNvPr id="6" name="Group 2">
            <a:extLst>
              <a:ext uri="{FF2B5EF4-FFF2-40B4-BE49-F238E27FC236}">
                <a16:creationId xmlns:a16="http://schemas.microsoft.com/office/drawing/2014/main" id="{38BA3697-174F-47FA-83C4-E0ACCF9BBA50}"/>
              </a:ext>
            </a:extLst>
          </p:cNvPr>
          <p:cNvGrpSpPr>
            <a:grpSpLocks/>
          </p:cNvGrpSpPr>
          <p:nvPr/>
        </p:nvGrpSpPr>
        <p:grpSpPr bwMode="auto">
          <a:xfrm>
            <a:off x="3375203" y="1535570"/>
            <a:ext cx="5657850" cy="5230813"/>
            <a:chOff x="1064" y="579"/>
            <a:chExt cx="3564" cy="3295"/>
          </a:xfrm>
        </p:grpSpPr>
        <p:grpSp>
          <p:nvGrpSpPr>
            <p:cNvPr id="7" name="Group 3">
              <a:extLst>
                <a:ext uri="{FF2B5EF4-FFF2-40B4-BE49-F238E27FC236}">
                  <a16:creationId xmlns:a16="http://schemas.microsoft.com/office/drawing/2014/main" id="{588BC7E9-8554-49F3-BE52-C82DDCC4A22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1244" y="616"/>
              <a:chExt cx="3140" cy="3140"/>
            </a:xfrm>
          </p:grpSpPr>
          <p:grpSp>
            <p:nvGrpSpPr>
              <p:cNvPr id="54" name="Group 4">
                <a:extLst>
                  <a:ext uri="{FF2B5EF4-FFF2-40B4-BE49-F238E27FC236}">
                    <a16:creationId xmlns:a16="http://schemas.microsoft.com/office/drawing/2014/main" id="{F9012A07-4270-411B-A0DC-ED69A96BFF0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57" name="Rectangle 5">
                  <a:extLst>
                    <a:ext uri="{FF2B5EF4-FFF2-40B4-BE49-F238E27FC236}">
                      <a16:creationId xmlns:a16="http://schemas.microsoft.com/office/drawing/2014/main" id="{56535FD5-E0C0-4493-8D3F-6BE1BDBCC3B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8" name="Rectangle 6">
                  <a:extLst>
                    <a:ext uri="{FF2B5EF4-FFF2-40B4-BE49-F238E27FC236}">
                      <a16:creationId xmlns:a16="http://schemas.microsoft.com/office/drawing/2014/main" id="{604D507E-4835-44C0-A2E7-764D8110025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" name="Rectangle 7">
                  <a:extLst>
                    <a:ext uri="{FF2B5EF4-FFF2-40B4-BE49-F238E27FC236}">
                      <a16:creationId xmlns:a16="http://schemas.microsoft.com/office/drawing/2014/main" id="{369EC289-596D-4124-9EF0-9D8DF10C98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0" name="Rectangle 8">
                  <a:extLst>
                    <a:ext uri="{FF2B5EF4-FFF2-40B4-BE49-F238E27FC236}">
                      <a16:creationId xmlns:a16="http://schemas.microsoft.com/office/drawing/2014/main" id="{0C7589A0-1C4B-4535-870F-C74F9119464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1" name="Rectangle 9">
                  <a:extLst>
                    <a:ext uri="{FF2B5EF4-FFF2-40B4-BE49-F238E27FC236}">
                      <a16:creationId xmlns:a16="http://schemas.microsoft.com/office/drawing/2014/main" id="{C2A8D906-3C74-468C-A4CC-BF6F0B9795F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2" name="Rectangle 10">
                  <a:extLst>
                    <a:ext uri="{FF2B5EF4-FFF2-40B4-BE49-F238E27FC236}">
                      <a16:creationId xmlns:a16="http://schemas.microsoft.com/office/drawing/2014/main" id="{F455BB35-488A-42BA-B388-0F5E2D0C19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3" name="Rectangle 11">
                  <a:extLst>
                    <a:ext uri="{FF2B5EF4-FFF2-40B4-BE49-F238E27FC236}">
                      <a16:creationId xmlns:a16="http://schemas.microsoft.com/office/drawing/2014/main" id="{A4AA34C1-2887-414A-9CBF-2C8E0C893F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4" name="Rectangle 12">
                  <a:extLst>
                    <a:ext uri="{FF2B5EF4-FFF2-40B4-BE49-F238E27FC236}">
                      <a16:creationId xmlns:a16="http://schemas.microsoft.com/office/drawing/2014/main" id="{68F9B744-AB10-4F3E-BC6C-0D23B1D317A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5" name="Rectangle 13">
                  <a:extLst>
                    <a:ext uri="{FF2B5EF4-FFF2-40B4-BE49-F238E27FC236}">
                      <a16:creationId xmlns:a16="http://schemas.microsoft.com/office/drawing/2014/main" id="{B375D51E-6F40-485D-B2AC-B85AB5F6E0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6" name="Rectangle 14">
                  <a:extLst>
                    <a:ext uri="{FF2B5EF4-FFF2-40B4-BE49-F238E27FC236}">
                      <a16:creationId xmlns:a16="http://schemas.microsoft.com/office/drawing/2014/main" id="{AE2C62FE-0030-4749-B4C9-6E8A13B2EEF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7" name="Rectangle 15">
                  <a:extLst>
                    <a:ext uri="{FF2B5EF4-FFF2-40B4-BE49-F238E27FC236}">
                      <a16:creationId xmlns:a16="http://schemas.microsoft.com/office/drawing/2014/main" id="{D80C0D2D-6B09-4A0F-B4BA-528413D775F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8" name="Rectangle 16">
                  <a:extLst>
                    <a:ext uri="{FF2B5EF4-FFF2-40B4-BE49-F238E27FC236}">
                      <a16:creationId xmlns:a16="http://schemas.microsoft.com/office/drawing/2014/main" id="{C600E1DB-AD3E-4298-8611-6106B5F261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9" name="Rectangle 17">
                  <a:extLst>
                    <a:ext uri="{FF2B5EF4-FFF2-40B4-BE49-F238E27FC236}">
                      <a16:creationId xmlns:a16="http://schemas.microsoft.com/office/drawing/2014/main" id="{03812A74-991C-4BBE-BE4B-7D3DF7449C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0" name="Rectangle 18">
                  <a:extLst>
                    <a:ext uri="{FF2B5EF4-FFF2-40B4-BE49-F238E27FC236}">
                      <a16:creationId xmlns:a16="http://schemas.microsoft.com/office/drawing/2014/main" id="{EC815D01-FC79-4206-9B94-DE2E698C34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1" name="Rectangle 19">
                  <a:extLst>
                    <a:ext uri="{FF2B5EF4-FFF2-40B4-BE49-F238E27FC236}">
                      <a16:creationId xmlns:a16="http://schemas.microsoft.com/office/drawing/2014/main" id="{54E4120B-09DE-4C91-9889-1055779428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2" name="Rectangle 20">
                  <a:extLst>
                    <a:ext uri="{FF2B5EF4-FFF2-40B4-BE49-F238E27FC236}">
                      <a16:creationId xmlns:a16="http://schemas.microsoft.com/office/drawing/2014/main" id="{F82B9E25-756C-4081-A71D-9E82BCF6B8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3" name="Rectangle 21">
                  <a:extLst>
                    <a:ext uri="{FF2B5EF4-FFF2-40B4-BE49-F238E27FC236}">
                      <a16:creationId xmlns:a16="http://schemas.microsoft.com/office/drawing/2014/main" id="{EA90D357-B76A-450A-A066-BDA913D784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4" name="Rectangle 22">
                  <a:extLst>
                    <a:ext uri="{FF2B5EF4-FFF2-40B4-BE49-F238E27FC236}">
                      <a16:creationId xmlns:a16="http://schemas.microsoft.com/office/drawing/2014/main" id="{2C738EBA-84DD-4DCE-8539-2A95576FE40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5" name="Rectangle 23">
                  <a:extLst>
                    <a:ext uri="{FF2B5EF4-FFF2-40B4-BE49-F238E27FC236}">
                      <a16:creationId xmlns:a16="http://schemas.microsoft.com/office/drawing/2014/main" id="{2C39AD46-8E8B-42D4-85D6-AE4F0DCBB5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6" name="Rectangle 24">
                  <a:extLst>
                    <a:ext uri="{FF2B5EF4-FFF2-40B4-BE49-F238E27FC236}">
                      <a16:creationId xmlns:a16="http://schemas.microsoft.com/office/drawing/2014/main" id="{8B4CEB09-A203-48DF-B7D7-1A32688BD7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7" name="Rectangle 25">
                  <a:extLst>
                    <a:ext uri="{FF2B5EF4-FFF2-40B4-BE49-F238E27FC236}">
                      <a16:creationId xmlns:a16="http://schemas.microsoft.com/office/drawing/2014/main" id="{1871DBAA-A4C1-43C9-9F74-6884B5F5CD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8" name="Rectangle 26">
                  <a:extLst>
                    <a:ext uri="{FF2B5EF4-FFF2-40B4-BE49-F238E27FC236}">
                      <a16:creationId xmlns:a16="http://schemas.microsoft.com/office/drawing/2014/main" id="{06C5492A-D15B-4683-89A3-65D6315A48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9" name="Rectangle 27">
                  <a:extLst>
                    <a:ext uri="{FF2B5EF4-FFF2-40B4-BE49-F238E27FC236}">
                      <a16:creationId xmlns:a16="http://schemas.microsoft.com/office/drawing/2014/main" id="{8366180C-17C9-4E9F-A615-5CB1DC2A5FA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0" name="Rectangle 28">
                  <a:extLst>
                    <a:ext uri="{FF2B5EF4-FFF2-40B4-BE49-F238E27FC236}">
                      <a16:creationId xmlns:a16="http://schemas.microsoft.com/office/drawing/2014/main" id="{6640E685-0F85-44DB-838E-0AD8F92654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1" name="Rectangle 29">
                  <a:extLst>
                    <a:ext uri="{FF2B5EF4-FFF2-40B4-BE49-F238E27FC236}">
                      <a16:creationId xmlns:a16="http://schemas.microsoft.com/office/drawing/2014/main" id="{BEFE6724-2C5C-4063-828A-DCCCE6483C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2" name="Rectangle 30">
                  <a:extLst>
                    <a:ext uri="{FF2B5EF4-FFF2-40B4-BE49-F238E27FC236}">
                      <a16:creationId xmlns:a16="http://schemas.microsoft.com/office/drawing/2014/main" id="{D0B44CB5-4909-400A-9158-635C38448C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3" name="Rectangle 31">
                  <a:extLst>
                    <a:ext uri="{FF2B5EF4-FFF2-40B4-BE49-F238E27FC236}">
                      <a16:creationId xmlns:a16="http://schemas.microsoft.com/office/drawing/2014/main" id="{E7C7E329-D346-4979-A418-CE0F15C748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4" name="Rectangle 32">
                  <a:extLst>
                    <a:ext uri="{FF2B5EF4-FFF2-40B4-BE49-F238E27FC236}">
                      <a16:creationId xmlns:a16="http://schemas.microsoft.com/office/drawing/2014/main" id="{E79BC220-AAD8-4009-A699-5E9711CF7B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5" name="Rectangle 33">
                  <a:extLst>
                    <a:ext uri="{FF2B5EF4-FFF2-40B4-BE49-F238E27FC236}">
                      <a16:creationId xmlns:a16="http://schemas.microsoft.com/office/drawing/2014/main" id="{11275826-CF4D-405A-B2B7-258D35DB8E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6" name="Rectangle 34">
                  <a:extLst>
                    <a:ext uri="{FF2B5EF4-FFF2-40B4-BE49-F238E27FC236}">
                      <a16:creationId xmlns:a16="http://schemas.microsoft.com/office/drawing/2014/main" id="{54359F26-EF5D-4A05-9B56-8B4AC7051B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7" name="Rectangle 35">
                  <a:extLst>
                    <a:ext uri="{FF2B5EF4-FFF2-40B4-BE49-F238E27FC236}">
                      <a16:creationId xmlns:a16="http://schemas.microsoft.com/office/drawing/2014/main" id="{6A68AB99-7A66-4FAD-A57E-10469E4CBE4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8" name="Rectangle 36">
                  <a:extLst>
                    <a:ext uri="{FF2B5EF4-FFF2-40B4-BE49-F238E27FC236}">
                      <a16:creationId xmlns:a16="http://schemas.microsoft.com/office/drawing/2014/main" id="{D1E83C27-1F5D-4AB8-8F84-FA86B59929F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9" name="Rectangle 37">
                  <a:extLst>
                    <a:ext uri="{FF2B5EF4-FFF2-40B4-BE49-F238E27FC236}">
                      <a16:creationId xmlns:a16="http://schemas.microsoft.com/office/drawing/2014/main" id="{421C94B4-1304-42B5-93C9-78B2318B0C9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0" name="Rectangle 38">
                  <a:extLst>
                    <a:ext uri="{FF2B5EF4-FFF2-40B4-BE49-F238E27FC236}">
                      <a16:creationId xmlns:a16="http://schemas.microsoft.com/office/drawing/2014/main" id="{2A758004-D0F0-46BB-8DD9-D0ACAABFB3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1" name="Rectangle 39">
                  <a:extLst>
                    <a:ext uri="{FF2B5EF4-FFF2-40B4-BE49-F238E27FC236}">
                      <a16:creationId xmlns:a16="http://schemas.microsoft.com/office/drawing/2014/main" id="{87CAF77F-9080-4A4D-A0A7-35711C5CFFD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2" name="Rectangle 40">
                  <a:extLst>
                    <a:ext uri="{FF2B5EF4-FFF2-40B4-BE49-F238E27FC236}">
                      <a16:creationId xmlns:a16="http://schemas.microsoft.com/office/drawing/2014/main" id="{F3C69E67-234D-4C3F-AEBD-62AA4840127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3" name="Rectangle 41">
                  <a:extLst>
                    <a:ext uri="{FF2B5EF4-FFF2-40B4-BE49-F238E27FC236}">
                      <a16:creationId xmlns:a16="http://schemas.microsoft.com/office/drawing/2014/main" id="{1D1E1C4D-3FC7-4C5F-8F7C-DEF9F9F2A7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4" name="Rectangle 42">
                  <a:extLst>
                    <a:ext uri="{FF2B5EF4-FFF2-40B4-BE49-F238E27FC236}">
                      <a16:creationId xmlns:a16="http://schemas.microsoft.com/office/drawing/2014/main" id="{9590FB79-0FB5-4E13-9C02-8E11CC4D15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5" name="Rectangle 43">
                  <a:extLst>
                    <a:ext uri="{FF2B5EF4-FFF2-40B4-BE49-F238E27FC236}">
                      <a16:creationId xmlns:a16="http://schemas.microsoft.com/office/drawing/2014/main" id="{61DADD21-A46D-489E-8C7B-E035F308289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6" name="Rectangle 44">
                  <a:extLst>
                    <a:ext uri="{FF2B5EF4-FFF2-40B4-BE49-F238E27FC236}">
                      <a16:creationId xmlns:a16="http://schemas.microsoft.com/office/drawing/2014/main" id="{D6E0560A-2030-471F-9552-C7178A46F7C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7" name="Rectangle 45">
                  <a:extLst>
                    <a:ext uri="{FF2B5EF4-FFF2-40B4-BE49-F238E27FC236}">
                      <a16:creationId xmlns:a16="http://schemas.microsoft.com/office/drawing/2014/main" id="{4CD30E06-74B9-4D5A-8D5C-0A88D9F123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8" name="Rectangle 46">
                  <a:extLst>
                    <a:ext uri="{FF2B5EF4-FFF2-40B4-BE49-F238E27FC236}">
                      <a16:creationId xmlns:a16="http://schemas.microsoft.com/office/drawing/2014/main" id="{5E31CC96-BFD2-463C-B9AE-28FB7D1492B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9" name="Rectangle 47">
                  <a:extLst>
                    <a:ext uri="{FF2B5EF4-FFF2-40B4-BE49-F238E27FC236}">
                      <a16:creationId xmlns:a16="http://schemas.microsoft.com/office/drawing/2014/main" id="{9B6AA967-D802-4294-93F9-308312F9C7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0" name="Rectangle 48">
                  <a:extLst>
                    <a:ext uri="{FF2B5EF4-FFF2-40B4-BE49-F238E27FC236}">
                      <a16:creationId xmlns:a16="http://schemas.microsoft.com/office/drawing/2014/main" id="{07DE222F-EF40-444B-8B8D-56A089D032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1" name="Rectangle 49">
                  <a:extLst>
                    <a:ext uri="{FF2B5EF4-FFF2-40B4-BE49-F238E27FC236}">
                      <a16:creationId xmlns:a16="http://schemas.microsoft.com/office/drawing/2014/main" id="{95A82951-878C-40B1-AECA-5F22C8DBD3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2" name="Rectangle 50">
                  <a:extLst>
                    <a:ext uri="{FF2B5EF4-FFF2-40B4-BE49-F238E27FC236}">
                      <a16:creationId xmlns:a16="http://schemas.microsoft.com/office/drawing/2014/main" id="{B9BF5072-478A-4A82-8280-4BED296247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3" name="Rectangle 51">
                  <a:extLst>
                    <a:ext uri="{FF2B5EF4-FFF2-40B4-BE49-F238E27FC236}">
                      <a16:creationId xmlns:a16="http://schemas.microsoft.com/office/drawing/2014/main" id="{B3DB82C4-6710-4087-A6A3-7EB1AF14F6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4" name="Rectangle 52">
                  <a:extLst>
                    <a:ext uri="{FF2B5EF4-FFF2-40B4-BE49-F238E27FC236}">
                      <a16:creationId xmlns:a16="http://schemas.microsoft.com/office/drawing/2014/main" id="{F9D858D1-C74E-4514-87B6-6B085753F9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5" name="Rectangle 53">
                  <a:extLst>
                    <a:ext uri="{FF2B5EF4-FFF2-40B4-BE49-F238E27FC236}">
                      <a16:creationId xmlns:a16="http://schemas.microsoft.com/office/drawing/2014/main" id="{D5ED605D-77B6-4927-BE69-A728C79BB4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6" name="Rectangle 54">
                  <a:extLst>
                    <a:ext uri="{FF2B5EF4-FFF2-40B4-BE49-F238E27FC236}">
                      <a16:creationId xmlns:a16="http://schemas.microsoft.com/office/drawing/2014/main" id="{206AB239-31A4-4553-90D4-DAB9B355C7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7" name="Rectangle 55">
                  <a:extLst>
                    <a:ext uri="{FF2B5EF4-FFF2-40B4-BE49-F238E27FC236}">
                      <a16:creationId xmlns:a16="http://schemas.microsoft.com/office/drawing/2014/main" id="{CC440EA5-60C8-4F6E-AB42-7EB50C55DD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8" name="Rectangle 56">
                  <a:extLst>
                    <a:ext uri="{FF2B5EF4-FFF2-40B4-BE49-F238E27FC236}">
                      <a16:creationId xmlns:a16="http://schemas.microsoft.com/office/drawing/2014/main" id="{60340A6E-C322-445F-969C-5709DF79515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9" name="Rectangle 57">
                  <a:extLst>
                    <a:ext uri="{FF2B5EF4-FFF2-40B4-BE49-F238E27FC236}">
                      <a16:creationId xmlns:a16="http://schemas.microsoft.com/office/drawing/2014/main" id="{285CD065-6AC0-4599-940F-E31AA1E9339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0" name="Rectangle 58">
                  <a:extLst>
                    <a:ext uri="{FF2B5EF4-FFF2-40B4-BE49-F238E27FC236}">
                      <a16:creationId xmlns:a16="http://schemas.microsoft.com/office/drawing/2014/main" id="{15E60B51-4A3C-45B2-B80E-1105CB4EC96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1" name="Rectangle 59">
                  <a:extLst>
                    <a:ext uri="{FF2B5EF4-FFF2-40B4-BE49-F238E27FC236}">
                      <a16:creationId xmlns:a16="http://schemas.microsoft.com/office/drawing/2014/main" id="{9B547624-C0EF-4296-BCE1-449906E934B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2" name="Rectangle 60">
                  <a:extLst>
                    <a:ext uri="{FF2B5EF4-FFF2-40B4-BE49-F238E27FC236}">
                      <a16:creationId xmlns:a16="http://schemas.microsoft.com/office/drawing/2014/main" id="{D4531CDD-9218-4D48-B41D-ECF065CF9E4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3" name="Rectangle 61">
                  <a:extLst>
                    <a:ext uri="{FF2B5EF4-FFF2-40B4-BE49-F238E27FC236}">
                      <a16:creationId xmlns:a16="http://schemas.microsoft.com/office/drawing/2014/main" id="{62542D78-9C4A-4C1C-B42C-B78F550380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4" name="Rectangle 62">
                  <a:extLst>
                    <a:ext uri="{FF2B5EF4-FFF2-40B4-BE49-F238E27FC236}">
                      <a16:creationId xmlns:a16="http://schemas.microsoft.com/office/drawing/2014/main" id="{E978D2A4-D3DD-4C33-91E0-B9E873965A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5" name="Rectangle 63">
                  <a:extLst>
                    <a:ext uri="{FF2B5EF4-FFF2-40B4-BE49-F238E27FC236}">
                      <a16:creationId xmlns:a16="http://schemas.microsoft.com/office/drawing/2014/main" id="{E74812E0-DAF8-4ABF-8999-42F3783DB2C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6" name="Rectangle 64">
                  <a:extLst>
                    <a:ext uri="{FF2B5EF4-FFF2-40B4-BE49-F238E27FC236}">
                      <a16:creationId xmlns:a16="http://schemas.microsoft.com/office/drawing/2014/main" id="{C803A2E7-C8CC-4DD6-A259-FB668966709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7" name="Rectangle 65">
                  <a:extLst>
                    <a:ext uri="{FF2B5EF4-FFF2-40B4-BE49-F238E27FC236}">
                      <a16:creationId xmlns:a16="http://schemas.microsoft.com/office/drawing/2014/main" id="{6EC52A19-A1EA-4E91-8AE7-E62819DDB5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8" name="Rectangle 66">
                  <a:extLst>
                    <a:ext uri="{FF2B5EF4-FFF2-40B4-BE49-F238E27FC236}">
                      <a16:creationId xmlns:a16="http://schemas.microsoft.com/office/drawing/2014/main" id="{3CFFFBA3-28D6-44A1-ABA9-3235E71A16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9" name="Rectangle 67">
                  <a:extLst>
                    <a:ext uri="{FF2B5EF4-FFF2-40B4-BE49-F238E27FC236}">
                      <a16:creationId xmlns:a16="http://schemas.microsoft.com/office/drawing/2014/main" id="{0BA5C22A-E128-4ADE-AF65-F277AD762B7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0" name="Rectangle 68">
                  <a:extLst>
                    <a:ext uri="{FF2B5EF4-FFF2-40B4-BE49-F238E27FC236}">
                      <a16:creationId xmlns:a16="http://schemas.microsoft.com/office/drawing/2014/main" id="{4E6B1C23-FC6D-4277-9D14-A8B2322F346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1" name="Rectangle 69">
                  <a:extLst>
                    <a:ext uri="{FF2B5EF4-FFF2-40B4-BE49-F238E27FC236}">
                      <a16:creationId xmlns:a16="http://schemas.microsoft.com/office/drawing/2014/main" id="{EB4F3F0E-E3BA-4D1B-A754-9D4E680EEF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2" name="Rectangle 70">
                  <a:extLst>
                    <a:ext uri="{FF2B5EF4-FFF2-40B4-BE49-F238E27FC236}">
                      <a16:creationId xmlns:a16="http://schemas.microsoft.com/office/drawing/2014/main" id="{31FF53A0-5479-4A2C-8D32-2F3E2F3129A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3" name="Rectangle 71">
                  <a:extLst>
                    <a:ext uri="{FF2B5EF4-FFF2-40B4-BE49-F238E27FC236}">
                      <a16:creationId xmlns:a16="http://schemas.microsoft.com/office/drawing/2014/main" id="{68317503-5445-4503-BD68-B18DFC19CD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4" name="Rectangle 72">
                  <a:extLst>
                    <a:ext uri="{FF2B5EF4-FFF2-40B4-BE49-F238E27FC236}">
                      <a16:creationId xmlns:a16="http://schemas.microsoft.com/office/drawing/2014/main" id="{0A83577B-E47E-4C4C-94A4-41477DF10C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5" name="Rectangle 73">
                  <a:extLst>
                    <a:ext uri="{FF2B5EF4-FFF2-40B4-BE49-F238E27FC236}">
                      <a16:creationId xmlns:a16="http://schemas.microsoft.com/office/drawing/2014/main" id="{60DDC6E9-A51E-4654-AD3F-B57425371A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6" name="Rectangle 74">
                  <a:extLst>
                    <a:ext uri="{FF2B5EF4-FFF2-40B4-BE49-F238E27FC236}">
                      <a16:creationId xmlns:a16="http://schemas.microsoft.com/office/drawing/2014/main" id="{91849E41-DAF1-4D06-9A38-04EAC097CE0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7" name="Rectangle 75">
                  <a:extLst>
                    <a:ext uri="{FF2B5EF4-FFF2-40B4-BE49-F238E27FC236}">
                      <a16:creationId xmlns:a16="http://schemas.microsoft.com/office/drawing/2014/main" id="{7ECB05D1-BB83-48E4-A848-1DEBB21D39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8" name="Rectangle 76">
                  <a:extLst>
                    <a:ext uri="{FF2B5EF4-FFF2-40B4-BE49-F238E27FC236}">
                      <a16:creationId xmlns:a16="http://schemas.microsoft.com/office/drawing/2014/main" id="{E80ED334-C852-4DBD-BC0E-955285F391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9" name="Rectangle 77">
                  <a:extLst>
                    <a:ext uri="{FF2B5EF4-FFF2-40B4-BE49-F238E27FC236}">
                      <a16:creationId xmlns:a16="http://schemas.microsoft.com/office/drawing/2014/main" id="{CCD35442-263A-490A-8321-83E9DD7BDD2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0" name="Rectangle 78">
                  <a:extLst>
                    <a:ext uri="{FF2B5EF4-FFF2-40B4-BE49-F238E27FC236}">
                      <a16:creationId xmlns:a16="http://schemas.microsoft.com/office/drawing/2014/main" id="{18EC1172-1093-4464-9346-F72F1F9FBB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1" name="Rectangle 79">
                  <a:extLst>
                    <a:ext uri="{FF2B5EF4-FFF2-40B4-BE49-F238E27FC236}">
                      <a16:creationId xmlns:a16="http://schemas.microsoft.com/office/drawing/2014/main" id="{0252CFAF-5FAB-495B-9CD7-6CCFA986A68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2" name="Rectangle 80">
                  <a:extLst>
                    <a:ext uri="{FF2B5EF4-FFF2-40B4-BE49-F238E27FC236}">
                      <a16:creationId xmlns:a16="http://schemas.microsoft.com/office/drawing/2014/main" id="{1D004C45-1BD7-4FC7-ADDB-247466CEB0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3" name="Rectangle 81">
                  <a:extLst>
                    <a:ext uri="{FF2B5EF4-FFF2-40B4-BE49-F238E27FC236}">
                      <a16:creationId xmlns:a16="http://schemas.microsoft.com/office/drawing/2014/main" id="{CD007DAA-9778-4593-A784-89E5BE31F02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4" name="Rectangle 82">
                  <a:extLst>
                    <a:ext uri="{FF2B5EF4-FFF2-40B4-BE49-F238E27FC236}">
                      <a16:creationId xmlns:a16="http://schemas.microsoft.com/office/drawing/2014/main" id="{7BA1E985-6DFE-4E44-A0CB-7F0FF0EDF7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5" name="Rectangle 83">
                  <a:extLst>
                    <a:ext uri="{FF2B5EF4-FFF2-40B4-BE49-F238E27FC236}">
                      <a16:creationId xmlns:a16="http://schemas.microsoft.com/office/drawing/2014/main" id="{0DE233DD-4B59-4270-B169-C03BC4E664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6" name="Rectangle 84">
                  <a:extLst>
                    <a:ext uri="{FF2B5EF4-FFF2-40B4-BE49-F238E27FC236}">
                      <a16:creationId xmlns:a16="http://schemas.microsoft.com/office/drawing/2014/main" id="{3950DF59-2E54-4282-9324-6A1D82699C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7" name="Rectangle 85">
                  <a:extLst>
                    <a:ext uri="{FF2B5EF4-FFF2-40B4-BE49-F238E27FC236}">
                      <a16:creationId xmlns:a16="http://schemas.microsoft.com/office/drawing/2014/main" id="{95737861-934D-4C7A-ADA9-57B70B7FEF2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8" name="Rectangle 86">
                  <a:extLst>
                    <a:ext uri="{FF2B5EF4-FFF2-40B4-BE49-F238E27FC236}">
                      <a16:creationId xmlns:a16="http://schemas.microsoft.com/office/drawing/2014/main" id="{21767CA7-716B-4C27-8153-6747ED84ED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9" name="Rectangle 87">
                  <a:extLst>
                    <a:ext uri="{FF2B5EF4-FFF2-40B4-BE49-F238E27FC236}">
                      <a16:creationId xmlns:a16="http://schemas.microsoft.com/office/drawing/2014/main" id="{93A277A7-DD99-47AE-9514-B2592916718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0" name="Rectangle 88">
                  <a:extLst>
                    <a:ext uri="{FF2B5EF4-FFF2-40B4-BE49-F238E27FC236}">
                      <a16:creationId xmlns:a16="http://schemas.microsoft.com/office/drawing/2014/main" id="{06A59D04-03C4-4AD0-972B-367745F2FE0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1" name="Rectangle 89">
                  <a:extLst>
                    <a:ext uri="{FF2B5EF4-FFF2-40B4-BE49-F238E27FC236}">
                      <a16:creationId xmlns:a16="http://schemas.microsoft.com/office/drawing/2014/main" id="{4F4815D1-6729-4B2A-8BA3-11A63F8B04F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2" name="Rectangle 90">
                  <a:extLst>
                    <a:ext uri="{FF2B5EF4-FFF2-40B4-BE49-F238E27FC236}">
                      <a16:creationId xmlns:a16="http://schemas.microsoft.com/office/drawing/2014/main" id="{EF9A984F-D01D-4E5F-901A-C72A6EB573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3" name="Rectangle 91">
                  <a:extLst>
                    <a:ext uri="{FF2B5EF4-FFF2-40B4-BE49-F238E27FC236}">
                      <a16:creationId xmlns:a16="http://schemas.microsoft.com/office/drawing/2014/main" id="{E5F7A462-B4E3-40A5-9009-60711002D6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4" name="Rectangle 92">
                  <a:extLst>
                    <a:ext uri="{FF2B5EF4-FFF2-40B4-BE49-F238E27FC236}">
                      <a16:creationId xmlns:a16="http://schemas.microsoft.com/office/drawing/2014/main" id="{D02C8D51-ABB4-4700-A7C3-268B52F3363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5" name="Rectangle 93">
                  <a:extLst>
                    <a:ext uri="{FF2B5EF4-FFF2-40B4-BE49-F238E27FC236}">
                      <a16:creationId xmlns:a16="http://schemas.microsoft.com/office/drawing/2014/main" id="{FD2AEC84-5FD8-4B91-BC42-0D17D655BA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6" name="Rectangle 94">
                  <a:extLst>
                    <a:ext uri="{FF2B5EF4-FFF2-40B4-BE49-F238E27FC236}">
                      <a16:creationId xmlns:a16="http://schemas.microsoft.com/office/drawing/2014/main" id="{609FBEE8-DBAE-47EC-9F55-BF6B940A9C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7" name="Rectangle 95">
                  <a:extLst>
                    <a:ext uri="{FF2B5EF4-FFF2-40B4-BE49-F238E27FC236}">
                      <a16:creationId xmlns:a16="http://schemas.microsoft.com/office/drawing/2014/main" id="{3D87E3B6-4D51-4856-A9AE-B6FAEF2552C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8" name="Rectangle 96">
                  <a:extLst>
                    <a:ext uri="{FF2B5EF4-FFF2-40B4-BE49-F238E27FC236}">
                      <a16:creationId xmlns:a16="http://schemas.microsoft.com/office/drawing/2014/main" id="{73668157-C8F8-40BA-B185-165C73F4F2A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9" name="Rectangle 97">
                  <a:extLst>
                    <a:ext uri="{FF2B5EF4-FFF2-40B4-BE49-F238E27FC236}">
                      <a16:creationId xmlns:a16="http://schemas.microsoft.com/office/drawing/2014/main" id="{C9DAD950-40E4-4983-82F2-60EB174C4A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0" name="Rectangle 98">
                  <a:extLst>
                    <a:ext uri="{FF2B5EF4-FFF2-40B4-BE49-F238E27FC236}">
                      <a16:creationId xmlns:a16="http://schemas.microsoft.com/office/drawing/2014/main" id="{760053AE-3D63-4C66-B32A-E014CD1BA03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1" name="Rectangle 99">
                  <a:extLst>
                    <a:ext uri="{FF2B5EF4-FFF2-40B4-BE49-F238E27FC236}">
                      <a16:creationId xmlns:a16="http://schemas.microsoft.com/office/drawing/2014/main" id="{272BC51A-9FD7-4C28-96E7-529384B6179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2" name="Rectangle 100">
                  <a:extLst>
                    <a:ext uri="{FF2B5EF4-FFF2-40B4-BE49-F238E27FC236}">
                      <a16:creationId xmlns:a16="http://schemas.microsoft.com/office/drawing/2014/main" id="{011A0570-62E0-492C-9C38-6AF22410BD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3" name="Rectangle 101">
                  <a:extLst>
                    <a:ext uri="{FF2B5EF4-FFF2-40B4-BE49-F238E27FC236}">
                      <a16:creationId xmlns:a16="http://schemas.microsoft.com/office/drawing/2014/main" id="{FBCC5359-4F07-4F36-ACC5-C9BA0064C7C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4" name="Rectangle 102">
                  <a:extLst>
                    <a:ext uri="{FF2B5EF4-FFF2-40B4-BE49-F238E27FC236}">
                      <a16:creationId xmlns:a16="http://schemas.microsoft.com/office/drawing/2014/main" id="{903FC428-E6E1-4EB5-A8E5-4700C6BF09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5" name="Rectangle 103">
                  <a:extLst>
                    <a:ext uri="{FF2B5EF4-FFF2-40B4-BE49-F238E27FC236}">
                      <a16:creationId xmlns:a16="http://schemas.microsoft.com/office/drawing/2014/main" id="{AAB64BEE-5CC7-4582-B93C-5763A2A602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6" name="Rectangle 104">
                  <a:extLst>
                    <a:ext uri="{FF2B5EF4-FFF2-40B4-BE49-F238E27FC236}">
                      <a16:creationId xmlns:a16="http://schemas.microsoft.com/office/drawing/2014/main" id="{3E2E9B51-62A0-45F2-9C57-F80A8275FF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7" name="Rectangle 105">
                  <a:extLst>
                    <a:ext uri="{FF2B5EF4-FFF2-40B4-BE49-F238E27FC236}">
                      <a16:creationId xmlns:a16="http://schemas.microsoft.com/office/drawing/2014/main" id="{247D9A1D-B05F-4E82-B788-58BDE64E40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8" name="Rectangle 106">
                  <a:extLst>
                    <a:ext uri="{FF2B5EF4-FFF2-40B4-BE49-F238E27FC236}">
                      <a16:creationId xmlns:a16="http://schemas.microsoft.com/office/drawing/2014/main" id="{7198E851-BE06-4C67-AE30-8097A85A112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9" name="Rectangle 107">
                  <a:extLst>
                    <a:ext uri="{FF2B5EF4-FFF2-40B4-BE49-F238E27FC236}">
                      <a16:creationId xmlns:a16="http://schemas.microsoft.com/office/drawing/2014/main" id="{8A9E9DA3-B951-42BA-B4E4-EAD1613AB7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0" name="Rectangle 108">
                  <a:extLst>
                    <a:ext uri="{FF2B5EF4-FFF2-40B4-BE49-F238E27FC236}">
                      <a16:creationId xmlns:a16="http://schemas.microsoft.com/office/drawing/2014/main" id="{EE1F31F9-6F70-45E2-BC08-F4BBAB3C20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1" name="Rectangle 109">
                  <a:extLst>
                    <a:ext uri="{FF2B5EF4-FFF2-40B4-BE49-F238E27FC236}">
                      <a16:creationId xmlns:a16="http://schemas.microsoft.com/office/drawing/2014/main" id="{9125FFDD-1F1B-4034-843A-59838E075E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2" name="Rectangle 110">
                  <a:extLst>
                    <a:ext uri="{FF2B5EF4-FFF2-40B4-BE49-F238E27FC236}">
                      <a16:creationId xmlns:a16="http://schemas.microsoft.com/office/drawing/2014/main" id="{58DF8A9E-2C0A-49AD-AA4E-9A408DE8644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3" name="Rectangle 111">
                  <a:extLst>
                    <a:ext uri="{FF2B5EF4-FFF2-40B4-BE49-F238E27FC236}">
                      <a16:creationId xmlns:a16="http://schemas.microsoft.com/office/drawing/2014/main" id="{04B4FCDA-51DF-4956-B009-3D0B7868E3D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4" name="Rectangle 112">
                  <a:extLst>
                    <a:ext uri="{FF2B5EF4-FFF2-40B4-BE49-F238E27FC236}">
                      <a16:creationId xmlns:a16="http://schemas.microsoft.com/office/drawing/2014/main" id="{7A7CC20B-AEFD-4B5A-A635-0CA61DA74D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5" name="Rectangle 113">
                  <a:extLst>
                    <a:ext uri="{FF2B5EF4-FFF2-40B4-BE49-F238E27FC236}">
                      <a16:creationId xmlns:a16="http://schemas.microsoft.com/office/drawing/2014/main" id="{338F8A71-84D7-4C4E-8297-1BC0147A96D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6" name="Rectangle 114">
                  <a:extLst>
                    <a:ext uri="{FF2B5EF4-FFF2-40B4-BE49-F238E27FC236}">
                      <a16:creationId xmlns:a16="http://schemas.microsoft.com/office/drawing/2014/main" id="{3592B1D1-D0B2-44FE-9D3F-636B3AA574F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7" name="Rectangle 115">
                  <a:extLst>
                    <a:ext uri="{FF2B5EF4-FFF2-40B4-BE49-F238E27FC236}">
                      <a16:creationId xmlns:a16="http://schemas.microsoft.com/office/drawing/2014/main" id="{98226539-A688-43EE-9306-1933CAF3134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8" name="Rectangle 116">
                  <a:extLst>
                    <a:ext uri="{FF2B5EF4-FFF2-40B4-BE49-F238E27FC236}">
                      <a16:creationId xmlns:a16="http://schemas.microsoft.com/office/drawing/2014/main" id="{9DA40196-18AA-4F8C-BB07-2B6687CDC2D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9" name="Rectangle 117">
                  <a:extLst>
                    <a:ext uri="{FF2B5EF4-FFF2-40B4-BE49-F238E27FC236}">
                      <a16:creationId xmlns:a16="http://schemas.microsoft.com/office/drawing/2014/main" id="{77A1A6FC-3811-4BA5-8893-D06A5D6CFCC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0" name="Rectangle 118">
                  <a:extLst>
                    <a:ext uri="{FF2B5EF4-FFF2-40B4-BE49-F238E27FC236}">
                      <a16:creationId xmlns:a16="http://schemas.microsoft.com/office/drawing/2014/main" id="{C0077ECE-0C72-467F-8880-2B5CA49D3A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1" name="Rectangle 119">
                  <a:extLst>
                    <a:ext uri="{FF2B5EF4-FFF2-40B4-BE49-F238E27FC236}">
                      <a16:creationId xmlns:a16="http://schemas.microsoft.com/office/drawing/2014/main" id="{02EEE22B-7A49-480B-AA16-7D52510FC3A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2" name="Rectangle 120">
                  <a:extLst>
                    <a:ext uri="{FF2B5EF4-FFF2-40B4-BE49-F238E27FC236}">
                      <a16:creationId xmlns:a16="http://schemas.microsoft.com/office/drawing/2014/main" id="{B40EB9E6-F4CB-45F0-AD1E-81EF736EF4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3" name="Rectangle 121">
                  <a:extLst>
                    <a:ext uri="{FF2B5EF4-FFF2-40B4-BE49-F238E27FC236}">
                      <a16:creationId xmlns:a16="http://schemas.microsoft.com/office/drawing/2014/main" id="{CB19E547-1802-4798-9542-D82B596993E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4" name="Rectangle 122">
                  <a:extLst>
                    <a:ext uri="{FF2B5EF4-FFF2-40B4-BE49-F238E27FC236}">
                      <a16:creationId xmlns:a16="http://schemas.microsoft.com/office/drawing/2014/main" id="{F522DC77-FA90-4999-9570-C04C2DC3FB8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5" name="Rectangle 123">
                  <a:extLst>
                    <a:ext uri="{FF2B5EF4-FFF2-40B4-BE49-F238E27FC236}">
                      <a16:creationId xmlns:a16="http://schemas.microsoft.com/office/drawing/2014/main" id="{C1227053-EBE8-41EA-ABC5-B1FA99451B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6" name="Rectangle 124">
                  <a:extLst>
                    <a:ext uri="{FF2B5EF4-FFF2-40B4-BE49-F238E27FC236}">
                      <a16:creationId xmlns:a16="http://schemas.microsoft.com/office/drawing/2014/main" id="{C6E4859C-E2BC-48A8-961E-996F9105897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7" name="Rectangle 125">
                  <a:extLst>
                    <a:ext uri="{FF2B5EF4-FFF2-40B4-BE49-F238E27FC236}">
                      <a16:creationId xmlns:a16="http://schemas.microsoft.com/office/drawing/2014/main" id="{2E7C09B6-1CEE-4E69-AC59-039E4298BF6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8" name="Rectangle 126">
                  <a:extLst>
                    <a:ext uri="{FF2B5EF4-FFF2-40B4-BE49-F238E27FC236}">
                      <a16:creationId xmlns:a16="http://schemas.microsoft.com/office/drawing/2014/main" id="{C668A7D9-93AA-49F6-87D0-D234A25A07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9" name="Rectangle 127">
                  <a:extLst>
                    <a:ext uri="{FF2B5EF4-FFF2-40B4-BE49-F238E27FC236}">
                      <a16:creationId xmlns:a16="http://schemas.microsoft.com/office/drawing/2014/main" id="{660E5448-27B6-40D7-A890-9C774516A4F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0" name="Rectangle 128">
                  <a:extLst>
                    <a:ext uri="{FF2B5EF4-FFF2-40B4-BE49-F238E27FC236}">
                      <a16:creationId xmlns:a16="http://schemas.microsoft.com/office/drawing/2014/main" id="{7EAFDDD9-962D-4229-932B-644B3E9B14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1" name="Rectangle 129">
                  <a:extLst>
                    <a:ext uri="{FF2B5EF4-FFF2-40B4-BE49-F238E27FC236}">
                      <a16:creationId xmlns:a16="http://schemas.microsoft.com/office/drawing/2014/main" id="{F7058817-92B8-4260-88B3-3510753FEA2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2" name="Rectangle 130">
                  <a:extLst>
                    <a:ext uri="{FF2B5EF4-FFF2-40B4-BE49-F238E27FC236}">
                      <a16:creationId xmlns:a16="http://schemas.microsoft.com/office/drawing/2014/main" id="{F1DA4E2A-DCD7-41B3-BA16-6F07DADE4A3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3" name="Rectangle 131">
                  <a:extLst>
                    <a:ext uri="{FF2B5EF4-FFF2-40B4-BE49-F238E27FC236}">
                      <a16:creationId xmlns:a16="http://schemas.microsoft.com/office/drawing/2014/main" id="{B71D3C1B-F9D7-48EC-8FAF-C1A1F4EDACC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4" name="Rectangle 132">
                  <a:extLst>
                    <a:ext uri="{FF2B5EF4-FFF2-40B4-BE49-F238E27FC236}">
                      <a16:creationId xmlns:a16="http://schemas.microsoft.com/office/drawing/2014/main" id="{2C46D1D1-A1BF-4DE1-B29B-88F71170F16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5" name="Rectangle 133">
                  <a:extLst>
                    <a:ext uri="{FF2B5EF4-FFF2-40B4-BE49-F238E27FC236}">
                      <a16:creationId xmlns:a16="http://schemas.microsoft.com/office/drawing/2014/main" id="{064C67CD-4EAE-4A17-B985-26C741E7AFA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6" name="Rectangle 134">
                  <a:extLst>
                    <a:ext uri="{FF2B5EF4-FFF2-40B4-BE49-F238E27FC236}">
                      <a16:creationId xmlns:a16="http://schemas.microsoft.com/office/drawing/2014/main" id="{38AF4BF5-4628-4955-8097-9E5EB8679F2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7" name="Rectangle 135">
                  <a:extLst>
                    <a:ext uri="{FF2B5EF4-FFF2-40B4-BE49-F238E27FC236}">
                      <a16:creationId xmlns:a16="http://schemas.microsoft.com/office/drawing/2014/main" id="{6AD18AA5-192F-4831-99C8-EF1D5901FD8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8" name="Rectangle 136">
                  <a:extLst>
                    <a:ext uri="{FF2B5EF4-FFF2-40B4-BE49-F238E27FC236}">
                      <a16:creationId xmlns:a16="http://schemas.microsoft.com/office/drawing/2014/main" id="{960A3791-9717-4A97-A203-98BC0CF249E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9" name="Rectangle 137">
                  <a:extLst>
                    <a:ext uri="{FF2B5EF4-FFF2-40B4-BE49-F238E27FC236}">
                      <a16:creationId xmlns:a16="http://schemas.microsoft.com/office/drawing/2014/main" id="{58DF34E8-E512-497C-B21C-2198FB2C94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0" name="Rectangle 138">
                  <a:extLst>
                    <a:ext uri="{FF2B5EF4-FFF2-40B4-BE49-F238E27FC236}">
                      <a16:creationId xmlns:a16="http://schemas.microsoft.com/office/drawing/2014/main" id="{35EA7555-838E-4C6C-BA33-D2537A0ABD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1" name="Rectangle 139">
                  <a:extLst>
                    <a:ext uri="{FF2B5EF4-FFF2-40B4-BE49-F238E27FC236}">
                      <a16:creationId xmlns:a16="http://schemas.microsoft.com/office/drawing/2014/main" id="{00C79596-5AD5-4617-B249-EE8544F210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2" name="Rectangle 140">
                  <a:extLst>
                    <a:ext uri="{FF2B5EF4-FFF2-40B4-BE49-F238E27FC236}">
                      <a16:creationId xmlns:a16="http://schemas.microsoft.com/office/drawing/2014/main" id="{0A04A6C0-8BC1-44E8-A117-25D0CB3973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3" name="Rectangle 141">
                  <a:extLst>
                    <a:ext uri="{FF2B5EF4-FFF2-40B4-BE49-F238E27FC236}">
                      <a16:creationId xmlns:a16="http://schemas.microsoft.com/office/drawing/2014/main" id="{C71D88AA-C619-4F3C-9CCF-A52A1931C8F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4" name="Rectangle 142">
                  <a:extLst>
                    <a:ext uri="{FF2B5EF4-FFF2-40B4-BE49-F238E27FC236}">
                      <a16:creationId xmlns:a16="http://schemas.microsoft.com/office/drawing/2014/main" id="{C8A640CD-015A-4C1A-9D4B-0D327DA2B2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5" name="Rectangle 143">
                  <a:extLst>
                    <a:ext uri="{FF2B5EF4-FFF2-40B4-BE49-F238E27FC236}">
                      <a16:creationId xmlns:a16="http://schemas.microsoft.com/office/drawing/2014/main" id="{6B9FBB8B-F447-4E68-B20D-61A20C573C1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6" name="Rectangle 144">
                  <a:extLst>
                    <a:ext uri="{FF2B5EF4-FFF2-40B4-BE49-F238E27FC236}">
                      <a16:creationId xmlns:a16="http://schemas.microsoft.com/office/drawing/2014/main" id="{4176B825-CD77-4AA5-81F6-189E6EA2AC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7" name="Rectangle 145">
                  <a:extLst>
                    <a:ext uri="{FF2B5EF4-FFF2-40B4-BE49-F238E27FC236}">
                      <a16:creationId xmlns:a16="http://schemas.microsoft.com/office/drawing/2014/main" id="{2DBA28BE-84C5-4460-9187-202EE3827A9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8" name="Rectangle 146">
                  <a:extLst>
                    <a:ext uri="{FF2B5EF4-FFF2-40B4-BE49-F238E27FC236}">
                      <a16:creationId xmlns:a16="http://schemas.microsoft.com/office/drawing/2014/main" id="{80E7C3FC-9162-4120-BDC2-6705AA8F8A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9" name="Rectangle 147">
                  <a:extLst>
                    <a:ext uri="{FF2B5EF4-FFF2-40B4-BE49-F238E27FC236}">
                      <a16:creationId xmlns:a16="http://schemas.microsoft.com/office/drawing/2014/main" id="{69D86DBD-8229-4BF8-94DA-E838AB692F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0" name="Rectangle 148">
                  <a:extLst>
                    <a:ext uri="{FF2B5EF4-FFF2-40B4-BE49-F238E27FC236}">
                      <a16:creationId xmlns:a16="http://schemas.microsoft.com/office/drawing/2014/main" id="{ED8011BB-E318-41EF-9DFC-BDDFF743BF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1" name="Rectangle 149">
                  <a:extLst>
                    <a:ext uri="{FF2B5EF4-FFF2-40B4-BE49-F238E27FC236}">
                      <a16:creationId xmlns:a16="http://schemas.microsoft.com/office/drawing/2014/main" id="{87E02E7A-0C62-4C8D-8BF8-9EE9BC795C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2" name="Rectangle 150">
                  <a:extLst>
                    <a:ext uri="{FF2B5EF4-FFF2-40B4-BE49-F238E27FC236}">
                      <a16:creationId xmlns:a16="http://schemas.microsoft.com/office/drawing/2014/main" id="{FB088250-9183-48DE-9035-AB1E59858D8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3" name="Rectangle 151">
                  <a:extLst>
                    <a:ext uri="{FF2B5EF4-FFF2-40B4-BE49-F238E27FC236}">
                      <a16:creationId xmlns:a16="http://schemas.microsoft.com/office/drawing/2014/main" id="{2D20E871-B9F1-4C8E-AAD9-B2770FCB455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4" name="Rectangle 152">
                  <a:extLst>
                    <a:ext uri="{FF2B5EF4-FFF2-40B4-BE49-F238E27FC236}">
                      <a16:creationId xmlns:a16="http://schemas.microsoft.com/office/drawing/2014/main" id="{FB6EC506-EC5B-4FD5-9476-ACCD0B9B19C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5" name="Rectangle 153">
                  <a:extLst>
                    <a:ext uri="{FF2B5EF4-FFF2-40B4-BE49-F238E27FC236}">
                      <a16:creationId xmlns:a16="http://schemas.microsoft.com/office/drawing/2014/main" id="{00BBCA56-34B6-48E7-A4FE-8AEBEA34251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6" name="Rectangle 154">
                  <a:extLst>
                    <a:ext uri="{FF2B5EF4-FFF2-40B4-BE49-F238E27FC236}">
                      <a16:creationId xmlns:a16="http://schemas.microsoft.com/office/drawing/2014/main" id="{96108B41-CCA8-4E5E-8F7B-7278E1C26C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7" name="Rectangle 155">
                  <a:extLst>
                    <a:ext uri="{FF2B5EF4-FFF2-40B4-BE49-F238E27FC236}">
                      <a16:creationId xmlns:a16="http://schemas.microsoft.com/office/drawing/2014/main" id="{C67E2AC9-E2E6-4F96-9E78-C7737F2A65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8" name="Rectangle 156">
                  <a:extLst>
                    <a:ext uri="{FF2B5EF4-FFF2-40B4-BE49-F238E27FC236}">
                      <a16:creationId xmlns:a16="http://schemas.microsoft.com/office/drawing/2014/main" id="{B6973B09-76D8-4B42-8F3C-615836F94B2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9" name="Rectangle 157">
                  <a:extLst>
                    <a:ext uri="{FF2B5EF4-FFF2-40B4-BE49-F238E27FC236}">
                      <a16:creationId xmlns:a16="http://schemas.microsoft.com/office/drawing/2014/main" id="{C12C7078-4CC9-42FE-B371-108587D5A5C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0" name="Rectangle 158">
                  <a:extLst>
                    <a:ext uri="{FF2B5EF4-FFF2-40B4-BE49-F238E27FC236}">
                      <a16:creationId xmlns:a16="http://schemas.microsoft.com/office/drawing/2014/main" id="{017BEE76-B5CA-423A-B368-9E84F28468F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1" name="Rectangle 159">
                  <a:extLst>
                    <a:ext uri="{FF2B5EF4-FFF2-40B4-BE49-F238E27FC236}">
                      <a16:creationId xmlns:a16="http://schemas.microsoft.com/office/drawing/2014/main" id="{59C224DD-852A-4FCD-98CA-54BDC06B97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2" name="Rectangle 160">
                  <a:extLst>
                    <a:ext uri="{FF2B5EF4-FFF2-40B4-BE49-F238E27FC236}">
                      <a16:creationId xmlns:a16="http://schemas.microsoft.com/office/drawing/2014/main" id="{B75F3D30-7047-468B-B74D-9DA78F8C93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3" name="Rectangle 161">
                  <a:extLst>
                    <a:ext uri="{FF2B5EF4-FFF2-40B4-BE49-F238E27FC236}">
                      <a16:creationId xmlns:a16="http://schemas.microsoft.com/office/drawing/2014/main" id="{78CE0865-7C20-432C-AF55-9914F318C6F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4" name="Rectangle 162">
                  <a:extLst>
                    <a:ext uri="{FF2B5EF4-FFF2-40B4-BE49-F238E27FC236}">
                      <a16:creationId xmlns:a16="http://schemas.microsoft.com/office/drawing/2014/main" id="{F6B2940F-647E-4FB8-BDA5-CCEF51E8C71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5" name="Rectangle 163">
                  <a:extLst>
                    <a:ext uri="{FF2B5EF4-FFF2-40B4-BE49-F238E27FC236}">
                      <a16:creationId xmlns:a16="http://schemas.microsoft.com/office/drawing/2014/main" id="{61117B30-A5DE-4C9C-A5D3-06F916D7A8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6" name="Rectangle 164">
                  <a:extLst>
                    <a:ext uri="{FF2B5EF4-FFF2-40B4-BE49-F238E27FC236}">
                      <a16:creationId xmlns:a16="http://schemas.microsoft.com/office/drawing/2014/main" id="{D5C9AC90-044E-400C-8A51-15C91ABBCC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7" name="Rectangle 165">
                  <a:extLst>
                    <a:ext uri="{FF2B5EF4-FFF2-40B4-BE49-F238E27FC236}">
                      <a16:creationId xmlns:a16="http://schemas.microsoft.com/office/drawing/2014/main" id="{6C80DAE1-05C5-41FC-A82C-EEECA0EF7A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8" name="Rectangle 166">
                  <a:extLst>
                    <a:ext uri="{FF2B5EF4-FFF2-40B4-BE49-F238E27FC236}">
                      <a16:creationId xmlns:a16="http://schemas.microsoft.com/office/drawing/2014/main" id="{2B165AE0-0A43-4182-A51D-AA77870F91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9" name="Rectangle 167">
                  <a:extLst>
                    <a:ext uri="{FF2B5EF4-FFF2-40B4-BE49-F238E27FC236}">
                      <a16:creationId xmlns:a16="http://schemas.microsoft.com/office/drawing/2014/main" id="{77F7D883-A206-4356-AF9A-12423AD37C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0" name="Rectangle 168">
                  <a:extLst>
                    <a:ext uri="{FF2B5EF4-FFF2-40B4-BE49-F238E27FC236}">
                      <a16:creationId xmlns:a16="http://schemas.microsoft.com/office/drawing/2014/main" id="{200774E0-679A-436F-8D46-401A274F01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1" name="Rectangle 169">
                  <a:extLst>
                    <a:ext uri="{FF2B5EF4-FFF2-40B4-BE49-F238E27FC236}">
                      <a16:creationId xmlns:a16="http://schemas.microsoft.com/office/drawing/2014/main" id="{6A491F93-E3C4-45D2-A82B-1D28D98CA2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2" name="Rectangle 170">
                  <a:extLst>
                    <a:ext uri="{FF2B5EF4-FFF2-40B4-BE49-F238E27FC236}">
                      <a16:creationId xmlns:a16="http://schemas.microsoft.com/office/drawing/2014/main" id="{D40F18E5-39D3-40B9-884C-B43C92FEEBD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3" name="Rectangle 171">
                  <a:extLst>
                    <a:ext uri="{FF2B5EF4-FFF2-40B4-BE49-F238E27FC236}">
                      <a16:creationId xmlns:a16="http://schemas.microsoft.com/office/drawing/2014/main" id="{F33699AA-105E-4326-8D47-3988B1A156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4" name="Rectangle 172">
                  <a:extLst>
                    <a:ext uri="{FF2B5EF4-FFF2-40B4-BE49-F238E27FC236}">
                      <a16:creationId xmlns:a16="http://schemas.microsoft.com/office/drawing/2014/main" id="{5812119A-338E-4892-874D-7D1CBFD72FE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" name="Rectangle 173">
                  <a:extLst>
                    <a:ext uri="{FF2B5EF4-FFF2-40B4-BE49-F238E27FC236}">
                      <a16:creationId xmlns:a16="http://schemas.microsoft.com/office/drawing/2014/main" id="{D27B4046-D3C4-4FF2-876E-F31868B1B01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" name="Rectangle 174">
                  <a:extLst>
                    <a:ext uri="{FF2B5EF4-FFF2-40B4-BE49-F238E27FC236}">
                      <a16:creationId xmlns:a16="http://schemas.microsoft.com/office/drawing/2014/main" id="{B4809E2E-7622-4815-B3BC-ED2DECDC812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7" name="Rectangle 175">
                  <a:extLst>
                    <a:ext uri="{FF2B5EF4-FFF2-40B4-BE49-F238E27FC236}">
                      <a16:creationId xmlns:a16="http://schemas.microsoft.com/office/drawing/2014/main" id="{5350E6A9-FB00-4EC3-ADE8-61E18B873B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8" name="Rectangle 176">
                  <a:extLst>
                    <a:ext uri="{FF2B5EF4-FFF2-40B4-BE49-F238E27FC236}">
                      <a16:creationId xmlns:a16="http://schemas.microsoft.com/office/drawing/2014/main" id="{ABCC9EA6-7B92-427E-B0C5-61119BD6BE8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9" name="Rectangle 177">
                  <a:extLst>
                    <a:ext uri="{FF2B5EF4-FFF2-40B4-BE49-F238E27FC236}">
                      <a16:creationId xmlns:a16="http://schemas.microsoft.com/office/drawing/2014/main" id="{2B6DF6E4-6AAE-41C1-AF74-4389425AAA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0" name="Rectangle 178">
                  <a:extLst>
                    <a:ext uri="{FF2B5EF4-FFF2-40B4-BE49-F238E27FC236}">
                      <a16:creationId xmlns:a16="http://schemas.microsoft.com/office/drawing/2014/main" id="{639D4EE2-46C1-47C1-9B98-0112798449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1" name="Rectangle 179">
                  <a:extLst>
                    <a:ext uri="{FF2B5EF4-FFF2-40B4-BE49-F238E27FC236}">
                      <a16:creationId xmlns:a16="http://schemas.microsoft.com/office/drawing/2014/main" id="{D2FCE7C3-FF16-4BD8-B2F4-2A24A3A7AA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2" name="Rectangle 180">
                  <a:extLst>
                    <a:ext uri="{FF2B5EF4-FFF2-40B4-BE49-F238E27FC236}">
                      <a16:creationId xmlns:a16="http://schemas.microsoft.com/office/drawing/2014/main" id="{28484ABD-0F6F-4CF9-9FD4-506C2867CC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3" name="Rectangle 181">
                  <a:extLst>
                    <a:ext uri="{FF2B5EF4-FFF2-40B4-BE49-F238E27FC236}">
                      <a16:creationId xmlns:a16="http://schemas.microsoft.com/office/drawing/2014/main" id="{3E7C2031-9950-4DA5-9348-1B867B3DC34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4" name="Rectangle 182">
                  <a:extLst>
                    <a:ext uri="{FF2B5EF4-FFF2-40B4-BE49-F238E27FC236}">
                      <a16:creationId xmlns:a16="http://schemas.microsoft.com/office/drawing/2014/main" id="{FA063EB3-1B76-43AB-864D-DA02918A63F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" name="Rectangle 183">
                  <a:extLst>
                    <a:ext uri="{FF2B5EF4-FFF2-40B4-BE49-F238E27FC236}">
                      <a16:creationId xmlns:a16="http://schemas.microsoft.com/office/drawing/2014/main" id="{B8CA8060-D7BD-461D-8D85-E8C20C6F59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6" name="Rectangle 184">
                  <a:extLst>
                    <a:ext uri="{FF2B5EF4-FFF2-40B4-BE49-F238E27FC236}">
                      <a16:creationId xmlns:a16="http://schemas.microsoft.com/office/drawing/2014/main" id="{DD411826-CED2-4CC3-B4B9-5DABF2C0B55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7" name="Rectangle 185">
                  <a:extLst>
                    <a:ext uri="{FF2B5EF4-FFF2-40B4-BE49-F238E27FC236}">
                      <a16:creationId xmlns:a16="http://schemas.microsoft.com/office/drawing/2014/main" id="{4C3621B8-1B43-4F9C-A333-329D3B595B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8" name="Rectangle 186">
                  <a:extLst>
                    <a:ext uri="{FF2B5EF4-FFF2-40B4-BE49-F238E27FC236}">
                      <a16:creationId xmlns:a16="http://schemas.microsoft.com/office/drawing/2014/main" id="{79093EDB-8B0B-4755-96AC-0C7817FA00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9" name="Rectangle 187">
                  <a:extLst>
                    <a:ext uri="{FF2B5EF4-FFF2-40B4-BE49-F238E27FC236}">
                      <a16:creationId xmlns:a16="http://schemas.microsoft.com/office/drawing/2014/main" id="{8EAF9A95-EE25-459C-B83C-5A00E90CFC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0" name="Rectangle 188">
                  <a:extLst>
                    <a:ext uri="{FF2B5EF4-FFF2-40B4-BE49-F238E27FC236}">
                      <a16:creationId xmlns:a16="http://schemas.microsoft.com/office/drawing/2014/main" id="{765E7414-B009-483C-801A-1AB382E4C9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1" name="Rectangle 189">
                  <a:extLst>
                    <a:ext uri="{FF2B5EF4-FFF2-40B4-BE49-F238E27FC236}">
                      <a16:creationId xmlns:a16="http://schemas.microsoft.com/office/drawing/2014/main" id="{4535D999-2ACB-4383-9C5A-686855CC57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2" name="Rectangle 190">
                  <a:extLst>
                    <a:ext uri="{FF2B5EF4-FFF2-40B4-BE49-F238E27FC236}">
                      <a16:creationId xmlns:a16="http://schemas.microsoft.com/office/drawing/2014/main" id="{F1542349-06A9-492B-8B19-F57BC126F2C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3" name="Rectangle 191">
                  <a:extLst>
                    <a:ext uri="{FF2B5EF4-FFF2-40B4-BE49-F238E27FC236}">
                      <a16:creationId xmlns:a16="http://schemas.microsoft.com/office/drawing/2014/main" id="{79015F6B-CD92-47B6-AE20-D88A485456F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4" name="Rectangle 192">
                  <a:extLst>
                    <a:ext uri="{FF2B5EF4-FFF2-40B4-BE49-F238E27FC236}">
                      <a16:creationId xmlns:a16="http://schemas.microsoft.com/office/drawing/2014/main" id="{6F37BEEE-6E81-4E94-AC79-F7E0862F8B5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5" name="Rectangle 193">
                  <a:extLst>
                    <a:ext uri="{FF2B5EF4-FFF2-40B4-BE49-F238E27FC236}">
                      <a16:creationId xmlns:a16="http://schemas.microsoft.com/office/drawing/2014/main" id="{E93297A7-A6A7-4B27-BB7C-9CDF5C5FBF2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6" name="Rectangle 194">
                  <a:extLst>
                    <a:ext uri="{FF2B5EF4-FFF2-40B4-BE49-F238E27FC236}">
                      <a16:creationId xmlns:a16="http://schemas.microsoft.com/office/drawing/2014/main" id="{B9D598A3-7134-44C1-B1E1-8CE7B51611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7" name="Rectangle 195">
                  <a:extLst>
                    <a:ext uri="{FF2B5EF4-FFF2-40B4-BE49-F238E27FC236}">
                      <a16:creationId xmlns:a16="http://schemas.microsoft.com/office/drawing/2014/main" id="{80D31E4E-9633-4168-A1BA-2CE0353DAB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8" name="Rectangle 196">
                  <a:extLst>
                    <a:ext uri="{FF2B5EF4-FFF2-40B4-BE49-F238E27FC236}">
                      <a16:creationId xmlns:a16="http://schemas.microsoft.com/office/drawing/2014/main" id="{E543237B-C77A-44E4-90EA-23152F09FF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9" name="Rectangle 197">
                  <a:extLst>
                    <a:ext uri="{FF2B5EF4-FFF2-40B4-BE49-F238E27FC236}">
                      <a16:creationId xmlns:a16="http://schemas.microsoft.com/office/drawing/2014/main" id="{D168EB8C-8846-4F71-9BFC-36F0199508C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0" name="Rectangle 198">
                  <a:extLst>
                    <a:ext uri="{FF2B5EF4-FFF2-40B4-BE49-F238E27FC236}">
                      <a16:creationId xmlns:a16="http://schemas.microsoft.com/office/drawing/2014/main" id="{300C5D37-173D-4534-9C48-826EC076D25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1" name="Rectangle 199">
                  <a:extLst>
                    <a:ext uri="{FF2B5EF4-FFF2-40B4-BE49-F238E27FC236}">
                      <a16:creationId xmlns:a16="http://schemas.microsoft.com/office/drawing/2014/main" id="{64DE4C82-F8D8-4FF6-A272-E0DAFD6C3D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2" name="Rectangle 200">
                  <a:extLst>
                    <a:ext uri="{FF2B5EF4-FFF2-40B4-BE49-F238E27FC236}">
                      <a16:creationId xmlns:a16="http://schemas.microsoft.com/office/drawing/2014/main" id="{A788E572-D57C-4CB7-81A8-6F0657F9B7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3" name="Rectangle 201">
                  <a:extLst>
                    <a:ext uri="{FF2B5EF4-FFF2-40B4-BE49-F238E27FC236}">
                      <a16:creationId xmlns:a16="http://schemas.microsoft.com/office/drawing/2014/main" id="{E5508F97-9A80-4464-B3CC-63BF5E2C692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4" name="Rectangle 202">
                  <a:extLst>
                    <a:ext uri="{FF2B5EF4-FFF2-40B4-BE49-F238E27FC236}">
                      <a16:creationId xmlns:a16="http://schemas.microsoft.com/office/drawing/2014/main" id="{5D6B50EA-6B82-49ED-8625-9C4372A6C3E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5" name="Rectangle 203">
                  <a:extLst>
                    <a:ext uri="{FF2B5EF4-FFF2-40B4-BE49-F238E27FC236}">
                      <a16:creationId xmlns:a16="http://schemas.microsoft.com/office/drawing/2014/main" id="{83F00635-88E6-4620-9EB4-12CCDEBB79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6" name="Rectangle 204">
                  <a:extLst>
                    <a:ext uri="{FF2B5EF4-FFF2-40B4-BE49-F238E27FC236}">
                      <a16:creationId xmlns:a16="http://schemas.microsoft.com/office/drawing/2014/main" id="{6ECFA96F-7A5D-4BB3-BA98-AAF1DB23BD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7" name="Rectangle 205">
                  <a:extLst>
                    <a:ext uri="{FF2B5EF4-FFF2-40B4-BE49-F238E27FC236}">
                      <a16:creationId xmlns:a16="http://schemas.microsoft.com/office/drawing/2014/main" id="{DCF943EB-C9A0-40C6-A5B7-9DCD11786F4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8" name="Rectangle 206">
                  <a:extLst>
                    <a:ext uri="{FF2B5EF4-FFF2-40B4-BE49-F238E27FC236}">
                      <a16:creationId xmlns:a16="http://schemas.microsoft.com/office/drawing/2014/main" id="{080A133C-2780-44D2-B1B6-925E4274861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9" name="Rectangle 207">
                  <a:extLst>
                    <a:ext uri="{FF2B5EF4-FFF2-40B4-BE49-F238E27FC236}">
                      <a16:creationId xmlns:a16="http://schemas.microsoft.com/office/drawing/2014/main" id="{E2F73CA8-9197-4940-A966-8B44E6A7247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0" name="Rectangle 208">
                  <a:extLst>
                    <a:ext uri="{FF2B5EF4-FFF2-40B4-BE49-F238E27FC236}">
                      <a16:creationId xmlns:a16="http://schemas.microsoft.com/office/drawing/2014/main" id="{67F5B159-FB0C-4FB9-AD3C-A5590FA250A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1" name="Rectangle 209">
                  <a:extLst>
                    <a:ext uri="{FF2B5EF4-FFF2-40B4-BE49-F238E27FC236}">
                      <a16:creationId xmlns:a16="http://schemas.microsoft.com/office/drawing/2014/main" id="{01CDE989-4A7E-486F-8D60-DA437975CC2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2" name="Rectangle 210">
                  <a:extLst>
                    <a:ext uri="{FF2B5EF4-FFF2-40B4-BE49-F238E27FC236}">
                      <a16:creationId xmlns:a16="http://schemas.microsoft.com/office/drawing/2014/main" id="{4189403B-979E-44B9-82EC-363C99776E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3" name="Rectangle 211">
                  <a:extLst>
                    <a:ext uri="{FF2B5EF4-FFF2-40B4-BE49-F238E27FC236}">
                      <a16:creationId xmlns:a16="http://schemas.microsoft.com/office/drawing/2014/main" id="{90D71E57-ACF5-4038-A1BA-0D04B30E49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4" name="Rectangle 212">
                  <a:extLst>
                    <a:ext uri="{FF2B5EF4-FFF2-40B4-BE49-F238E27FC236}">
                      <a16:creationId xmlns:a16="http://schemas.microsoft.com/office/drawing/2014/main" id="{8CBDD665-A62E-4B6C-B587-4360BFF3C8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5" name="Rectangle 213">
                  <a:extLst>
                    <a:ext uri="{FF2B5EF4-FFF2-40B4-BE49-F238E27FC236}">
                      <a16:creationId xmlns:a16="http://schemas.microsoft.com/office/drawing/2014/main" id="{1B56AC6D-2C29-4796-9906-BF884E84F49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6" name="Rectangle 214">
                  <a:extLst>
                    <a:ext uri="{FF2B5EF4-FFF2-40B4-BE49-F238E27FC236}">
                      <a16:creationId xmlns:a16="http://schemas.microsoft.com/office/drawing/2014/main" id="{06F9CBFA-13FE-4CD9-8F2C-A3A1B944407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7" name="Rectangle 215">
                  <a:extLst>
                    <a:ext uri="{FF2B5EF4-FFF2-40B4-BE49-F238E27FC236}">
                      <a16:creationId xmlns:a16="http://schemas.microsoft.com/office/drawing/2014/main" id="{09C3D5F9-ADBC-4505-AF73-669B19B8A3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8" name="Rectangle 216">
                  <a:extLst>
                    <a:ext uri="{FF2B5EF4-FFF2-40B4-BE49-F238E27FC236}">
                      <a16:creationId xmlns:a16="http://schemas.microsoft.com/office/drawing/2014/main" id="{339E4B35-D2B7-4A75-977C-F6B3C2254A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9" name="Rectangle 217">
                  <a:extLst>
                    <a:ext uri="{FF2B5EF4-FFF2-40B4-BE49-F238E27FC236}">
                      <a16:creationId xmlns:a16="http://schemas.microsoft.com/office/drawing/2014/main" id="{6C61702E-0384-431B-B4F8-110438BF7A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0" name="Rectangle 218">
                  <a:extLst>
                    <a:ext uri="{FF2B5EF4-FFF2-40B4-BE49-F238E27FC236}">
                      <a16:creationId xmlns:a16="http://schemas.microsoft.com/office/drawing/2014/main" id="{AE1C6D2B-151F-498D-B378-803A49774D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1" name="Rectangle 219">
                  <a:extLst>
                    <a:ext uri="{FF2B5EF4-FFF2-40B4-BE49-F238E27FC236}">
                      <a16:creationId xmlns:a16="http://schemas.microsoft.com/office/drawing/2014/main" id="{ED172E20-8392-4D54-8C4C-4836C492049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2" name="Rectangle 220">
                  <a:extLst>
                    <a:ext uri="{FF2B5EF4-FFF2-40B4-BE49-F238E27FC236}">
                      <a16:creationId xmlns:a16="http://schemas.microsoft.com/office/drawing/2014/main" id="{5187C6C7-5D90-4E0F-AF7C-E0DC3A06D2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3" name="Rectangle 221">
                  <a:extLst>
                    <a:ext uri="{FF2B5EF4-FFF2-40B4-BE49-F238E27FC236}">
                      <a16:creationId xmlns:a16="http://schemas.microsoft.com/office/drawing/2014/main" id="{D7DD8185-D3BB-4E7F-9516-C1F302F3BF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4" name="Rectangle 222">
                  <a:extLst>
                    <a:ext uri="{FF2B5EF4-FFF2-40B4-BE49-F238E27FC236}">
                      <a16:creationId xmlns:a16="http://schemas.microsoft.com/office/drawing/2014/main" id="{B1B9969A-72B1-42AF-872E-BBEB24F928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5" name="Rectangle 223">
                  <a:extLst>
                    <a:ext uri="{FF2B5EF4-FFF2-40B4-BE49-F238E27FC236}">
                      <a16:creationId xmlns:a16="http://schemas.microsoft.com/office/drawing/2014/main" id="{93113D78-3260-4898-89AC-D3CFC005A6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6" name="Rectangle 224">
                  <a:extLst>
                    <a:ext uri="{FF2B5EF4-FFF2-40B4-BE49-F238E27FC236}">
                      <a16:creationId xmlns:a16="http://schemas.microsoft.com/office/drawing/2014/main" id="{36936CBD-18EC-49DC-B67C-7BEB4D8ED0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7" name="Rectangle 225">
                  <a:extLst>
                    <a:ext uri="{FF2B5EF4-FFF2-40B4-BE49-F238E27FC236}">
                      <a16:creationId xmlns:a16="http://schemas.microsoft.com/office/drawing/2014/main" id="{7655903C-ABC8-44EF-AD0A-9813A0845D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8" name="Rectangle 226">
                  <a:extLst>
                    <a:ext uri="{FF2B5EF4-FFF2-40B4-BE49-F238E27FC236}">
                      <a16:creationId xmlns:a16="http://schemas.microsoft.com/office/drawing/2014/main" id="{12BBFBB8-8733-4FCB-8FD9-46B48ECBE65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9" name="Rectangle 227">
                  <a:extLst>
                    <a:ext uri="{FF2B5EF4-FFF2-40B4-BE49-F238E27FC236}">
                      <a16:creationId xmlns:a16="http://schemas.microsoft.com/office/drawing/2014/main" id="{C42A5E06-2C2C-4075-B904-906980C221A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0" name="Rectangle 228">
                  <a:extLst>
                    <a:ext uri="{FF2B5EF4-FFF2-40B4-BE49-F238E27FC236}">
                      <a16:creationId xmlns:a16="http://schemas.microsoft.com/office/drawing/2014/main" id="{A315D036-C8A9-4191-916D-C06AF70D1D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1" name="Rectangle 229">
                  <a:extLst>
                    <a:ext uri="{FF2B5EF4-FFF2-40B4-BE49-F238E27FC236}">
                      <a16:creationId xmlns:a16="http://schemas.microsoft.com/office/drawing/2014/main" id="{D459B91E-2714-484D-A6A5-EA32602F7BA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2" name="Rectangle 230">
                  <a:extLst>
                    <a:ext uri="{FF2B5EF4-FFF2-40B4-BE49-F238E27FC236}">
                      <a16:creationId xmlns:a16="http://schemas.microsoft.com/office/drawing/2014/main" id="{BB33B287-B2FD-4FDE-9BB7-41D10851D21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3" name="Rectangle 231">
                  <a:extLst>
                    <a:ext uri="{FF2B5EF4-FFF2-40B4-BE49-F238E27FC236}">
                      <a16:creationId xmlns:a16="http://schemas.microsoft.com/office/drawing/2014/main" id="{592382AB-429F-4D8D-AC4F-76FAE0B1A71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4" name="Rectangle 232">
                  <a:extLst>
                    <a:ext uri="{FF2B5EF4-FFF2-40B4-BE49-F238E27FC236}">
                      <a16:creationId xmlns:a16="http://schemas.microsoft.com/office/drawing/2014/main" id="{8552F869-D7F5-46E6-99DE-153E741D28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5" name="Rectangle 233">
                  <a:extLst>
                    <a:ext uri="{FF2B5EF4-FFF2-40B4-BE49-F238E27FC236}">
                      <a16:creationId xmlns:a16="http://schemas.microsoft.com/office/drawing/2014/main" id="{B0247B8B-15DC-4759-A994-2B836E71A48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6" name="Rectangle 234">
                  <a:extLst>
                    <a:ext uri="{FF2B5EF4-FFF2-40B4-BE49-F238E27FC236}">
                      <a16:creationId xmlns:a16="http://schemas.microsoft.com/office/drawing/2014/main" id="{B90349FA-6173-4F4A-BADE-1895258919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7" name="Rectangle 235">
                  <a:extLst>
                    <a:ext uri="{FF2B5EF4-FFF2-40B4-BE49-F238E27FC236}">
                      <a16:creationId xmlns:a16="http://schemas.microsoft.com/office/drawing/2014/main" id="{9D230E58-6CBD-4CDB-80B4-19209B6FF8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8" name="Rectangle 236">
                  <a:extLst>
                    <a:ext uri="{FF2B5EF4-FFF2-40B4-BE49-F238E27FC236}">
                      <a16:creationId xmlns:a16="http://schemas.microsoft.com/office/drawing/2014/main" id="{8B201060-3862-4D57-9793-AA83DAF9F0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9" name="Rectangle 237">
                  <a:extLst>
                    <a:ext uri="{FF2B5EF4-FFF2-40B4-BE49-F238E27FC236}">
                      <a16:creationId xmlns:a16="http://schemas.microsoft.com/office/drawing/2014/main" id="{5FC3890C-55B6-4253-B21C-7BF429F99C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0" name="Rectangle 238">
                  <a:extLst>
                    <a:ext uri="{FF2B5EF4-FFF2-40B4-BE49-F238E27FC236}">
                      <a16:creationId xmlns:a16="http://schemas.microsoft.com/office/drawing/2014/main" id="{CB995883-4F48-42CC-BD33-EB24B56085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1" name="Rectangle 239">
                  <a:extLst>
                    <a:ext uri="{FF2B5EF4-FFF2-40B4-BE49-F238E27FC236}">
                      <a16:creationId xmlns:a16="http://schemas.microsoft.com/office/drawing/2014/main" id="{3977BE70-FFB2-4A42-82E2-10ED6DF3FB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2" name="Rectangle 240">
                  <a:extLst>
                    <a:ext uri="{FF2B5EF4-FFF2-40B4-BE49-F238E27FC236}">
                      <a16:creationId xmlns:a16="http://schemas.microsoft.com/office/drawing/2014/main" id="{A111A02D-4DA3-4645-A997-F1155549A9F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3" name="Rectangle 241">
                  <a:extLst>
                    <a:ext uri="{FF2B5EF4-FFF2-40B4-BE49-F238E27FC236}">
                      <a16:creationId xmlns:a16="http://schemas.microsoft.com/office/drawing/2014/main" id="{4B37946D-7F0E-476A-B43B-352C91BA27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4" name="Rectangle 242">
                  <a:extLst>
                    <a:ext uri="{FF2B5EF4-FFF2-40B4-BE49-F238E27FC236}">
                      <a16:creationId xmlns:a16="http://schemas.microsoft.com/office/drawing/2014/main" id="{3EAFC056-944B-4B12-8FB9-9FDE600C85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5" name="Rectangle 243">
                  <a:extLst>
                    <a:ext uri="{FF2B5EF4-FFF2-40B4-BE49-F238E27FC236}">
                      <a16:creationId xmlns:a16="http://schemas.microsoft.com/office/drawing/2014/main" id="{C7B01626-301D-4F13-B667-5A66DF20B7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6" name="Rectangle 244">
                  <a:extLst>
                    <a:ext uri="{FF2B5EF4-FFF2-40B4-BE49-F238E27FC236}">
                      <a16:creationId xmlns:a16="http://schemas.microsoft.com/office/drawing/2014/main" id="{8FE1AD38-A25B-439F-8808-E4D6C2CA7B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7" name="Rectangle 245">
                  <a:extLst>
                    <a:ext uri="{FF2B5EF4-FFF2-40B4-BE49-F238E27FC236}">
                      <a16:creationId xmlns:a16="http://schemas.microsoft.com/office/drawing/2014/main" id="{2917B8BF-A868-4270-9004-16058ED171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8" name="Rectangle 246">
                  <a:extLst>
                    <a:ext uri="{FF2B5EF4-FFF2-40B4-BE49-F238E27FC236}">
                      <a16:creationId xmlns:a16="http://schemas.microsoft.com/office/drawing/2014/main" id="{2B9B9219-FE7E-49E9-9E79-2D89100DF4D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9" name="Rectangle 247">
                  <a:extLst>
                    <a:ext uri="{FF2B5EF4-FFF2-40B4-BE49-F238E27FC236}">
                      <a16:creationId xmlns:a16="http://schemas.microsoft.com/office/drawing/2014/main" id="{330A37EB-5A28-478C-8D38-82405430D4B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0" name="Rectangle 248">
                  <a:extLst>
                    <a:ext uri="{FF2B5EF4-FFF2-40B4-BE49-F238E27FC236}">
                      <a16:creationId xmlns:a16="http://schemas.microsoft.com/office/drawing/2014/main" id="{483D3BB4-756A-4F48-90FD-ECADC150E1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1" name="Rectangle 249">
                  <a:extLst>
                    <a:ext uri="{FF2B5EF4-FFF2-40B4-BE49-F238E27FC236}">
                      <a16:creationId xmlns:a16="http://schemas.microsoft.com/office/drawing/2014/main" id="{FB0F745D-DF72-43C8-B288-53383CDFE52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2" name="Rectangle 250">
                  <a:extLst>
                    <a:ext uri="{FF2B5EF4-FFF2-40B4-BE49-F238E27FC236}">
                      <a16:creationId xmlns:a16="http://schemas.microsoft.com/office/drawing/2014/main" id="{AC7693BB-5527-4FAA-938C-EB8D3386B5C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3" name="Rectangle 251">
                  <a:extLst>
                    <a:ext uri="{FF2B5EF4-FFF2-40B4-BE49-F238E27FC236}">
                      <a16:creationId xmlns:a16="http://schemas.microsoft.com/office/drawing/2014/main" id="{45163A39-8790-428A-8D28-8514B4BD31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4" name="Rectangle 252">
                  <a:extLst>
                    <a:ext uri="{FF2B5EF4-FFF2-40B4-BE49-F238E27FC236}">
                      <a16:creationId xmlns:a16="http://schemas.microsoft.com/office/drawing/2014/main" id="{6B444E8D-5D4C-4DC5-9182-82E2CFC277C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5" name="Rectangle 253">
                  <a:extLst>
                    <a:ext uri="{FF2B5EF4-FFF2-40B4-BE49-F238E27FC236}">
                      <a16:creationId xmlns:a16="http://schemas.microsoft.com/office/drawing/2014/main" id="{963BEA96-AC52-43D3-B034-3B9CF9E906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6" name="Rectangle 254">
                  <a:extLst>
                    <a:ext uri="{FF2B5EF4-FFF2-40B4-BE49-F238E27FC236}">
                      <a16:creationId xmlns:a16="http://schemas.microsoft.com/office/drawing/2014/main" id="{C13785A7-C99B-4EA3-A64F-2EE0C19DAE4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7" name="Rectangle 255">
                  <a:extLst>
                    <a:ext uri="{FF2B5EF4-FFF2-40B4-BE49-F238E27FC236}">
                      <a16:creationId xmlns:a16="http://schemas.microsoft.com/office/drawing/2014/main" id="{66FBC4C2-E890-4C56-97ED-E1337DA121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8" name="Rectangle 256">
                  <a:extLst>
                    <a:ext uri="{FF2B5EF4-FFF2-40B4-BE49-F238E27FC236}">
                      <a16:creationId xmlns:a16="http://schemas.microsoft.com/office/drawing/2014/main" id="{196CECA7-DDDE-4ACD-A796-B788B0FD90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9" name="Rectangle 257">
                  <a:extLst>
                    <a:ext uri="{FF2B5EF4-FFF2-40B4-BE49-F238E27FC236}">
                      <a16:creationId xmlns:a16="http://schemas.microsoft.com/office/drawing/2014/main" id="{00E22A33-B142-44F5-809E-F7724A7B8F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0" name="Rectangle 258">
                  <a:extLst>
                    <a:ext uri="{FF2B5EF4-FFF2-40B4-BE49-F238E27FC236}">
                      <a16:creationId xmlns:a16="http://schemas.microsoft.com/office/drawing/2014/main" id="{399070C8-F043-4EC8-B437-D60E144475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1" name="Rectangle 259">
                  <a:extLst>
                    <a:ext uri="{FF2B5EF4-FFF2-40B4-BE49-F238E27FC236}">
                      <a16:creationId xmlns:a16="http://schemas.microsoft.com/office/drawing/2014/main" id="{7C4BB8B6-9210-41E2-9A30-97C9977CEE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2" name="Rectangle 260">
                  <a:extLst>
                    <a:ext uri="{FF2B5EF4-FFF2-40B4-BE49-F238E27FC236}">
                      <a16:creationId xmlns:a16="http://schemas.microsoft.com/office/drawing/2014/main" id="{237FAEDB-3B19-4DBE-8A81-29E2391673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3" name="Rectangle 261">
                  <a:extLst>
                    <a:ext uri="{FF2B5EF4-FFF2-40B4-BE49-F238E27FC236}">
                      <a16:creationId xmlns:a16="http://schemas.microsoft.com/office/drawing/2014/main" id="{F176C29F-6476-4F7B-90D1-D60B62C7961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4" name="Rectangle 262">
                  <a:extLst>
                    <a:ext uri="{FF2B5EF4-FFF2-40B4-BE49-F238E27FC236}">
                      <a16:creationId xmlns:a16="http://schemas.microsoft.com/office/drawing/2014/main" id="{C5318E09-A3A8-4BE9-985E-894D99749FE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5" name="Rectangle 263">
                  <a:extLst>
                    <a:ext uri="{FF2B5EF4-FFF2-40B4-BE49-F238E27FC236}">
                      <a16:creationId xmlns:a16="http://schemas.microsoft.com/office/drawing/2014/main" id="{C81AA30F-D52F-4E02-B9F0-1C166E0A80B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6" name="Rectangle 264">
                  <a:extLst>
                    <a:ext uri="{FF2B5EF4-FFF2-40B4-BE49-F238E27FC236}">
                      <a16:creationId xmlns:a16="http://schemas.microsoft.com/office/drawing/2014/main" id="{49BA15E7-D487-452E-B943-B285639ECE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7" name="Rectangle 265">
                  <a:extLst>
                    <a:ext uri="{FF2B5EF4-FFF2-40B4-BE49-F238E27FC236}">
                      <a16:creationId xmlns:a16="http://schemas.microsoft.com/office/drawing/2014/main" id="{AB1279B8-5C87-484F-8781-ACB19FC2E9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8" name="Rectangle 266">
                  <a:extLst>
                    <a:ext uri="{FF2B5EF4-FFF2-40B4-BE49-F238E27FC236}">
                      <a16:creationId xmlns:a16="http://schemas.microsoft.com/office/drawing/2014/main" id="{EDFBA391-5A41-4348-ABC8-510EB8A9F9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9" name="Rectangle 267">
                  <a:extLst>
                    <a:ext uri="{FF2B5EF4-FFF2-40B4-BE49-F238E27FC236}">
                      <a16:creationId xmlns:a16="http://schemas.microsoft.com/office/drawing/2014/main" id="{2C63E667-B44E-4ED0-92F1-AEB6124D51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0" name="Rectangle 268">
                  <a:extLst>
                    <a:ext uri="{FF2B5EF4-FFF2-40B4-BE49-F238E27FC236}">
                      <a16:creationId xmlns:a16="http://schemas.microsoft.com/office/drawing/2014/main" id="{B534980C-BA51-4121-972B-F3A89AFF48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1" name="Rectangle 269">
                  <a:extLst>
                    <a:ext uri="{FF2B5EF4-FFF2-40B4-BE49-F238E27FC236}">
                      <a16:creationId xmlns:a16="http://schemas.microsoft.com/office/drawing/2014/main" id="{1DC2C411-6FEA-4874-B28A-5E251D809F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2" name="Rectangle 270">
                  <a:extLst>
                    <a:ext uri="{FF2B5EF4-FFF2-40B4-BE49-F238E27FC236}">
                      <a16:creationId xmlns:a16="http://schemas.microsoft.com/office/drawing/2014/main" id="{280688C4-8B70-40F3-9157-079867815D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3" name="Rectangle 271">
                  <a:extLst>
                    <a:ext uri="{FF2B5EF4-FFF2-40B4-BE49-F238E27FC236}">
                      <a16:creationId xmlns:a16="http://schemas.microsoft.com/office/drawing/2014/main" id="{A0B78577-D5D4-4F18-87E4-47ECC3664C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4" name="Rectangle 272">
                  <a:extLst>
                    <a:ext uri="{FF2B5EF4-FFF2-40B4-BE49-F238E27FC236}">
                      <a16:creationId xmlns:a16="http://schemas.microsoft.com/office/drawing/2014/main" id="{BF4EBAD5-45E5-4441-B3E8-14727FC9AD8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5" name="Rectangle 273">
                  <a:extLst>
                    <a:ext uri="{FF2B5EF4-FFF2-40B4-BE49-F238E27FC236}">
                      <a16:creationId xmlns:a16="http://schemas.microsoft.com/office/drawing/2014/main" id="{0EB2AFA7-5395-4F04-8DE1-6B587329C9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6" name="Rectangle 274">
                  <a:extLst>
                    <a:ext uri="{FF2B5EF4-FFF2-40B4-BE49-F238E27FC236}">
                      <a16:creationId xmlns:a16="http://schemas.microsoft.com/office/drawing/2014/main" id="{E0352723-4625-4DA5-AE93-DE5FCE8EBD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7" name="Rectangle 275">
                  <a:extLst>
                    <a:ext uri="{FF2B5EF4-FFF2-40B4-BE49-F238E27FC236}">
                      <a16:creationId xmlns:a16="http://schemas.microsoft.com/office/drawing/2014/main" id="{89CBE317-DBFC-4020-B116-8ED877E3E6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8" name="Rectangle 276">
                  <a:extLst>
                    <a:ext uri="{FF2B5EF4-FFF2-40B4-BE49-F238E27FC236}">
                      <a16:creationId xmlns:a16="http://schemas.microsoft.com/office/drawing/2014/main" id="{63436C77-28DE-43F6-903E-5805D9B2B2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9" name="Rectangle 277">
                  <a:extLst>
                    <a:ext uri="{FF2B5EF4-FFF2-40B4-BE49-F238E27FC236}">
                      <a16:creationId xmlns:a16="http://schemas.microsoft.com/office/drawing/2014/main" id="{227DE8A8-F3CA-4FEF-84FC-D37CED9E9B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0" name="Rectangle 278">
                  <a:extLst>
                    <a:ext uri="{FF2B5EF4-FFF2-40B4-BE49-F238E27FC236}">
                      <a16:creationId xmlns:a16="http://schemas.microsoft.com/office/drawing/2014/main" id="{8895E43F-F773-42E5-B259-F1A28AF49E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1" name="Rectangle 279">
                  <a:extLst>
                    <a:ext uri="{FF2B5EF4-FFF2-40B4-BE49-F238E27FC236}">
                      <a16:creationId xmlns:a16="http://schemas.microsoft.com/office/drawing/2014/main" id="{C224C592-ED8E-4E5D-8EAE-AC382712E1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2" name="Rectangle 280">
                  <a:extLst>
                    <a:ext uri="{FF2B5EF4-FFF2-40B4-BE49-F238E27FC236}">
                      <a16:creationId xmlns:a16="http://schemas.microsoft.com/office/drawing/2014/main" id="{3804D156-374F-4B00-8D8A-39B0A4E78D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3" name="Rectangle 281">
                  <a:extLst>
                    <a:ext uri="{FF2B5EF4-FFF2-40B4-BE49-F238E27FC236}">
                      <a16:creationId xmlns:a16="http://schemas.microsoft.com/office/drawing/2014/main" id="{15FF4685-60E7-407C-9445-4BB34440B2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4" name="Rectangle 282">
                  <a:extLst>
                    <a:ext uri="{FF2B5EF4-FFF2-40B4-BE49-F238E27FC236}">
                      <a16:creationId xmlns:a16="http://schemas.microsoft.com/office/drawing/2014/main" id="{4726A936-0DDC-4E2E-B99B-38C23A4100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5" name="Rectangle 283">
                  <a:extLst>
                    <a:ext uri="{FF2B5EF4-FFF2-40B4-BE49-F238E27FC236}">
                      <a16:creationId xmlns:a16="http://schemas.microsoft.com/office/drawing/2014/main" id="{23BE18A1-FA51-4AB1-ADDC-E70F1C738D0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6" name="Rectangle 284">
                  <a:extLst>
                    <a:ext uri="{FF2B5EF4-FFF2-40B4-BE49-F238E27FC236}">
                      <a16:creationId xmlns:a16="http://schemas.microsoft.com/office/drawing/2014/main" id="{01E5F528-EBE1-4122-82B2-B08F992701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7" name="Rectangle 285">
                  <a:extLst>
                    <a:ext uri="{FF2B5EF4-FFF2-40B4-BE49-F238E27FC236}">
                      <a16:creationId xmlns:a16="http://schemas.microsoft.com/office/drawing/2014/main" id="{EC5B3666-C9A7-4424-82EA-8A4B6A59CC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8" name="Rectangle 286">
                  <a:extLst>
                    <a:ext uri="{FF2B5EF4-FFF2-40B4-BE49-F238E27FC236}">
                      <a16:creationId xmlns:a16="http://schemas.microsoft.com/office/drawing/2014/main" id="{35B39123-F369-45C2-B4F6-75323B78B0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9" name="Rectangle 287">
                  <a:extLst>
                    <a:ext uri="{FF2B5EF4-FFF2-40B4-BE49-F238E27FC236}">
                      <a16:creationId xmlns:a16="http://schemas.microsoft.com/office/drawing/2014/main" id="{55308548-8A59-4DE9-937F-2AF8DB89A9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0" name="Rectangle 288">
                  <a:extLst>
                    <a:ext uri="{FF2B5EF4-FFF2-40B4-BE49-F238E27FC236}">
                      <a16:creationId xmlns:a16="http://schemas.microsoft.com/office/drawing/2014/main" id="{0041BA2B-8655-4C08-A777-065C3884BE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1" name="Rectangle 289">
                  <a:extLst>
                    <a:ext uri="{FF2B5EF4-FFF2-40B4-BE49-F238E27FC236}">
                      <a16:creationId xmlns:a16="http://schemas.microsoft.com/office/drawing/2014/main" id="{A9FADFBE-8F34-4ACF-962B-E61F894604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2" name="Rectangle 290">
                  <a:extLst>
                    <a:ext uri="{FF2B5EF4-FFF2-40B4-BE49-F238E27FC236}">
                      <a16:creationId xmlns:a16="http://schemas.microsoft.com/office/drawing/2014/main" id="{C937AB8B-E94E-4011-9078-0C2C27F9D7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3" name="Rectangle 291">
                  <a:extLst>
                    <a:ext uri="{FF2B5EF4-FFF2-40B4-BE49-F238E27FC236}">
                      <a16:creationId xmlns:a16="http://schemas.microsoft.com/office/drawing/2014/main" id="{BB53D6DE-54B8-4FF3-9429-E2774ECB9D5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4" name="Rectangle 292">
                  <a:extLst>
                    <a:ext uri="{FF2B5EF4-FFF2-40B4-BE49-F238E27FC236}">
                      <a16:creationId xmlns:a16="http://schemas.microsoft.com/office/drawing/2014/main" id="{DB36A637-CE69-441C-B21D-7A72B72764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5" name="Rectangle 293">
                  <a:extLst>
                    <a:ext uri="{FF2B5EF4-FFF2-40B4-BE49-F238E27FC236}">
                      <a16:creationId xmlns:a16="http://schemas.microsoft.com/office/drawing/2014/main" id="{005EAC6C-A82D-4BD2-87FC-5980AC16599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6" name="Rectangle 294">
                  <a:extLst>
                    <a:ext uri="{FF2B5EF4-FFF2-40B4-BE49-F238E27FC236}">
                      <a16:creationId xmlns:a16="http://schemas.microsoft.com/office/drawing/2014/main" id="{1454420D-69F2-4FDC-9F8B-B3A362D0E27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7" name="Rectangle 295">
                  <a:extLst>
                    <a:ext uri="{FF2B5EF4-FFF2-40B4-BE49-F238E27FC236}">
                      <a16:creationId xmlns:a16="http://schemas.microsoft.com/office/drawing/2014/main" id="{1C7488C0-E4B3-41A3-8AB6-EC1F813C89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8" name="Rectangle 296">
                  <a:extLst>
                    <a:ext uri="{FF2B5EF4-FFF2-40B4-BE49-F238E27FC236}">
                      <a16:creationId xmlns:a16="http://schemas.microsoft.com/office/drawing/2014/main" id="{0E859CEB-23D4-46D3-B17E-60A90FC0FB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9" name="Rectangle 297">
                  <a:extLst>
                    <a:ext uri="{FF2B5EF4-FFF2-40B4-BE49-F238E27FC236}">
                      <a16:creationId xmlns:a16="http://schemas.microsoft.com/office/drawing/2014/main" id="{57352BDC-AA53-4747-B79B-1C66BEFAEAE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0" name="Rectangle 298">
                  <a:extLst>
                    <a:ext uri="{FF2B5EF4-FFF2-40B4-BE49-F238E27FC236}">
                      <a16:creationId xmlns:a16="http://schemas.microsoft.com/office/drawing/2014/main" id="{26B5E653-77FE-4699-8DAD-7F8DF02BB49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1" name="Rectangle 299">
                  <a:extLst>
                    <a:ext uri="{FF2B5EF4-FFF2-40B4-BE49-F238E27FC236}">
                      <a16:creationId xmlns:a16="http://schemas.microsoft.com/office/drawing/2014/main" id="{7B037C5D-8179-49A9-99E4-A55DCF2311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2" name="Rectangle 300">
                  <a:extLst>
                    <a:ext uri="{FF2B5EF4-FFF2-40B4-BE49-F238E27FC236}">
                      <a16:creationId xmlns:a16="http://schemas.microsoft.com/office/drawing/2014/main" id="{F201C294-7182-48E7-AB81-3D18227BC4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3" name="Rectangle 301">
                  <a:extLst>
                    <a:ext uri="{FF2B5EF4-FFF2-40B4-BE49-F238E27FC236}">
                      <a16:creationId xmlns:a16="http://schemas.microsoft.com/office/drawing/2014/main" id="{7EC0BF8E-C109-4242-85AD-0B01D013BEF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4" name="Rectangle 302">
                  <a:extLst>
                    <a:ext uri="{FF2B5EF4-FFF2-40B4-BE49-F238E27FC236}">
                      <a16:creationId xmlns:a16="http://schemas.microsoft.com/office/drawing/2014/main" id="{761731CD-7FD9-4E3C-BD72-9C39358E90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5" name="Rectangle 303">
                  <a:extLst>
                    <a:ext uri="{FF2B5EF4-FFF2-40B4-BE49-F238E27FC236}">
                      <a16:creationId xmlns:a16="http://schemas.microsoft.com/office/drawing/2014/main" id="{B4DCAEB9-8760-45F5-B087-FCB6CC528A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6" name="Rectangle 304">
                  <a:extLst>
                    <a:ext uri="{FF2B5EF4-FFF2-40B4-BE49-F238E27FC236}">
                      <a16:creationId xmlns:a16="http://schemas.microsoft.com/office/drawing/2014/main" id="{5053899B-16C4-485F-AA67-F792118764A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7" name="Rectangle 305">
                  <a:extLst>
                    <a:ext uri="{FF2B5EF4-FFF2-40B4-BE49-F238E27FC236}">
                      <a16:creationId xmlns:a16="http://schemas.microsoft.com/office/drawing/2014/main" id="{79CDC560-5052-4664-9F6E-2C39EB1771D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8" name="Rectangle 306">
                  <a:extLst>
                    <a:ext uri="{FF2B5EF4-FFF2-40B4-BE49-F238E27FC236}">
                      <a16:creationId xmlns:a16="http://schemas.microsoft.com/office/drawing/2014/main" id="{AF33E699-C0F6-4DB7-9359-48E46397EF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9" name="Rectangle 307">
                  <a:extLst>
                    <a:ext uri="{FF2B5EF4-FFF2-40B4-BE49-F238E27FC236}">
                      <a16:creationId xmlns:a16="http://schemas.microsoft.com/office/drawing/2014/main" id="{02262871-1CE2-48C2-AA54-4BF84E9961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0" name="Rectangle 308">
                  <a:extLst>
                    <a:ext uri="{FF2B5EF4-FFF2-40B4-BE49-F238E27FC236}">
                      <a16:creationId xmlns:a16="http://schemas.microsoft.com/office/drawing/2014/main" id="{35088726-3AF8-4969-B192-6012337CD4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1" name="Rectangle 309">
                  <a:extLst>
                    <a:ext uri="{FF2B5EF4-FFF2-40B4-BE49-F238E27FC236}">
                      <a16:creationId xmlns:a16="http://schemas.microsoft.com/office/drawing/2014/main" id="{F9E3E60F-1C31-4740-BF1B-2C570158D4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2" name="Rectangle 310">
                  <a:extLst>
                    <a:ext uri="{FF2B5EF4-FFF2-40B4-BE49-F238E27FC236}">
                      <a16:creationId xmlns:a16="http://schemas.microsoft.com/office/drawing/2014/main" id="{447EB314-356D-4D0F-A92E-CE447875D65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3" name="Rectangle 311">
                  <a:extLst>
                    <a:ext uri="{FF2B5EF4-FFF2-40B4-BE49-F238E27FC236}">
                      <a16:creationId xmlns:a16="http://schemas.microsoft.com/office/drawing/2014/main" id="{0933FB73-58A0-49C7-A016-62044E2702A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4" name="Rectangle 312">
                  <a:extLst>
                    <a:ext uri="{FF2B5EF4-FFF2-40B4-BE49-F238E27FC236}">
                      <a16:creationId xmlns:a16="http://schemas.microsoft.com/office/drawing/2014/main" id="{39985527-94C9-4D3C-8204-4B238C0C126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5" name="Rectangle 313">
                  <a:extLst>
                    <a:ext uri="{FF2B5EF4-FFF2-40B4-BE49-F238E27FC236}">
                      <a16:creationId xmlns:a16="http://schemas.microsoft.com/office/drawing/2014/main" id="{C4632F2B-4EF8-43CA-B477-0AE60C3D238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6" name="Rectangle 314">
                  <a:extLst>
                    <a:ext uri="{FF2B5EF4-FFF2-40B4-BE49-F238E27FC236}">
                      <a16:creationId xmlns:a16="http://schemas.microsoft.com/office/drawing/2014/main" id="{A3D23B81-0065-473F-BA8D-79EBCEEF2D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7" name="Rectangle 315">
                  <a:extLst>
                    <a:ext uri="{FF2B5EF4-FFF2-40B4-BE49-F238E27FC236}">
                      <a16:creationId xmlns:a16="http://schemas.microsoft.com/office/drawing/2014/main" id="{308AED9A-415C-4C1D-890D-1BCF508F672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8" name="Rectangle 316">
                  <a:extLst>
                    <a:ext uri="{FF2B5EF4-FFF2-40B4-BE49-F238E27FC236}">
                      <a16:creationId xmlns:a16="http://schemas.microsoft.com/office/drawing/2014/main" id="{0DBB7549-D9BB-4B90-9432-5564AD3135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9" name="Rectangle 317">
                  <a:extLst>
                    <a:ext uri="{FF2B5EF4-FFF2-40B4-BE49-F238E27FC236}">
                      <a16:creationId xmlns:a16="http://schemas.microsoft.com/office/drawing/2014/main" id="{B6C894E5-C6BB-44AF-B616-AB4B00AB82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0" name="Rectangle 318">
                  <a:extLst>
                    <a:ext uri="{FF2B5EF4-FFF2-40B4-BE49-F238E27FC236}">
                      <a16:creationId xmlns:a16="http://schemas.microsoft.com/office/drawing/2014/main" id="{C67011F5-14E2-424E-A2BC-EC50309F32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1" name="Rectangle 319">
                  <a:extLst>
                    <a:ext uri="{FF2B5EF4-FFF2-40B4-BE49-F238E27FC236}">
                      <a16:creationId xmlns:a16="http://schemas.microsoft.com/office/drawing/2014/main" id="{44BCD3FE-8B2C-4A01-9B01-4E544F6B54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2" name="Rectangle 320">
                  <a:extLst>
                    <a:ext uri="{FF2B5EF4-FFF2-40B4-BE49-F238E27FC236}">
                      <a16:creationId xmlns:a16="http://schemas.microsoft.com/office/drawing/2014/main" id="{989E790F-C4E5-4202-9A5B-F9824890A3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3" name="Rectangle 321">
                  <a:extLst>
                    <a:ext uri="{FF2B5EF4-FFF2-40B4-BE49-F238E27FC236}">
                      <a16:creationId xmlns:a16="http://schemas.microsoft.com/office/drawing/2014/main" id="{3FB83405-4ADA-4A04-95CC-CF6CD142907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4" name="Rectangle 322">
                  <a:extLst>
                    <a:ext uri="{FF2B5EF4-FFF2-40B4-BE49-F238E27FC236}">
                      <a16:creationId xmlns:a16="http://schemas.microsoft.com/office/drawing/2014/main" id="{274ADD5C-AF77-4D92-A978-235502D3BC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5" name="Rectangle 323">
                  <a:extLst>
                    <a:ext uri="{FF2B5EF4-FFF2-40B4-BE49-F238E27FC236}">
                      <a16:creationId xmlns:a16="http://schemas.microsoft.com/office/drawing/2014/main" id="{C2FDECB6-CB2C-42C5-8BC3-488911FBEC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6" name="Rectangle 324">
                  <a:extLst>
                    <a:ext uri="{FF2B5EF4-FFF2-40B4-BE49-F238E27FC236}">
                      <a16:creationId xmlns:a16="http://schemas.microsoft.com/office/drawing/2014/main" id="{2F9908BB-5E8B-4718-A3DE-74614DE4F7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7" name="Rectangle 325">
                  <a:extLst>
                    <a:ext uri="{FF2B5EF4-FFF2-40B4-BE49-F238E27FC236}">
                      <a16:creationId xmlns:a16="http://schemas.microsoft.com/office/drawing/2014/main" id="{A8A9065C-4DBE-4F89-8A5C-EAECA2D66B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8" name="Rectangle 326">
                  <a:extLst>
                    <a:ext uri="{FF2B5EF4-FFF2-40B4-BE49-F238E27FC236}">
                      <a16:creationId xmlns:a16="http://schemas.microsoft.com/office/drawing/2014/main" id="{78A6C764-8022-48D2-BD3C-5BE97BCBDE3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9" name="Rectangle 327">
                  <a:extLst>
                    <a:ext uri="{FF2B5EF4-FFF2-40B4-BE49-F238E27FC236}">
                      <a16:creationId xmlns:a16="http://schemas.microsoft.com/office/drawing/2014/main" id="{B7C59270-DD7A-4741-8D10-2F2DBE0EF9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0" name="Rectangle 328">
                  <a:extLst>
                    <a:ext uri="{FF2B5EF4-FFF2-40B4-BE49-F238E27FC236}">
                      <a16:creationId xmlns:a16="http://schemas.microsoft.com/office/drawing/2014/main" id="{04A1C9F1-FF20-4882-939E-EC351AA3E8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1" name="Rectangle 329">
                  <a:extLst>
                    <a:ext uri="{FF2B5EF4-FFF2-40B4-BE49-F238E27FC236}">
                      <a16:creationId xmlns:a16="http://schemas.microsoft.com/office/drawing/2014/main" id="{93E9BF78-FAF0-4D95-87A3-2F2F22917D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2" name="Rectangle 330">
                  <a:extLst>
                    <a:ext uri="{FF2B5EF4-FFF2-40B4-BE49-F238E27FC236}">
                      <a16:creationId xmlns:a16="http://schemas.microsoft.com/office/drawing/2014/main" id="{5AE91ABF-5F59-418F-8EDC-8033BEEF12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3" name="Rectangle 331">
                  <a:extLst>
                    <a:ext uri="{FF2B5EF4-FFF2-40B4-BE49-F238E27FC236}">
                      <a16:creationId xmlns:a16="http://schemas.microsoft.com/office/drawing/2014/main" id="{F262E2CE-7801-41F5-88FA-2269C7709B3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4" name="Rectangle 332">
                  <a:extLst>
                    <a:ext uri="{FF2B5EF4-FFF2-40B4-BE49-F238E27FC236}">
                      <a16:creationId xmlns:a16="http://schemas.microsoft.com/office/drawing/2014/main" id="{228A7E69-CB11-40C0-ABEB-6D944A4CDC2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5" name="Rectangle 333">
                  <a:extLst>
                    <a:ext uri="{FF2B5EF4-FFF2-40B4-BE49-F238E27FC236}">
                      <a16:creationId xmlns:a16="http://schemas.microsoft.com/office/drawing/2014/main" id="{3C6C9549-446A-42D2-8A16-12E8263DCD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6" name="Rectangle 334">
                  <a:extLst>
                    <a:ext uri="{FF2B5EF4-FFF2-40B4-BE49-F238E27FC236}">
                      <a16:creationId xmlns:a16="http://schemas.microsoft.com/office/drawing/2014/main" id="{8D63FAB8-5BDD-4053-90BE-79D8AF23706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7" name="Rectangle 335">
                  <a:extLst>
                    <a:ext uri="{FF2B5EF4-FFF2-40B4-BE49-F238E27FC236}">
                      <a16:creationId xmlns:a16="http://schemas.microsoft.com/office/drawing/2014/main" id="{27A33065-06C0-4319-92D0-1EB393F534D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8" name="Rectangle 336">
                  <a:extLst>
                    <a:ext uri="{FF2B5EF4-FFF2-40B4-BE49-F238E27FC236}">
                      <a16:creationId xmlns:a16="http://schemas.microsoft.com/office/drawing/2014/main" id="{5029750D-78FD-4823-8C4F-436F3D2AA1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9" name="Rectangle 337">
                  <a:extLst>
                    <a:ext uri="{FF2B5EF4-FFF2-40B4-BE49-F238E27FC236}">
                      <a16:creationId xmlns:a16="http://schemas.microsoft.com/office/drawing/2014/main" id="{CBED61E4-52BB-417D-8A15-B9638F2F6E5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0" name="Rectangle 338">
                  <a:extLst>
                    <a:ext uri="{FF2B5EF4-FFF2-40B4-BE49-F238E27FC236}">
                      <a16:creationId xmlns:a16="http://schemas.microsoft.com/office/drawing/2014/main" id="{50E952B5-85AA-466F-B8DF-C467F25FA8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1" name="Rectangle 339">
                  <a:extLst>
                    <a:ext uri="{FF2B5EF4-FFF2-40B4-BE49-F238E27FC236}">
                      <a16:creationId xmlns:a16="http://schemas.microsoft.com/office/drawing/2014/main" id="{F01D515A-610A-4782-9604-4F4403651B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2" name="Rectangle 340">
                  <a:extLst>
                    <a:ext uri="{FF2B5EF4-FFF2-40B4-BE49-F238E27FC236}">
                      <a16:creationId xmlns:a16="http://schemas.microsoft.com/office/drawing/2014/main" id="{136A4942-292B-45CC-9AFB-BB460C4A828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3" name="Rectangle 341">
                  <a:extLst>
                    <a:ext uri="{FF2B5EF4-FFF2-40B4-BE49-F238E27FC236}">
                      <a16:creationId xmlns:a16="http://schemas.microsoft.com/office/drawing/2014/main" id="{4D5D1051-440D-4E23-94C6-B7F01D91D05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4" name="Rectangle 342">
                  <a:extLst>
                    <a:ext uri="{FF2B5EF4-FFF2-40B4-BE49-F238E27FC236}">
                      <a16:creationId xmlns:a16="http://schemas.microsoft.com/office/drawing/2014/main" id="{A45F7491-E36A-4991-B72A-18FFD3D9D4A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5" name="Rectangle 343">
                  <a:extLst>
                    <a:ext uri="{FF2B5EF4-FFF2-40B4-BE49-F238E27FC236}">
                      <a16:creationId xmlns:a16="http://schemas.microsoft.com/office/drawing/2014/main" id="{05F86303-0119-4DA4-A7C8-775FD60E85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6" name="Rectangle 344">
                  <a:extLst>
                    <a:ext uri="{FF2B5EF4-FFF2-40B4-BE49-F238E27FC236}">
                      <a16:creationId xmlns:a16="http://schemas.microsoft.com/office/drawing/2014/main" id="{CD99BEA4-2616-4C24-A18C-43A26696FB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7" name="Rectangle 345">
                  <a:extLst>
                    <a:ext uri="{FF2B5EF4-FFF2-40B4-BE49-F238E27FC236}">
                      <a16:creationId xmlns:a16="http://schemas.microsoft.com/office/drawing/2014/main" id="{D8EA3E9B-37C2-4670-8037-BF45B1E4892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8" name="Rectangle 346">
                  <a:extLst>
                    <a:ext uri="{FF2B5EF4-FFF2-40B4-BE49-F238E27FC236}">
                      <a16:creationId xmlns:a16="http://schemas.microsoft.com/office/drawing/2014/main" id="{7A31BF65-B80C-44BC-8585-442FA7B3E9C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9" name="Rectangle 347">
                  <a:extLst>
                    <a:ext uri="{FF2B5EF4-FFF2-40B4-BE49-F238E27FC236}">
                      <a16:creationId xmlns:a16="http://schemas.microsoft.com/office/drawing/2014/main" id="{8521A5BD-351F-4E74-8D74-7C988289E0F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0" name="Rectangle 348">
                  <a:extLst>
                    <a:ext uri="{FF2B5EF4-FFF2-40B4-BE49-F238E27FC236}">
                      <a16:creationId xmlns:a16="http://schemas.microsoft.com/office/drawing/2014/main" id="{68D00B59-7873-49FF-8868-15C617DBB9F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1" name="Rectangle 349">
                  <a:extLst>
                    <a:ext uri="{FF2B5EF4-FFF2-40B4-BE49-F238E27FC236}">
                      <a16:creationId xmlns:a16="http://schemas.microsoft.com/office/drawing/2014/main" id="{627F27F9-8D78-4B4D-B6CC-EB38748682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2" name="Rectangle 350">
                  <a:extLst>
                    <a:ext uri="{FF2B5EF4-FFF2-40B4-BE49-F238E27FC236}">
                      <a16:creationId xmlns:a16="http://schemas.microsoft.com/office/drawing/2014/main" id="{62D28015-4A22-41CB-968F-F172B1341E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3" name="Rectangle 351">
                  <a:extLst>
                    <a:ext uri="{FF2B5EF4-FFF2-40B4-BE49-F238E27FC236}">
                      <a16:creationId xmlns:a16="http://schemas.microsoft.com/office/drawing/2014/main" id="{E6A1D7B6-F1C2-4F62-9767-D29DCF7FD4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4" name="Rectangle 352">
                  <a:extLst>
                    <a:ext uri="{FF2B5EF4-FFF2-40B4-BE49-F238E27FC236}">
                      <a16:creationId xmlns:a16="http://schemas.microsoft.com/office/drawing/2014/main" id="{3CCD81BA-4131-4E2D-B99C-F2A6570A08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5" name="Rectangle 353">
                  <a:extLst>
                    <a:ext uri="{FF2B5EF4-FFF2-40B4-BE49-F238E27FC236}">
                      <a16:creationId xmlns:a16="http://schemas.microsoft.com/office/drawing/2014/main" id="{DC1879D5-B740-4444-BCDE-8AD2BC438F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6" name="Rectangle 354">
                  <a:extLst>
                    <a:ext uri="{FF2B5EF4-FFF2-40B4-BE49-F238E27FC236}">
                      <a16:creationId xmlns:a16="http://schemas.microsoft.com/office/drawing/2014/main" id="{C6E55D30-B73E-4FCC-9394-2E02512056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7" name="Rectangle 355">
                  <a:extLst>
                    <a:ext uri="{FF2B5EF4-FFF2-40B4-BE49-F238E27FC236}">
                      <a16:creationId xmlns:a16="http://schemas.microsoft.com/office/drawing/2014/main" id="{9DF7A3BC-B23A-476A-BD1B-A3350D605A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8" name="Rectangle 356">
                  <a:extLst>
                    <a:ext uri="{FF2B5EF4-FFF2-40B4-BE49-F238E27FC236}">
                      <a16:creationId xmlns:a16="http://schemas.microsoft.com/office/drawing/2014/main" id="{4962BCF8-3AEC-473A-AE8C-DA096A68D38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9" name="Rectangle 357">
                  <a:extLst>
                    <a:ext uri="{FF2B5EF4-FFF2-40B4-BE49-F238E27FC236}">
                      <a16:creationId xmlns:a16="http://schemas.microsoft.com/office/drawing/2014/main" id="{794D4D08-1440-4B0A-B908-BE045A97667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0" name="Rectangle 358">
                  <a:extLst>
                    <a:ext uri="{FF2B5EF4-FFF2-40B4-BE49-F238E27FC236}">
                      <a16:creationId xmlns:a16="http://schemas.microsoft.com/office/drawing/2014/main" id="{B5659C5C-582E-4DDA-85CE-FBBAFEC3AB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1" name="Rectangle 359">
                  <a:extLst>
                    <a:ext uri="{FF2B5EF4-FFF2-40B4-BE49-F238E27FC236}">
                      <a16:creationId xmlns:a16="http://schemas.microsoft.com/office/drawing/2014/main" id="{18DD41EC-71A5-4C52-A9C9-6C790B560C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2" name="Rectangle 360">
                  <a:extLst>
                    <a:ext uri="{FF2B5EF4-FFF2-40B4-BE49-F238E27FC236}">
                      <a16:creationId xmlns:a16="http://schemas.microsoft.com/office/drawing/2014/main" id="{A5A80592-35D4-4BFD-BA81-85F13AA1D9E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3" name="Rectangle 361">
                  <a:extLst>
                    <a:ext uri="{FF2B5EF4-FFF2-40B4-BE49-F238E27FC236}">
                      <a16:creationId xmlns:a16="http://schemas.microsoft.com/office/drawing/2014/main" id="{27B70156-F149-4B39-9820-0705391290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4" name="Rectangle 362">
                  <a:extLst>
                    <a:ext uri="{FF2B5EF4-FFF2-40B4-BE49-F238E27FC236}">
                      <a16:creationId xmlns:a16="http://schemas.microsoft.com/office/drawing/2014/main" id="{5A912FC4-ED3C-4477-83D3-5F6A7267A3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5" name="Rectangle 363">
                  <a:extLst>
                    <a:ext uri="{FF2B5EF4-FFF2-40B4-BE49-F238E27FC236}">
                      <a16:creationId xmlns:a16="http://schemas.microsoft.com/office/drawing/2014/main" id="{841C154C-1761-4129-BCA3-ED6C6BCD6B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6" name="Rectangle 364">
                  <a:extLst>
                    <a:ext uri="{FF2B5EF4-FFF2-40B4-BE49-F238E27FC236}">
                      <a16:creationId xmlns:a16="http://schemas.microsoft.com/office/drawing/2014/main" id="{F785B608-FC26-452F-93BC-52AF5FD1A4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7" name="Rectangle 365">
                  <a:extLst>
                    <a:ext uri="{FF2B5EF4-FFF2-40B4-BE49-F238E27FC236}">
                      <a16:creationId xmlns:a16="http://schemas.microsoft.com/office/drawing/2014/main" id="{656198B5-D87F-4DEE-9ACE-F925677F28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8" name="Rectangle 366">
                  <a:extLst>
                    <a:ext uri="{FF2B5EF4-FFF2-40B4-BE49-F238E27FC236}">
                      <a16:creationId xmlns:a16="http://schemas.microsoft.com/office/drawing/2014/main" id="{2E3DECBE-F029-4167-916A-F36972A9D3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9" name="Rectangle 367">
                  <a:extLst>
                    <a:ext uri="{FF2B5EF4-FFF2-40B4-BE49-F238E27FC236}">
                      <a16:creationId xmlns:a16="http://schemas.microsoft.com/office/drawing/2014/main" id="{51F0C5E0-53EF-4E87-9406-3009E04B7A2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0" name="Rectangle 368">
                  <a:extLst>
                    <a:ext uri="{FF2B5EF4-FFF2-40B4-BE49-F238E27FC236}">
                      <a16:creationId xmlns:a16="http://schemas.microsoft.com/office/drawing/2014/main" id="{9B803658-C175-4899-85C5-66A16B2096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1" name="Rectangle 369">
                  <a:extLst>
                    <a:ext uri="{FF2B5EF4-FFF2-40B4-BE49-F238E27FC236}">
                      <a16:creationId xmlns:a16="http://schemas.microsoft.com/office/drawing/2014/main" id="{B58A6300-A45B-4A15-8D32-7C010C4AD11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2" name="Rectangle 370">
                  <a:extLst>
                    <a:ext uri="{FF2B5EF4-FFF2-40B4-BE49-F238E27FC236}">
                      <a16:creationId xmlns:a16="http://schemas.microsoft.com/office/drawing/2014/main" id="{58B69DE7-0E62-44B1-A26D-F8ED37478F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3" name="Rectangle 371">
                  <a:extLst>
                    <a:ext uri="{FF2B5EF4-FFF2-40B4-BE49-F238E27FC236}">
                      <a16:creationId xmlns:a16="http://schemas.microsoft.com/office/drawing/2014/main" id="{66D22CAD-EB11-45D9-B6E6-34867FFECDE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4" name="Rectangle 372">
                  <a:extLst>
                    <a:ext uri="{FF2B5EF4-FFF2-40B4-BE49-F238E27FC236}">
                      <a16:creationId xmlns:a16="http://schemas.microsoft.com/office/drawing/2014/main" id="{9829E05F-D15B-4D30-AABC-190111F77C4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5" name="Rectangle 373">
                  <a:extLst>
                    <a:ext uri="{FF2B5EF4-FFF2-40B4-BE49-F238E27FC236}">
                      <a16:creationId xmlns:a16="http://schemas.microsoft.com/office/drawing/2014/main" id="{99AB277D-6D5A-45BF-9164-26387FDBBDE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6" name="Rectangle 374">
                  <a:extLst>
                    <a:ext uri="{FF2B5EF4-FFF2-40B4-BE49-F238E27FC236}">
                      <a16:creationId xmlns:a16="http://schemas.microsoft.com/office/drawing/2014/main" id="{FC65875B-EF16-4F35-B7B2-A5145C3C3FD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7" name="Rectangle 375">
                  <a:extLst>
                    <a:ext uri="{FF2B5EF4-FFF2-40B4-BE49-F238E27FC236}">
                      <a16:creationId xmlns:a16="http://schemas.microsoft.com/office/drawing/2014/main" id="{3C62FAC0-27B4-49E6-A23C-3EC06386D93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8" name="Rectangle 376">
                  <a:extLst>
                    <a:ext uri="{FF2B5EF4-FFF2-40B4-BE49-F238E27FC236}">
                      <a16:creationId xmlns:a16="http://schemas.microsoft.com/office/drawing/2014/main" id="{F8224506-0953-4D09-B3C1-A6A0D25523E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9" name="Rectangle 377">
                  <a:extLst>
                    <a:ext uri="{FF2B5EF4-FFF2-40B4-BE49-F238E27FC236}">
                      <a16:creationId xmlns:a16="http://schemas.microsoft.com/office/drawing/2014/main" id="{388B0F8A-23BF-486C-AA4E-B7917A07FF5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0" name="Rectangle 378">
                  <a:extLst>
                    <a:ext uri="{FF2B5EF4-FFF2-40B4-BE49-F238E27FC236}">
                      <a16:creationId xmlns:a16="http://schemas.microsoft.com/office/drawing/2014/main" id="{61272D08-1931-4B41-A20D-98D23B5F7C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1" name="Rectangle 379">
                  <a:extLst>
                    <a:ext uri="{FF2B5EF4-FFF2-40B4-BE49-F238E27FC236}">
                      <a16:creationId xmlns:a16="http://schemas.microsoft.com/office/drawing/2014/main" id="{9BB08D6E-461A-47F7-9A6F-31A3072D6D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2" name="Rectangle 380">
                  <a:extLst>
                    <a:ext uri="{FF2B5EF4-FFF2-40B4-BE49-F238E27FC236}">
                      <a16:creationId xmlns:a16="http://schemas.microsoft.com/office/drawing/2014/main" id="{D36F1D83-0B3B-4243-AE55-D4B5DF66E7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3" name="Rectangle 381">
                  <a:extLst>
                    <a:ext uri="{FF2B5EF4-FFF2-40B4-BE49-F238E27FC236}">
                      <a16:creationId xmlns:a16="http://schemas.microsoft.com/office/drawing/2014/main" id="{8765CDD0-86F8-46DF-AF69-93F3B2DFC5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4" name="Rectangle 382">
                  <a:extLst>
                    <a:ext uri="{FF2B5EF4-FFF2-40B4-BE49-F238E27FC236}">
                      <a16:creationId xmlns:a16="http://schemas.microsoft.com/office/drawing/2014/main" id="{29E20EA3-216D-4DF6-AB9C-F00A20390A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5" name="Rectangle 383">
                  <a:extLst>
                    <a:ext uri="{FF2B5EF4-FFF2-40B4-BE49-F238E27FC236}">
                      <a16:creationId xmlns:a16="http://schemas.microsoft.com/office/drawing/2014/main" id="{063947E0-43B8-4329-B301-0CDB9B28725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6" name="Rectangle 384">
                  <a:extLst>
                    <a:ext uri="{FF2B5EF4-FFF2-40B4-BE49-F238E27FC236}">
                      <a16:creationId xmlns:a16="http://schemas.microsoft.com/office/drawing/2014/main" id="{BD5038EE-BA3C-4ADB-955C-D0015CDD0D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7" name="Rectangle 385">
                  <a:extLst>
                    <a:ext uri="{FF2B5EF4-FFF2-40B4-BE49-F238E27FC236}">
                      <a16:creationId xmlns:a16="http://schemas.microsoft.com/office/drawing/2014/main" id="{65817059-3084-4520-8B0F-7ADD9E11B0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8" name="Rectangle 386">
                  <a:extLst>
                    <a:ext uri="{FF2B5EF4-FFF2-40B4-BE49-F238E27FC236}">
                      <a16:creationId xmlns:a16="http://schemas.microsoft.com/office/drawing/2014/main" id="{19906B15-30CF-46CE-9422-638FBDFCE21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9" name="Rectangle 387">
                  <a:extLst>
                    <a:ext uri="{FF2B5EF4-FFF2-40B4-BE49-F238E27FC236}">
                      <a16:creationId xmlns:a16="http://schemas.microsoft.com/office/drawing/2014/main" id="{6B344FAF-D72E-4275-8998-98E54D43A1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0" name="Rectangle 388">
                  <a:extLst>
                    <a:ext uri="{FF2B5EF4-FFF2-40B4-BE49-F238E27FC236}">
                      <a16:creationId xmlns:a16="http://schemas.microsoft.com/office/drawing/2014/main" id="{68CD0A6B-E4AC-4494-B7E5-005CFCAF3DB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1" name="Rectangle 389">
                  <a:extLst>
                    <a:ext uri="{FF2B5EF4-FFF2-40B4-BE49-F238E27FC236}">
                      <a16:creationId xmlns:a16="http://schemas.microsoft.com/office/drawing/2014/main" id="{51222399-4E0F-4F15-9834-D2CB8DEBBBB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2" name="Rectangle 390">
                  <a:extLst>
                    <a:ext uri="{FF2B5EF4-FFF2-40B4-BE49-F238E27FC236}">
                      <a16:creationId xmlns:a16="http://schemas.microsoft.com/office/drawing/2014/main" id="{1BCF5ED0-4D75-438F-A12D-7CF3606D71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3" name="Rectangle 391">
                  <a:extLst>
                    <a:ext uri="{FF2B5EF4-FFF2-40B4-BE49-F238E27FC236}">
                      <a16:creationId xmlns:a16="http://schemas.microsoft.com/office/drawing/2014/main" id="{79449D44-C1D6-4455-AD75-04C2678F586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4" name="Rectangle 392">
                  <a:extLst>
                    <a:ext uri="{FF2B5EF4-FFF2-40B4-BE49-F238E27FC236}">
                      <a16:creationId xmlns:a16="http://schemas.microsoft.com/office/drawing/2014/main" id="{72645DCA-1A6F-4965-A07C-D770DE93ED9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5" name="Rectangle 393">
                  <a:extLst>
                    <a:ext uri="{FF2B5EF4-FFF2-40B4-BE49-F238E27FC236}">
                      <a16:creationId xmlns:a16="http://schemas.microsoft.com/office/drawing/2014/main" id="{DEE88E2A-7C26-4F33-A8FE-38616B4712C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6" name="Rectangle 394">
                  <a:extLst>
                    <a:ext uri="{FF2B5EF4-FFF2-40B4-BE49-F238E27FC236}">
                      <a16:creationId xmlns:a16="http://schemas.microsoft.com/office/drawing/2014/main" id="{DC84DD39-E38A-4BA0-9910-0B54FAB62B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7" name="Rectangle 395">
                  <a:extLst>
                    <a:ext uri="{FF2B5EF4-FFF2-40B4-BE49-F238E27FC236}">
                      <a16:creationId xmlns:a16="http://schemas.microsoft.com/office/drawing/2014/main" id="{79A7A402-198C-47BC-9E4C-9405BFE3E39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8" name="Rectangle 396">
                  <a:extLst>
                    <a:ext uri="{FF2B5EF4-FFF2-40B4-BE49-F238E27FC236}">
                      <a16:creationId xmlns:a16="http://schemas.microsoft.com/office/drawing/2014/main" id="{541B2DB8-2EB0-4050-AFD0-7996541F98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9" name="Rectangle 397">
                  <a:extLst>
                    <a:ext uri="{FF2B5EF4-FFF2-40B4-BE49-F238E27FC236}">
                      <a16:creationId xmlns:a16="http://schemas.microsoft.com/office/drawing/2014/main" id="{DA3E5AD0-6629-46B8-B8ED-C5EE4324DA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0" name="Rectangle 398">
                  <a:extLst>
                    <a:ext uri="{FF2B5EF4-FFF2-40B4-BE49-F238E27FC236}">
                      <a16:creationId xmlns:a16="http://schemas.microsoft.com/office/drawing/2014/main" id="{1AF8EB21-1C4D-4C8A-9C95-6EF69E8E35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1" name="Rectangle 399">
                  <a:extLst>
                    <a:ext uri="{FF2B5EF4-FFF2-40B4-BE49-F238E27FC236}">
                      <a16:creationId xmlns:a16="http://schemas.microsoft.com/office/drawing/2014/main" id="{D91E168A-F495-46CA-BDE0-9E7F8D7A3B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2" name="Rectangle 400">
                  <a:extLst>
                    <a:ext uri="{FF2B5EF4-FFF2-40B4-BE49-F238E27FC236}">
                      <a16:creationId xmlns:a16="http://schemas.microsoft.com/office/drawing/2014/main" id="{F25CDCEF-2295-4975-863F-B479CD357E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3" name="Rectangle 401">
                  <a:extLst>
                    <a:ext uri="{FF2B5EF4-FFF2-40B4-BE49-F238E27FC236}">
                      <a16:creationId xmlns:a16="http://schemas.microsoft.com/office/drawing/2014/main" id="{8A2B6A0E-E0FD-4EC3-A645-4988F32862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4" name="Rectangle 402">
                  <a:extLst>
                    <a:ext uri="{FF2B5EF4-FFF2-40B4-BE49-F238E27FC236}">
                      <a16:creationId xmlns:a16="http://schemas.microsoft.com/office/drawing/2014/main" id="{96A790B9-27B0-46A0-AA99-C9A59607DC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5" name="Rectangle 403">
                  <a:extLst>
                    <a:ext uri="{FF2B5EF4-FFF2-40B4-BE49-F238E27FC236}">
                      <a16:creationId xmlns:a16="http://schemas.microsoft.com/office/drawing/2014/main" id="{3D4694D0-5675-48A7-AB0E-0ED8A81B9D8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6" name="Rectangle 404">
                  <a:extLst>
                    <a:ext uri="{FF2B5EF4-FFF2-40B4-BE49-F238E27FC236}">
                      <a16:creationId xmlns:a16="http://schemas.microsoft.com/office/drawing/2014/main" id="{C84593F7-CFC6-437B-9FDB-91A2FF391A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sp>
            <p:nvSpPr>
              <p:cNvPr id="55" name="Line 405">
                <a:extLst>
                  <a:ext uri="{FF2B5EF4-FFF2-40B4-BE49-F238E27FC236}">
                    <a16:creationId xmlns:a16="http://schemas.microsoft.com/office/drawing/2014/main" id="{7EE89A05-3AC4-4915-A7A0-87C2CCA7CC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" name="Line 406">
                <a:extLst>
                  <a:ext uri="{FF2B5EF4-FFF2-40B4-BE49-F238E27FC236}">
                    <a16:creationId xmlns:a16="http://schemas.microsoft.com/office/drawing/2014/main" id="{960BACF0-0475-45C4-9785-A340793775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4" y="2186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8" name="Text Box 407">
              <a:extLst>
                <a:ext uri="{FF2B5EF4-FFF2-40B4-BE49-F238E27FC236}">
                  <a16:creationId xmlns:a16="http://schemas.microsoft.com/office/drawing/2014/main" id="{CDA56499-3BE5-469D-B9FD-0FCD098E4D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6" y="2212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9" name="Text Box 408">
              <a:extLst>
                <a:ext uri="{FF2B5EF4-FFF2-40B4-BE49-F238E27FC236}">
                  <a16:creationId xmlns:a16="http://schemas.microsoft.com/office/drawing/2014/main" id="{10311804-6D45-47D4-910A-BD1FAE1714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1" y="216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10" name="Text Box 409">
              <a:extLst>
                <a:ext uri="{FF2B5EF4-FFF2-40B4-BE49-F238E27FC236}">
                  <a16:creationId xmlns:a16="http://schemas.microsoft.com/office/drawing/2014/main" id="{54D00C12-C1E2-4BE0-94D1-94285D4D8E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60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11" name="Text Box 410">
              <a:extLst>
                <a:ext uri="{FF2B5EF4-FFF2-40B4-BE49-F238E27FC236}">
                  <a16:creationId xmlns:a16="http://schemas.microsoft.com/office/drawing/2014/main" id="{04A75D35-BB4C-424B-B223-54D38FE49B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12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12" name="Text Box 411">
              <a:extLst>
                <a:ext uri="{FF2B5EF4-FFF2-40B4-BE49-F238E27FC236}">
                  <a16:creationId xmlns:a16="http://schemas.microsoft.com/office/drawing/2014/main" id="{4DBA8D4D-DB00-4ACE-94E4-F5610CC2AE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72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13" name="Text Box 412">
              <a:extLst>
                <a:ext uri="{FF2B5EF4-FFF2-40B4-BE49-F238E27FC236}">
                  <a16:creationId xmlns:a16="http://schemas.microsoft.com/office/drawing/2014/main" id="{422EC762-8497-4C99-B9D9-0E8A992F22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14" name="Text Box 413">
              <a:extLst>
                <a:ext uri="{FF2B5EF4-FFF2-40B4-BE49-F238E27FC236}">
                  <a16:creationId xmlns:a16="http://schemas.microsoft.com/office/drawing/2014/main" id="{AF9A2002-7A2E-4641-A6D5-F8C054198C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68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15" name="Text Box 414">
              <a:extLst>
                <a:ext uri="{FF2B5EF4-FFF2-40B4-BE49-F238E27FC236}">
                  <a16:creationId xmlns:a16="http://schemas.microsoft.com/office/drawing/2014/main" id="{F03AAD09-2BE4-407A-9453-96609E0689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16" name="Text Box 415">
              <a:extLst>
                <a:ext uri="{FF2B5EF4-FFF2-40B4-BE49-F238E27FC236}">
                  <a16:creationId xmlns:a16="http://schemas.microsoft.com/office/drawing/2014/main" id="{50489CED-3380-48F3-A21B-4427A79A4A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8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17" name="Text Box 416">
              <a:extLst>
                <a:ext uri="{FF2B5EF4-FFF2-40B4-BE49-F238E27FC236}">
                  <a16:creationId xmlns:a16="http://schemas.microsoft.com/office/drawing/2014/main" id="{42BA9975-C760-4EC6-9EF0-0881C7F134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217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18" name="Text Box 417">
              <a:extLst>
                <a:ext uri="{FF2B5EF4-FFF2-40B4-BE49-F238E27FC236}">
                  <a16:creationId xmlns:a16="http://schemas.microsoft.com/office/drawing/2014/main" id="{2B3296E2-204F-40C8-8898-36118845FA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9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19" name="Text Box 418">
              <a:extLst>
                <a:ext uri="{FF2B5EF4-FFF2-40B4-BE49-F238E27FC236}">
                  <a16:creationId xmlns:a16="http://schemas.microsoft.com/office/drawing/2014/main" id="{13AA37BE-65F2-4772-A9D5-E815D08259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6" y="2168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0" name="Text Box 419">
              <a:extLst>
                <a:ext uri="{FF2B5EF4-FFF2-40B4-BE49-F238E27FC236}">
                  <a16:creationId xmlns:a16="http://schemas.microsoft.com/office/drawing/2014/main" id="{5868B0FA-A9BC-4265-AC55-720D461F4F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0" y="2172"/>
              <a:ext cx="22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1" name="Text Box 420">
              <a:extLst>
                <a:ext uri="{FF2B5EF4-FFF2-40B4-BE49-F238E27FC236}">
                  <a16:creationId xmlns:a16="http://schemas.microsoft.com/office/drawing/2014/main" id="{7BF3E48C-2D49-498E-873D-4CD1DB40C2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08" y="2172"/>
              <a:ext cx="21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2" name="Text Box 421">
              <a:extLst>
                <a:ext uri="{FF2B5EF4-FFF2-40B4-BE49-F238E27FC236}">
                  <a16:creationId xmlns:a16="http://schemas.microsoft.com/office/drawing/2014/main" id="{7415DFF4-1B75-437B-8F48-E801542DFF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0" y="2176"/>
              <a:ext cx="20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3" name="Text Box 422">
              <a:extLst>
                <a:ext uri="{FF2B5EF4-FFF2-40B4-BE49-F238E27FC236}">
                  <a16:creationId xmlns:a16="http://schemas.microsoft.com/office/drawing/2014/main" id="{6BE8E13E-3C9B-45FE-96A0-2F86C1751B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4" y="2172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4" name="Text Box 423">
              <a:extLst>
                <a:ext uri="{FF2B5EF4-FFF2-40B4-BE49-F238E27FC236}">
                  <a16:creationId xmlns:a16="http://schemas.microsoft.com/office/drawing/2014/main" id="{6880B01B-910D-432E-8539-51D3BB7014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8" y="2176"/>
              <a:ext cx="2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5" name="Text Box 424">
              <a:extLst>
                <a:ext uri="{FF2B5EF4-FFF2-40B4-BE49-F238E27FC236}">
                  <a16:creationId xmlns:a16="http://schemas.microsoft.com/office/drawing/2014/main" id="{1C0F925F-14E6-4588-B54D-41656978D9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32" y="2172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" name="Text Box 425">
              <a:extLst>
                <a:ext uri="{FF2B5EF4-FFF2-40B4-BE49-F238E27FC236}">
                  <a16:creationId xmlns:a16="http://schemas.microsoft.com/office/drawing/2014/main" id="{4B7A5998-71B3-4AE9-9C40-EC2EB23833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88" y="2172"/>
              <a:ext cx="24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7" name="Text Box 426">
              <a:extLst>
                <a:ext uri="{FF2B5EF4-FFF2-40B4-BE49-F238E27FC236}">
                  <a16:creationId xmlns:a16="http://schemas.microsoft.com/office/drawing/2014/main" id="{F7994FE2-F806-4F66-A5B3-3B93FCAC6A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44" y="2172"/>
              <a:ext cx="2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8" name="Text Box 427">
              <a:extLst>
                <a:ext uri="{FF2B5EF4-FFF2-40B4-BE49-F238E27FC236}">
                  <a16:creationId xmlns:a16="http://schemas.microsoft.com/office/drawing/2014/main" id="{2F362417-3F59-48BE-AD69-4CF26858A4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20" y="2176"/>
              <a:ext cx="2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9" name="Text Box 428">
              <a:extLst>
                <a:ext uri="{FF2B5EF4-FFF2-40B4-BE49-F238E27FC236}">
                  <a16:creationId xmlns:a16="http://schemas.microsoft.com/office/drawing/2014/main" id="{EAED6C60-062A-455E-84C3-5954641EC7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4" y="2168"/>
              <a:ext cx="24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30" name="Text Box 429">
              <a:extLst>
                <a:ext uri="{FF2B5EF4-FFF2-40B4-BE49-F238E27FC236}">
                  <a16:creationId xmlns:a16="http://schemas.microsoft.com/office/drawing/2014/main" id="{6E5F880A-27EC-4D10-8563-CE0AEE0457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4" y="2068"/>
              <a:ext cx="2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 i="1" dirty="0"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2" name="Text Box 431">
              <a:extLst>
                <a:ext uri="{FF2B5EF4-FFF2-40B4-BE49-F238E27FC236}">
                  <a16:creationId xmlns:a16="http://schemas.microsoft.com/office/drawing/2014/main" id="{890C09FD-46AE-461B-B238-18DD2BBEA0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7" y="199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33" name="Text Box 432">
              <a:extLst>
                <a:ext uri="{FF2B5EF4-FFF2-40B4-BE49-F238E27FC236}">
                  <a16:creationId xmlns:a16="http://schemas.microsoft.com/office/drawing/2014/main" id="{61D28268-47B4-459E-A385-9553DF0486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84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34" name="Text Box 433">
              <a:extLst>
                <a:ext uri="{FF2B5EF4-FFF2-40B4-BE49-F238E27FC236}">
                  <a16:creationId xmlns:a16="http://schemas.microsoft.com/office/drawing/2014/main" id="{2B14D134-52D0-47CE-8EC5-85E51AFA12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1" y="1689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35" name="Text Box 434">
              <a:extLst>
                <a:ext uri="{FF2B5EF4-FFF2-40B4-BE49-F238E27FC236}">
                  <a16:creationId xmlns:a16="http://schemas.microsoft.com/office/drawing/2014/main" id="{759FA6E8-6D6E-476C-BBB8-D43788D491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36" name="Text Box 435">
              <a:extLst>
                <a:ext uri="{FF2B5EF4-FFF2-40B4-BE49-F238E27FC236}">
                  <a16:creationId xmlns:a16="http://schemas.microsoft.com/office/drawing/2014/main" id="{3B24B5F6-88F7-467E-868B-F93B90BEC4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39" name="Text Box 436">
              <a:extLst>
                <a:ext uri="{FF2B5EF4-FFF2-40B4-BE49-F238E27FC236}">
                  <a16:creationId xmlns:a16="http://schemas.microsoft.com/office/drawing/2014/main" id="{632459CE-5745-43B5-A823-2AAC87CBAC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40" name="Text Box 437">
              <a:extLst>
                <a:ext uri="{FF2B5EF4-FFF2-40B4-BE49-F238E27FC236}">
                  <a16:creationId xmlns:a16="http://schemas.microsoft.com/office/drawing/2014/main" id="{8AF818E0-7971-45B7-B869-357779CDDE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41" name="Text Box 438">
              <a:extLst>
                <a:ext uri="{FF2B5EF4-FFF2-40B4-BE49-F238E27FC236}">
                  <a16:creationId xmlns:a16="http://schemas.microsoft.com/office/drawing/2014/main" id="{B2285917-4EFB-4BDD-B148-310660FD6D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42" name="Text Box 439">
              <a:extLst>
                <a:ext uri="{FF2B5EF4-FFF2-40B4-BE49-F238E27FC236}">
                  <a16:creationId xmlns:a16="http://schemas.microsoft.com/office/drawing/2014/main" id="{87FD1C5F-2ADB-4C2D-829A-8E0157AF68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43" name="Text Box 440">
              <a:extLst>
                <a:ext uri="{FF2B5EF4-FFF2-40B4-BE49-F238E27FC236}">
                  <a16:creationId xmlns:a16="http://schemas.microsoft.com/office/drawing/2014/main" id="{0CF2BB8D-2235-42AA-AC51-1426E0BF25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4" y="579"/>
              <a:ext cx="23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44" name="Text Box 441">
              <a:extLst>
                <a:ext uri="{FF2B5EF4-FFF2-40B4-BE49-F238E27FC236}">
                  <a16:creationId xmlns:a16="http://schemas.microsoft.com/office/drawing/2014/main" id="{8C3D5B8B-6E42-4C10-B4F3-07DB768D94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76" y="2304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45" name="Text Box 442">
              <a:extLst>
                <a:ext uri="{FF2B5EF4-FFF2-40B4-BE49-F238E27FC236}">
                  <a16:creationId xmlns:a16="http://schemas.microsoft.com/office/drawing/2014/main" id="{8AFAA457-65C6-4751-91CE-7D7857270D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4" y="2469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46" name="Text Box 443">
              <a:extLst>
                <a:ext uri="{FF2B5EF4-FFF2-40B4-BE49-F238E27FC236}">
                  <a16:creationId xmlns:a16="http://schemas.microsoft.com/office/drawing/2014/main" id="{48FF424D-CA14-44B1-A09F-C768A600AA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8" y="2622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47" name="Text Box 444">
              <a:extLst>
                <a:ext uri="{FF2B5EF4-FFF2-40B4-BE49-F238E27FC236}">
                  <a16:creationId xmlns:a16="http://schemas.microsoft.com/office/drawing/2014/main" id="{BE07B6D8-70B1-4F0F-807A-C6E40EBFFD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5" y="2781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48" name="Text Box 445">
              <a:extLst>
                <a:ext uri="{FF2B5EF4-FFF2-40B4-BE49-F238E27FC236}">
                  <a16:creationId xmlns:a16="http://schemas.microsoft.com/office/drawing/2014/main" id="{0A6C343B-0AAD-49B4-8777-8BD4DF058B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5" y="2946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49" name="Text Box 446">
              <a:extLst>
                <a:ext uri="{FF2B5EF4-FFF2-40B4-BE49-F238E27FC236}">
                  <a16:creationId xmlns:a16="http://schemas.microsoft.com/office/drawing/2014/main" id="{06C375F8-1132-43A8-BD71-118B929C1B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5" y="3093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50" name="Text Box 447">
              <a:extLst>
                <a:ext uri="{FF2B5EF4-FFF2-40B4-BE49-F238E27FC236}">
                  <a16:creationId xmlns:a16="http://schemas.microsoft.com/office/drawing/2014/main" id="{7EC2068C-D7EE-4E84-A493-EDB39F2019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8" y="3249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51" name="Text Box 448">
              <a:extLst>
                <a:ext uri="{FF2B5EF4-FFF2-40B4-BE49-F238E27FC236}">
                  <a16:creationId xmlns:a16="http://schemas.microsoft.com/office/drawing/2014/main" id="{1BB6489B-A1D6-492C-9561-D4CC771837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2" y="3411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52" name="Text Box 449">
              <a:extLst>
                <a:ext uri="{FF2B5EF4-FFF2-40B4-BE49-F238E27FC236}">
                  <a16:creationId xmlns:a16="http://schemas.microsoft.com/office/drawing/2014/main" id="{3045CEA2-FBA8-4A4C-AF70-20F8E35CCE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1" y="3564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53" name="Text Box 450">
              <a:extLst>
                <a:ext uri="{FF2B5EF4-FFF2-40B4-BE49-F238E27FC236}">
                  <a16:creationId xmlns:a16="http://schemas.microsoft.com/office/drawing/2014/main" id="{E4A37757-F4D5-46B6-B4DE-F2F623B2E7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1" y="3720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-10</a:t>
              </a:r>
            </a:p>
          </p:txBody>
        </p:sp>
      </p:grpSp>
      <p:grpSp>
        <p:nvGrpSpPr>
          <p:cNvPr id="460" name="Group 470">
            <a:extLst>
              <a:ext uri="{FF2B5EF4-FFF2-40B4-BE49-F238E27FC236}">
                <a16:creationId xmlns:a16="http://schemas.microsoft.com/office/drawing/2014/main" id="{9AD994C1-604C-4A4F-8524-FF81E99D0260}"/>
              </a:ext>
            </a:extLst>
          </p:cNvPr>
          <p:cNvGrpSpPr>
            <a:grpSpLocks/>
          </p:cNvGrpSpPr>
          <p:nvPr/>
        </p:nvGrpSpPr>
        <p:grpSpPr bwMode="auto">
          <a:xfrm>
            <a:off x="304802" y="558006"/>
            <a:ext cx="4635557" cy="747712"/>
            <a:chOff x="106" y="2934"/>
            <a:chExt cx="2936" cy="471"/>
          </a:xfrm>
        </p:grpSpPr>
        <p:grpSp>
          <p:nvGrpSpPr>
            <p:cNvPr id="461" name="Group 468">
              <a:extLst>
                <a:ext uri="{FF2B5EF4-FFF2-40B4-BE49-F238E27FC236}">
                  <a16:creationId xmlns:a16="http://schemas.microsoft.com/office/drawing/2014/main" id="{B60F3A01-76AC-4CE3-8C5C-E9E8B781DE8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84" y="2934"/>
              <a:ext cx="1558" cy="471"/>
              <a:chOff x="1460" y="2658"/>
              <a:chExt cx="1558" cy="471"/>
            </a:xfrm>
          </p:grpSpPr>
          <p:sp>
            <p:nvSpPr>
              <p:cNvPr id="463" name="Text Box 456">
                <a:extLst>
                  <a:ext uri="{FF2B5EF4-FFF2-40B4-BE49-F238E27FC236}">
                    <a16:creationId xmlns:a16="http://schemas.microsoft.com/office/drawing/2014/main" id="{E620CDDB-0058-4338-B60A-B4E424ADD96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70" y="2658"/>
                <a:ext cx="124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          </a:t>
                </a:r>
                <a:r>
                  <a:rPr lang="en-GB" altLang="en-US" sz="1800" dirty="0">
                    <a:latin typeface="Comic Sans MS" panose="030F0702030302020204" pitchFamily="66" charset="0"/>
                  </a:rPr>
                  <a:t> 2x – y = 8</a:t>
                </a:r>
              </a:p>
            </p:txBody>
          </p:sp>
          <p:sp>
            <p:nvSpPr>
              <p:cNvPr id="464" name="Text Box 457">
                <a:extLst>
                  <a:ext uri="{FF2B5EF4-FFF2-40B4-BE49-F238E27FC236}">
                    <a16:creationId xmlns:a16="http://schemas.microsoft.com/office/drawing/2014/main" id="{5643034A-E3D8-4E0B-B7FA-D6569AE0662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98" y="2898"/>
                <a:ext cx="72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800" dirty="0">
                    <a:latin typeface="Comic Sans MS" panose="030F0702030302020204" pitchFamily="66" charset="0"/>
                  </a:rPr>
                  <a:t>x – y = 1</a:t>
                </a:r>
              </a:p>
            </p:txBody>
          </p:sp>
          <p:sp>
            <p:nvSpPr>
              <p:cNvPr id="466" name="Text Box 466">
                <a:extLst>
                  <a:ext uri="{FF2B5EF4-FFF2-40B4-BE49-F238E27FC236}">
                    <a16:creationId xmlns:a16="http://schemas.microsoft.com/office/drawing/2014/main" id="{47580670-6CE3-491D-852B-0AE5D7F5278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60" y="2670"/>
                <a:ext cx="92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Solve</a:t>
                </a:r>
              </a:p>
            </p:txBody>
          </p:sp>
        </p:grpSp>
        <p:sp>
          <p:nvSpPr>
            <p:cNvPr id="462" name="Text Box 469">
              <a:extLst>
                <a:ext uri="{FF2B5EF4-FFF2-40B4-BE49-F238E27FC236}">
                  <a16:creationId xmlns:a16="http://schemas.microsoft.com/office/drawing/2014/main" id="{D340953B-DDB1-4F6A-A3D2-C6111534C7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" y="2962"/>
              <a:ext cx="852" cy="231"/>
            </a:xfrm>
            <a:prstGeom prst="rect">
              <a:avLst/>
            </a:prstGeom>
            <a:solidFill>
              <a:srgbClr val="FF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800">
                  <a:latin typeface="Comic Sans MS" panose="030F0702030302020204" pitchFamily="66" charset="0"/>
                </a:rPr>
                <a:t>Example 1</a:t>
              </a:r>
            </a:p>
          </p:txBody>
        </p:sp>
      </p:grpSp>
      <p:grpSp>
        <p:nvGrpSpPr>
          <p:cNvPr id="467" name="Group 473">
            <a:extLst>
              <a:ext uri="{FF2B5EF4-FFF2-40B4-BE49-F238E27FC236}">
                <a16:creationId xmlns:a16="http://schemas.microsoft.com/office/drawing/2014/main" id="{04B3A7A3-E6AB-46FA-95F5-929DD22F2B20}"/>
              </a:ext>
            </a:extLst>
          </p:cNvPr>
          <p:cNvGrpSpPr>
            <a:grpSpLocks/>
          </p:cNvGrpSpPr>
          <p:nvPr/>
        </p:nvGrpSpPr>
        <p:grpSpPr bwMode="auto">
          <a:xfrm>
            <a:off x="6072366" y="6015494"/>
            <a:ext cx="153987" cy="139700"/>
            <a:chOff x="1015" y="2056"/>
            <a:chExt cx="97" cy="88"/>
          </a:xfrm>
        </p:grpSpPr>
        <p:sp>
          <p:nvSpPr>
            <p:cNvPr id="468" name="Line 471">
              <a:extLst>
                <a:ext uri="{FF2B5EF4-FFF2-40B4-BE49-F238E27FC236}">
                  <a16:creationId xmlns:a16="http://schemas.microsoft.com/office/drawing/2014/main" id="{01334031-9C05-4D5D-9437-DA4E142D90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15" y="2062"/>
              <a:ext cx="92" cy="76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69" name="Line 472">
              <a:extLst>
                <a:ext uri="{FF2B5EF4-FFF2-40B4-BE49-F238E27FC236}">
                  <a16:creationId xmlns:a16="http://schemas.microsoft.com/office/drawing/2014/main" id="{4F23A040-9AB0-4D3A-AB4B-3630B7F50B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4" y="2056"/>
              <a:ext cx="88" cy="88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70" name="Group 474">
            <a:extLst>
              <a:ext uri="{FF2B5EF4-FFF2-40B4-BE49-F238E27FC236}">
                <a16:creationId xmlns:a16="http://schemas.microsoft.com/office/drawing/2014/main" id="{10F9A78C-9518-4964-BD83-12A7458A0BE3}"/>
              </a:ext>
            </a:extLst>
          </p:cNvPr>
          <p:cNvGrpSpPr>
            <a:grpSpLocks/>
          </p:cNvGrpSpPr>
          <p:nvPr/>
        </p:nvGrpSpPr>
        <p:grpSpPr bwMode="auto">
          <a:xfrm>
            <a:off x="7049506" y="4036199"/>
            <a:ext cx="153988" cy="139700"/>
            <a:chOff x="1015" y="2056"/>
            <a:chExt cx="97" cy="88"/>
          </a:xfrm>
        </p:grpSpPr>
        <p:sp>
          <p:nvSpPr>
            <p:cNvPr id="471" name="Line 475">
              <a:extLst>
                <a:ext uri="{FF2B5EF4-FFF2-40B4-BE49-F238E27FC236}">
                  <a16:creationId xmlns:a16="http://schemas.microsoft.com/office/drawing/2014/main" id="{005B1AB3-A93D-43EA-8ABF-0B9C166A83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15" y="2062"/>
              <a:ext cx="92" cy="76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72" name="Line 476">
              <a:extLst>
                <a:ext uri="{FF2B5EF4-FFF2-40B4-BE49-F238E27FC236}">
                  <a16:creationId xmlns:a16="http://schemas.microsoft.com/office/drawing/2014/main" id="{14D01DEC-C4AB-4A5D-8BE2-3574CEC767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4" y="2056"/>
              <a:ext cx="88" cy="88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09" name="Group 6">
            <a:extLst>
              <a:ext uri="{FF2B5EF4-FFF2-40B4-BE49-F238E27FC236}">
                <a16:creationId xmlns:a16="http://schemas.microsoft.com/office/drawing/2014/main" id="{175B0DB6-A34B-4ABE-8694-EAE06FD5765D}"/>
              </a:ext>
            </a:extLst>
          </p:cNvPr>
          <p:cNvGrpSpPr>
            <a:grpSpLocks/>
          </p:cNvGrpSpPr>
          <p:nvPr/>
        </p:nvGrpSpPr>
        <p:grpSpPr bwMode="auto">
          <a:xfrm>
            <a:off x="189885" y="1226656"/>
            <a:ext cx="3336986" cy="1258121"/>
            <a:chOff x="1594" y="1289"/>
            <a:chExt cx="3531" cy="519"/>
          </a:xfrm>
        </p:grpSpPr>
        <p:sp>
          <p:nvSpPr>
            <p:cNvPr id="510" name="Rectangle 7">
              <a:extLst>
                <a:ext uri="{FF2B5EF4-FFF2-40B4-BE49-F238E27FC236}">
                  <a16:creationId xmlns:a16="http://schemas.microsoft.com/office/drawing/2014/main" id="{AD9AF7BC-C229-472C-B8A1-12B0D5294A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4" y="1289"/>
              <a:ext cx="3531" cy="51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 sz="2400">
                <a:latin typeface="Comic Sans MS" panose="030F0702030302020204" pitchFamily="66" charset="0"/>
              </a:endParaRPr>
            </a:p>
          </p:txBody>
        </p:sp>
        <p:sp>
          <p:nvSpPr>
            <p:cNvPr id="511" name="Text Box 8">
              <a:extLst>
                <a:ext uri="{FF2B5EF4-FFF2-40B4-BE49-F238E27FC236}">
                  <a16:creationId xmlns:a16="http://schemas.microsoft.com/office/drawing/2014/main" id="{49CE009A-6708-44D2-A468-28FDE03DB8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9" y="1298"/>
              <a:ext cx="3336" cy="495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sz="2400" dirty="0">
                  <a:latin typeface="Comic Sans MS" panose="030F0702030302020204" pitchFamily="66" charset="0"/>
                </a:rPr>
                <a:t>Graph the straight line with 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equation </a:t>
              </a:r>
            </a:p>
            <a:p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2</a:t>
              </a:r>
              <a:r>
                <a:rPr lang="en-GB" sz="2400" i="1" dirty="0">
                  <a:latin typeface="Comic Sans MS" panose="030F0702030302020204" pitchFamily="66" charset="0"/>
                </a:rPr>
                <a:t>x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 </a:t>
              </a:r>
              <a:r>
                <a:rPr lang="en-GB" dirty="0">
                  <a:latin typeface="Comic Sans MS" panose="030F0702030302020204" pitchFamily="66" charset="0"/>
                </a:rPr>
                <a:t>-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 </a:t>
              </a:r>
              <a:r>
                <a:rPr lang="en-GB" sz="2400" i="1" dirty="0">
                  <a:latin typeface="Comic Sans MS" panose="030F0702030302020204" pitchFamily="66" charset="0"/>
                </a:rPr>
                <a:t>y </a:t>
              </a:r>
              <a:r>
                <a:rPr lang="en-GB" sz="2400" dirty="0">
                  <a:latin typeface="Comic Sans MS" panose="030F0702030302020204" pitchFamily="66" charset="0"/>
                </a:rPr>
                <a:t>= 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8.</a:t>
              </a:r>
            </a:p>
          </p:txBody>
        </p:sp>
      </p:grpSp>
      <p:sp>
        <p:nvSpPr>
          <p:cNvPr id="513" name="31 Rectángulo">
            <a:extLst>
              <a:ext uri="{FF2B5EF4-FFF2-40B4-BE49-F238E27FC236}">
                <a16:creationId xmlns:a16="http://schemas.microsoft.com/office/drawing/2014/main" id="{850F81E7-B64D-41DD-8D9A-2407659EE468}"/>
              </a:ext>
            </a:extLst>
          </p:cNvPr>
          <p:cNvSpPr/>
          <p:nvPr/>
        </p:nvSpPr>
        <p:spPr>
          <a:xfrm>
            <a:off x="241575" y="3887737"/>
            <a:ext cx="32189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The y-intercept is found by letting x = 0</a:t>
            </a:r>
          </a:p>
        </p:txBody>
      </p:sp>
      <p:sp>
        <p:nvSpPr>
          <p:cNvPr id="514" name="Text Box 10">
            <a:extLst>
              <a:ext uri="{FF2B5EF4-FFF2-40B4-BE49-F238E27FC236}">
                <a16:creationId xmlns:a16="http://schemas.microsoft.com/office/drawing/2014/main" id="{D6FAF192-F6F2-4F3C-BB28-DE3B8891C0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409" y="4922649"/>
            <a:ext cx="15520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i="1" dirty="0">
                <a:latin typeface="Comic Sans MS" panose="030F0702030302020204" pitchFamily="66" charset="0"/>
              </a:rPr>
              <a:t>2x</a:t>
            </a:r>
            <a:r>
              <a:rPr lang="en-GB" sz="2400" dirty="0">
                <a:latin typeface="Comic Sans MS" panose="030F0702030302020204" pitchFamily="66" charset="0"/>
              </a:rPr>
              <a:t> - </a:t>
            </a:r>
            <a:r>
              <a:rPr lang="en-GB" sz="2400" i="1" dirty="0">
                <a:latin typeface="Comic Sans MS" panose="030F0702030302020204" pitchFamily="66" charset="0"/>
              </a:rPr>
              <a:t>y</a:t>
            </a:r>
            <a:r>
              <a:rPr lang="en-GB" sz="2400" dirty="0">
                <a:latin typeface="Comic Sans MS" panose="030F0702030302020204" pitchFamily="66" charset="0"/>
              </a:rPr>
              <a:t> = 8</a:t>
            </a:r>
          </a:p>
        </p:txBody>
      </p:sp>
      <p:pic>
        <p:nvPicPr>
          <p:cNvPr id="515" name="Picture 514">
            <a:extLst>
              <a:ext uri="{FF2B5EF4-FFF2-40B4-BE49-F238E27FC236}">
                <a16:creationId xmlns:a16="http://schemas.microsoft.com/office/drawing/2014/main" id="{CBE0E469-7145-48FC-B940-6276C198466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1"/>
          <a:stretch/>
        </p:blipFill>
        <p:spPr>
          <a:xfrm>
            <a:off x="569401" y="4922649"/>
            <a:ext cx="2379456" cy="2266504"/>
          </a:xfrm>
          <a:prstGeom prst="rect">
            <a:avLst/>
          </a:prstGeom>
        </p:spPr>
      </p:pic>
      <p:sp>
        <p:nvSpPr>
          <p:cNvPr id="516" name="21 Rectángulo">
            <a:extLst>
              <a:ext uri="{FF2B5EF4-FFF2-40B4-BE49-F238E27FC236}">
                <a16:creationId xmlns:a16="http://schemas.microsoft.com/office/drawing/2014/main" id="{64E18443-BFF6-4D80-8336-313AAECC01CF}"/>
              </a:ext>
            </a:extLst>
          </p:cNvPr>
          <p:cNvSpPr/>
          <p:nvPr/>
        </p:nvSpPr>
        <p:spPr>
          <a:xfrm>
            <a:off x="269071" y="5753022"/>
            <a:ext cx="327846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The y-intercept is (0, -8).</a:t>
            </a:r>
          </a:p>
        </p:txBody>
      </p:sp>
      <p:sp>
        <p:nvSpPr>
          <p:cNvPr id="517" name="Text Box 19">
            <a:extLst>
              <a:ext uri="{FF2B5EF4-FFF2-40B4-BE49-F238E27FC236}">
                <a16:creationId xmlns:a16="http://schemas.microsoft.com/office/drawing/2014/main" id="{443A86D2-B455-4D56-8B06-95C8C4A508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2" y="4558905"/>
            <a:ext cx="218040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omic Sans MS" panose="030F0702030302020204" pitchFamily="66" charset="0"/>
              </a:rPr>
              <a:t>Cover up method</a:t>
            </a:r>
          </a:p>
        </p:txBody>
      </p:sp>
      <p:sp>
        <p:nvSpPr>
          <p:cNvPr id="519" name="Text Box 10">
            <a:extLst>
              <a:ext uri="{FF2B5EF4-FFF2-40B4-BE49-F238E27FC236}">
                <a16:creationId xmlns:a16="http://schemas.microsoft.com/office/drawing/2014/main" id="{0DE1FDDB-77C9-46B3-83C0-096CA94B67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9851" y="5335782"/>
            <a:ext cx="10214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i="1" dirty="0">
                <a:latin typeface="Comic Sans MS" panose="030F0702030302020204" pitchFamily="66" charset="0"/>
              </a:rPr>
              <a:t>y</a:t>
            </a:r>
            <a:r>
              <a:rPr lang="en-GB" sz="2400" dirty="0">
                <a:latin typeface="Comic Sans MS" panose="030F0702030302020204" pitchFamily="66" charset="0"/>
              </a:rPr>
              <a:t> = -8</a:t>
            </a:r>
          </a:p>
        </p:txBody>
      </p:sp>
      <p:sp>
        <p:nvSpPr>
          <p:cNvPr id="496" name="Freeform 481">
            <a:extLst>
              <a:ext uri="{FF2B5EF4-FFF2-40B4-BE49-F238E27FC236}">
                <a16:creationId xmlns:a16="http://schemas.microsoft.com/office/drawing/2014/main" id="{1D0652FE-59E7-4B82-B4E5-947453FADE61}"/>
              </a:ext>
            </a:extLst>
          </p:cNvPr>
          <p:cNvSpPr>
            <a:spLocks/>
          </p:cNvSpPr>
          <p:nvPr/>
        </p:nvSpPr>
        <p:spPr bwMode="auto">
          <a:xfrm>
            <a:off x="5875516" y="1387932"/>
            <a:ext cx="2632075" cy="5245100"/>
          </a:xfrm>
          <a:custGeom>
            <a:avLst/>
            <a:gdLst>
              <a:gd name="T0" fmla="*/ 0 w 1658"/>
              <a:gd name="T1" fmla="*/ 5245100 h 3304"/>
              <a:gd name="T2" fmla="*/ 2632075 w 1658"/>
              <a:gd name="T3" fmla="*/ 0 h 3304"/>
              <a:gd name="T4" fmla="*/ 0 60000 65536"/>
              <a:gd name="T5" fmla="*/ 0 60000 65536"/>
              <a:gd name="T6" fmla="*/ 0 w 1658"/>
              <a:gd name="T7" fmla="*/ 0 h 3304"/>
              <a:gd name="T8" fmla="*/ 1658 w 1658"/>
              <a:gd name="T9" fmla="*/ 3304 h 330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58" h="3304">
                <a:moveTo>
                  <a:pt x="0" y="3304"/>
                </a:moveTo>
                <a:lnTo>
                  <a:pt x="1658" y="0"/>
                </a:lnTo>
              </a:path>
            </a:pathLst>
          </a:custGeom>
          <a:noFill/>
          <a:ln w="28575" cmpd="sng">
            <a:solidFill>
              <a:schemeClr val="accent2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7" name="Text Box 430">
            <a:extLst>
              <a:ext uri="{FF2B5EF4-FFF2-40B4-BE49-F238E27FC236}">
                <a16:creationId xmlns:a16="http://schemas.microsoft.com/office/drawing/2014/main" id="{4D7ED14F-33C9-4E05-B550-AF663E1D2A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4428" y="1200608"/>
            <a:ext cx="323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i="1" dirty="0">
                <a:cs typeface="Times New Roman" panose="02020603050405020304" pitchFamily="18" charset="0"/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2293481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" grpId="0"/>
      <p:bldP spid="514" grpId="0"/>
      <p:bldP spid="516" grpId="0"/>
      <p:bldP spid="517" grpId="0"/>
      <p:bldP spid="5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Text Box 9">
            <a:extLst>
              <a:ext uri="{FF2B5EF4-FFF2-40B4-BE49-F238E27FC236}">
                <a16:creationId xmlns:a16="http://schemas.microsoft.com/office/drawing/2014/main" id="{9A41D1D1-931D-4918-9E27-10C241154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038" y="2570545"/>
            <a:ext cx="321891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The easiest way to graph lines given in </a:t>
            </a:r>
            <a:r>
              <a:rPr lang="en-GB" sz="2000" b="1" dirty="0">
                <a:solidFill>
                  <a:srgbClr val="FF6600"/>
                </a:solidFill>
                <a:latin typeface="Comic Sans MS" panose="030F0702030302020204" pitchFamily="66" charset="0"/>
              </a:rPr>
              <a:t>general form </a:t>
            </a:r>
            <a:r>
              <a:rPr lang="en-GB" sz="2000" dirty="0">
                <a:latin typeface="Comic Sans MS" panose="030F0702030302020204" pitchFamily="66" charset="0"/>
              </a:rPr>
              <a:t>is to use the axes intercepts:</a:t>
            </a:r>
          </a:p>
        </p:txBody>
      </p:sp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24E6E5-D104-4361-B164-91C350284AF4}"/>
              </a:ext>
            </a:extLst>
          </p:cNvPr>
          <p:cNvSpPr txBox="1"/>
          <p:nvPr/>
        </p:nvSpPr>
        <p:spPr>
          <a:xfrm>
            <a:off x="110947" y="105506"/>
            <a:ext cx="79315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altLang="en-US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Graphical Solution of Simultaneous Equations</a:t>
            </a:r>
          </a:p>
        </p:txBody>
      </p:sp>
      <p:grpSp>
        <p:nvGrpSpPr>
          <p:cNvPr id="6" name="Group 2">
            <a:extLst>
              <a:ext uri="{FF2B5EF4-FFF2-40B4-BE49-F238E27FC236}">
                <a16:creationId xmlns:a16="http://schemas.microsoft.com/office/drawing/2014/main" id="{38BA3697-174F-47FA-83C4-E0ACCF9BBA50}"/>
              </a:ext>
            </a:extLst>
          </p:cNvPr>
          <p:cNvGrpSpPr>
            <a:grpSpLocks/>
          </p:cNvGrpSpPr>
          <p:nvPr/>
        </p:nvGrpSpPr>
        <p:grpSpPr bwMode="auto">
          <a:xfrm>
            <a:off x="3375203" y="1408570"/>
            <a:ext cx="5657850" cy="5357813"/>
            <a:chOff x="1064" y="499"/>
            <a:chExt cx="3564" cy="3375"/>
          </a:xfrm>
        </p:grpSpPr>
        <p:grpSp>
          <p:nvGrpSpPr>
            <p:cNvPr id="7" name="Group 3">
              <a:extLst>
                <a:ext uri="{FF2B5EF4-FFF2-40B4-BE49-F238E27FC236}">
                  <a16:creationId xmlns:a16="http://schemas.microsoft.com/office/drawing/2014/main" id="{588BC7E9-8554-49F3-BE52-C82DDCC4A22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1244" y="616"/>
              <a:chExt cx="3140" cy="3140"/>
            </a:xfrm>
          </p:grpSpPr>
          <p:grpSp>
            <p:nvGrpSpPr>
              <p:cNvPr id="54" name="Group 4">
                <a:extLst>
                  <a:ext uri="{FF2B5EF4-FFF2-40B4-BE49-F238E27FC236}">
                    <a16:creationId xmlns:a16="http://schemas.microsoft.com/office/drawing/2014/main" id="{F9012A07-4270-411B-A0DC-ED69A96BFF0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57" name="Rectangle 5">
                  <a:extLst>
                    <a:ext uri="{FF2B5EF4-FFF2-40B4-BE49-F238E27FC236}">
                      <a16:creationId xmlns:a16="http://schemas.microsoft.com/office/drawing/2014/main" id="{56535FD5-E0C0-4493-8D3F-6BE1BDBCC3B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8" name="Rectangle 6">
                  <a:extLst>
                    <a:ext uri="{FF2B5EF4-FFF2-40B4-BE49-F238E27FC236}">
                      <a16:creationId xmlns:a16="http://schemas.microsoft.com/office/drawing/2014/main" id="{604D507E-4835-44C0-A2E7-764D8110025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" name="Rectangle 7">
                  <a:extLst>
                    <a:ext uri="{FF2B5EF4-FFF2-40B4-BE49-F238E27FC236}">
                      <a16:creationId xmlns:a16="http://schemas.microsoft.com/office/drawing/2014/main" id="{369EC289-596D-4124-9EF0-9D8DF10C98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0" name="Rectangle 8">
                  <a:extLst>
                    <a:ext uri="{FF2B5EF4-FFF2-40B4-BE49-F238E27FC236}">
                      <a16:creationId xmlns:a16="http://schemas.microsoft.com/office/drawing/2014/main" id="{0C7589A0-1C4B-4535-870F-C74F9119464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1" name="Rectangle 9">
                  <a:extLst>
                    <a:ext uri="{FF2B5EF4-FFF2-40B4-BE49-F238E27FC236}">
                      <a16:creationId xmlns:a16="http://schemas.microsoft.com/office/drawing/2014/main" id="{C2A8D906-3C74-468C-A4CC-BF6F0B9795F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2" name="Rectangle 10">
                  <a:extLst>
                    <a:ext uri="{FF2B5EF4-FFF2-40B4-BE49-F238E27FC236}">
                      <a16:creationId xmlns:a16="http://schemas.microsoft.com/office/drawing/2014/main" id="{F455BB35-488A-42BA-B388-0F5E2D0C19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3" name="Rectangle 11">
                  <a:extLst>
                    <a:ext uri="{FF2B5EF4-FFF2-40B4-BE49-F238E27FC236}">
                      <a16:creationId xmlns:a16="http://schemas.microsoft.com/office/drawing/2014/main" id="{A4AA34C1-2887-414A-9CBF-2C8E0C893F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4" name="Rectangle 12">
                  <a:extLst>
                    <a:ext uri="{FF2B5EF4-FFF2-40B4-BE49-F238E27FC236}">
                      <a16:creationId xmlns:a16="http://schemas.microsoft.com/office/drawing/2014/main" id="{68F9B744-AB10-4F3E-BC6C-0D23B1D317A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5" name="Rectangle 13">
                  <a:extLst>
                    <a:ext uri="{FF2B5EF4-FFF2-40B4-BE49-F238E27FC236}">
                      <a16:creationId xmlns:a16="http://schemas.microsoft.com/office/drawing/2014/main" id="{B375D51E-6F40-485D-B2AC-B85AB5F6E0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6" name="Rectangle 14">
                  <a:extLst>
                    <a:ext uri="{FF2B5EF4-FFF2-40B4-BE49-F238E27FC236}">
                      <a16:creationId xmlns:a16="http://schemas.microsoft.com/office/drawing/2014/main" id="{AE2C62FE-0030-4749-B4C9-6E8A13B2EEF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7" name="Rectangle 15">
                  <a:extLst>
                    <a:ext uri="{FF2B5EF4-FFF2-40B4-BE49-F238E27FC236}">
                      <a16:creationId xmlns:a16="http://schemas.microsoft.com/office/drawing/2014/main" id="{D80C0D2D-6B09-4A0F-B4BA-528413D775F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8" name="Rectangle 16">
                  <a:extLst>
                    <a:ext uri="{FF2B5EF4-FFF2-40B4-BE49-F238E27FC236}">
                      <a16:creationId xmlns:a16="http://schemas.microsoft.com/office/drawing/2014/main" id="{C600E1DB-AD3E-4298-8611-6106B5F261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9" name="Rectangle 17">
                  <a:extLst>
                    <a:ext uri="{FF2B5EF4-FFF2-40B4-BE49-F238E27FC236}">
                      <a16:creationId xmlns:a16="http://schemas.microsoft.com/office/drawing/2014/main" id="{03812A74-991C-4BBE-BE4B-7D3DF7449C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0" name="Rectangle 18">
                  <a:extLst>
                    <a:ext uri="{FF2B5EF4-FFF2-40B4-BE49-F238E27FC236}">
                      <a16:creationId xmlns:a16="http://schemas.microsoft.com/office/drawing/2014/main" id="{EC815D01-FC79-4206-9B94-DE2E698C34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1" name="Rectangle 19">
                  <a:extLst>
                    <a:ext uri="{FF2B5EF4-FFF2-40B4-BE49-F238E27FC236}">
                      <a16:creationId xmlns:a16="http://schemas.microsoft.com/office/drawing/2014/main" id="{54E4120B-09DE-4C91-9889-1055779428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2" name="Rectangle 20">
                  <a:extLst>
                    <a:ext uri="{FF2B5EF4-FFF2-40B4-BE49-F238E27FC236}">
                      <a16:creationId xmlns:a16="http://schemas.microsoft.com/office/drawing/2014/main" id="{F82B9E25-756C-4081-A71D-9E82BCF6B8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3" name="Rectangle 21">
                  <a:extLst>
                    <a:ext uri="{FF2B5EF4-FFF2-40B4-BE49-F238E27FC236}">
                      <a16:creationId xmlns:a16="http://schemas.microsoft.com/office/drawing/2014/main" id="{EA90D357-B76A-450A-A066-BDA913D784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4" name="Rectangle 22">
                  <a:extLst>
                    <a:ext uri="{FF2B5EF4-FFF2-40B4-BE49-F238E27FC236}">
                      <a16:creationId xmlns:a16="http://schemas.microsoft.com/office/drawing/2014/main" id="{2C738EBA-84DD-4DCE-8539-2A95576FE40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5" name="Rectangle 23">
                  <a:extLst>
                    <a:ext uri="{FF2B5EF4-FFF2-40B4-BE49-F238E27FC236}">
                      <a16:creationId xmlns:a16="http://schemas.microsoft.com/office/drawing/2014/main" id="{2C39AD46-8E8B-42D4-85D6-AE4F0DCBB5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6" name="Rectangle 24">
                  <a:extLst>
                    <a:ext uri="{FF2B5EF4-FFF2-40B4-BE49-F238E27FC236}">
                      <a16:creationId xmlns:a16="http://schemas.microsoft.com/office/drawing/2014/main" id="{8B4CEB09-A203-48DF-B7D7-1A32688BD7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7" name="Rectangle 25">
                  <a:extLst>
                    <a:ext uri="{FF2B5EF4-FFF2-40B4-BE49-F238E27FC236}">
                      <a16:creationId xmlns:a16="http://schemas.microsoft.com/office/drawing/2014/main" id="{1871DBAA-A4C1-43C9-9F74-6884B5F5CD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8" name="Rectangle 26">
                  <a:extLst>
                    <a:ext uri="{FF2B5EF4-FFF2-40B4-BE49-F238E27FC236}">
                      <a16:creationId xmlns:a16="http://schemas.microsoft.com/office/drawing/2014/main" id="{06C5492A-D15B-4683-89A3-65D6315A48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9" name="Rectangle 27">
                  <a:extLst>
                    <a:ext uri="{FF2B5EF4-FFF2-40B4-BE49-F238E27FC236}">
                      <a16:creationId xmlns:a16="http://schemas.microsoft.com/office/drawing/2014/main" id="{8366180C-17C9-4E9F-A615-5CB1DC2A5FA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0" name="Rectangle 28">
                  <a:extLst>
                    <a:ext uri="{FF2B5EF4-FFF2-40B4-BE49-F238E27FC236}">
                      <a16:creationId xmlns:a16="http://schemas.microsoft.com/office/drawing/2014/main" id="{6640E685-0F85-44DB-838E-0AD8F92654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1" name="Rectangle 29">
                  <a:extLst>
                    <a:ext uri="{FF2B5EF4-FFF2-40B4-BE49-F238E27FC236}">
                      <a16:creationId xmlns:a16="http://schemas.microsoft.com/office/drawing/2014/main" id="{BEFE6724-2C5C-4063-828A-DCCCE6483C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2" name="Rectangle 30">
                  <a:extLst>
                    <a:ext uri="{FF2B5EF4-FFF2-40B4-BE49-F238E27FC236}">
                      <a16:creationId xmlns:a16="http://schemas.microsoft.com/office/drawing/2014/main" id="{D0B44CB5-4909-400A-9158-635C38448C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3" name="Rectangle 31">
                  <a:extLst>
                    <a:ext uri="{FF2B5EF4-FFF2-40B4-BE49-F238E27FC236}">
                      <a16:creationId xmlns:a16="http://schemas.microsoft.com/office/drawing/2014/main" id="{E7C7E329-D346-4979-A418-CE0F15C748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4" name="Rectangle 32">
                  <a:extLst>
                    <a:ext uri="{FF2B5EF4-FFF2-40B4-BE49-F238E27FC236}">
                      <a16:creationId xmlns:a16="http://schemas.microsoft.com/office/drawing/2014/main" id="{E79BC220-AAD8-4009-A699-5E9711CF7B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5" name="Rectangle 33">
                  <a:extLst>
                    <a:ext uri="{FF2B5EF4-FFF2-40B4-BE49-F238E27FC236}">
                      <a16:creationId xmlns:a16="http://schemas.microsoft.com/office/drawing/2014/main" id="{11275826-CF4D-405A-B2B7-258D35DB8E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6" name="Rectangle 34">
                  <a:extLst>
                    <a:ext uri="{FF2B5EF4-FFF2-40B4-BE49-F238E27FC236}">
                      <a16:creationId xmlns:a16="http://schemas.microsoft.com/office/drawing/2014/main" id="{54359F26-EF5D-4A05-9B56-8B4AC7051B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7" name="Rectangle 35">
                  <a:extLst>
                    <a:ext uri="{FF2B5EF4-FFF2-40B4-BE49-F238E27FC236}">
                      <a16:creationId xmlns:a16="http://schemas.microsoft.com/office/drawing/2014/main" id="{6A68AB99-7A66-4FAD-A57E-10469E4CBE4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8" name="Rectangle 36">
                  <a:extLst>
                    <a:ext uri="{FF2B5EF4-FFF2-40B4-BE49-F238E27FC236}">
                      <a16:creationId xmlns:a16="http://schemas.microsoft.com/office/drawing/2014/main" id="{D1E83C27-1F5D-4AB8-8F84-FA86B59929F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9" name="Rectangle 37">
                  <a:extLst>
                    <a:ext uri="{FF2B5EF4-FFF2-40B4-BE49-F238E27FC236}">
                      <a16:creationId xmlns:a16="http://schemas.microsoft.com/office/drawing/2014/main" id="{421C94B4-1304-42B5-93C9-78B2318B0C9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0" name="Rectangle 38">
                  <a:extLst>
                    <a:ext uri="{FF2B5EF4-FFF2-40B4-BE49-F238E27FC236}">
                      <a16:creationId xmlns:a16="http://schemas.microsoft.com/office/drawing/2014/main" id="{2A758004-D0F0-46BB-8DD9-D0ACAABFB3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1" name="Rectangle 39">
                  <a:extLst>
                    <a:ext uri="{FF2B5EF4-FFF2-40B4-BE49-F238E27FC236}">
                      <a16:creationId xmlns:a16="http://schemas.microsoft.com/office/drawing/2014/main" id="{87CAF77F-9080-4A4D-A0A7-35711C5CFFD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2" name="Rectangle 40">
                  <a:extLst>
                    <a:ext uri="{FF2B5EF4-FFF2-40B4-BE49-F238E27FC236}">
                      <a16:creationId xmlns:a16="http://schemas.microsoft.com/office/drawing/2014/main" id="{F3C69E67-234D-4C3F-AEBD-62AA4840127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3" name="Rectangle 41">
                  <a:extLst>
                    <a:ext uri="{FF2B5EF4-FFF2-40B4-BE49-F238E27FC236}">
                      <a16:creationId xmlns:a16="http://schemas.microsoft.com/office/drawing/2014/main" id="{1D1E1C4D-3FC7-4C5F-8F7C-DEF9F9F2A7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4" name="Rectangle 42">
                  <a:extLst>
                    <a:ext uri="{FF2B5EF4-FFF2-40B4-BE49-F238E27FC236}">
                      <a16:creationId xmlns:a16="http://schemas.microsoft.com/office/drawing/2014/main" id="{9590FB79-0FB5-4E13-9C02-8E11CC4D15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5" name="Rectangle 43">
                  <a:extLst>
                    <a:ext uri="{FF2B5EF4-FFF2-40B4-BE49-F238E27FC236}">
                      <a16:creationId xmlns:a16="http://schemas.microsoft.com/office/drawing/2014/main" id="{61DADD21-A46D-489E-8C7B-E035F308289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6" name="Rectangle 44">
                  <a:extLst>
                    <a:ext uri="{FF2B5EF4-FFF2-40B4-BE49-F238E27FC236}">
                      <a16:creationId xmlns:a16="http://schemas.microsoft.com/office/drawing/2014/main" id="{D6E0560A-2030-471F-9552-C7178A46F7C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7" name="Rectangle 45">
                  <a:extLst>
                    <a:ext uri="{FF2B5EF4-FFF2-40B4-BE49-F238E27FC236}">
                      <a16:creationId xmlns:a16="http://schemas.microsoft.com/office/drawing/2014/main" id="{4CD30E06-74B9-4D5A-8D5C-0A88D9F123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8" name="Rectangle 46">
                  <a:extLst>
                    <a:ext uri="{FF2B5EF4-FFF2-40B4-BE49-F238E27FC236}">
                      <a16:creationId xmlns:a16="http://schemas.microsoft.com/office/drawing/2014/main" id="{5E31CC96-BFD2-463C-B9AE-28FB7D1492B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9" name="Rectangle 47">
                  <a:extLst>
                    <a:ext uri="{FF2B5EF4-FFF2-40B4-BE49-F238E27FC236}">
                      <a16:creationId xmlns:a16="http://schemas.microsoft.com/office/drawing/2014/main" id="{9B6AA967-D802-4294-93F9-308312F9C7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0" name="Rectangle 48">
                  <a:extLst>
                    <a:ext uri="{FF2B5EF4-FFF2-40B4-BE49-F238E27FC236}">
                      <a16:creationId xmlns:a16="http://schemas.microsoft.com/office/drawing/2014/main" id="{07DE222F-EF40-444B-8B8D-56A089D032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1" name="Rectangle 49">
                  <a:extLst>
                    <a:ext uri="{FF2B5EF4-FFF2-40B4-BE49-F238E27FC236}">
                      <a16:creationId xmlns:a16="http://schemas.microsoft.com/office/drawing/2014/main" id="{95A82951-878C-40B1-AECA-5F22C8DBD3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2" name="Rectangle 50">
                  <a:extLst>
                    <a:ext uri="{FF2B5EF4-FFF2-40B4-BE49-F238E27FC236}">
                      <a16:creationId xmlns:a16="http://schemas.microsoft.com/office/drawing/2014/main" id="{B9BF5072-478A-4A82-8280-4BED296247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3" name="Rectangle 51">
                  <a:extLst>
                    <a:ext uri="{FF2B5EF4-FFF2-40B4-BE49-F238E27FC236}">
                      <a16:creationId xmlns:a16="http://schemas.microsoft.com/office/drawing/2014/main" id="{B3DB82C4-6710-4087-A6A3-7EB1AF14F6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4" name="Rectangle 52">
                  <a:extLst>
                    <a:ext uri="{FF2B5EF4-FFF2-40B4-BE49-F238E27FC236}">
                      <a16:creationId xmlns:a16="http://schemas.microsoft.com/office/drawing/2014/main" id="{F9D858D1-C74E-4514-87B6-6B085753F9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5" name="Rectangle 53">
                  <a:extLst>
                    <a:ext uri="{FF2B5EF4-FFF2-40B4-BE49-F238E27FC236}">
                      <a16:creationId xmlns:a16="http://schemas.microsoft.com/office/drawing/2014/main" id="{D5ED605D-77B6-4927-BE69-A728C79BB4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6" name="Rectangle 54">
                  <a:extLst>
                    <a:ext uri="{FF2B5EF4-FFF2-40B4-BE49-F238E27FC236}">
                      <a16:creationId xmlns:a16="http://schemas.microsoft.com/office/drawing/2014/main" id="{206AB239-31A4-4553-90D4-DAB9B355C7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7" name="Rectangle 55">
                  <a:extLst>
                    <a:ext uri="{FF2B5EF4-FFF2-40B4-BE49-F238E27FC236}">
                      <a16:creationId xmlns:a16="http://schemas.microsoft.com/office/drawing/2014/main" id="{CC440EA5-60C8-4F6E-AB42-7EB50C55DD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8" name="Rectangle 56">
                  <a:extLst>
                    <a:ext uri="{FF2B5EF4-FFF2-40B4-BE49-F238E27FC236}">
                      <a16:creationId xmlns:a16="http://schemas.microsoft.com/office/drawing/2014/main" id="{60340A6E-C322-445F-969C-5709DF79515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9" name="Rectangle 57">
                  <a:extLst>
                    <a:ext uri="{FF2B5EF4-FFF2-40B4-BE49-F238E27FC236}">
                      <a16:creationId xmlns:a16="http://schemas.microsoft.com/office/drawing/2014/main" id="{285CD065-6AC0-4599-940F-E31AA1E9339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0" name="Rectangle 58">
                  <a:extLst>
                    <a:ext uri="{FF2B5EF4-FFF2-40B4-BE49-F238E27FC236}">
                      <a16:creationId xmlns:a16="http://schemas.microsoft.com/office/drawing/2014/main" id="{15E60B51-4A3C-45B2-B80E-1105CB4EC96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1" name="Rectangle 59">
                  <a:extLst>
                    <a:ext uri="{FF2B5EF4-FFF2-40B4-BE49-F238E27FC236}">
                      <a16:creationId xmlns:a16="http://schemas.microsoft.com/office/drawing/2014/main" id="{9B547624-C0EF-4296-BCE1-449906E934B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2" name="Rectangle 60">
                  <a:extLst>
                    <a:ext uri="{FF2B5EF4-FFF2-40B4-BE49-F238E27FC236}">
                      <a16:creationId xmlns:a16="http://schemas.microsoft.com/office/drawing/2014/main" id="{D4531CDD-9218-4D48-B41D-ECF065CF9E4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3" name="Rectangle 61">
                  <a:extLst>
                    <a:ext uri="{FF2B5EF4-FFF2-40B4-BE49-F238E27FC236}">
                      <a16:creationId xmlns:a16="http://schemas.microsoft.com/office/drawing/2014/main" id="{62542D78-9C4A-4C1C-B42C-B78F550380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4" name="Rectangle 62">
                  <a:extLst>
                    <a:ext uri="{FF2B5EF4-FFF2-40B4-BE49-F238E27FC236}">
                      <a16:creationId xmlns:a16="http://schemas.microsoft.com/office/drawing/2014/main" id="{E978D2A4-D3DD-4C33-91E0-B9E873965A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5" name="Rectangle 63">
                  <a:extLst>
                    <a:ext uri="{FF2B5EF4-FFF2-40B4-BE49-F238E27FC236}">
                      <a16:creationId xmlns:a16="http://schemas.microsoft.com/office/drawing/2014/main" id="{E74812E0-DAF8-4ABF-8999-42F3783DB2C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6" name="Rectangle 64">
                  <a:extLst>
                    <a:ext uri="{FF2B5EF4-FFF2-40B4-BE49-F238E27FC236}">
                      <a16:creationId xmlns:a16="http://schemas.microsoft.com/office/drawing/2014/main" id="{C803A2E7-C8CC-4DD6-A259-FB668966709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7" name="Rectangle 65">
                  <a:extLst>
                    <a:ext uri="{FF2B5EF4-FFF2-40B4-BE49-F238E27FC236}">
                      <a16:creationId xmlns:a16="http://schemas.microsoft.com/office/drawing/2014/main" id="{6EC52A19-A1EA-4E91-8AE7-E62819DDB5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8" name="Rectangle 66">
                  <a:extLst>
                    <a:ext uri="{FF2B5EF4-FFF2-40B4-BE49-F238E27FC236}">
                      <a16:creationId xmlns:a16="http://schemas.microsoft.com/office/drawing/2014/main" id="{3CFFFBA3-28D6-44A1-ABA9-3235E71A16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9" name="Rectangle 67">
                  <a:extLst>
                    <a:ext uri="{FF2B5EF4-FFF2-40B4-BE49-F238E27FC236}">
                      <a16:creationId xmlns:a16="http://schemas.microsoft.com/office/drawing/2014/main" id="{0BA5C22A-E128-4ADE-AF65-F277AD762B7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0" name="Rectangle 68">
                  <a:extLst>
                    <a:ext uri="{FF2B5EF4-FFF2-40B4-BE49-F238E27FC236}">
                      <a16:creationId xmlns:a16="http://schemas.microsoft.com/office/drawing/2014/main" id="{4E6B1C23-FC6D-4277-9D14-A8B2322F346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1" name="Rectangle 69">
                  <a:extLst>
                    <a:ext uri="{FF2B5EF4-FFF2-40B4-BE49-F238E27FC236}">
                      <a16:creationId xmlns:a16="http://schemas.microsoft.com/office/drawing/2014/main" id="{EB4F3F0E-E3BA-4D1B-A754-9D4E680EEF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2" name="Rectangle 70">
                  <a:extLst>
                    <a:ext uri="{FF2B5EF4-FFF2-40B4-BE49-F238E27FC236}">
                      <a16:creationId xmlns:a16="http://schemas.microsoft.com/office/drawing/2014/main" id="{31FF53A0-5479-4A2C-8D32-2F3E2F3129A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3" name="Rectangle 71">
                  <a:extLst>
                    <a:ext uri="{FF2B5EF4-FFF2-40B4-BE49-F238E27FC236}">
                      <a16:creationId xmlns:a16="http://schemas.microsoft.com/office/drawing/2014/main" id="{68317503-5445-4503-BD68-B18DFC19CD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4" name="Rectangle 72">
                  <a:extLst>
                    <a:ext uri="{FF2B5EF4-FFF2-40B4-BE49-F238E27FC236}">
                      <a16:creationId xmlns:a16="http://schemas.microsoft.com/office/drawing/2014/main" id="{0A83577B-E47E-4C4C-94A4-41477DF10C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5" name="Rectangle 73">
                  <a:extLst>
                    <a:ext uri="{FF2B5EF4-FFF2-40B4-BE49-F238E27FC236}">
                      <a16:creationId xmlns:a16="http://schemas.microsoft.com/office/drawing/2014/main" id="{60DDC6E9-A51E-4654-AD3F-B57425371A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6" name="Rectangle 74">
                  <a:extLst>
                    <a:ext uri="{FF2B5EF4-FFF2-40B4-BE49-F238E27FC236}">
                      <a16:creationId xmlns:a16="http://schemas.microsoft.com/office/drawing/2014/main" id="{91849E41-DAF1-4D06-9A38-04EAC097CE0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7" name="Rectangle 75">
                  <a:extLst>
                    <a:ext uri="{FF2B5EF4-FFF2-40B4-BE49-F238E27FC236}">
                      <a16:creationId xmlns:a16="http://schemas.microsoft.com/office/drawing/2014/main" id="{7ECB05D1-BB83-48E4-A848-1DEBB21D39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8" name="Rectangle 76">
                  <a:extLst>
                    <a:ext uri="{FF2B5EF4-FFF2-40B4-BE49-F238E27FC236}">
                      <a16:creationId xmlns:a16="http://schemas.microsoft.com/office/drawing/2014/main" id="{E80ED334-C852-4DBD-BC0E-955285F391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9" name="Rectangle 77">
                  <a:extLst>
                    <a:ext uri="{FF2B5EF4-FFF2-40B4-BE49-F238E27FC236}">
                      <a16:creationId xmlns:a16="http://schemas.microsoft.com/office/drawing/2014/main" id="{CCD35442-263A-490A-8321-83E9DD7BDD2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0" name="Rectangle 78">
                  <a:extLst>
                    <a:ext uri="{FF2B5EF4-FFF2-40B4-BE49-F238E27FC236}">
                      <a16:creationId xmlns:a16="http://schemas.microsoft.com/office/drawing/2014/main" id="{18EC1172-1093-4464-9346-F72F1F9FBB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1" name="Rectangle 79">
                  <a:extLst>
                    <a:ext uri="{FF2B5EF4-FFF2-40B4-BE49-F238E27FC236}">
                      <a16:creationId xmlns:a16="http://schemas.microsoft.com/office/drawing/2014/main" id="{0252CFAF-5FAB-495B-9CD7-6CCFA986A68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2" name="Rectangle 80">
                  <a:extLst>
                    <a:ext uri="{FF2B5EF4-FFF2-40B4-BE49-F238E27FC236}">
                      <a16:creationId xmlns:a16="http://schemas.microsoft.com/office/drawing/2014/main" id="{1D004C45-1BD7-4FC7-ADDB-247466CEB0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3" name="Rectangle 81">
                  <a:extLst>
                    <a:ext uri="{FF2B5EF4-FFF2-40B4-BE49-F238E27FC236}">
                      <a16:creationId xmlns:a16="http://schemas.microsoft.com/office/drawing/2014/main" id="{CD007DAA-9778-4593-A784-89E5BE31F02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4" name="Rectangle 82">
                  <a:extLst>
                    <a:ext uri="{FF2B5EF4-FFF2-40B4-BE49-F238E27FC236}">
                      <a16:creationId xmlns:a16="http://schemas.microsoft.com/office/drawing/2014/main" id="{7BA1E985-6DFE-4E44-A0CB-7F0FF0EDF7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5" name="Rectangle 83">
                  <a:extLst>
                    <a:ext uri="{FF2B5EF4-FFF2-40B4-BE49-F238E27FC236}">
                      <a16:creationId xmlns:a16="http://schemas.microsoft.com/office/drawing/2014/main" id="{0DE233DD-4B59-4270-B169-C03BC4E664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6" name="Rectangle 84">
                  <a:extLst>
                    <a:ext uri="{FF2B5EF4-FFF2-40B4-BE49-F238E27FC236}">
                      <a16:creationId xmlns:a16="http://schemas.microsoft.com/office/drawing/2014/main" id="{3950DF59-2E54-4282-9324-6A1D82699C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7" name="Rectangle 85">
                  <a:extLst>
                    <a:ext uri="{FF2B5EF4-FFF2-40B4-BE49-F238E27FC236}">
                      <a16:creationId xmlns:a16="http://schemas.microsoft.com/office/drawing/2014/main" id="{95737861-934D-4C7A-ADA9-57B70B7FEF2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8" name="Rectangle 86">
                  <a:extLst>
                    <a:ext uri="{FF2B5EF4-FFF2-40B4-BE49-F238E27FC236}">
                      <a16:creationId xmlns:a16="http://schemas.microsoft.com/office/drawing/2014/main" id="{21767CA7-716B-4C27-8153-6747ED84ED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9" name="Rectangle 87">
                  <a:extLst>
                    <a:ext uri="{FF2B5EF4-FFF2-40B4-BE49-F238E27FC236}">
                      <a16:creationId xmlns:a16="http://schemas.microsoft.com/office/drawing/2014/main" id="{93A277A7-DD99-47AE-9514-B2592916718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0" name="Rectangle 88">
                  <a:extLst>
                    <a:ext uri="{FF2B5EF4-FFF2-40B4-BE49-F238E27FC236}">
                      <a16:creationId xmlns:a16="http://schemas.microsoft.com/office/drawing/2014/main" id="{06A59D04-03C4-4AD0-972B-367745F2FE0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1" name="Rectangle 89">
                  <a:extLst>
                    <a:ext uri="{FF2B5EF4-FFF2-40B4-BE49-F238E27FC236}">
                      <a16:creationId xmlns:a16="http://schemas.microsoft.com/office/drawing/2014/main" id="{4F4815D1-6729-4B2A-8BA3-11A63F8B04F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2" name="Rectangle 90">
                  <a:extLst>
                    <a:ext uri="{FF2B5EF4-FFF2-40B4-BE49-F238E27FC236}">
                      <a16:creationId xmlns:a16="http://schemas.microsoft.com/office/drawing/2014/main" id="{EF9A984F-D01D-4E5F-901A-C72A6EB573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3" name="Rectangle 91">
                  <a:extLst>
                    <a:ext uri="{FF2B5EF4-FFF2-40B4-BE49-F238E27FC236}">
                      <a16:creationId xmlns:a16="http://schemas.microsoft.com/office/drawing/2014/main" id="{E5F7A462-B4E3-40A5-9009-60711002D6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4" name="Rectangle 92">
                  <a:extLst>
                    <a:ext uri="{FF2B5EF4-FFF2-40B4-BE49-F238E27FC236}">
                      <a16:creationId xmlns:a16="http://schemas.microsoft.com/office/drawing/2014/main" id="{D02C8D51-ABB4-4700-A7C3-268B52F3363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5" name="Rectangle 93">
                  <a:extLst>
                    <a:ext uri="{FF2B5EF4-FFF2-40B4-BE49-F238E27FC236}">
                      <a16:creationId xmlns:a16="http://schemas.microsoft.com/office/drawing/2014/main" id="{FD2AEC84-5FD8-4B91-BC42-0D17D655BA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6" name="Rectangle 94">
                  <a:extLst>
                    <a:ext uri="{FF2B5EF4-FFF2-40B4-BE49-F238E27FC236}">
                      <a16:creationId xmlns:a16="http://schemas.microsoft.com/office/drawing/2014/main" id="{609FBEE8-DBAE-47EC-9F55-BF6B940A9C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7" name="Rectangle 95">
                  <a:extLst>
                    <a:ext uri="{FF2B5EF4-FFF2-40B4-BE49-F238E27FC236}">
                      <a16:creationId xmlns:a16="http://schemas.microsoft.com/office/drawing/2014/main" id="{3D87E3B6-4D51-4856-A9AE-B6FAEF2552C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8" name="Rectangle 96">
                  <a:extLst>
                    <a:ext uri="{FF2B5EF4-FFF2-40B4-BE49-F238E27FC236}">
                      <a16:creationId xmlns:a16="http://schemas.microsoft.com/office/drawing/2014/main" id="{73668157-C8F8-40BA-B185-165C73F4F2A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9" name="Rectangle 97">
                  <a:extLst>
                    <a:ext uri="{FF2B5EF4-FFF2-40B4-BE49-F238E27FC236}">
                      <a16:creationId xmlns:a16="http://schemas.microsoft.com/office/drawing/2014/main" id="{C9DAD950-40E4-4983-82F2-60EB174C4A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0" name="Rectangle 98">
                  <a:extLst>
                    <a:ext uri="{FF2B5EF4-FFF2-40B4-BE49-F238E27FC236}">
                      <a16:creationId xmlns:a16="http://schemas.microsoft.com/office/drawing/2014/main" id="{760053AE-3D63-4C66-B32A-E014CD1BA03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1" name="Rectangle 99">
                  <a:extLst>
                    <a:ext uri="{FF2B5EF4-FFF2-40B4-BE49-F238E27FC236}">
                      <a16:creationId xmlns:a16="http://schemas.microsoft.com/office/drawing/2014/main" id="{272BC51A-9FD7-4C28-96E7-529384B6179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2" name="Rectangle 100">
                  <a:extLst>
                    <a:ext uri="{FF2B5EF4-FFF2-40B4-BE49-F238E27FC236}">
                      <a16:creationId xmlns:a16="http://schemas.microsoft.com/office/drawing/2014/main" id="{011A0570-62E0-492C-9C38-6AF22410BD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3" name="Rectangle 101">
                  <a:extLst>
                    <a:ext uri="{FF2B5EF4-FFF2-40B4-BE49-F238E27FC236}">
                      <a16:creationId xmlns:a16="http://schemas.microsoft.com/office/drawing/2014/main" id="{FBCC5359-4F07-4F36-ACC5-C9BA0064C7C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4" name="Rectangle 102">
                  <a:extLst>
                    <a:ext uri="{FF2B5EF4-FFF2-40B4-BE49-F238E27FC236}">
                      <a16:creationId xmlns:a16="http://schemas.microsoft.com/office/drawing/2014/main" id="{903FC428-E6E1-4EB5-A8E5-4700C6BF09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5" name="Rectangle 103">
                  <a:extLst>
                    <a:ext uri="{FF2B5EF4-FFF2-40B4-BE49-F238E27FC236}">
                      <a16:creationId xmlns:a16="http://schemas.microsoft.com/office/drawing/2014/main" id="{AAB64BEE-5CC7-4582-B93C-5763A2A602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6" name="Rectangle 104">
                  <a:extLst>
                    <a:ext uri="{FF2B5EF4-FFF2-40B4-BE49-F238E27FC236}">
                      <a16:creationId xmlns:a16="http://schemas.microsoft.com/office/drawing/2014/main" id="{3E2E9B51-62A0-45F2-9C57-F80A8275FF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7" name="Rectangle 105">
                  <a:extLst>
                    <a:ext uri="{FF2B5EF4-FFF2-40B4-BE49-F238E27FC236}">
                      <a16:creationId xmlns:a16="http://schemas.microsoft.com/office/drawing/2014/main" id="{247D9A1D-B05F-4E82-B788-58BDE64E40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8" name="Rectangle 106">
                  <a:extLst>
                    <a:ext uri="{FF2B5EF4-FFF2-40B4-BE49-F238E27FC236}">
                      <a16:creationId xmlns:a16="http://schemas.microsoft.com/office/drawing/2014/main" id="{7198E851-BE06-4C67-AE30-8097A85A112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9" name="Rectangle 107">
                  <a:extLst>
                    <a:ext uri="{FF2B5EF4-FFF2-40B4-BE49-F238E27FC236}">
                      <a16:creationId xmlns:a16="http://schemas.microsoft.com/office/drawing/2014/main" id="{8A9E9DA3-B951-42BA-B4E4-EAD1613AB7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0" name="Rectangle 108">
                  <a:extLst>
                    <a:ext uri="{FF2B5EF4-FFF2-40B4-BE49-F238E27FC236}">
                      <a16:creationId xmlns:a16="http://schemas.microsoft.com/office/drawing/2014/main" id="{EE1F31F9-6F70-45E2-BC08-F4BBAB3C20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1" name="Rectangle 109">
                  <a:extLst>
                    <a:ext uri="{FF2B5EF4-FFF2-40B4-BE49-F238E27FC236}">
                      <a16:creationId xmlns:a16="http://schemas.microsoft.com/office/drawing/2014/main" id="{9125FFDD-1F1B-4034-843A-59838E075E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2" name="Rectangle 110">
                  <a:extLst>
                    <a:ext uri="{FF2B5EF4-FFF2-40B4-BE49-F238E27FC236}">
                      <a16:creationId xmlns:a16="http://schemas.microsoft.com/office/drawing/2014/main" id="{58DF8A9E-2C0A-49AD-AA4E-9A408DE8644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3" name="Rectangle 111">
                  <a:extLst>
                    <a:ext uri="{FF2B5EF4-FFF2-40B4-BE49-F238E27FC236}">
                      <a16:creationId xmlns:a16="http://schemas.microsoft.com/office/drawing/2014/main" id="{04B4FCDA-51DF-4956-B009-3D0B7868E3D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4" name="Rectangle 112">
                  <a:extLst>
                    <a:ext uri="{FF2B5EF4-FFF2-40B4-BE49-F238E27FC236}">
                      <a16:creationId xmlns:a16="http://schemas.microsoft.com/office/drawing/2014/main" id="{7A7CC20B-AEFD-4B5A-A635-0CA61DA74D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5" name="Rectangle 113">
                  <a:extLst>
                    <a:ext uri="{FF2B5EF4-FFF2-40B4-BE49-F238E27FC236}">
                      <a16:creationId xmlns:a16="http://schemas.microsoft.com/office/drawing/2014/main" id="{338F8A71-84D7-4C4E-8297-1BC0147A96D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6" name="Rectangle 114">
                  <a:extLst>
                    <a:ext uri="{FF2B5EF4-FFF2-40B4-BE49-F238E27FC236}">
                      <a16:creationId xmlns:a16="http://schemas.microsoft.com/office/drawing/2014/main" id="{3592B1D1-D0B2-44FE-9D3F-636B3AA574F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7" name="Rectangle 115">
                  <a:extLst>
                    <a:ext uri="{FF2B5EF4-FFF2-40B4-BE49-F238E27FC236}">
                      <a16:creationId xmlns:a16="http://schemas.microsoft.com/office/drawing/2014/main" id="{98226539-A688-43EE-9306-1933CAF3134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8" name="Rectangle 116">
                  <a:extLst>
                    <a:ext uri="{FF2B5EF4-FFF2-40B4-BE49-F238E27FC236}">
                      <a16:creationId xmlns:a16="http://schemas.microsoft.com/office/drawing/2014/main" id="{9DA40196-18AA-4F8C-BB07-2B6687CDC2D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9" name="Rectangle 117">
                  <a:extLst>
                    <a:ext uri="{FF2B5EF4-FFF2-40B4-BE49-F238E27FC236}">
                      <a16:creationId xmlns:a16="http://schemas.microsoft.com/office/drawing/2014/main" id="{77A1A6FC-3811-4BA5-8893-D06A5D6CFCC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0" name="Rectangle 118">
                  <a:extLst>
                    <a:ext uri="{FF2B5EF4-FFF2-40B4-BE49-F238E27FC236}">
                      <a16:creationId xmlns:a16="http://schemas.microsoft.com/office/drawing/2014/main" id="{C0077ECE-0C72-467F-8880-2B5CA49D3A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1" name="Rectangle 119">
                  <a:extLst>
                    <a:ext uri="{FF2B5EF4-FFF2-40B4-BE49-F238E27FC236}">
                      <a16:creationId xmlns:a16="http://schemas.microsoft.com/office/drawing/2014/main" id="{02EEE22B-7A49-480B-AA16-7D52510FC3A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2" name="Rectangle 120">
                  <a:extLst>
                    <a:ext uri="{FF2B5EF4-FFF2-40B4-BE49-F238E27FC236}">
                      <a16:creationId xmlns:a16="http://schemas.microsoft.com/office/drawing/2014/main" id="{B40EB9E6-F4CB-45F0-AD1E-81EF736EF4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3" name="Rectangle 121">
                  <a:extLst>
                    <a:ext uri="{FF2B5EF4-FFF2-40B4-BE49-F238E27FC236}">
                      <a16:creationId xmlns:a16="http://schemas.microsoft.com/office/drawing/2014/main" id="{CB19E547-1802-4798-9542-D82B596993E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4" name="Rectangle 122">
                  <a:extLst>
                    <a:ext uri="{FF2B5EF4-FFF2-40B4-BE49-F238E27FC236}">
                      <a16:creationId xmlns:a16="http://schemas.microsoft.com/office/drawing/2014/main" id="{F522DC77-FA90-4999-9570-C04C2DC3FB8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5" name="Rectangle 123">
                  <a:extLst>
                    <a:ext uri="{FF2B5EF4-FFF2-40B4-BE49-F238E27FC236}">
                      <a16:creationId xmlns:a16="http://schemas.microsoft.com/office/drawing/2014/main" id="{C1227053-EBE8-41EA-ABC5-B1FA99451B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6" name="Rectangle 124">
                  <a:extLst>
                    <a:ext uri="{FF2B5EF4-FFF2-40B4-BE49-F238E27FC236}">
                      <a16:creationId xmlns:a16="http://schemas.microsoft.com/office/drawing/2014/main" id="{C6E4859C-E2BC-48A8-961E-996F9105897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7" name="Rectangle 125">
                  <a:extLst>
                    <a:ext uri="{FF2B5EF4-FFF2-40B4-BE49-F238E27FC236}">
                      <a16:creationId xmlns:a16="http://schemas.microsoft.com/office/drawing/2014/main" id="{2E7C09B6-1CEE-4E69-AC59-039E4298BF6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8" name="Rectangle 126">
                  <a:extLst>
                    <a:ext uri="{FF2B5EF4-FFF2-40B4-BE49-F238E27FC236}">
                      <a16:creationId xmlns:a16="http://schemas.microsoft.com/office/drawing/2014/main" id="{C668A7D9-93AA-49F6-87D0-D234A25A07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9" name="Rectangle 127">
                  <a:extLst>
                    <a:ext uri="{FF2B5EF4-FFF2-40B4-BE49-F238E27FC236}">
                      <a16:creationId xmlns:a16="http://schemas.microsoft.com/office/drawing/2014/main" id="{660E5448-27B6-40D7-A890-9C774516A4F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0" name="Rectangle 128">
                  <a:extLst>
                    <a:ext uri="{FF2B5EF4-FFF2-40B4-BE49-F238E27FC236}">
                      <a16:creationId xmlns:a16="http://schemas.microsoft.com/office/drawing/2014/main" id="{7EAFDDD9-962D-4229-932B-644B3E9B14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1" name="Rectangle 129">
                  <a:extLst>
                    <a:ext uri="{FF2B5EF4-FFF2-40B4-BE49-F238E27FC236}">
                      <a16:creationId xmlns:a16="http://schemas.microsoft.com/office/drawing/2014/main" id="{F7058817-92B8-4260-88B3-3510753FEA2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2" name="Rectangle 130">
                  <a:extLst>
                    <a:ext uri="{FF2B5EF4-FFF2-40B4-BE49-F238E27FC236}">
                      <a16:creationId xmlns:a16="http://schemas.microsoft.com/office/drawing/2014/main" id="{F1DA4E2A-DCD7-41B3-BA16-6F07DADE4A3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3" name="Rectangle 131">
                  <a:extLst>
                    <a:ext uri="{FF2B5EF4-FFF2-40B4-BE49-F238E27FC236}">
                      <a16:creationId xmlns:a16="http://schemas.microsoft.com/office/drawing/2014/main" id="{B71D3C1B-F9D7-48EC-8FAF-C1A1F4EDACC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4" name="Rectangle 132">
                  <a:extLst>
                    <a:ext uri="{FF2B5EF4-FFF2-40B4-BE49-F238E27FC236}">
                      <a16:creationId xmlns:a16="http://schemas.microsoft.com/office/drawing/2014/main" id="{2C46D1D1-A1BF-4DE1-B29B-88F71170F16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5" name="Rectangle 133">
                  <a:extLst>
                    <a:ext uri="{FF2B5EF4-FFF2-40B4-BE49-F238E27FC236}">
                      <a16:creationId xmlns:a16="http://schemas.microsoft.com/office/drawing/2014/main" id="{064C67CD-4EAE-4A17-B985-26C741E7AFA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6" name="Rectangle 134">
                  <a:extLst>
                    <a:ext uri="{FF2B5EF4-FFF2-40B4-BE49-F238E27FC236}">
                      <a16:creationId xmlns:a16="http://schemas.microsoft.com/office/drawing/2014/main" id="{38AF4BF5-4628-4955-8097-9E5EB8679F2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7" name="Rectangle 135">
                  <a:extLst>
                    <a:ext uri="{FF2B5EF4-FFF2-40B4-BE49-F238E27FC236}">
                      <a16:creationId xmlns:a16="http://schemas.microsoft.com/office/drawing/2014/main" id="{6AD18AA5-192F-4831-99C8-EF1D5901FD8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8" name="Rectangle 136">
                  <a:extLst>
                    <a:ext uri="{FF2B5EF4-FFF2-40B4-BE49-F238E27FC236}">
                      <a16:creationId xmlns:a16="http://schemas.microsoft.com/office/drawing/2014/main" id="{960A3791-9717-4A97-A203-98BC0CF249E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9" name="Rectangle 137">
                  <a:extLst>
                    <a:ext uri="{FF2B5EF4-FFF2-40B4-BE49-F238E27FC236}">
                      <a16:creationId xmlns:a16="http://schemas.microsoft.com/office/drawing/2014/main" id="{58DF34E8-E512-497C-B21C-2198FB2C94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0" name="Rectangle 138">
                  <a:extLst>
                    <a:ext uri="{FF2B5EF4-FFF2-40B4-BE49-F238E27FC236}">
                      <a16:creationId xmlns:a16="http://schemas.microsoft.com/office/drawing/2014/main" id="{35EA7555-838E-4C6C-BA33-D2537A0ABD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1" name="Rectangle 139">
                  <a:extLst>
                    <a:ext uri="{FF2B5EF4-FFF2-40B4-BE49-F238E27FC236}">
                      <a16:creationId xmlns:a16="http://schemas.microsoft.com/office/drawing/2014/main" id="{00C79596-5AD5-4617-B249-EE8544F210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2" name="Rectangle 140">
                  <a:extLst>
                    <a:ext uri="{FF2B5EF4-FFF2-40B4-BE49-F238E27FC236}">
                      <a16:creationId xmlns:a16="http://schemas.microsoft.com/office/drawing/2014/main" id="{0A04A6C0-8BC1-44E8-A117-25D0CB3973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3" name="Rectangle 141">
                  <a:extLst>
                    <a:ext uri="{FF2B5EF4-FFF2-40B4-BE49-F238E27FC236}">
                      <a16:creationId xmlns:a16="http://schemas.microsoft.com/office/drawing/2014/main" id="{C71D88AA-C619-4F3C-9CCF-A52A1931C8F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4" name="Rectangle 142">
                  <a:extLst>
                    <a:ext uri="{FF2B5EF4-FFF2-40B4-BE49-F238E27FC236}">
                      <a16:creationId xmlns:a16="http://schemas.microsoft.com/office/drawing/2014/main" id="{C8A640CD-015A-4C1A-9D4B-0D327DA2B2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5" name="Rectangle 143">
                  <a:extLst>
                    <a:ext uri="{FF2B5EF4-FFF2-40B4-BE49-F238E27FC236}">
                      <a16:creationId xmlns:a16="http://schemas.microsoft.com/office/drawing/2014/main" id="{6B9FBB8B-F447-4E68-B20D-61A20C573C1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6" name="Rectangle 144">
                  <a:extLst>
                    <a:ext uri="{FF2B5EF4-FFF2-40B4-BE49-F238E27FC236}">
                      <a16:creationId xmlns:a16="http://schemas.microsoft.com/office/drawing/2014/main" id="{4176B825-CD77-4AA5-81F6-189E6EA2AC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7" name="Rectangle 145">
                  <a:extLst>
                    <a:ext uri="{FF2B5EF4-FFF2-40B4-BE49-F238E27FC236}">
                      <a16:creationId xmlns:a16="http://schemas.microsoft.com/office/drawing/2014/main" id="{2DBA28BE-84C5-4460-9187-202EE3827A9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8" name="Rectangle 146">
                  <a:extLst>
                    <a:ext uri="{FF2B5EF4-FFF2-40B4-BE49-F238E27FC236}">
                      <a16:creationId xmlns:a16="http://schemas.microsoft.com/office/drawing/2014/main" id="{80E7C3FC-9162-4120-BDC2-6705AA8F8A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9" name="Rectangle 147">
                  <a:extLst>
                    <a:ext uri="{FF2B5EF4-FFF2-40B4-BE49-F238E27FC236}">
                      <a16:creationId xmlns:a16="http://schemas.microsoft.com/office/drawing/2014/main" id="{69D86DBD-8229-4BF8-94DA-E838AB692F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0" name="Rectangle 148">
                  <a:extLst>
                    <a:ext uri="{FF2B5EF4-FFF2-40B4-BE49-F238E27FC236}">
                      <a16:creationId xmlns:a16="http://schemas.microsoft.com/office/drawing/2014/main" id="{ED8011BB-E318-41EF-9DFC-BDDFF743BF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1" name="Rectangle 149">
                  <a:extLst>
                    <a:ext uri="{FF2B5EF4-FFF2-40B4-BE49-F238E27FC236}">
                      <a16:creationId xmlns:a16="http://schemas.microsoft.com/office/drawing/2014/main" id="{87E02E7A-0C62-4C8D-8BF8-9EE9BC795C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2" name="Rectangle 150">
                  <a:extLst>
                    <a:ext uri="{FF2B5EF4-FFF2-40B4-BE49-F238E27FC236}">
                      <a16:creationId xmlns:a16="http://schemas.microsoft.com/office/drawing/2014/main" id="{FB088250-9183-48DE-9035-AB1E59858D8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3" name="Rectangle 151">
                  <a:extLst>
                    <a:ext uri="{FF2B5EF4-FFF2-40B4-BE49-F238E27FC236}">
                      <a16:creationId xmlns:a16="http://schemas.microsoft.com/office/drawing/2014/main" id="{2D20E871-B9F1-4C8E-AAD9-B2770FCB455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4" name="Rectangle 152">
                  <a:extLst>
                    <a:ext uri="{FF2B5EF4-FFF2-40B4-BE49-F238E27FC236}">
                      <a16:creationId xmlns:a16="http://schemas.microsoft.com/office/drawing/2014/main" id="{FB6EC506-EC5B-4FD5-9476-ACCD0B9B19C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5" name="Rectangle 153">
                  <a:extLst>
                    <a:ext uri="{FF2B5EF4-FFF2-40B4-BE49-F238E27FC236}">
                      <a16:creationId xmlns:a16="http://schemas.microsoft.com/office/drawing/2014/main" id="{00BBCA56-34B6-48E7-A4FE-8AEBEA34251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6" name="Rectangle 154">
                  <a:extLst>
                    <a:ext uri="{FF2B5EF4-FFF2-40B4-BE49-F238E27FC236}">
                      <a16:creationId xmlns:a16="http://schemas.microsoft.com/office/drawing/2014/main" id="{96108B41-CCA8-4E5E-8F7B-7278E1C26C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7" name="Rectangle 155">
                  <a:extLst>
                    <a:ext uri="{FF2B5EF4-FFF2-40B4-BE49-F238E27FC236}">
                      <a16:creationId xmlns:a16="http://schemas.microsoft.com/office/drawing/2014/main" id="{C67E2AC9-E2E6-4F96-9E78-C7737F2A65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8" name="Rectangle 156">
                  <a:extLst>
                    <a:ext uri="{FF2B5EF4-FFF2-40B4-BE49-F238E27FC236}">
                      <a16:creationId xmlns:a16="http://schemas.microsoft.com/office/drawing/2014/main" id="{B6973B09-76D8-4B42-8F3C-615836F94B2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9" name="Rectangle 157">
                  <a:extLst>
                    <a:ext uri="{FF2B5EF4-FFF2-40B4-BE49-F238E27FC236}">
                      <a16:creationId xmlns:a16="http://schemas.microsoft.com/office/drawing/2014/main" id="{C12C7078-4CC9-42FE-B371-108587D5A5C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0" name="Rectangle 158">
                  <a:extLst>
                    <a:ext uri="{FF2B5EF4-FFF2-40B4-BE49-F238E27FC236}">
                      <a16:creationId xmlns:a16="http://schemas.microsoft.com/office/drawing/2014/main" id="{017BEE76-B5CA-423A-B368-9E84F28468F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1" name="Rectangle 159">
                  <a:extLst>
                    <a:ext uri="{FF2B5EF4-FFF2-40B4-BE49-F238E27FC236}">
                      <a16:creationId xmlns:a16="http://schemas.microsoft.com/office/drawing/2014/main" id="{59C224DD-852A-4FCD-98CA-54BDC06B97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2" name="Rectangle 160">
                  <a:extLst>
                    <a:ext uri="{FF2B5EF4-FFF2-40B4-BE49-F238E27FC236}">
                      <a16:creationId xmlns:a16="http://schemas.microsoft.com/office/drawing/2014/main" id="{B75F3D30-7047-468B-B74D-9DA78F8C93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3" name="Rectangle 161">
                  <a:extLst>
                    <a:ext uri="{FF2B5EF4-FFF2-40B4-BE49-F238E27FC236}">
                      <a16:creationId xmlns:a16="http://schemas.microsoft.com/office/drawing/2014/main" id="{78CE0865-7C20-432C-AF55-9914F318C6F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4" name="Rectangle 162">
                  <a:extLst>
                    <a:ext uri="{FF2B5EF4-FFF2-40B4-BE49-F238E27FC236}">
                      <a16:creationId xmlns:a16="http://schemas.microsoft.com/office/drawing/2014/main" id="{F6B2940F-647E-4FB8-BDA5-CCEF51E8C71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5" name="Rectangle 163">
                  <a:extLst>
                    <a:ext uri="{FF2B5EF4-FFF2-40B4-BE49-F238E27FC236}">
                      <a16:creationId xmlns:a16="http://schemas.microsoft.com/office/drawing/2014/main" id="{61117B30-A5DE-4C9C-A5D3-06F916D7A8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6" name="Rectangle 164">
                  <a:extLst>
                    <a:ext uri="{FF2B5EF4-FFF2-40B4-BE49-F238E27FC236}">
                      <a16:creationId xmlns:a16="http://schemas.microsoft.com/office/drawing/2014/main" id="{D5C9AC90-044E-400C-8A51-15C91ABBCC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7" name="Rectangle 165">
                  <a:extLst>
                    <a:ext uri="{FF2B5EF4-FFF2-40B4-BE49-F238E27FC236}">
                      <a16:creationId xmlns:a16="http://schemas.microsoft.com/office/drawing/2014/main" id="{6C80DAE1-05C5-41FC-A82C-EEECA0EF7A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8" name="Rectangle 166">
                  <a:extLst>
                    <a:ext uri="{FF2B5EF4-FFF2-40B4-BE49-F238E27FC236}">
                      <a16:creationId xmlns:a16="http://schemas.microsoft.com/office/drawing/2014/main" id="{2B165AE0-0A43-4182-A51D-AA77870F91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9" name="Rectangle 167">
                  <a:extLst>
                    <a:ext uri="{FF2B5EF4-FFF2-40B4-BE49-F238E27FC236}">
                      <a16:creationId xmlns:a16="http://schemas.microsoft.com/office/drawing/2014/main" id="{77F7D883-A206-4356-AF9A-12423AD37C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0" name="Rectangle 168">
                  <a:extLst>
                    <a:ext uri="{FF2B5EF4-FFF2-40B4-BE49-F238E27FC236}">
                      <a16:creationId xmlns:a16="http://schemas.microsoft.com/office/drawing/2014/main" id="{200774E0-679A-436F-8D46-401A274F01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1" name="Rectangle 169">
                  <a:extLst>
                    <a:ext uri="{FF2B5EF4-FFF2-40B4-BE49-F238E27FC236}">
                      <a16:creationId xmlns:a16="http://schemas.microsoft.com/office/drawing/2014/main" id="{6A491F93-E3C4-45D2-A82B-1D28D98CA2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2" name="Rectangle 170">
                  <a:extLst>
                    <a:ext uri="{FF2B5EF4-FFF2-40B4-BE49-F238E27FC236}">
                      <a16:creationId xmlns:a16="http://schemas.microsoft.com/office/drawing/2014/main" id="{D40F18E5-39D3-40B9-884C-B43C92FEEBD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3" name="Rectangle 171">
                  <a:extLst>
                    <a:ext uri="{FF2B5EF4-FFF2-40B4-BE49-F238E27FC236}">
                      <a16:creationId xmlns:a16="http://schemas.microsoft.com/office/drawing/2014/main" id="{F33699AA-105E-4326-8D47-3988B1A156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4" name="Rectangle 172">
                  <a:extLst>
                    <a:ext uri="{FF2B5EF4-FFF2-40B4-BE49-F238E27FC236}">
                      <a16:creationId xmlns:a16="http://schemas.microsoft.com/office/drawing/2014/main" id="{5812119A-338E-4892-874D-7D1CBFD72FE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" name="Rectangle 173">
                  <a:extLst>
                    <a:ext uri="{FF2B5EF4-FFF2-40B4-BE49-F238E27FC236}">
                      <a16:creationId xmlns:a16="http://schemas.microsoft.com/office/drawing/2014/main" id="{D27B4046-D3C4-4FF2-876E-F31868B1B01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" name="Rectangle 174">
                  <a:extLst>
                    <a:ext uri="{FF2B5EF4-FFF2-40B4-BE49-F238E27FC236}">
                      <a16:creationId xmlns:a16="http://schemas.microsoft.com/office/drawing/2014/main" id="{B4809E2E-7622-4815-B3BC-ED2DECDC812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7" name="Rectangle 175">
                  <a:extLst>
                    <a:ext uri="{FF2B5EF4-FFF2-40B4-BE49-F238E27FC236}">
                      <a16:creationId xmlns:a16="http://schemas.microsoft.com/office/drawing/2014/main" id="{5350E6A9-FB00-4EC3-ADE8-61E18B873B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8" name="Rectangle 176">
                  <a:extLst>
                    <a:ext uri="{FF2B5EF4-FFF2-40B4-BE49-F238E27FC236}">
                      <a16:creationId xmlns:a16="http://schemas.microsoft.com/office/drawing/2014/main" id="{ABCC9EA6-7B92-427E-B0C5-61119BD6BE8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9" name="Rectangle 177">
                  <a:extLst>
                    <a:ext uri="{FF2B5EF4-FFF2-40B4-BE49-F238E27FC236}">
                      <a16:creationId xmlns:a16="http://schemas.microsoft.com/office/drawing/2014/main" id="{2B6DF6E4-6AAE-41C1-AF74-4389425AAA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0" name="Rectangle 178">
                  <a:extLst>
                    <a:ext uri="{FF2B5EF4-FFF2-40B4-BE49-F238E27FC236}">
                      <a16:creationId xmlns:a16="http://schemas.microsoft.com/office/drawing/2014/main" id="{639D4EE2-46C1-47C1-9B98-0112798449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1" name="Rectangle 179">
                  <a:extLst>
                    <a:ext uri="{FF2B5EF4-FFF2-40B4-BE49-F238E27FC236}">
                      <a16:creationId xmlns:a16="http://schemas.microsoft.com/office/drawing/2014/main" id="{D2FCE7C3-FF16-4BD8-B2F4-2A24A3A7AA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2" name="Rectangle 180">
                  <a:extLst>
                    <a:ext uri="{FF2B5EF4-FFF2-40B4-BE49-F238E27FC236}">
                      <a16:creationId xmlns:a16="http://schemas.microsoft.com/office/drawing/2014/main" id="{28484ABD-0F6F-4CF9-9FD4-506C2867CC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3" name="Rectangle 181">
                  <a:extLst>
                    <a:ext uri="{FF2B5EF4-FFF2-40B4-BE49-F238E27FC236}">
                      <a16:creationId xmlns:a16="http://schemas.microsoft.com/office/drawing/2014/main" id="{3E7C2031-9950-4DA5-9348-1B867B3DC34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4" name="Rectangle 182">
                  <a:extLst>
                    <a:ext uri="{FF2B5EF4-FFF2-40B4-BE49-F238E27FC236}">
                      <a16:creationId xmlns:a16="http://schemas.microsoft.com/office/drawing/2014/main" id="{FA063EB3-1B76-43AB-864D-DA02918A63F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" name="Rectangle 183">
                  <a:extLst>
                    <a:ext uri="{FF2B5EF4-FFF2-40B4-BE49-F238E27FC236}">
                      <a16:creationId xmlns:a16="http://schemas.microsoft.com/office/drawing/2014/main" id="{B8CA8060-D7BD-461D-8D85-E8C20C6F59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6" name="Rectangle 184">
                  <a:extLst>
                    <a:ext uri="{FF2B5EF4-FFF2-40B4-BE49-F238E27FC236}">
                      <a16:creationId xmlns:a16="http://schemas.microsoft.com/office/drawing/2014/main" id="{DD411826-CED2-4CC3-B4B9-5DABF2C0B55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7" name="Rectangle 185">
                  <a:extLst>
                    <a:ext uri="{FF2B5EF4-FFF2-40B4-BE49-F238E27FC236}">
                      <a16:creationId xmlns:a16="http://schemas.microsoft.com/office/drawing/2014/main" id="{4C3621B8-1B43-4F9C-A333-329D3B595B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8" name="Rectangle 186">
                  <a:extLst>
                    <a:ext uri="{FF2B5EF4-FFF2-40B4-BE49-F238E27FC236}">
                      <a16:creationId xmlns:a16="http://schemas.microsoft.com/office/drawing/2014/main" id="{79093EDB-8B0B-4755-96AC-0C7817FA00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9" name="Rectangle 187">
                  <a:extLst>
                    <a:ext uri="{FF2B5EF4-FFF2-40B4-BE49-F238E27FC236}">
                      <a16:creationId xmlns:a16="http://schemas.microsoft.com/office/drawing/2014/main" id="{8EAF9A95-EE25-459C-B83C-5A00E90CFC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0" name="Rectangle 188">
                  <a:extLst>
                    <a:ext uri="{FF2B5EF4-FFF2-40B4-BE49-F238E27FC236}">
                      <a16:creationId xmlns:a16="http://schemas.microsoft.com/office/drawing/2014/main" id="{765E7414-B009-483C-801A-1AB382E4C9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1" name="Rectangle 189">
                  <a:extLst>
                    <a:ext uri="{FF2B5EF4-FFF2-40B4-BE49-F238E27FC236}">
                      <a16:creationId xmlns:a16="http://schemas.microsoft.com/office/drawing/2014/main" id="{4535D999-2ACB-4383-9C5A-686855CC57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2" name="Rectangle 190">
                  <a:extLst>
                    <a:ext uri="{FF2B5EF4-FFF2-40B4-BE49-F238E27FC236}">
                      <a16:creationId xmlns:a16="http://schemas.microsoft.com/office/drawing/2014/main" id="{F1542349-06A9-492B-8B19-F57BC126F2C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3" name="Rectangle 191">
                  <a:extLst>
                    <a:ext uri="{FF2B5EF4-FFF2-40B4-BE49-F238E27FC236}">
                      <a16:creationId xmlns:a16="http://schemas.microsoft.com/office/drawing/2014/main" id="{79015F6B-CD92-47B6-AE20-D88A485456F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4" name="Rectangle 192">
                  <a:extLst>
                    <a:ext uri="{FF2B5EF4-FFF2-40B4-BE49-F238E27FC236}">
                      <a16:creationId xmlns:a16="http://schemas.microsoft.com/office/drawing/2014/main" id="{6F37BEEE-6E81-4E94-AC79-F7E0862F8B5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5" name="Rectangle 193">
                  <a:extLst>
                    <a:ext uri="{FF2B5EF4-FFF2-40B4-BE49-F238E27FC236}">
                      <a16:creationId xmlns:a16="http://schemas.microsoft.com/office/drawing/2014/main" id="{E93297A7-A6A7-4B27-BB7C-9CDF5C5FBF2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6" name="Rectangle 194">
                  <a:extLst>
                    <a:ext uri="{FF2B5EF4-FFF2-40B4-BE49-F238E27FC236}">
                      <a16:creationId xmlns:a16="http://schemas.microsoft.com/office/drawing/2014/main" id="{B9D598A3-7134-44C1-B1E1-8CE7B51611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7" name="Rectangle 195">
                  <a:extLst>
                    <a:ext uri="{FF2B5EF4-FFF2-40B4-BE49-F238E27FC236}">
                      <a16:creationId xmlns:a16="http://schemas.microsoft.com/office/drawing/2014/main" id="{80D31E4E-9633-4168-A1BA-2CE0353DAB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8" name="Rectangle 196">
                  <a:extLst>
                    <a:ext uri="{FF2B5EF4-FFF2-40B4-BE49-F238E27FC236}">
                      <a16:creationId xmlns:a16="http://schemas.microsoft.com/office/drawing/2014/main" id="{E543237B-C77A-44E4-90EA-23152F09FF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9" name="Rectangle 197">
                  <a:extLst>
                    <a:ext uri="{FF2B5EF4-FFF2-40B4-BE49-F238E27FC236}">
                      <a16:creationId xmlns:a16="http://schemas.microsoft.com/office/drawing/2014/main" id="{D168EB8C-8846-4F71-9BFC-36F0199508C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0" name="Rectangle 198">
                  <a:extLst>
                    <a:ext uri="{FF2B5EF4-FFF2-40B4-BE49-F238E27FC236}">
                      <a16:creationId xmlns:a16="http://schemas.microsoft.com/office/drawing/2014/main" id="{300C5D37-173D-4534-9C48-826EC076D25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1" name="Rectangle 199">
                  <a:extLst>
                    <a:ext uri="{FF2B5EF4-FFF2-40B4-BE49-F238E27FC236}">
                      <a16:creationId xmlns:a16="http://schemas.microsoft.com/office/drawing/2014/main" id="{64DE4C82-F8D8-4FF6-A272-E0DAFD6C3D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2" name="Rectangle 200">
                  <a:extLst>
                    <a:ext uri="{FF2B5EF4-FFF2-40B4-BE49-F238E27FC236}">
                      <a16:creationId xmlns:a16="http://schemas.microsoft.com/office/drawing/2014/main" id="{A788E572-D57C-4CB7-81A8-6F0657F9B7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3" name="Rectangle 201">
                  <a:extLst>
                    <a:ext uri="{FF2B5EF4-FFF2-40B4-BE49-F238E27FC236}">
                      <a16:creationId xmlns:a16="http://schemas.microsoft.com/office/drawing/2014/main" id="{E5508F97-9A80-4464-B3CC-63BF5E2C692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4" name="Rectangle 202">
                  <a:extLst>
                    <a:ext uri="{FF2B5EF4-FFF2-40B4-BE49-F238E27FC236}">
                      <a16:creationId xmlns:a16="http://schemas.microsoft.com/office/drawing/2014/main" id="{5D6B50EA-6B82-49ED-8625-9C4372A6C3E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5" name="Rectangle 203">
                  <a:extLst>
                    <a:ext uri="{FF2B5EF4-FFF2-40B4-BE49-F238E27FC236}">
                      <a16:creationId xmlns:a16="http://schemas.microsoft.com/office/drawing/2014/main" id="{83F00635-88E6-4620-9EB4-12CCDEBB79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6" name="Rectangle 204">
                  <a:extLst>
                    <a:ext uri="{FF2B5EF4-FFF2-40B4-BE49-F238E27FC236}">
                      <a16:creationId xmlns:a16="http://schemas.microsoft.com/office/drawing/2014/main" id="{6ECFA96F-7A5D-4BB3-BA98-AAF1DB23BD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7" name="Rectangle 205">
                  <a:extLst>
                    <a:ext uri="{FF2B5EF4-FFF2-40B4-BE49-F238E27FC236}">
                      <a16:creationId xmlns:a16="http://schemas.microsoft.com/office/drawing/2014/main" id="{DCF943EB-C9A0-40C6-A5B7-9DCD11786F4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8" name="Rectangle 206">
                  <a:extLst>
                    <a:ext uri="{FF2B5EF4-FFF2-40B4-BE49-F238E27FC236}">
                      <a16:creationId xmlns:a16="http://schemas.microsoft.com/office/drawing/2014/main" id="{080A133C-2780-44D2-B1B6-925E4274861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9" name="Rectangle 207">
                  <a:extLst>
                    <a:ext uri="{FF2B5EF4-FFF2-40B4-BE49-F238E27FC236}">
                      <a16:creationId xmlns:a16="http://schemas.microsoft.com/office/drawing/2014/main" id="{E2F73CA8-9197-4940-A966-8B44E6A7247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0" name="Rectangle 208">
                  <a:extLst>
                    <a:ext uri="{FF2B5EF4-FFF2-40B4-BE49-F238E27FC236}">
                      <a16:creationId xmlns:a16="http://schemas.microsoft.com/office/drawing/2014/main" id="{67F5B159-FB0C-4FB9-AD3C-A5590FA250A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1" name="Rectangle 209">
                  <a:extLst>
                    <a:ext uri="{FF2B5EF4-FFF2-40B4-BE49-F238E27FC236}">
                      <a16:creationId xmlns:a16="http://schemas.microsoft.com/office/drawing/2014/main" id="{01CDE989-4A7E-486F-8D60-DA437975CC2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2" name="Rectangle 210">
                  <a:extLst>
                    <a:ext uri="{FF2B5EF4-FFF2-40B4-BE49-F238E27FC236}">
                      <a16:creationId xmlns:a16="http://schemas.microsoft.com/office/drawing/2014/main" id="{4189403B-979E-44B9-82EC-363C99776E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3" name="Rectangle 211">
                  <a:extLst>
                    <a:ext uri="{FF2B5EF4-FFF2-40B4-BE49-F238E27FC236}">
                      <a16:creationId xmlns:a16="http://schemas.microsoft.com/office/drawing/2014/main" id="{90D71E57-ACF5-4038-A1BA-0D04B30E49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4" name="Rectangle 212">
                  <a:extLst>
                    <a:ext uri="{FF2B5EF4-FFF2-40B4-BE49-F238E27FC236}">
                      <a16:creationId xmlns:a16="http://schemas.microsoft.com/office/drawing/2014/main" id="{8CBDD665-A62E-4B6C-B587-4360BFF3C8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5" name="Rectangle 213">
                  <a:extLst>
                    <a:ext uri="{FF2B5EF4-FFF2-40B4-BE49-F238E27FC236}">
                      <a16:creationId xmlns:a16="http://schemas.microsoft.com/office/drawing/2014/main" id="{1B56AC6D-2C29-4796-9906-BF884E84F49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6" name="Rectangle 214">
                  <a:extLst>
                    <a:ext uri="{FF2B5EF4-FFF2-40B4-BE49-F238E27FC236}">
                      <a16:creationId xmlns:a16="http://schemas.microsoft.com/office/drawing/2014/main" id="{06F9CBFA-13FE-4CD9-8F2C-A3A1B944407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7" name="Rectangle 215">
                  <a:extLst>
                    <a:ext uri="{FF2B5EF4-FFF2-40B4-BE49-F238E27FC236}">
                      <a16:creationId xmlns:a16="http://schemas.microsoft.com/office/drawing/2014/main" id="{09C3D5F9-ADBC-4505-AF73-669B19B8A3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8" name="Rectangle 216">
                  <a:extLst>
                    <a:ext uri="{FF2B5EF4-FFF2-40B4-BE49-F238E27FC236}">
                      <a16:creationId xmlns:a16="http://schemas.microsoft.com/office/drawing/2014/main" id="{339E4B35-D2B7-4A75-977C-F6B3C2254A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9" name="Rectangle 217">
                  <a:extLst>
                    <a:ext uri="{FF2B5EF4-FFF2-40B4-BE49-F238E27FC236}">
                      <a16:creationId xmlns:a16="http://schemas.microsoft.com/office/drawing/2014/main" id="{6C61702E-0384-431B-B4F8-110438BF7A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0" name="Rectangle 218">
                  <a:extLst>
                    <a:ext uri="{FF2B5EF4-FFF2-40B4-BE49-F238E27FC236}">
                      <a16:creationId xmlns:a16="http://schemas.microsoft.com/office/drawing/2014/main" id="{AE1C6D2B-151F-498D-B378-803A49774D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1" name="Rectangle 219">
                  <a:extLst>
                    <a:ext uri="{FF2B5EF4-FFF2-40B4-BE49-F238E27FC236}">
                      <a16:creationId xmlns:a16="http://schemas.microsoft.com/office/drawing/2014/main" id="{ED172E20-8392-4D54-8C4C-4836C492049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2" name="Rectangle 220">
                  <a:extLst>
                    <a:ext uri="{FF2B5EF4-FFF2-40B4-BE49-F238E27FC236}">
                      <a16:creationId xmlns:a16="http://schemas.microsoft.com/office/drawing/2014/main" id="{5187C6C7-5D90-4E0F-AF7C-E0DC3A06D2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3" name="Rectangle 221">
                  <a:extLst>
                    <a:ext uri="{FF2B5EF4-FFF2-40B4-BE49-F238E27FC236}">
                      <a16:creationId xmlns:a16="http://schemas.microsoft.com/office/drawing/2014/main" id="{D7DD8185-D3BB-4E7F-9516-C1F302F3BF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4" name="Rectangle 222">
                  <a:extLst>
                    <a:ext uri="{FF2B5EF4-FFF2-40B4-BE49-F238E27FC236}">
                      <a16:creationId xmlns:a16="http://schemas.microsoft.com/office/drawing/2014/main" id="{B1B9969A-72B1-42AF-872E-BBEB24F928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5" name="Rectangle 223">
                  <a:extLst>
                    <a:ext uri="{FF2B5EF4-FFF2-40B4-BE49-F238E27FC236}">
                      <a16:creationId xmlns:a16="http://schemas.microsoft.com/office/drawing/2014/main" id="{93113D78-3260-4898-89AC-D3CFC005A6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6" name="Rectangle 224">
                  <a:extLst>
                    <a:ext uri="{FF2B5EF4-FFF2-40B4-BE49-F238E27FC236}">
                      <a16:creationId xmlns:a16="http://schemas.microsoft.com/office/drawing/2014/main" id="{36936CBD-18EC-49DC-B67C-7BEB4D8ED0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7" name="Rectangle 225">
                  <a:extLst>
                    <a:ext uri="{FF2B5EF4-FFF2-40B4-BE49-F238E27FC236}">
                      <a16:creationId xmlns:a16="http://schemas.microsoft.com/office/drawing/2014/main" id="{7655903C-ABC8-44EF-AD0A-9813A0845D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8" name="Rectangle 226">
                  <a:extLst>
                    <a:ext uri="{FF2B5EF4-FFF2-40B4-BE49-F238E27FC236}">
                      <a16:creationId xmlns:a16="http://schemas.microsoft.com/office/drawing/2014/main" id="{12BBFBB8-8733-4FCB-8FD9-46B48ECBE65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9" name="Rectangle 227">
                  <a:extLst>
                    <a:ext uri="{FF2B5EF4-FFF2-40B4-BE49-F238E27FC236}">
                      <a16:creationId xmlns:a16="http://schemas.microsoft.com/office/drawing/2014/main" id="{C42A5E06-2C2C-4075-B904-906980C221A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0" name="Rectangle 228">
                  <a:extLst>
                    <a:ext uri="{FF2B5EF4-FFF2-40B4-BE49-F238E27FC236}">
                      <a16:creationId xmlns:a16="http://schemas.microsoft.com/office/drawing/2014/main" id="{A315D036-C8A9-4191-916D-C06AF70D1D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1" name="Rectangle 229">
                  <a:extLst>
                    <a:ext uri="{FF2B5EF4-FFF2-40B4-BE49-F238E27FC236}">
                      <a16:creationId xmlns:a16="http://schemas.microsoft.com/office/drawing/2014/main" id="{D459B91E-2714-484D-A6A5-EA32602F7BA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2" name="Rectangle 230">
                  <a:extLst>
                    <a:ext uri="{FF2B5EF4-FFF2-40B4-BE49-F238E27FC236}">
                      <a16:creationId xmlns:a16="http://schemas.microsoft.com/office/drawing/2014/main" id="{BB33B287-B2FD-4FDE-9BB7-41D10851D21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3" name="Rectangle 231">
                  <a:extLst>
                    <a:ext uri="{FF2B5EF4-FFF2-40B4-BE49-F238E27FC236}">
                      <a16:creationId xmlns:a16="http://schemas.microsoft.com/office/drawing/2014/main" id="{592382AB-429F-4D8D-AC4F-76FAE0B1A71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4" name="Rectangle 232">
                  <a:extLst>
                    <a:ext uri="{FF2B5EF4-FFF2-40B4-BE49-F238E27FC236}">
                      <a16:creationId xmlns:a16="http://schemas.microsoft.com/office/drawing/2014/main" id="{8552F869-D7F5-46E6-99DE-153E741D28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5" name="Rectangle 233">
                  <a:extLst>
                    <a:ext uri="{FF2B5EF4-FFF2-40B4-BE49-F238E27FC236}">
                      <a16:creationId xmlns:a16="http://schemas.microsoft.com/office/drawing/2014/main" id="{B0247B8B-15DC-4759-A994-2B836E71A48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6" name="Rectangle 234">
                  <a:extLst>
                    <a:ext uri="{FF2B5EF4-FFF2-40B4-BE49-F238E27FC236}">
                      <a16:creationId xmlns:a16="http://schemas.microsoft.com/office/drawing/2014/main" id="{B90349FA-6173-4F4A-BADE-1895258919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7" name="Rectangle 235">
                  <a:extLst>
                    <a:ext uri="{FF2B5EF4-FFF2-40B4-BE49-F238E27FC236}">
                      <a16:creationId xmlns:a16="http://schemas.microsoft.com/office/drawing/2014/main" id="{9D230E58-6CBD-4CDB-80B4-19209B6FF8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8" name="Rectangle 236">
                  <a:extLst>
                    <a:ext uri="{FF2B5EF4-FFF2-40B4-BE49-F238E27FC236}">
                      <a16:creationId xmlns:a16="http://schemas.microsoft.com/office/drawing/2014/main" id="{8B201060-3862-4D57-9793-AA83DAF9F0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9" name="Rectangle 237">
                  <a:extLst>
                    <a:ext uri="{FF2B5EF4-FFF2-40B4-BE49-F238E27FC236}">
                      <a16:creationId xmlns:a16="http://schemas.microsoft.com/office/drawing/2014/main" id="{5FC3890C-55B6-4253-B21C-7BF429F99C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0" name="Rectangle 238">
                  <a:extLst>
                    <a:ext uri="{FF2B5EF4-FFF2-40B4-BE49-F238E27FC236}">
                      <a16:creationId xmlns:a16="http://schemas.microsoft.com/office/drawing/2014/main" id="{CB995883-4F48-42CC-BD33-EB24B56085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1" name="Rectangle 239">
                  <a:extLst>
                    <a:ext uri="{FF2B5EF4-FFF2-40B4-BE49-F238E27FC236}">
                      <a16:creationId xmlns:a16="http://schemas.microsoft.com/office/drawing/2014/main" id="{3977BE70-FFB2-4A42-82E2-10ED6DF3FB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2" name="Rectangle 240">
                  <a:extLst>
                    <a:ext uri="{FF2B5EF4-FFF2-40B4-BE49-F238E27FC236}">
                      <a16:creationId xmlns:a16="http://schemas.microsoft.com/office/drawing/2014/main" id="{A111A02D-4DA3-4645-A997-F1155549A9F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3" name="Rectangle 241">
                  <a:extLst>
                    <a:ext uri="{FF2B5EF4-FFF2-40B4-BE49-F238E27FC236}">
                      <a16:creationId xmlns:a16="http://schemas.microsoft.com/office/drawing/2014/main" id="{4B37946D-7F0E-476A-B43B-352C91BA27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4" name="Rectangle 242">
                  <a:extLst>
                    <a:ext uri="{FF2B5EF4-FFF2-40B4-BE49-F238E27FC236}">
                      <a16:creationId xmlns:a16="http://schemas.microsoft.com/office/drawing/2014/main" id="{3EAFC056-944B-4B12-8FB9-9FDE600C85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5" name="Rectangle 243">
                  <a:extLst>
                    <a:ext uri="{FF2B5EF4-FFF2-40B4-BE49-F238E27FC236}">
                      <a16:creationId xmlns:a16="http://schemas.microsoft.com/office/drawing/2014/main" id="{C7B01626-301D-4F13-B667-5A66DF20B7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6" name="Rectangle 244">
                  <a:extLst>
                    <a:ext uri="{FF2B5EF4-FFF2-40B4-BE49-F238E27FC236}">
                      <a16:creationId xmlns:a16="http://schemas.microsoft.com/office/drawing/2014/main" id="{8FE1AD38-A25B-439F-8808-E4D6C2CA7B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7" name="Rectangle 245">
                  <a:extLst>
                    <a:ext uri="{FF2B5EF4-FFF2-40B4-BE49-F238E27FC236}">
                      <a16:creationId xmlns:a16="http://schemas.microsoft.com/office/drawing/2014/main" id="{2917B8BF-A868-4270-9004-16058ED171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8" name="Rectangle 246">
                  <a:extLst>
                    <a:ext uri="{FF2B5EF4-FFF2-40B4-BE49-F238E27FC236}">
                      <a16:creationId xmlns:a16="http://schemas.microsoft.com/office/drawing/2014/main" id="{2B9B9219-FE7E-49E9-9E79-2D89100DF4D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9" name="Rectangle 247">
                  <a:extLst>
                    <a:ext uri="{FF2B5EF4-FFF2-40B4-BE49-F238E27FC236}">
                      <a16:creationId xmlns:a16="http://schemas.microsoft.com/office/drawing/2014/main" id="{330A37EB-5A28-478C-8D38-82405430D4B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0" name="Rectangle 248">
                  <a:extLst>
                    <a:ext uri="{FF2B5EF4-FFF2-40B4-BE49-F238E27FC236}">
                      <a16:creationId xmlns:a16="http://schemas.microsoft.com/office/drawing/2014/main" id="{483D3BB4-756A-4F48-90FD-ECADC150E1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1" name="Rectangle 249">
                  <a:extLst>
                    <a:ext uri="{FF2B5EF4-FFF2-40B4-BE49-F238E27FC236}">
                      <a16:creationId xmlns:a16="http://schemas.microsoft.com/office/drawing/2014/main" id="{FB0F745D-DF72-43C8-B288-53383CDFE52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2" name="Rectangle 250">
                  <a:extLst>
                    <a:ext uri="{FF2B5EF4-FFF2-40B4-BE49-F238E27FC236}">
                      <a16:creationId xmlns:a16="http://schemas.microsoft.com/office/drawing/2014/main" id="{AC7693BB-5527-4FAA-938C-EB8D3386B5C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3" name="Rectangle 251">
                  <a:extLst>
                    <a:ext uri="{FF2B5EF4-FFF2-40B4-BE49-F238E27FC236}">
                      <a16:creationId xmlns:a16="http://schemas.microsoft.com/office/drawing/2014/main" id="{45163A39-8790-428A-8D28-8514B4BD31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4" name="Rectangle 252">
                  <a:extLst>
                    <a:ext uri="{FF2B5EF4-FFF2-40B4-BE49-F238E27FC236}">
                      <a16:creationId xmlns:a16="http://schemas.microsoft.com/office/drawing/2014/main" id="{6B444E8D-5D4C-4DC5-9182-82E2CFC277C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5" name="Rectangle 253">
                  <a:extLst>
                    <a:ext uri="{FF2B5EF4-FFF2-40B4-BE49-F238E27FC236}">
                      <a16:creationId xmlns:a16="http://schemas.microsoft.com/office/drawing/2014/main" id="{963BEA96-AC52-43D3-B034-3B9CF9E906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6" name="Rectangle 254">
                  <a:extLst>
                    <a:ext uri="{FF2B5EF4-FFF2-40B4-BE49-F238E27FC236}">
                      <a16:creationId xmlns:a16="http://schemas.microsoft.com/office/drawing/2014/main" id="{C13785A7-C99B-4EA3-A64F-2EE0C19DAE4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7" name="Rectangle 255">
                  <a:extLst>
                    <a:ext uri="{FF2B5EF4-FFF2-40B4-BE49-F238E27FC236}">
                      <a16:creationId xmlns:a16="http://schemas.microsoft.com/office/drawing/2014/main" id="{66FBC4C2-E890-4C56-97ED-E1337DA121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8" name="Rectangle 256">
                  <a:extLst>
                    <a:ext uri="{FF2B5EF4-FFF2-40B4-BE49-F238E27FC236}">
                      <a16:creationId xmlns:a16="http://schemas.microsoft.com/office/drawing/2014/main" id="{196CECA7-DDDE-4ACD-A796-B788B0FD90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9" name="Rectangle 257">
                  <a:extLst>
                    <a:ext uri="{FF2B5EF4-FFF2-40B4-BE49-F238E27FC236}">
                      <a16:creationId xmlns:a16="http://schemas.microsoft.com/office/drawing/2014/main" id="{00E22A33-B142-44F5-809E-F7724A7B8F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0" name="Rectangle 258">
                  <a:extLst>
                    <a:ext uri="{FF2B5EF4-FFF2-40B4-BE49-F238E27FC236}">
                      <a16:creationId xmlns:a16="http://schemas.microsoft.com/office/drawing/2014/main" id="{399070C8-F043-4EC8-B437-D60E144475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1" name="Rectangle 259">
                  <a:extLst>
                    <a:ext uri="{FF2B5EF4-FFF2-40B4-BE49-F238E27FC236}">
                      <a16:creationId xmlns:a16="http://schemas.microsoft.com/office/drawing/2014/main" id="{7C4BB8B6-9210-41E2-9A30-97C9977CEE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2" name="Rectangle 260">
                  <a:extLst>
                    <a:ext uri="{FF2B5EF4-FFF2-40B4-BE49-F238E27FC236}">
                      <a16:creationId xmlns:a16="http://schemas.microsoft.com/office/drawing/2014/main" id="{237FAEDB-3B19-4DBE-8A81-29E2391673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3" name="Rectangle 261">
                  <a:extLst>
                    <a:ext uri="{FF2B5EF4-FFF2-40B4-BE49-F238E27FC236}">
                      <a16:creationId xmlns:a16="http://schemas.microsoft.com/office/drawing/2014/main" id="{F176C29F-6476-4F7B-90D1-D60B62C7961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4" name="Rectangle 262">
                  <a:extLst>
                    <a:ext uri="{FF2B5EF4-FFF2-40B4-BE49-F238E27FC236}">
                      <a16:creationId xmlns:a16="http://schemas.microsoft.com/office/drawing/2014/main" id="{C5318E09-A3A8-4BE9-985E-894D99749FE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5" name="Rectangle 263">
                  <a:extLst>
                    <a:ext uri="{FF2B5EF4-FFF2-40B4-BE49-F238E27FC236}">
                      <a16:creationId xmlns:a16="http://schemas.microsoft.com/office/drawing/2014/main" id="{C81AA30F-D52F-4E02-B9F0-1C166E0A80B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6" name="Rectangle 264">
                  <a:extLst>
                    <a:ext uri="{FF2B5EF4-FFF2-40B4-BE49-F238E27FC236}">
                      <a16:creationId xmlns:a16="http://schemas.microsoft.com/office/drawing/2014/main" id="{49BA15E7-D487-452E-B943-B285639ECE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7" name="Rectangle 265">
                  <a:extLst>
                    <a:ext uri="{FF2B5EF4-FFF2-40B4-BE49-F238E27FC236}">
                      <a16:creationId xmlns:a16="http://schemas.microsoft.com/office/drawing/2014/main" id="{AB1279B8-5C87-484F-8781-ACB19FC2E9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8" name="Rectangle 266">
                  <a:extLst>
                    <a:ext uri="{FF2B5EF4-FFF2-40B4-BE49-F238E27FC236}">
                      <a16:creationId xmlns:a16="http://schemas.microsoft.com/office/drawing/2014/main" id="{EDFBA391-5A41-4348-ABC8-510EB8A9F9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9" name="Rectangle 267">
                  <a:extLst>
                    <a:ext uri="{FF2B5EF4-FFF2-40B4-BE49-F238E27FC236}">
                      <a16:creationId xmlns:a16="http://schemas.microsoft.com/office/drawing/2014/main" id="{2C63E667-B44E-4ED0-92F1-AEB6124D51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0" name="Rectangle 268">
                  <a:extLst>
                    <a:ext uri="{FF2B5EF4-FFF2-40B4-BE49-F238E27FC236}">
                      <a16:creationId xmlns:a16="http://schemas.microsoft.com/office/drawing/2014/main" id="{B534980C-BA51-4121-972B-F3A89AFF48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1" name="Rectangle 269">
                  <a:extLst>
                    <a:ext uri="{FF2B5EF4-FFF2-40B4-BE49-F238E27FC236}">
                      <a16:creationId xmlns:a16="http://schemas.microsoft.com/office/drawing/2014/main" id="{1DC2C411-6FEA-4874-B28A-5E251D809F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2" name="Rectangle 270">
                  <a:extLst>
                    <a:ext uri="{FF2B5EF4-FFF2-40B4-BE49-F238E27FC236}">
                      <a16:creationId xmlns:a16="http://schemas.microsoft.com/office/drawing/2014/main" id="{280688C4-8B70-40F3-9157-079867815D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3" name="Rectangle 271">
                  <a:extLst>
                    <a:ext uri="{FF2B5EF4-FFF2-40B4-BE49-F238E27FC236}">
                      <a16:creationId xmlns:a16="http://schemas.microsoft.com/office/drawing/2014/main" id="{A0B78577-D5D4-4F18-87E4-47ECC3664C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4" name="Rectangle 272">
                  <a:extLst>
                    <a:ext uri="{FF2B5EF4-FFF2-40B4-BE49-F238E27FC236}">
                      <a16:creationId xmlns:a16="http://schemas.microsoft.com/office/drawing/2014/main" id="{BF4EBAD5-45E5-4441-B3E8-14727FC9AD8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5" name="Rectangle 273">
                  <a:extLst>
                    <a:ext uri="{FF2B5EF4-FFF2-40B4-BE49-F238E27FC236}">
                      <a16:creationId xmlns:a16="http://schemas.microsoft.com/office/drawing/2014/main" id="{0EB2AFA7-5395-4F04-8DE1-6B587329C9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6" name="Rectangle 274">
                  <a:extLst>
                    <a:ext uri="{FF2B5EF4-FFF2-40B4-BE49-F238E27FC236}">
                      <a16:creationId xmlns:a16="http://schemas.microsoft.com/office/drawing/2014/main" id="{E0352723-4625-4DA5-AE93-DE5FCE8EBD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7" name="Rectangle 275">
                  <a:extLst>
                    <a:ext uri="{FF2B5EF4-FFF2-40B4-BE49-F238E27FC236}">
                      <a16:creationId xmlns:a16="http://schemas.microsoft.com/office/drawing/2014/main" id="{89CBE317-DBFC-4020-B116-8ED877E3E6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8" name="Rectangle 276">
                  <a:extLst>
                    <a:ext uri="{FF2B5EF4-FFF2-40B4-BE49-F238E27FC236}">
                      <a16:creationId xmlns:a16="http://schemas.microsoft.com/office/drawing/2014/main" id="{63436C77-28DE-43F6-903E-5805D9B2B2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9" name="Rectangle 277">
                  <a:extLst>
                    <a:ext uri="{FF2B5EF4-FFF2-40B4-BE49-F238E27FC236}">
                      <a16:creationId xmlns:a16="http://schemas.microsoft.com/office/drawing/2014/main" id="{227DE8A8-F3CA-4FEF-84FC-D37CED9E9B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0" name="Rectangle 278">
                  <a:extLst>
                    <a:ext uri="{FF2B5EF4-FFF2-40B4-BE49-F238E27FC236}">
                      <a16:creationId xmlns:a16="http://schemas.microsoft.com/office/drawing/2014/main" id="{8895E43F-F773-42E5-B259-F1A28AF49E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1" name="Rectangle 279">
                  <a:extLst>
                    <a:ext uri="{FF2B5EF4-FFF2-40B4-BE49-F238E27FC236}">
                      <a16:creationId xmlns:a16="http://schemas.microsoft.com/office/drawing/2014/main" id="{C224C592-ED8E-4E5D-8EAE-AC382712E1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2" name="Rectangle 280">
                  <a:extLst>
                    <a:ext uri="{FF2B5EF4-FFF2-40B4-BE49-F238E27FC236}">
                      <a16:creationId xmlns:a16="http://schemas.microsoft.com/office/drawing/2014/main" id="{3804D156-374F-4B00-8D8A-39B0A4E78D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3" name="Rectangle 281">
                  <a:extLst>
                    <a:ext uri="{FF2B5EF4-FFF2-40B4-BE49-F238E27FC236}">
                      <a16:creationId xmlns:a16="http://schemas.microsoft.com/office/drawing/2014/main" id="{15FF4685-60E7-407C-9445-4BB34440B2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4" name="Rectangle 282">
                  <a:extLst>
                    <a:ext uri="{FF2B5EF4-FFF2-40B4-BE49-F238E27FC236}">
                      <a16:creationId xmlns:a16="http://schemas.microsoft.com/office/drawing/2014/main" id="{4726A936-0DDC-4E2E-B99B-38C23A4100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5" name="Rectangle 283">
                  <a:extLst>
                    <a:ext uri="{FF2B5EF4-FFF2-40B4-BE49-F238E27FC236}">
                      <a16:creationId xmlns:a16="http://schemas.microsoft.com/office/drawing/2014/main" id="{23BE18A1-FA51-4AB1-ADDC-E70F1C738D0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6" name="Rectangle 284">
                  <a:extLst>
                    <a:ext uri="{FF2B5EF4-FFF2-40B4-BE49-F238E27FC236}">
                      <a16:creationId xmlns:a16="http://schemas.microsoft.com/office/drawing/2014/main" id="{01E5F528-EBE1-4122-82B2-B08F992701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7" name="Rectangle 285">
                  <a:extLst>
                    <a:ext uri="{FF2B5EF4-FFF2-40B4-BE49-F238E27FC236}">
                      <a16:creationId xmlns:a16="http://schemas.microsoft.com/office/drawing/2014/main" id="{EC5B3666-C9A7-4424-82EA-8A4B6A59CC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8" name="Rectangle 286">
                  <a:extLst>
                    <a:ext uri="{FF2B5EF4-FFF2-40B4-BE49-F238E27FC236}">
                      <a16:creationId xmlns:a16="http://schemas.microsoft.com/office/drawing/2014/main" id="{35B39123-F369-45C2-B4F6-75323B78B0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9" name="Rectangle 287">
                  <a:extLst>
                    <a:ext uri="{FF2B5EF4-FFF2-40B4-BE49-F238E27FC236}">
                      <a16:creationId xmlns:a16="http://schemas.microsoft.com/office/drawing/2014/main" id="{55308548-8A59-4DE9-937F-2AF8DB89A9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0" name="Rectangle 288">
                  <a:extLst>
                    <a:ext uri="{FF2B5EF4-FFF2-40B4-BE49-F238E27FC236}">
                      <a16:creationId xmlns:a16="http://schemas.microsoft.com/office/drawing/2014/main" id="{0041BA2B-8655-4C08-A777-065C3884BE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1" name="Rectangle 289">
                  <a:extLst>
                    <a:ext uri="{FF2B5EF4-FFF2-40B4-BE49-F238E27FC236}">
                      <a16:creationId xmlns:a16="http://schemas.microsoft.com/office/drawing/2014/main" id="{A9FADFBE-8F34-4ACF-962B-E61F894604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2" name="Rectangle 290">
                  <a:extLst>
                    <a:ext uri="{FF2B5EF4-FFF2-40B4-BE49-F238E27FC236}">
                      <a16:creationId xmlns:a16="http://schemas.microsoft.com/office/drawing/2014/main" id="{C937AB8B-E94E-4011-9078-0C2C27F9D7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3" name="Rectangle 291">
                  <a:extLst>
                    <a:ext uri="{FF2B5EF4-FFF2-40B4-BE49-F238E27FC236}">
                      <a16:creationId xmlns:a16="http://schemas.microsoft.com/office/drawing/2014/main" id="{BB53D6DE-54B8-4FF3-9429-E2774ECB9D5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4" name="Rectangle 292">
                  <a:extLst>
                    <a:ext uri="{FF2B5EF4-FFF2-40B4-BE49-F238E27FC236}">
                      <a16:creationId xmlns:a16="http://schemas.microsoft.com/office/drawing/2014/main" id="{DB36A637-CE69-441C-B21D-7A72B72764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5" name="Rectangle 293">
                  <a:extLst>
                    <a:ext uri="{FF2B5EF4-FFF2-40B4-BE49-F238E27FC236}">
                      <a16:creationId xmlns:a16="http://schemas.microsoft.com/office/drawing/2014/main" id="{005EAC6C-A82D-4BD2-87FC-5980AC16599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6" name="Rectangle 294">
                  <a:extLst>
                    <a:ext uri="{FF2B5EF4-FFF2-40B4-BE49-F238E27FC236}">
                      <a16:creationId xmlns:a16="http://schemas.microsoft.com/office/drawing/2014/main" id="{1454420D-69F2-4FDC-9F8B-B3A362D0E27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7" name="Rectangle 295">
                  <a:extLst>
                    <a:ext uri="{FF2B5EF4-FFF2-40B4-BE49-F238E27FC236}">
                      <a16:creationId xmlns:a16="http://schemas.microsoft.com/office/drawing/2014/main" id="{1C7488C0-E4B3-41A3-8AB6-EC1F813C89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8" name="Rectangle 296">
                  <a:extLst>
                    <a:ext uri="{FF2B5EF4-FFF2-40B4-BE49-F238E27FC236}">
                      <a16:creationId xmlns:a16="http://schemas.microsoft.com/office/drawing/2014/main" id="{0E859CEB-23D4-46D3-B17E-60A90FC0FB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9" name="Rectangle 297">
                  <a:extLst>
                    <a:ext uri="{FF2B5EF4-FFF2-40B4-BE49-F238E27FC236}">
                      <a16:creationId xmlns:a16="http://schemas.microsoft.com/office/drawing/2014/main" id="{57352BDC-AA53-4747-B79B-1C66BEFAEAE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0" name="Rectangle 298">
                  <a:extLst>
                    <a:ext uri="{FF2B5EF4-FFF2-40B4-BE49-F238E27FC236}">
                      <a16:creationId xmlns:a16="http://schemas.microsoft.com/office/drawing/2014/main" id="{26B5E653-77FE-4699-8DAD-7F8DF02BB49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1" name="Rectangle 299">
                  <a:extLst>
                    <a:ext uri="{FF2B5EF4-FFF2-40B4-BE49-F238E27FC236}">
                      <a16:creationId xmlns:a16="http://schemas.microsoft.com/office/drawing/2014/main" id="{7B037C5D-8179-49A9-99E4-A55DCF2311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2" name="Rectangle 300">
                  <a:extLst>
                    <a:ext uri="{FF2B5EF4-FFF2-40B4-BE49-F238E27FC236}">
                      <a16:creationId xmlns:a16="http://schemas.microsoft.com/office/drawing/2014/main" id="{F201C294-7182-48E7-AB81-3D18227BC4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3" name="Rectangle 301">
                  <a:extLst>
                    <a:ext uri="{FF2B5EF4-FFF2-40B4-BE49-F238E27FC236}">
                      <a16:creationId xmlns:a16="http://schemas.microsoft.com/office/drawing/2014/main" id="{7EC0BF8E-C109-4242-85AD-0B01D013BEF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4" name="Rectangle 302">
                  <a:extLst>
                    <a:ext uri="{FF2B5EF4-FFF2-40B4-BE49-F238E27FC236}">
                      <a16:creationId xmlns:a16="http://schemas.microsoft.com/office/drawing/2014/main" id="{761731CD-7FD9-4E3C-BD72-9C39358E90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5" name="Rectangle 303">
                  <a:extLst>
                    <a:ext uri="{FF2B5EF4-FFF2-40B4-BE49-F238E27FC236}">
                      <a16:creationId xmlns:a16="http://schemas.microsoft.com/office/drawing/2014/main" id="{B4DCAEB9-8760-45F5-B087-FCB6CC528A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6" name="Rectangle 304">
                  <a:extLst>
                    <a:ext uri="{FF2B5EF4-FFF2-40B4-BE49-F238E27FC236}">
                      <a16:creationId xmlns:a16="http://schemas.microsoft.com/office/drawing/2014/main" id="{5053899B-16C4-485F-AA67-F792118764A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7" name="Rectangle 305">
                  <a:extLst>
                    <a:ext uri="{FF2B5EF4-FFF2-40B4-BE49-F238E27FC236}">
                      <a16:creationId xmlns:a16="http://schemas.microsoft.com/office/drawing/2014/main" id="{79CDC560-5052-4664-9F6E-2C39EB1771D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8" name="Rectangle 306">
                  <a:extLst>
                    <a:ext uri="{FF2B5EF4-FFF2-40B4-BE49-F238E27FC236}">
                      <a16:creationId xmlns:a16="http://schemas.microsoft.com/office/drawing/2014/main" id="{AF33E699-C0F6-4DB7-9359-48E46397EF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9" name="Rectangle 307">
                  <a:extLst>
                    <a:ext uri="{FF2B5EF4-FFF2-40B4-BE49-F238E27FC236}">
                      <a16:creationId xmlns:a16="http://schemas.microsoft.com/office/drawing/2014/main" id="{02262871-1CE2-48C2-AA54-4BF84E9961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0" name="Rectangle 308">
                  <a:extLst>
                    <a:ext uri="{FF2B5EF4-FFF2-40B4-BE49-F238E27FC236}">
                      <a16:creationId xmlns:a16="http://schemas.microsoft.com/office/drawing/2014/main" id="{35088726-3AF8-4969-B192-6012337CD4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1" name="Rectangle 309">
                  <a:extLst>
                    <a:ext uri="{FF2B5EF4-FFF2-40B4-BE49-F238E27FC236}">
                      <a16:creationId xmlns:a16="http://schemas.microsoft.com/office/drawing/2014/main" id="{F9E3E60F-1C31-4740-BF1B-2C570158D4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2" name="Rectangle 310">
                  <a:extLst>
                    <a:ext uri="{FF2B5EF4-FFF2-40B4-BE49-F238E27FC236}">
                      <a16:creationId xmlns:a16="http://schemas.microsoft.com/office/drawing/2014/main" id="{447EB314-356D-4D0F-A92E-CE447875D65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3" name="Rectangle 311">
                  <a:extLst>
                    <a:ext uri="{FF2B5EF4-FFF2-40B4-BE49-F238E27FC236}">
                      <a16:creationId xmlns:a16="http://schemas.microsoft.com/office/drawing/2014/main" id="{0933FB73-58A0-49C7-A016-62044E2702A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4" name="Rectangle 312">
                  <a:extLst>
                    <a:ext uri="{FF2B5EF4-FFF2-40B4-BE49-F238E27FC236}">
                      <a16:creationId xmlns:a16="http://schemas.microsoft.com/office/drawing/2014/main" id="{39985527-94C9-4D3C-8204-4B238C0C126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5" name="Rectangle 313">
                  <a:extLst>
                    <a:ext uri="{FF2B5EF4-FFF2-40B4-BE49-F238E27FC236}">
                      <a16:creationId xmlns:a16="http://schemas.microsoft.com/office/drawing/2014/main" id="{C4632F2B-4EF8-43CA-B477-0AE60C3D238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6" name="Rectangle 314">
                  <a:extLst>
                    <a:ext uri="{FF2B5EF4-FFF2-40B4-BE49-F238E27FC236}">
                      <a16:creationId xmlns:a16="http://schemas.microsoft.com/office/drawing/2014/main" id="{A3D23B81-0065-473F-BA8D-79EBCEEF2D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7" name="Rectangle 315">
                  <a:extLst>
                    <a:ext uri="{FF2B5EF4-FFF2-40B4-BE49-F238E27FC236}">
                      <a16:creationId xmlns:a16="http://schemas.microsoft.com/office/drawing/2014/main" id="{308AED9A-415C-4C1D-890D-1BCF508F672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8" name="Rectangle 316">
                  <a:extLst>
                    <a:ext uri="{FF2B5EF4-FFF2-40B4-BE49-F238E27FC236}">
                      <a16:creationId xmlns:a16="http://schemas.microsoft.com/office/drawing/2014/main" id="{0DBB7549-D9BB-4B90-9432-5564AD3135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9" name="Rectangle 317">
                  <a:extLst>
                    <a:ext uri="{FF2B5EF4-FFF2-40B4-BE49-F238E27FC236}">
                      <a16:creationId xmlns:a16="http://schemas.microsoft.com/office/drawing/2014/main" id="{B6C894E5-C6BB-44AF-B616-AB4B00AB82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0" name="Rectangle 318">
                  <a:extLst>
                    <a:ext uri="{FF2B5EF4-FFF2-40B4-BE49-F238E27FC236}">
                      <a16:creationId xmlns:a16="http://schemas.microsoft.com/office/drawing/2014/main" id="{C67011F5-14E2-424E-A2BC-EC50309F32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1" name="Rectangle 319">
                  <a:extLst>
                    <a:ext uri="{FF2B5EF4-FFF2-40B4-BE49-F238E27FC236}">
                      <a16:creationId xmlns:a16="http://schemas.microsoft.com/office/drawing/2014/main" id="{44BCD3FE-8B2C-4A01-9B01-4E544F6B54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2" name="Rectangle 320">
                  <a:extLst>
                    <a:ext uri="{FF2B5EF4-FFF2-40B4-BE49-F238E27FC236}">
                      <a16:creationId xmlns:a16="http://schemas.microsoft.com/office/drawing/2014/main" id="{989E790F-C4E5-4202-9A5B-F9824890A3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3" name="Rectangle 321">
                  <a:extLst>
                    <a:ext uri="{FF2B5EF4-FFF2-40B4-BE49-F238E27FC236}">
                      <a16:creationId xmlns:a16="http://schemas.microsoft.com/office/drawing/2014/main" id="{3FB83405-4ADA-4A04-95CC-CF6CD142907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4" name="Rectangle 322">
                  <a:extLst>
                    <a:ext uri="{FF2B5EF4-FFF2-40B4-BE49-F238E27FC236}">
                      <a16:creationId xmlns:a16="http://schemas.microsoft.com/office/drawing/2014/main" id="{274ADD5C-AF77-4D92-A978-235502D3BC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5" name="Rectangle 323">
                  <a:extLst>
                    <a:ext uri="{FF2B5EF4-FFF2-40B4-BE49-F238E27FC236}">
                      <a16:creationId xmlns:a16="http://schemas.microsoft.com/office/drawing/2014/main" id="{C2FDECB6-CB2C-42C5-8BC3-488911FBEC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6" name="Rectangle 324">
                  <a:extLst>
                    <a:ext uri="{FF2B5EF4-FFF2-40B4-BE49-F238E27FC236}">
                      <a16:creationId xmlns:a16="http://schemas.microsoft.com/office/drawing/2014/main" id="{2F9908BB-5E8B-4718-A3DE-74614DE4F7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7" name="Rectangle 325">
                  <a:extLst>
                    <a:ext uri="{FF2B5EF4-FFF2-40B4-BE49-F238E27FC236}">
                      <a16:creationId xmlns:a16="http://schemas.microsoft.com/office/drawing/2014/main" id="{A8A9065C-4DBE-4F89-8A5C-EAECA2D66B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8" name="Rectangle 326">
                  <a:extLst>
                    <a:ext uri="{FF2B5EF4-FFF2-40B4-BE49-F238E27FC236}">
                      <a16:creationId xmlns:a16="http://schemas.microsoft.com/office/drawing/2014/main" id="{78A6C764-8022-48D2-BD3C-5BE97BCBDE3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9" name="Rectangle 327">
                  <a:extLst>
                    <a:ext uri="{FF2B5EF4-FFF2-40B4-BE49-F238E27FC236}">
                      <a16:creationId xmlns:a16="http://schemas.microsoft.com/office/drawing/2014/main" id="{B7C59270-DD7A-4741-8D10-2F2DBE0EF9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0" name="Rectangle 328">
                  <a:extLst>
                    <a:ext uri="{FF2B5EF4-FFF2-40B4-BE49-F238E27FC236}">
                      <a16:creationId xmlns:a16="http://schemas.microsoft.com/office/drawing/2014/main" id="{04A1C9F1-FF20-4882-939E-EC351AA3E8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1" name="Rectangle 329">
                  <a:extLst>
                    <a:ext uri="{FF2B5EF4-FFF2-40B4-BE49-F238E27FC236}">
                      <a16:creationId xmlns:a16="http://schemas.microsoft.com/office/drawing/2014/main" id="{93E9BF78-FAF0-4D95-87A3-2F2F22917D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2" name="Rectangle 330">
                  <a:extLst>
                    <a:ext uri="{FF2B5EF4-FFF2-40B4-BE49-F238E27FC236}">
                      <a16:creationId xmlns:a16="http://schemas.microsoft.com/office/drawing/2014/main" id="{5AE91ABF-5F59-418F-8EDC-8033BEEF12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3" name="Rectangle 331">
                  <a:extLst>
                    <a:ext uri="{FF2B5EF4-FFF2-40B4-BE49-F238E27FC236}">
                      <a16:creationId xmlns:a16="http://schemas.microsoft.com/office/drawing/2014/main" id="{F262E2CE-7801-41F5-88FA-2269C7709B3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4" name="Rectangle 332">
                  <a:extLst>
                    <a:ext uri="{FF2B5EF4-FFF2-40B4-BE49-F238E27FC236}">
                      <a16:creationId xmlns:a16="http://schemas.microsoft.com/office/drawing/2014/main" id="{228A7E69-CB11-40C0-ABEB-6D944A4CDC2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5" name="Rectangle 333">
                  <a:extLst>
                    <a:ext uri="{FF2B5EF4-FFF2-40B4-BE49-F238E27FC236}">
                      <a16:creationId xmlns:a16="http://schemas.microsoft.com/office/drawing/2014/main" id="{3C6C9549-446A-42D2-8A16-12E8263DCD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6" name="Rectangle 334">
                  <a:extLst>
                    <a:ext uri="{FF2B5EF4-FFF2-40B4-BE49-F238E27FC236}">
                      <a16:creationId xmlns:a16="http://schemas.microsoft.com/office/drawing/2014/main" id="{8D63FAB8-5BDD-4053-90BE-79D8AF23706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7" name="Rectangle 335">
                  <a:extLst>
                    <a:ext uri="{FF2B5EF4-FFF2-40B4-BE49-F238E27FC236}">
                      <a16:creationId xmlns:a16="http://schemas.microsoft.com/office/drawing/2014/main" id="{27A33065-06C0-4319-92D0-1EB393F534D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8" name="Rectangle 336">
                  <a:extLst>
                    <a:ext uri="{FF2B5EF4-FFF2-40B4-BE49-F238E27FC236}">
                      <a16:creationId xmlns:a16="http://schemas.microsoft.com/office/drawing/2014/main" id="{5029750D-78FD-4823-8C4F-436F3D2AA1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9" name="Rectangle 337">
                  <a:extLst>
                    <a:ext uri="{FF2B5EF4-FFF2-40B4-BE49-F238E27FC236}">
                      <a16:creationId xmlns:a16="http://schemas.microsoft.com/office/drawing/2014/main" id="{CBED61E4-52BB-417D-8A15-B9638F2F6E5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0" name="Rectangle 338">
                  <a:extLst>
                    <a:ext uri="{FF2B5EF4-FFF2-40B4-BE49-F238E27FC236}">
                      <a16:creationId xmlns:a16="http://schemas.microsoft.com/office/drawing/2014/main" id="{50E952B5-85AA-466F-B8DF-C467F25FA8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1" name="Rectangle 339">
                  <a:extLst>
                    <a:ext uri="{FF2B5EF4-FFF2-40B4-BE49-F238E27FC236}">
                      <a16:creationId xmlns:a16="http://schemas.microsoft.com/office/drawing/2014/main" id="{F01D515A-610A-4782-9604-4F4403651B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2" name="Rectangle 340">
                  <a:extLst>
                    <a:ext uri="{FF2B5EF4-FFF2-40B4-BE49-F238E27FC236}">
                      <a16:creationId xmlns:a16="http://schemas.microsoft.com/office/drawing/2014/main" id="{136A4942-292B-45CC-9AFB-BB460C4A828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3" name="Rectangle 341">
                  <a:extLst>
                    <a:ext uri="{FF2B5EF4-FFF2-40B4-BE49-F238E27FC236}">
                      <a16:creationId xmlns:a16="http://schemas.microsoft.com/office/drawing/2014/main" id="{4D5D1051-440D-4E23-94C6-B7F01D91D05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4" name="Rectangle 342">
                  <a:extLst>
                    <a:ext uri="{FF2B5EF4-FFF2-40B4-BE49-F238E27FC236}">
                      <a16:creationId xmlns:a16="http://schemas.microsoft.com/office/drawing/2014/main" id="{A45F7491-E36A-4991-B72A-18FFD3D9D4A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5" name="Rectangle 343">
                  <a:extLst>
                    <a:ext uri="{FF2B5EF4-FFF2-40B4-BE49-F238E27FC236}">
                      <a16:creationId xmlns:a16="http://schemas.microsoft.com/office/drawing/2014/main" id="{05F86303-0119-4DA4-A7C8-775FD60E85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6" name="Rectangle 344">
                  <a:extLst>
                    <a:ext uri="{FF2B5EF4-FFF2-40B4-BE49-F238E27FC236}">
                      <a16:creationId xmlns:a16="http://schemas.microsoft.com/office/drawing/2014/main" id="{CD99BEA4-2616-4C24-A18C-43A26696FB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7" name="Rectangle 345">
                  <a:extLst>
                    <a:ext uri="{FF2B5EF4-FFF2-40B4-BE49-F238E27FC236}">
                      <a16:creationId xmlns:a16="http://schemas.microsoft.com/office/drawing/2014/main" id="{D8EA3E9B-37C2-4670-8037-BF45B1E4892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8" name="Rectangle 346">
                  <a:extLst>
                    <a:ext uri="{FF2B5EF4-FFF2-40B4-BE49-F238E27FC236}">
                      <a16:creationId xmlns:a16="http://schemas.microsoft.com/office/drawing/2014/main" id="{7A31BF65-B80C-44BC-8585-442FA7B3E9C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9" name="Rectangle 347">
                  <a:extLst>
                    <a:ext uri="{FF2B5EF4-FFF2-40B4-BE49-F238E27FC236}">
                      <a16:creationId xmlns:a16="http://schemas.microsoft.com/office/drawing/2014/main" id="{8521A5BD-351F-4E74-8D74-7C988289E0F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0" name="Rectangle 348">
                  <a:extLst>
                    <a:ext uri="{FF2B5EF4-FFF2-40B4-BE49-F238E27FC236}">
                      <a16:creationId xmlns:a16="http://schemas.microsoft.com/office/drawing/2014/main" id="{68D00B59-7873-49FF-8868-15C617DBB9F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1" name="Rectangle 349">
                  <a:extLst>
                    <a:ext uri="{FF2B5EF4-FFF2-40B4-BE49-F238E27FC236}">
                      <a16:creationId xmlns:a16="http://schemas.microsoft.com/office/drawing/2014/main" id="{627F27F9-8D78-4B4D-B6CC-EB38748682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2" name="Rectangle 350">
                  <a:extLst>
                    <a:ext uri="{FF2B5EF4-FFF2-40B4-BE49-F238E27FC236}">
                      <a16:creationId xmlns:a16="http://schemas.microsoft.com/office/drawing/2014/main" id="{62D28015-4A22-41CB-968F-F172B1341E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3" name="Rectangle 351">
                  <a:extLst>
                    <a:ext uri="{FF2B5EF4-FFF2-40B4-BE49-F238E27FC236}">
                      <a16:creationId xmlns:a16="http://schemas.microsoft.com/office/drawing/2014/main" id="{E6A1D7B6-F1C2-4F62-9767-D29DCF7FD4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4" name="Rectangle 352">
                  <a:extLst>
                    <a:ext uri="{FF2B5EF4-FFF2-40B4-BE49-F238E27FC236}">
                      <a16:creationId xmlns:a16="http://schemas.microsoft.com/office/drawing/2014/main" id="{3CCD81BA-4131-4E2D-B99C-F2A6570A08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5" name="Rectangle 353">
                  <a:extLst>
                    <a:ext uri="{FF2B5EF4-FFF2-40B4-BE49-F238E27FC236}">
                      <a16:creationId xmlns:a16="http://schemas.microsoft.com/office/drawing/2014/main" id="{DC1879D5-B740-4444-BCDE-8AD2BC438F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6" name="Rectangle 354">
                  <a:extLst>
                    <a:ext uri="{FF2B5EF4-FFF2-40B4-BE49-F238E27FC236}">
                      <a16:creationId xmlns:a16="http://schemas.microsoft.com/office/drawing/2014/main" id="{C6E55D30-B73E-4FCC-9394-2E02512056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7" name="Rectangle 355">
                  <a:extLst>
                    <a:ext uri="{FF2B5EF4-FFF2-40B4-BE49-F238E27FC236}">
                      <a16:creationId xmlns:a16="http://schemas.microsoft.com/office/drawing/2014/main" id="{9DF7A3BC-B23A-476A-BD1B-A3350D605A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8" name="Rectangle 356">
                  <a:extLst>
                    <a:ext uri="{FF2B5EF4-FFF2-40B4-BE49-F238E27FC236}">
                      <a16:creationId xmlns:a16="http://schemas.microsoft.com/office/drawing/2014/main" id="{4962BCF8-3AEC-473A-AE8C-DA096A68D38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9" name="Rectangle 357">
                  <a:extLst>
                    <a:ext uri="{FF2B5EF4-FFF2-40B4-BE49-F238E27FC236}">
                      <a16:creationId xmlns:a16="http://schemas.microsoft.com/office/drawing/2014/main" id="{794D4D08-1440-4B0A-B908-BE045A97667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0" name="Rectangle 358">
                  <a:extLst>
                    <a:ext uri="{FF2B5EF4-FFF2-40B4-BE49-F238E27FC236}">
                      <a16:creationId xmlns:a16="http://schemas.microsoft.com/office/drawing/2014/main" id="{B5659C5C-582E-4DDA-85CE-FBBAFEC3AB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1" name="Rectangle 359">
                  <a:extLst>
                    <a:ext uri="{FF2B5EF4-FFF2-40B4-BE49-F238E27FC236}">
                      <a16:creationId xmlns:a16="http://schemas.microsoft.com/office/drawing/2014/main" id="{18DD41EC-71A5-4C52-A9C9-6C790B560C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2" name="Rectangle 360">
                  <a:extLst>
                    <a:ext uri="{FF2B5EF4-FFF2-40B4-BE49-F238E27FC236}">
                      <a16:creationId xmlns:a16="http://schemas.microsoft.com/office/drawing/2014/main" id="{A5A80592-35D4-4BFD-BA81-85F13AA1D9E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3" name="Rectangle 361">
                  <a:extLst>
                    <a:ext uri="{FF2B5EF4-FFF2-40B4-BE49-F238E27FC236}">
                      <a16:creationId xmlns:a16="http://schemas.microsoft.com/office/drawing/2014/main" id="{27B70156-F149-4B39-9820-0705391290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4" name="Rectangle 362">
                  <a:extLst>
                    <a:ext uri="{FF2B5EF4-FFF2-40B4-BE49-F238E27FC236}">
                      <a16:creationId xmlns:a16="http://schemas.microsoft.com/office/drawing/2014/main" id="{5A912FC4-ED3C-4477-83D3-5F6A7267A3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5" name="Rectangle 363">
                  <a:extLst>
                    <a:ext uri="{FF2B5EF4-FFF2-40B4-BE49-F238E27FC236}">
                      <a16:creationId xmlns:a16="http://schemas.microsoft.com/office/drawing/2014/main" id="{841C154C-1761-4129-BCA3-ED6C6BCD6B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6" name="Rectangle 364">
                  <a:extLst>
                    <a:ext uri="{FF2B5EF4-FFF2-40B4-BE49-F238E27FC236}">
                      <a16:creationId xmlns:a16="http://schemas.microsoft.com/office/drawing/2014/main" id="{F785B608-FC26-452F-93BC-52AF5FD1A4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7" name="Rectangle 365">
                  <a:extLst>
                    <a:ext uri="{FF2B5EF4-FFF2-40B4-BE49-F238E27FC236}">
                      <a16:creationId xmlns:a16="http://schemas.microsoft.com/office/drawing/2014/main" id="{656198B5-D87F-4DEE-9ACE-F925677F28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8" name="Rectangle 366">
                  <a:extLst>
                    <a:ext uri="{FF2B5EF4-FFF2-40B4-BE49-F238E27FC236}">
                      <a16:creationId xmlns:a16="http://schemas.microsoft.com/office/drawing/2014/main" id="{2E3DECBE-F029-4167-916A-F36972A9D3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9" name="Rectangle 367">
                  <a:extLst>
                    <a:ext uri="{FF2B5EF4-FFF2-40B4-BE49-F238E27FC236}">
                      <a16:creationId xmlns:a16="http://schemas.microsoft.com/office/drawing/2014/main" id="{51F0C5E0-53EF-4E87-9406-3009E04B7A2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0" name="Rectangle 368">
                  <a:extLst>
                    <a:ext uri="{FF2B5EF4-FFF2-40B4-BE49-F238E27FC236}">
                      <a16:creationId xmlns:a16="http://schemas.microsoft.com/office/drawing/2014/main" id="{9B803658-C175-4899-85C5-66A16B2096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1" name="Rectangle 369">
                  <a:extLst>
                    <a:ext uri="{FF2B5EF4-FFF2-40B4-BE49-F238E27FC236}">
                      <a16:creationId xmlns:a16="http://schemas.microsoft.com/office/drawing/2014/main" id="{B58A6300-A45B-4A15-8D32-7C010C4AD11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2" name="Rectangle 370">
                  <a:extLst>
                    <a:ext uri="{FF2B5EF4-FFF2-40B4-BE49-F238E27FC236}">
                      <a16:creationId xmlns:a16="http://schemas.microsoft.com/office/drawing/2014/main" id="{58B69DE7-0E62-44B1-A26D-F8ED37478F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3" name="Rectangle 371">
                  <a:extLst>
                    <a:ext uri="{FF2B5EF4-FFF2-40B4-BE49-F238E27FC236}">
                      <a16:creationId xmlns:a16="http://schemas.microsoft.com/office/drawing/2014/main" id="{66D22CAD-EB11-45D9-B6E6-34867FFECDE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4" name="Rectangle 372">
                  <a:extLst>
                    <a:ext uri="{FF2B5EF4-FFF2-40B4-BE49-F238E27FC236}">
                      <a16:creationId xmlns:a16="http://schemas.microsoft.com/office/drawing/2014/main" id="{9829E05F-D15B-4D30-AABC-190111F77C4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5" name="Rectangle 373">
                  <a:extLst>
                    <a:ext uri="{FF2B5EF4-FFF2-40B4-BE49-F238E27FC236}">
                      <a16:creationId xmlns:a16="http://schemas.microsoft.com/office/drawing/2014/main" id="{99AB277D-6D5A-45BF-9164-26387FDBBDE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6" name="Rectangle 374">
                  <a:extLst>
                    <a:ext uri="{FF2B5EF4-FFF2-40B4-BE49-F238E27FC236}">
                      <a16:creationId xmlns:a16="http://schemas.microsoft.com/office/drawing/2014/main" id="{FC65875B-EF16-4F35-B7B2-A5145C3C3FD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7" name="Rectangle 375">
                  <a:extLst>
                    <a:ext uri="{FF2B5EF4-FFF2-40B4-BE49-F238E27FC236}">
                      <a16:creationId xmlns:a16="http://schemas.microsoft.com/office/drawing/2014/main" id="{3C62FAC0-27B4-49E6-A23C-3EC06386D93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8" name="Rectangle 376">
                  <a:extLst>
                    <a:ext uri="{FF2B5EF4-FFF2-40B4-BE49-F238E27FC236}">
                      <a16:creationId xmlns:a16="http://schemas.microsoft.com/office/drawing/2014/main" id="{F8224506-0953-4D09-B3C1-A6A0D25523E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9" name="Rectangle 377">
                  <a:extLst>
                    <a:ext uri="{FF2B5EF4-FFF2-40B4-BE49-F238E27FC236}">
                      <a16:creationId xmlns:a16="http://schemas.microsoft.com/office/drawing/2014/main" id="{388B0F8A-23BF-486C-AA4E-B7917A07FF5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0" name="Rectangle 378">
                  <a:extLst>
                    <a:ext uri="{FF2B5EF4-FFF2-40B4-BE49-F238E27FC236}">
                      <a16:creationId xmlns:a16="http://schemas.microsoft.com/office/drawing/2014/main" id="{61272D08-1931-4B41-A20D-98D23B5F7C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1" name="Rectangle 379">
                  <a:extLst>
                    <a:ext uri="{FF2B5EF4-FFF2-40B4-BE49-F238E27FC236}">
                      <a16:creationId xmlns:a16="http://schemas.microsoft.com/office/drawing/2014/main" id="{9BB08D6E-461A-47F7-9A6F-31A3072D6D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2" name="Rectangle 380">
                  <a:extLst>
                    <a:ext uri="{FF2B5EF4-FFF2-40B4-BE49-F238E27FC236}">
                      <a16:creationId xmlns:a16="http://schemas.microsoft.com/office/drawing/2014/main" id="{D36F1D83-0B3B-4243-AE55-D4B5DF66E7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3" name="Rectangle 381">
                  <a:extLst>
                    <a:ext uri="{FF2B5EF4-FFF2-40B4-BE49-F238E27FC236}">
                      <a16:creationId xmlns:a16="http://schemas.microsoft.com/office/drawing/2014/main" id="{8765CDD0-86F8-46DF-AF69-93F3B2DFC5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4" name="Rectangle 382">
                  <a:extLst>
                    <a:ext uri="{FF2B5EF4-FFF2-40B4-BE49-F238E27FC236}">
                      <a16:creationId xmlns:a16="http://schemas.microsoft.com/office/drawing/2014/main" id="{29E20EA3-216D-4DF6-AB9C-F00A20390A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5" name="Rectangle 383">
                  <a:extLst>
                    <a:ext uri="{FF2B5EF4-FFF2-40B4-BE49-F238E27FC236}">
                      <a16:creationId xmlns:a16="http://schemas.microsoft.com/office/drawing/2014/main" id="{063947E0-43B8-4329-B301-0CDB9B28725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6" name="Rectangle 384">
                  <a:extLst>
                    <a:ext uri="{FF2B5EF4-FFF2-40B4-BE49-F238E27FC236}">
                      <a16:creationId xmlns:a16="http://schemas.microsoft.com/office/drawing/2014/main" id="{BD5038EE-BA3C-4ADB-955C-D0015CDD0D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7" name="Rectangle 385">
                  <a:extLst>
                    <a:ext uri="{FF2B5EF4-FFF2-40B4-BE49-F238E27FC236}">
                      <a16:creationId xmlns:a16="http://schemas.microsoft.com/office/drawing/2014/main" id="{65817059-3084-4520-8B0F-7ADD9E11B0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8" name="Rectangle 386">
                  <a:extLst>
                    <a:ext uri="{FF2B5EF4-FFF2-40B4-BE49-F238E27FC236}">
                      <a16:creationId xmlns:a16="http://schemas.microsoft.com/office/drawing/2014/main" id="{19906B15-30CF-46CE-9422-638FBDFCE21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9" name="Rectangle 387">
                  <a:extLst>
                    <a:ext uri="{FF2B5EF4-FFF2-40B4-BE49-F238E27FC236}">
                      <a16:creationId xmlns:a16="http://schemas.microsoft.com/office/drawing/2014/main" id="{6B344FAF-D72E-4275-8998-98E54D43A1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0" name="Rectangle 388">
                  <a:extLst>
                    <a:ext uri="{FF2B5EF4-FFF2-40B4-BE49-F238E27FC236}">
                      <a16:creationId xmlns:a16="http://schemas.microsoft.com/office/drawing/2014/main" id="{68CD0A6B-E4AC-4494-B7E5-005CFCAF3DB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1" name="Rectangle 389">
                  <a:extLst>
                    <a:ext uri="{FF2B5EF4-FFF2-40B4-BE49-F238E27FC236}">
                      <a16:creationId xmlns:a16="http://schemas.microsoft.com/office/drawing/2014/main" id="{51222399-4E0F-4F15-9834-D2CB8DEBBBB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2" name="Rectangle 390">
                  <a:extLst>
                    <a:ext uri="{FF2B5EF4-FFF2-40B4-BE49-F238E27FC236}">
                      <a16:creationId xmlns:a16="http://schemas.microsoft.com/office/drawing/2014/main" id="{1BCF5ED0-4D75-438F-A12D-7CF3606D71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3" name="Rectangle 391">
                  <a:extLst>
                    <a:ext uri="{FF2B5EF4-FFF2-40B4-BE49-F238E27FC236}">
                      <a16:creationId xmlns:a16="http://schemas.microsoft.com/office/drawing/2014/main" id="{79449D44-C1D6-4455-AD75-04C2678F586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4" name="Rectangle 392">
                  <a:extLst>
                    <a:ext uri="{FF2B5EF4-FFF2-40B4-BE49-F238E27FC236}">
                      <a16:creationId xmlns:a16="http://schemas.microsoft.com/office/drawing/2014/main" id="{72645DCA-1A6F-4965-A07C-D770DE93ED9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5" name="Rectangle 393">
                  <a:extLst>
                    <a:ext uri="{FF2B5EF4-FFF2-40B4-BE49-F238E27FC236}">
                      <a16:creationId xmlns:a16="http://schemas.microsoft.com/office/drawing/2014/main" id="{DEE88E2A-7C26-4F33-A8FE-38616B4712C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6" name="Rectangle 394">
                  <a:extLst>
                    <a:ext uri="{FF2B5EF4-FFF2-40B4-BE49-F238E27FC236}">
                      <a16:creationId xmlns:a16="http://schemas.microsoft.com/office/drawing/2014/main" id="{DC84DD39-E38A-4BA0-9910-0B54FAB62B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7" name="Rectangle 395">
                  <a:extLst>
                    <a:ext uri="{FF2B5EF4-FFF2-40B4-BE49-F238E27FC236}">
                      <a16:creationId xmlns:a16="http://schemas.microsoft.com/office/drawing/2014/main" id="{79A7A402-198C-47BC-9E4C-9405BFE3E39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8" name="Rectangle 396">
                  <a:extLst>
                    <a:ext uri="{FF2B5EF4-FFF2-40B4-BE49-F238E27FC236}">
                      <a16:creationId xmlns:a16="http://schemas.microsoft.com/office/drawing/2014/main" id="{541B2DB8-2EB0-4050-AFD0-7996541F98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9" name="Rectangle 397">
                  <a:extLst>
                    <a:ext uri="{FF2B5EF4-FFF2-40B4-BE49-F238E27FC236}">
                      <a16:creationId xmlns:a16="http://schemas.microsoft.com/office/drawing/2014/main" id="{DA3E5AD0-6629-46B8-B8ED-C5EE4324DA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0" name="Rectangle 398">
                  <a:extLst>
                    <a:ext uri="{FF2B5EF4-FFF2-40B4-BE49-F238E27FC236}">
                      <a16:creationId xmlns:a16="http://schemas.microsoft.com/office/drawing/2014/main" id="{1AF8EB21-1C4D-4C8A-9C95-6EF69E8E35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1" name="Rectangle 399">
                  <a:extLst>
                    <a:ext uri="{FF2B5EF4-FFF2-40B4-BE49-F238E27FC236}">
                      <a16:creationId xmlns:a16="http://schemas.microsoft.com/office/drawing/2014/main" id="{D91E168A-F495-46CA-BDE0-9E7F8D7A3B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2" name="Rectangle 400">
                  <a:extLst>
                    <a:ext uri="{FF2B5EF4-FFF2-40B4-BE49-F238E27FC236}">
                      <a16:creationId xmlns:a16="http://schemas.microsoft.com/office/drawing/2014/main" id="{F25CDCEF-2295-4975-863F-B479CD357E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3" name="Rectangle 401">
                  <a:extLst>
                    <a:ext uri="{FF2B5EF4-FFF2-40B4-BE49-F238E27FC236}">
                      <a16:creationId xmlns:a16="http://schemas.microsoft.com/office/drawing/2014/main" id="{8A2B6A0E-E0FD-4EC3-A645-4988F32862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4" name="Rectangle 402">
                  <a:extLst>
                    <a:ext uri="{FF2B5EF4-FFF2-40B4-BE49-F238E27FC236}">
                      <a16:creationId xmlns:a16="http://schemas.microsoft.com/office/drawing/2014/main" id="{96A790B9-27B0-46A0-AA99-C9A59607DC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5" name="Rectangle 403">
                  <a:extLst>
                    <a:ext uri="{FF2B5EF4-FFF2-40B4-BE49-F238E27FC236}">
                      <a16:creationId xmlns:a16="http://schemas.microsoft.com/office/drawing/2014/main" id="{3D4694D0-5675-48A7-AB0E-0ED8A81B9D8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6" name="Rectangle 404">
                  <a:extLst>
                    <a:ext uri="{FF2B5EF4-FFF2-40B4-BE49-F238E27FC236}">
                      <a16:creationId xmlns:a16="http://schemas.microsoft.com/office/drawing/2014/main" id="{C84593F7-CFC6-437B-9FDB-91A2FF391A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sp>
            <p:nvSpPr>
              <p:cNvPr id="55" name="Line 405">
                <a:extLst>
                  <a:ext uri="{FF2B5EF4-FFF2-40B4-BE49-F238E27FC236}">
                    <a16:creationId xmlns:a16="http://schemas.microsoft.com/office/drawing/2014/main" id="{7EE89A05-3AC4-4915-A7A0-87C2CCA7CC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" name="Line 406">
                <a:extLst>
                  <a:ext uri="{FF2B5EF4-FFF2-40B4-BE49-F238E27FC236}">
                    <a16:creationId xmlns:a16="http://schemas.microsoft.com/office/drawing/2014/main" id="{960BACF0-0475-45C4-9785-A340793775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4" y="2186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8" name="Text Box 407">
              <a:extLst>
                <a:ext uri="{FF2B5EF4-FFF2-40B4-BE49-F238E27FC236}">
                  <a16:creationId xmlns:a16="http://schemas.microsoft.com/office/drawing/2014/main" id="{CDA56499-3BE5-469D-B9FD-0FCD098E4D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6" y="2212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9" name="Text Box 408">
              <a:extLst>
                <a:ext uri="{FF2B5EF4-FFF2-40B4-BE49-F238E27FC236}">
                  <a16:creationId xmlns:a16="http://schemas.microsoft.com/office/drawing/2014/main" id="{10311804-6D45-47D4-910A-BD1FAE1714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1" y="216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10" name="Text Box 409">
              <a:extLst>
                <a:ext uri="{FF2B5EF4-FFF2-40B4-BE49-F238E27FC236}">
                  <a16:creationId xmlns:a16="http://schemas.microsoft.com/office/drawing/2014/main" id="{54D00C12-C1E2-4BE0-94D1-94285D4D8E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60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11" name="Text Box 410">
              <a:extLst>
                <a:ext uri="{FF2B5EF4-FFF2-40B4-BE49-F238E27FC236}">
                  <a16:creationId xmlns:a16="http://schemas.microsoft.com/office/drawing/2014/main" id="{04A75D35-BB4C-424B-B223-54D38FE49B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12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12" name="Text Box 411">
              <a:extLst>
                <a:ext uri="{FF2B5EF4-FFF2-40B4-BE49-F238E27FC236}">
                  <a16:creationId xmlns:a16="http://schemas.microsoft.com/office/drawing/2014/main" id="{4DBA8D4D-DB00-4ACE-94E4-F5610CC2AE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72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13" name="Text Box 412">
              <a:extLst>
                <a:ext uri="{FF2B5EF4-FFF2-40B4-BE49-F238E27FC236}">
                  <a16:creationId xmlns:a16="http://schemas.microsoft.com/office/drawing/2014/main" id="{422EC762-8497-4C99-B9D9-0E8A992F22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14" name="Text Box 413">
              <a:extLst>
                <a:ext uri="{FF2B5EF4-FFF2-40B4-BE49-F238E27FC236}">
                  <a16:creationId xmlns:a16="http://schemas.microsoft.com/office/drawing/2014/main" id="{AF9A2002-7A2E-4641-A6D5-F8C054198C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68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15" name="Text Box 414">
              <a:extLst>
                <a:ext uri="{FF2B5EF4-FFF2-40B4-BE49-F238E27FC236}">
                  <a16:creationId xmlns:a16="http://schemas.microsoft.com/office/drawing/2014/main" id="{F03AAD09-2BE4-407A-9453-96609E0689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16" name="Text Box 415">
              <a:extLst>
                <a:ext uri="{FF2B5EF4-FFF2-40B4-BE49-F238E27FC236}">
                  <a16:creationId xmlns:a16="http://schemas.microsoft.com/office/drawing/2014/main" id="{50489CED-3380-48F3-A21B-4427A79A4A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8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17" name="Text Box 416">
              <a:extLst>
                <a:ext uri="{FF2B5EF4-FFF2-40B4-BE49-F238E27FC236}">
                  <a16:creationId xmlns:a16="http://schemas.microsoft.com/office/drawing/2014/main" id="{42BA9975-C760-4EC6-9EF0-0881C7F134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217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18" name="Text Box 417">
              <a:extLst>
                <a:ext uri="{FF2B5EF4-FFF2-40B4-BE49-F238E27FC236}">
                  <a16:creationId xmlns:a16="http://schemas.microsoft.com/office/drawing/2014/main" id="{2B3296E2-204F-40C8-8898-36118845FA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9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19" name="Text Box 418">
              <a:extLst>
                <a:ext uri="{FF2B5EF4-FFF2-40B4-BE49-F238E27FC236}">
                  <a16:creationId xmlns:a16="http://schemas.microsoft.com/office/drawing/2014/main" id="{13AA37BE-65F2-4772-A9D5-E815D08259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6" y="2168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0" name="Text Box 419">
              <a:extLst>
                <a:ext uri="{FF2B5EF4-FFF2-40B4-BE49-F238E27FC236}">
                  <a16:creationId xmlns:a16="http://schemas.microsoft.com/office/drawing/2014/main" id="{5868B0FA-A9BC-4265-AC55-720D461F4F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0" y="2172"/>
              <a:ext cx="22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1" name="Text Box 420">
              <a:extLst>
                <a:ext uri="{FF2B5EF4-FFF2-40B4-BE49-F238E27FC236}">
                  <a16:creationId xmlns:a16="http://schemas.microsoft.com/office/drawing/2014/main" id="{7BF3E48C-2D49-498E-873D-4CD1DB40C2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08" y="2172"/>
              <a:ext cx="21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2" name="Text Box 421">
              <a:extLst>
                <a:ext uri="{FF2B5EF4-FFF2-40B4-BE49-F238E27FC236}">
                  <a16:creationId xmlns:a16="http://schemas.microsoft.com/office/drawing/2014/main" id="{7415DFF4-1B75-437B-8F48-E801542DFF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0" y="2176"/>
              <a:ext cx="20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3" name="Text Box 422">
              <a:extLst>
                <a:ext uri="{FF2B5EF4-FFF2-40B4-BE49-F238E27FC236}">
                  <a16:creationId xmlns:a16="http://schemas.microsoft.com/office/drawing/2014/main" id="{6BE8E13E-3C9B-45FE-96A0-2F86C1751B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4" y="2172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4" name="Text Box 423">
              <a:extLst>
                <a:ext uri="{FF2B5EF4-FFF2-40B4-BE49-F238E27FC236}">
                  <a16:creationId xmlns:a16="http://schemas.microsoft.com/office/drawing/2014/main" id="{6880B01B-910D-432E-8539-51D3BB7014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8" y="2176"/>
              <a:ext cx="2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5" name="Text Box 424">
              <a:extLst>
                <a:ext uri="{FF2B5EF4-FFF2-40B4-BE49-F238E27FC236}">
                  <a16:creationId xmlns:a16="http://schemas.microsoft.com/office/drawing/2014/main" id="{1C0F925F-14E6-4588-B54D-41656978D9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32" y="2172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" name="Text Box 425">
              <a:extLst>
                <a:ext uri="{FF2B5EF4-FFF2-40B4-BE49-F238E27FC236}">
                  <a16:creationId xmlns:a16="http://schemas.microsoft.com/office/drawing/2014/main" id="{4B7A5998-71B3-4AE9-9C40-EC2EB23833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88" y="2172"/>
              <a:ext cx="24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7" name="Text Box 426">
              <a:extLst>
                <a:ext uri="{FF2B5EF4-FFF2-40B4-BE49-F238E27FC236}">
                  <a16:creationId xmlns:a16="http://schemas.microsoft.com/office/drawing/2014/main" id="{F7994FE2-F806-4F66-A5B3-3B93FCAC6A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44" y="2172"/>
              <a:ext cx="2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8" name="Text Box 427">
              <a:extLst>
                <a:ext uri="{FF2B5EF4-FFF2-40B4-BE49-F238E27FC236}">
                  <a16:creationId xmlns:a16="http://schemas.microsoft.com/office/drawing/2014/main" id="{2F362417-3F59-48BE-AD69-4CF26858A4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20" y="2176"/>
              <a:ext cx="2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9" name="Text Box 428">
              <a:extLst>
                <a:ext uri="{FF2B5EF4-FFF2-40B4-BE49-F238E27FC236}">
                  <a16:creationId xmlns:a16="http://schemas.microsoft.com/office/drawing/2014/main" id="{EAED6C60-062A-455E-84C3-5954641EC7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4" y="2168"/>
              <a:ext cx="24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30" name="Text Box 429">
              <a:extLst>
                <a:ext uri="{FF2B5EF4-FFF2-40B4-BE49-F238E27FC236}">
                  <a16:creationId xmlns:a16="http://schemas.microsoft.com/office/drawing/2014/main" id="{6E5F880A-27EC-4D10-8563-CE0AEE0457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4" y="2068"/>
              <a:ext cx="2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 i="1" dirty="0"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1" name="Text Box 430">
              <a:extLst>
                <a:ext uri="{FF2B5EF4-FFF2-40B4-BE49-F238E27FC236}">
                  <a16:creationId xmlns:a16="http://schemas.microsoft.com/office/drawing/2014/main" id="{28F1E68B-471C-453B-A672-3FF42C46F1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67" y="499"/>
              <a:ext cx="2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y</a:t>
              </a:r>
            </a:p>
          </p:txBody>
        </p:sp>
        <p:sp>
          <p:nvSpPr>
            <p:cNvPr id="32" name="Text Box 431">
              <a:extLst>
                <a:ext uri="{FF2B5EF4-FFF2-40B4-BE49-F238E27FC236}">
                  <a16:creationId xmlns:a16="http://schemas.microsoft.com/office/drawing/2014/main" id="{890C09FD-46AE-461B-B238-18DD2BBEA0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7" y="199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33" name="Text Box 432">
              <a:extLst>
                <a:ext uri="{FF2B5EF4-FFF2-40B4-BE49-F238E27FC236}">
                  <a16:creationId xmlns:a16="http://schemas.microsoft.com/office/drawing/2014/main" id="{61D28268-47B4-459E-A385-9553DF0486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84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34" name="Text Box 433">
              <a:extLst>
                <a:ext uri="{FF2B5EF4-FFF2-40B4-BE49-F238E27FC236}">
                  <a16:creationId xmlns:a16="http://schemas.microsoft.com/office/drawing/2014/main" id="{2B14D134-52D0-47CE-8EC5-85E51AFA12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1" y="1689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35" name="Text Box 434">
              <a:extLst>
                <a:ext uri="{FF2B5EF4-FFF2-40B4-BE49-F238E27FC236}">
                  <a16:creationId xmlns:a16="http://schemas.microsoft.com/office/drawing/2014/main" id="{759FA6E8-6D6E-476C-BBB8-D43788D491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36" name="Text Box 435">
              <a:extLst>
                <a:ext uri="{FF2B5EF4-FFF2-40B4-BE49-F238E27FC236}">
                  <a16:creationId xmlns:a16="http://schemas.microsoft.com/office/drawing/2014/main" id="{3B24B5F6-88F7-467E-868B-F93B90BEC4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39" name="Text Box 436">
              <a:extLst>
                <a:ext uri="{FF2B5EF4-FFF2-40B4-BE49-F238E27FC236}">
                  <a16:creationId xmlns:a16="http://schemas.microsoft.com/office/drawing/2014/main" id="{632459CE-5745-43B5-A823-2AAC87CBAC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40" name="Text Box 437">
              <a:extLst>
                <a:ext uri="{FF2B5EF4-FFF2-40B4-BE49-F238E27FC236}">
                  <a16:creationId xmlns:a16="http://schemas.microsoft.com/office/drawing/2014/main" id="{8AF818E0-7971-45B7-B869-357779CDDE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41" name="Text Box 438">
              <a:extLst>
                <a:ext uri="{FF2B5EF4-FFF2-40B4-BE49-F238E27FC236}">
                  <a16:creationId xmlns:a16="http://schemas.microsoft.com/office/drawing/2014/main" id="{B2285917-4EFB-4BDD-B148-310660FD6D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42" name="Text Box 439">
              <a:extLst>
                <a:ext uri="{FF2B5EF4-FFF2-40B4-BE49-F238E27FC236}">
                  <a16:creationId xmlns:a16="http://schemas.microsoft.com/office/drawing/2014/main" id="{87FD1C5F-2ADB-4C2D-829A-8E0157AF68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43" name="Text Box 440">
              <a:extLst>
                <a:ext uri="{FF2B5EF4-FFF2-40B4-BE49-F238E27FC236}">
                  <a16:creationId xmlns:a16="http://schemas.microsoft.com/office/drawing/2014/main" id="{0CF2BB8D-2235-42AA-AC51-1426E0BF25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4" y="579"/>
              <a:ext cx="23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44" name="Text Box 441">
              <a:extLst>
                <a:ext uri="{FF2B5EF4-FFF2-40B4-BE49-F238E27FC236}">
                  <a16:creationId xmlns:a16="http://schemas.microsoft.com/office/drawing/2014/main" id="{8C3D5B8B-6E42-4C10-B4F3-07DB768D94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76" y="2304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45" name="Text Box 442">
              <a:extLst>
                <a:ext uri="{FF2B5EF4-FFF2-40B4-BE49-F238E27FC236}">
                  <a16:creationId xmlns:a16="http://schemas.microsoft.com/office/drawing/2014/main" id="{8AFAA457-65C6-4751-91CE-7D7857270D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4" y="2469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46" name="Text Box 443">
              <a:extLst>
                <a:ext uri="{FF2B5EF4-FFF2-40B4-BE49-F238E27FC236}">
                  <a16:creationId xmlns:a16="http://schemas.microsoft.com/office/drawing/2014/main" id="{48FF424D-CA14-44B1-A09F-C768A600AA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8" y="2622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47" name="Text Box 444">
              <a:extLst>
                <a:ext uri="{FF2B5EF4-FFF2-40B4-BE49-F238E27FC236}">
                  <a16:creationId xmlns:a16="http://schemas.microsoft.com/office/drawing/2014/main" id="{BE07B6D8-70B1-4F0F-807A-C6E40EBFFD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5" y="2781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48" name="Text Box 445">
              <a:extLst>
                <a:ext uri="{FF2B5EF4-FFF2-40B4-BE49-F238E27FC236}">
                  <a16:creationId xmlns:a16="http://schemas.microsoft.com/office/drawing/2014/main" id="{0A6C343B-0AAD-49B4-8777-8BD4DF058B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5" y="2946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49" name="Text Box 446">
              <a:extLst>
                <a:ext uri="{FF2B5EF4-FFF2-40B4-BE49-F238E27FC236}">
                  <a16:creationId xmlns:a16="http://schemas.microsoft.com/office/drawing/2014/main" id="{06C375F8-1132-43A8-BD71-118B929C1B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5" y="3093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50" name="Text Box 447">
              <a:extLst>
                <a:ext uri="{FF2B5EF4-FFF2-40B4-BE49-F238E27FC236}">
                  <a16:creationId xmlns:a16="http://schemas.microsoft.com/office/drawing/2014/main" id="{7EC2068C-D7EE-4E84-A493-EDB39F2019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8" y="3249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51" name="Text Box 448">
              <a:extLst>
                <a:ext uri="{FF2B5EF4-FFF2-40B4-BE49-F238E27FC236}">
                  <a16:creationId xmlns:a16="http://schemas.microsoft.com/office/drawing/2014/main" id="{1BB6489B-A1D6-492C-9561-D4CC771837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2" y="3411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52" name="Text Box 449">
              <a:extLst>
                <a:ext uri="{FF2B5EF4-FFF2-40B4-BE49-F238E27FC236}">
                  <a16:creationId xmlns:a16="http://schemas.microsoft.com/office/drawing/2014/main" id="{3045CEA2-FBA8-4A4C-AF70-20F8E35CCE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1" y="3564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53" name="Text Box 450">
              <a:extLst>
                <a:ext uri="{FF2B5EF4-FFF2-40B4-BE49-F238E27FC236}">
                  <a16:creationId xmlns:a16="http://schemas.microsoft.com/office/drawing/2014/main" id="{E4A37757-F4D5-46B6-B4DE-F2F623B2E7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1" y="3720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-10</a:t>
              </a:r>
            </a:p>
          </p:txBody>
        </p:sp>
      </p:grpSp>
      <p:grpSp>
        <p:nvGrpSpPr>
          <p:cNvPr id="460" name="Group 470">
            <a:extLst>
              <a:ext uri="{FF2B5EF4-FFF2-40B4-BE49-F238E27FC236}">
                <a16:creationId xmlns:a16="http://schemas.microsoft.com/office/drawing/2014/main" id="{9AD994C1-604C-4A4F-8524-FF81E99D0260}"/>
              </a:ext>
            </a:extLst>
          </p:cNvPr>
          <p:cNvGrpSpPr>
            <a:grpSpLocks/>
          </p:cNvGrpSpPr>
          <p:nvPr/>
        </p:nvGrpSpPr>
        <p:grpSpPr bwMode="auto">
          <a:xfrm>
            <a:off x="304802" y="558006"/>
            <a:ext cx="4635557" cy="747712"/>
            <a:chOff x="106" y="2934"/>
            <a:chExt cx="2936" cy="471"/>
          </a:xfrm>
        </p:grpSpPr>
        <p:grpSp>
          <p:nvGrpSpPr>
            <p:cNvPr id="461" name="Group 468">
              <a:extLst>
                <a:ext uri="{FF2B5EF4-FFF2-40B4-BE49-F238E27FC236}">
                  <a16:creationId xmlns:a16="http://schemas.microsoft.com/office/drawing/2014/main" id="{B60F3A01-76AC-4CE3-8C5C-E9E8B781DE8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84" y="2934"/>
              <a:ext cx="1558" cy="471"/>
              <a:chOff x="1460" y="2658"/>
              <a:chExt cx="1558" cy="471"/>
            </a:xfrm>
          </p:grpSpPr>
          <p:sp>
            <p:nvSpPr>
              <p:cNvPr id="463" name="Text Box 456">
                <a:extLst>
                  <a:ext uri="{FF2B5EF4-FFF2-40B4-BE49-F238E27FC236}">
                    <a16:creationId xmlns:a16="http://schemas.microsoft.com/office/drawing/2014/main" id="{E620CDDB-0058-4338-B60A-B4E424ADD96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70" y="2658"/>
                <a:ext cx="124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          </a:t>
                </a:r>
                <a:r>
                  <a:rPr lang="en-GB" altLang="en-US" sz="1800" dirty="0">
                    <a:latin typeface="Comic Sans MS" panose="030F0702030302020204" pitchFamily="66" charset="0"/>
                  </a:rPr>
                  <a:t> 2x – y = 8</a:t>
                </a:r>
              </a:p>
            </p:txBody>
          </p:sp>
          <p:sp>
            <p:nvSpPr>
              <p:cNvPr id="464" name="Text Box 457">
                <a:extLst>
                  <a:ext uri="{FF2B5EF4-FFF2-40B4-BE49-F238E27FC236}">
                    <a16:creationId xmlns:a16="http://schemas.microsoft.com/office/drawing/2014/main" id="{5643034A-E3D8-4E0B-B7FA-D6569AE0662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98" y="2898"/>
                <a:ext cx="72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800" dirty="0">
                    <a:latin typeface="Comic Sans MS" panose="030F0702030302020204" pitchFamily="66" charset="0"/>
                  </a:rPr>
                  <a:t>x – y = 1</a:t>
                </a:r>
              </a:p>
            </p:txBody>
          </p:sp>
          <p:sp>
            <p:nvSpPr>
              <p:cNvPr id="466" name="Text Box 466">
                <a:extLst>
                  <a:ext uri="{FF2B5EF4-FFF2-40B4-BE49-F238E27FC236}">
                    <a16:creationId xmlns:a16="http://schemas.microsoft.com/office/drawing/2014/main" id="{47580670-6CE3-491D-852B-0AE5D7F5278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60" y="2670"/>
                <a:ext cx="92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Solve</a:t>
                </a:r>
              </a:p>
            </p:txBody>
          </p:sp>
        </p:grpSp>
        <p:sp>
          <p:nvSpPr>
            <p:cNvPr id="462" name="Text Box 469">
              <a:extLst>
                <a:ext uri="{FF2B5EF4-FFF2-40B4-BE49-F238E27FC236}">
                  <a16:creationId xmlns:a16="http://schemas.microsoft.com/office/drawing/2014/main" id="{D340953B-DDB1-4F6A-A3D2-C6111534C7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" y="2962"/>
              <a:ext cx="852" cy="231"/>
            </a:xfrm>
            <a:prstGeom prst="rect">
              <a:avLst/>
            </a:prstGeom>
            <a:solidFill>
              <a:srgbClr val="FF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800">
                  <a:latin typeface="Comic Sans MS" panose="030F0702030302020204" pitchFamily="66" charset="0"/>
                </a:rPr>
                <a:t>Example 1</a:t>
              </a:r>
            </a:p>
          </p:txBody>
        </p:sp>
      </p:grpSp>
      <p:grpSp>
        <p:nvGrpSpPr>
          <p:cNvPr id="467" name="Group 473">
            <a:extLst>
              <a:ext uri="{FF2B5EF4-FFF2-40B4-BE49-F238E27FC236}">
                <a16:creationId xmlns:a16="http://schemas.microsoft.com/office/drawing/2014/main" id="{04B3A7A3-E6AB-46FA-95F5-929DD22F2B20}"/>
              </a:ext>
            </a:extLst>
          </p:cNvPr>
          <p:cNvGrpSpPr>
            <a:grpSpLocks/>
          </p:cNvGrpSpPr>
          <p:nvPr/>
        </p:nvGrpSpPr>
        <p:grpSpPr bwMode="auto">
          <a:xfrm>
            <a:off x="6072366" y="6015494"/>
            <a:ext cx="153987" cy="139700"/>
            <a:chOff x="1015" y="2056"/>
            <a:chExt cx="97" cy="88"/>
          </a:xfrm>
        </p:grpSpPr>
        <p:sp>
          <p:nvSpPr>
            <p:cNvPr id="468" name="Line 471">
              <a:extLst>
                <a:ext uri="{FF2B5EF4-FFF2-40B4-BE49-F238E27FC236}">
                  <a16:creationId xmlns:a16="http://schemas.microsoft.com/office/drawing/2014/main" id="{01334031-9C05-4D5D-9437-DA4E142D90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15" y="2062"/>
              <a:ext cx="92" cy="76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69" name="Line 472">
              <a:extLst>
                <a:ext uri="{FF2B5EF4-FFF2-40B4-BE49-F238E27FC236}">
                  <a16:creationId xmlns:a16="http://schemas.microsoft.com/office/drawing/2014/main" id="{4F23A040-9AB0-4D3A-AB4B-3630B7F50B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4" y="2056"/>
              <a:ext cx="88" cy="88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70" name="Group 474">
            <a:extLst>
              <a:ext uri="{FF2B5EF4-FFF2-40B4-BE49-F238E27FC236}">
                <a16:creationId xmlns:a16="http://schemas.microsoft.com/office/drawing/2014/main" id="{10F9A78C-9518-4964-BD83-12A7458A0BE3}"/>
              </a:ext>
            </a:extLst>
          </p:cNvPr>
          <p:cNvGrpSpPr>
            <a:grpSpLocks/>
          </p:cNvGrpSpPr>
          <p:nvPr/>
        </p:nvGrpSpPr>
        <p:grpSpPr bwMode="auto">
          <a:xfrm>
            <a:off x="7049506" y="4036199"/>
            <a:ext cx="153988" cy="139700"/>
            <a:chOff x="1015" y="2056"/>
            <a:chExt cx="97" cy="88"/>
          </a:xfrm>
        </p:grpSpPr>
        <p:sp>
          <p:nvSpPr>
            <p:cNvPr id="471" name="Line 475">
              <a:extLst>
                <a:ext uri="{FF2B5EF4-FFF2-40B4-BE49-F238E27FC236}">
                  <a16:creationId xmlns:a16="http://schemas.microsoft.com/office/drawing/2014/main" id="{005B1AB3-A93D-43EA-8ABF-0B9C166A83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15" y="2062"/>
              <a:ext cx="92" cy="76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72" name="Line 476">
              <a:extLst>
                <a:ext uri="{FF2B5EF4-FFF2-40B4-BE49-F238E27FC236}">
                  <a16:creationId xmlns:a16="http://schemas.microsoft.com/office/drawing/2014/main" id="{14D01DEC-C4AB-4A5D-8BE2-3574CEC767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4" y="2056"/>
              <a:ext cx="88" cy="88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76" name="Freeform 481">
            <a:extLst>
              <a:ext uri="{FF2B5EF4-FFF2-40B4-BE49-F238E27FC236}">
                <a16:creationId xmlns:a16="http://schemas.microsoft.com/office/drawing/2014/main" id="{D62819D2-3DC1-4782-9A25-8197344243DB}"/>
              </a:ext>
            </a:extLst>
          </p:cNvPr>
          <p:cNvSpPr>
            <a:spLocks/>
          </p:cNvSpPr>
          <p:nvPr/>
        </p:nvSpPr>
        <p:spPr bwMode="auto">
          <a:xfrm>
            <a:off x="5875516" y="1387932"/>
            <a:ext cx="2632075" cy="5245100"/>
          </a:xfrm>
          <a:custGeom>
            <a:avLst/>
            <a:gdLst>
              <a:gd name="T0" fmla="*/ 0 w 1658"/>
              <a:gd name="T1" fmla="*/ 5245100 h 3304"/>
              <a:gd name="T2" fmla="*/ 2632075 w 1658"/>
              <a:gd name="T3" fmla="*/ 0 h 3304"/>
              <a:gd name="T4" fmla="*/ 0 60000 65536"/>
              <a:gd name="T5" fmla="*/ 0 60000 65536"/>
              <a:gd name="T6" fmla="*/ 0 w 1658"/>
              <a:gd name="T7" fmla="*/ 0 h 3304"/>
              <a:gd name="T8" fmla="*/ 1658 w 1658"/>
              <a:gd name="T9" fmla="*/ 3304 h 330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58" h="3304">
                <a:moveTo>
                  <a:pt x="0" y="3304"/>
                </a:moveTo>
                <a:lnTo>
                  <a:pt x="1658" y="0"/>
                </a:lnTo>
              </a:path>
            </a:pathLst>
          </a:custGeom>
          <a:noFill/>
          <a:ln w="28575" cmpd="sng">
            <a:solidFill>
              <a:schemeClr val="accent2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477" name="Group 482">
            <a:extLst>
              <a:ext uri="{FF2B5EF4-FFF2-40B4-BE49-F238E27FC236}">
                <a16:creationId xmlns:a16="http://schemas.microsoft.com/office/drawing/2014/main" id="{E71F4A80-AE5D-4642-B979-492FDC99287A}"/>
              </a:ext>
            </a:extLst>
          </p:cNvPr>
          <p:cNvGrpSpPr>
            <a:grpSpLocks/>
          </p:cNvGrpSpPr>
          <p:nvPr/>
        </p:nvGrpSpPr>
        <p:grpSpPr bwMode="auto">
          <a:xfrm>
            <a:off x="6332893" y="4024487"/>
            <a:ext cx="153987" cy="139700"/>
            <a:chOff x="1015" y="2056"/>
            <a:chExt cx="97" cy="88"/>
          </a:xfrm>
        </p:grpSpPr>
        <p:sp>
          <p:nvSpPr>
            <p:cNvPr id="478" name="Line 483">
              <a:extLst>
                <a:ext uri="{FF2B5EF4-FFF2-40B4-BE49-F238E27FC236}">
                  <a16:creationId xmlns:a16="http://schemas.microsoft.com/office/drawing/2014/main" id="{BB2AF4DD-080A-49B0-B329-6A0E0B540CE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15" y="2062"/>
              <a:ext cx="92" cy="76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79" name="Line 484">
              <a:extLst>
                <a:ext uri="{FF2B5EF4-FFF2-40B4-BE49-F238E27FC236}">
                  <a16:creationId xmlns:a16="http://schemas.microsoft.com/office/drawing/2014/main" id="{653C016A-FAAF-449E-A4B1-FB035CC104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4" y="2056"/>
              <a:ext cx="88" cy="88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09" name="Group 6">
            <a:extLst>
              <a:ext uri="{FF2B5EF4-FFF2-40B4-BE49-F238E27FC236}">
                <a16:creationId xmlns:a16="http://schemas.microsoft.com/office/drawing/2014/main" id="{175B0DB6-A34B-4ABE-8694-EAE06FD5765D}"/>
              </a:ext>
            </a:extLst>
          </p:cNvPr>
          <p:cNvGrpSpPr>
            <a:grpSpLocks/>
          </p:cNvGrpSpPr>
          <p:nvPr/>
        </p:nvGrpSpPr>
        <p:grpSpPr bwMode="auto">
          <a:xfrm>
            <a:off x="189885" y="1226656"/>
            <a:ext cx="3336986" cy="1258121"/>
            <a:chOff x="1594" y="1289"/>
            <a:chExt cx="3531" cy="519"/>
          </a:xfrm>
        </p:grpSpPr>
        <p:sp>
          <p:nvSpPr>
            <p:cNvPr id="510" name="Rectangle 7">
              <a:extLst>
                <a:ext uri="{FF2B5EF4-FFF2-40B4-BE49-F238E27FC236}">
                  <a16:creationId xmlns:a16="http://schemas.microsoft.com/office/drawing/2014/main" id="{AD9AF7BC-C229-472C-B8A1-12B0D5294A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4" y="1289"/>
              <a:ext cx="3531" cy="51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 sz="2400">
                <a:latin typeface="Comic Sans MS" panose="030F0702030302020204" pitchFamily="66" charset="0"/>
              </a:endParaRPr>
            </a:p>
          </p:txBody>
        </p:sp>
        <p:sp>
          <p:nvSpPr>
            <p:cNvPr id="511" name="Text Box 8">
              <a:extLst>
                <a:ext uri="{FF2B5EF4-FFF2-40B4-BE49-F238E27FC236}">
                  <a16:creationId xmlns:a16="http://schemas.microsoft.com/office/drawing/2014/main" id="{49CE009A-6708-44D2-A468-28FDE03DB8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9" y="1298"/>
              <a:ext cx="3336" cy="495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sz="2400" dirty="0">
                  <a:latin typeface="Comic Sans MS" panose="030F0702030302020204" pitchFamily="66" charset="0"/>
                </a:rPr>
                <a:t>Graph the straight line with 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equation </a:t>
              </a:r>
            </a:p>
            <a:p>
              <a:r>
                <a:rPr lang="en-GB" sz="2400" i="1" dirty="0">
                  <a:latin typeface="Comic Sans MS" panose="030F0702030302020204" pitchFamily="66" charset="0"/>
                </a:rPr>
                <a:t>x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 </a:t>
              </a:r>
              <a:r>
                <a:rPr lang="en-GB" dirty="0">
                  <a:latin typeface="Comic Sans MS" panose="030F0702030302020204" pitchFamily="66" charset="0"/>
                </a:rPr>
                <a:t>-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 </a:t>
              </a:r>
              <a:r>
                <a:rPr lang="en-GB" sz="2400" i="1" dirty="0">
                  <a:latin typeface="Comic Sans MS" panose="030F0702030302020204" pitchFamily="66" charset="0"/>
                </a:rPr>
                <a:t>y </a:t>
              </a:r>
              <a:r>
                <a:rPr lang="en-GB" sz="2400" dirty="0">
                  <a:latin typeface="Comic Sans MS" panose="030F0702030302020204" pitchFamily="66" charset="0"/>
                </a:rPr>
                <a:t>= 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1.</a:t>
              </a:r>
            </a:p>
          </p:txBody>
        </p:sp>
      </p:grpSp>
      <p:sp>
        <p:nvSpPr>
          <p:cNvPr id="513" name="31 Rectángulo">
            <a:extLst>
              <a:ext uri="{FF2B5EF4-FFF2-40B4-BE49-F238E27FC236}">
                <a16:creationId xmlns:a16="http://schemas.microsoft.com/office/drawing/2014/main" id="{850F81E7-B64D-41DD-8D9A-2407659EE468}"/>
              </a:ext>
            </a:extLst>
          </p:cNvPr>
          <p:cNvSpPr/>
          <p:nvPr/>
        </p:nvSpPr>
        <p:spPr>
          <a:xfrm>
            <a:off x="241575" y="3887737"/>
            <a:ext cx="32189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The x-intercept is found by letting y = 0</a:t>
            </a:r>
          </a:p>
        </p:txBody>
      </p:sp>
      <p:sp>
        <p:nvSpPr>
          <p:cNvPr id="514" name="Text Box 10">
            <a:extLst>
              <a:ext uri="{FF2B5EF4-FFF2-40B4-BE49-F238E27FC236}">
                <a16:creationId xmlns:a16="http://schemas.microsoft.com/office/drawing/2014/main" id="{D6FAF192-F6F2-4F3C-BB28-DE3B8891C0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409" y="4922649"/>
            <a:ext cx="13644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i="1" dirty="0">
                <a:latin typeface="Comic Sans MS" panose="030F0702030302020204" pitchFamily="66" charset="0"/>
              </a:rPr>
              <a:t>x</a:t>
            </a:r>
            <a:r>
              <a:rPr lang="en-GB" sz="2400" dirty="0">
                <a:latin typeface="Comic Sans MS" panose="030F0702030302020204" pitchFamily="66" charset="0"/>
              </a:rPr>
              <a:t> - </a:t>
            </a:r>
            <a:r>
              <a:rPr lang="en-GB" sz="2400" i="1" dirty="0">
                <a:latin typeface="Comic Sans MS" panose="030F0702030302020204" pitchFamily="66" charset="0"/>
              </a:rPr>
              <a:t>y</a:t>
            </a:r>
            <a:r>
              <a:rPr lang="en-GB" sz="2400" dirty="0">
                <a:latin typeface="Comic Sans MS" panose="030F0702030302020204" pitchFamily="66" charset="0"/>
              </a:rPr>
              <a:t> = 1</a:t>
            </a:r>
          </a:p>
        </p:txBody>
      </p:sp>
      <p:pic>
        <p:nvPicPr>
          <p:cNvPr id="515" name="Picture 514">
            <a:extLst>
              <a:ext uri="{FF2B5EF4-FFF2-40B4-BE49-F238E27FC236}">
                <a16:creationId xmlns:a16="http://schemas.microsoft.com/office/drawing/2014/main" id="{CBE0E469-7145-48FC-B940-6276C198466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1"/>
          <a:stretch/>
        </p:blipFill>
        <p:spPr>
          <a:xfrm>
            <a:off x="848582" y="4922649"/>
            <a:ext cx="2379456" cy="2266504"/>
          </a:xfrm>
          <a:prstGeom prst="rect">
            <a:avLst/>
          </a:prstGeom>
        </p:spPr>
      </p:pic>
      <p:sp>
        <p:nvSpPr>
          <p:cNvPr id="516" name="21 Rectángulo">
            <a:extLst>
              <a:ext uri="{FF2B5EF4-FFF2-40B4-BE49-F238E27FC236}">
                <a16:creationId xmlns:a16="http://schemas.microsoft.com/office/drawing/2014/main" id="{64E18443-BFF6-4D80-8336-313AAECC01CF}"/>
              </a:ext>
            </a:extLst>
          </p:cNvPr>
          <p:cNvSpPr/>
          <p:nvPr/>
        </p:nvSpPr>
        <p:spPr>
          <a:xfrm>
            <a:off x="269071" y="5753022"/>
            <a:ext cx="31710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The x-intercept is (1, 0).</a:t>
            </a:r>
          </a:p>
        </p:txBody>
      </p:sp>
      <p:sp>
        <p:nvSpPr>
          <p:cNvPr id="517" name="Text Box 19">
            <a:extLst>
              <a:ext uri="{FF2B5EF4-FFF2-40B4-BE49-F238E27FC236}">
                <a16:creationId xmlns:a16="http://schemas.microsoft.com/office/drawing/2014/main" id="{443A86D2-B455-4D56-8B06-95C8C4A508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2" y="4558905"/>
            <a:ext cx="218040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omic Sans MS" panose="030F0702030302020204" pitchFamily="66" charset="0"/>
              </a:rPr>
              <a:t>Cover up method</a:t>
            </a:r>
          </a:p>
        </p:txBody>
      </p:sp>
      <p:sp>
        <p:nvSpPr>
          <p:cNvPr id="519" name="Text Box 10">
            <a:extLst>
              <a:ext uri="{FF2B5EF4-FFF2-40B4-BE49-F238E27FC236}">
                <a16:creationId xmlns:a16="http://schemas.microsoft.com/office/drawing/2014/main" id="{0DE1FDDB-77C9-46B3-83C0-096CA94B67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1527" y="5400511"/>
            <a:ext cx="8435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i="1" dirty="0">
                <a:latin typeface="Comic Sans MS" panose="030F0702030302020204" pitchFamily="66" charset="0"/>
              </a:rPr>
              <a:t>x</a:t>
            </a:r>
            <a:r>
              <a:rPr lang="en-GB" sz="2400" dirty="0">
                <a:latin typeface="Comic Sans MS" panose="030F0702030302020204" pitchFamily="66" charset="0"/>
              </a:rPr>
              <a:t> = 1</a:t>
            </a:r>
          </a:p>
        </p:txBody>
      </p:sp>
    </p:spTree>
    <p:extLst>
      <p:ext uri="{BB962C8B-B14F-4D97-AF65-F5344CB8AC3E}">
        <p14:creationId xmlns:p14="http://schemas.microsoft.com/office/powerpoint/2010/main" val="3818384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" grpId="0"/>
      <p:bldP spid="513" grpId="0"/>
      <p:bldP spid="514" grpId="0"/>
      <p:bldP spid="516" grpId="0"/>
      <p:bldP spid="517" grpId="0"/>
      <p:bldP spid="5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Text Box 9">
            <a:extLst>
              <a:ext uri="{FF2B5EF4-FFF2-40B4-BE49-F238E27FC236}">
                <a16:creationId xmlns:a16="http://schemas.microsoft.com/office/drawing/2014/main" id="{9A41D1D1-931D-4918-9E27-10C241154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038" y="2570545"/>
            <a:ext cx="321891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The easiest way to graph lines given in </a:t>
            </a:r>
            <a:r>
              <a:rPr lang="en-GB" sz="2000" b="1" dirty="0">
                <a:solidFill>
                  <a:srgbClr val="FF6600"/>
                </a:solidFill>
                <a:latin typeface="Comic Sans MS" panose="030F0702030302020204" pitchFamily="66" charset="0"/>
              </a:rPr>
              <a:t>general form </a:t>
            </a:r>
            <a:r>
              <a:rPr lang="en-GB" sz="2000" dirty="0">
                <a:latin typeface="Comic Sans MS" panose="030F0702030302020204" pitchFamily="66" charset="0"/>
              </a:rPr>
              <a:t>is to use the axes intercepts:</a:t>
            </a:r>
          </a:p>
        </p:txBody>
      </p:sp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24E6E5-D104-4361-B164-91C350284AF4}"/>
              </a:ext>
            </a:extLst>
          </p:cNvPr>
          <p:cNvSpPr txBox="1"/>
          <p:nvPr/>
        </p:nvSpPr>
        <p:spPr>
          <a:xfrm>
            <a:off x="110947" y="105506"/>
            <a:ext cx="79315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altLang="en-US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Graphical Solution of Simultaneous Equations</a:t>
            </a:r>
          </a:p>
        </p:txBody>
      </p:sp>
      <p:grpSp>
        <p:nvGrpSpPr>
          <p:cNvPr id="6" name="Group 2">
            <a:extLst>
              <a:ext uri="{FF2B5EF4-FFF2-40B4-BE49-F238E27FC236}">
                <a16:creationId xmlns:a16="http://schemas.microsoft.com/office/drawing/2014/main" id="{38BA3697-174F-47FA-83C4-E0ACCF9BBA50}"/>
              </a:ext>
            </a:extLst>
          </p:cNvPr>
          <p:cNvGrpSpPr>
            <a:grpSpLocks/>
          </p:cNvGrpSpPr>
          <p:nvPr/>
        </p:nvGrpSpPr>
        <p:grpSpPr bwMode="auto">
          <a:xfrm>
            <a:off x="3375203" y="1408570"/>
            <a:ext cx="5657850" cy="5357813"/>
            <a:chOff x="1064" y="499"/>
            <a:chExt cx="3564" cy="3375"/>
          </a:xfrm>
        </p:grpSpPr>
        <p:grpSp>
          <p:nvGrpSpPr>
            <p:cNvPr id="7" name="Group 3">
              <a:extLst>
                <a:ext uri="{FF2B5EF4-FFF2-40B4-BE49-F238E27FC236}">
                  <a16:creationId xmlns:a16="http://schemas.microsoft.com/office/drawing/2014/main" id="{588BC7E9-8554-49F3-BE52-C82DDCC4A22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1244" y="616"/>
              <a:chExt cx="3140" cy="3140"/>
            </a:xfrm>
          </p:grpSpPr>
          <p:grpSp>
            <p:nvGrpSpPr>
              <p:cNvPr id="54" name="Group 4">
                <a:extLst>
                  <a:ext uri="{FF2B5EF4-FFF2-40B4-BE49-F238E27FC236}">
                    <a16:creationId xmlns:a16="http://schemas.microsoft.com/office/drawing/2014/main" id="{F9012A07-4270-411B-A0DC-ED69A96BFF0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57" name="Rectangle 5">
                  <a:extLst>
                    <a:ext uri="{FF2B5EF4-FFF2-40B4-BE49-F238E27FC236}">
                      <a16:creationId xmlns:a16="http://schemas.microsoft.com/office/drawing/2014/main" id="{56535FD5-E0C0-4493-8D3F-6BE1BDBCC3B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8" name="Rectangle 6">
                  <a:extLst>
                    <a:ext uri="{FF2B5EF4-FFF2-40B4-BE49-F238E27FC236}">
                      <a16:creationId xmlns:a16="http://schemas.microsoft.com/office/drawing/2014/main" id="{604D507E-4835-44C0-A2E7-764D8110025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" name="Rectangle 7">
                  <a:extLst>
                    <a:ext uri="{FF2B5EF4-FFF2-40B4-BE49-F238E27FC236}">
                      <a16:creationId xmlns:a16="http://schemas.microsoft.com/office/drawing/2014/main" id="{369EC289-596D-4124-9EF0-9D8DF10C98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0" name="Rectangle 8">
                  <a:extLst>
                    <a:ext uri="{FF2B5EF4-FFF2-40B4-BE49-F238E27FC236}">
                      <a16:creationId xmlns:a16="http://schemas.microsoft.com/office/drawing/2014/main" id="{0C7589A0-1C4B-4535-870F-C74F9119464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1" name="Rectangle 9">
                  <a:extLst>
                    <a:ext uri="{FF2B5EF4-FFF2-40B4-BE49-F238E27FC236}">
                      <a16:creationId xmlns:a16="http://schemas.microsoft.com/office/drawing/2014/main" id="{C2A8D906-3C74-468C-A4CC-BF6F0B9795F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2" name="Rectangle 10">
                  <a:extLst>
                    <a:ext uri="{FF2B5EF4-FFF2-40B4-BE49-F238E27FC236}">
                      <a16:creationId xmlns:a16="http://schemas.microsoft.com/office/drawing/2014/main" id="{F455BB35-488A-42BA-B388-0F5E2D0C19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3" name="Rectangle 11">
                  <a:extLst>
                    <a:ext uri="{FF2B5EF4-FFF2-40B4-BE49-F238E27FC236}">
                      <a16:creationId xmlns:a16="http://schemas.microsoft.com/office/drawing/2014/main" id="{A4AA34C1-2887-414A-9CBF-2C8E0C893F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4" name="Rectangle 12">
                  <a:extLst>
                    <a:ext uri="{FF2B5EF4-FFF2-40B4-BE49-F238E27FC236}">
                      <a16:creationId xmlns:a16="http://schemas.microsoft.com/office/drawing/2014/main" id="{68F9B744-AB10-4F3E-BC6C-0D23B1D317A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5" name="Rectangle 13">
                  <a:extLst>
                    <a:ext uri="{FF2B5EF4-FFF2-40B4-BE49-F238E27FC236}">
                      <a16:creationId xmlns:a16="http://schemas.microsoft.com/office/drawing/2014/main" id="{B375D51E-6F40-485D-B2AC-B85AB5F6E0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6" name="Rectangle 14">
                  <a:extLst>
                    <a:ext uri="{FF2B5EF4-FFF2-40B4-BE49-F238E27FC236}">
                      <a16:creationId xmlns:a16="http://schemas.microsoft.com/office/drawing/2014/main" id="{AE2C62FE-0030-4749-B4C9-6E8A13B2EEF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7" name="Rectangle 15">
                  <a:extLst>
                    <a:ext uri="{FF2B5EF4-FFF2-40B4-BE49-F238E27FC236}">
                      <a16:creationId xmlns:a16="http://schemas.microsoft.com/office/drawing/2014/main" id="{D80C0D2D-6B09-4A0F-B4BA-528413D775F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8" name="Rectangle 16">
                  <a:extLst>
                    <a:ext uri="{FF2B5EF4-FFF2-40B4-BE49-F238E27FC236}">
                      <a16:creationId xmlns:a16="http://schemas.microsoft.com/office/drawing/2014/main" id="{C600E1DB-AD3E-4298-8611-6106B5F261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9" name="Rectangle 17">
                  <a:extLst>
                    <a:ext uri="{FF2B5EF4-FFF2-40B4-BE49-F238E27FC236}">
                      <a16:creationId xmlns:a16="http://schemas.microsoft.com/office/drawing/2014/main" id="{03812A74-991C-4BBE-BE4B-7D3DF7449C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0" name="Rectangle 18">
                  <a:extLst>
                    <a:ext uri="{FF2B5EF4-FFF2-40B4-BE49-F238E27FC236}">
                      <a16:creationId xmlns:a16="http://schemas.microsoft.com/office/drawing/2014/main" id="{EC815D01-FC79-4206-9B94-DE2E698C34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1" name="Rectangle 19">
                  <a:extLst>
                    <a:ext uri="{FF2B5EF4-FFF2-40B4-BE49-F238E27FC236}">
                      <a16:creationId xmlns:a16="http://schemas.microsoft.com/office/drawing/2014/main" id="{54E4120B-09DE-4C91-9889-1055779428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2" name="Rectangle 20">
                  <a:extLst>
                    <a:ext uri="{FF2B5EF4-FFF2-40B4-BE49-F238E27FC236}">
                      <a16:creationId xmlns:a16="http://schemas.microsoft.com/office/drawing/2014/main" id="{F82B9E25-756C-4081-A71D-9E82BCF6B8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3" name="Rectangle 21">
                  <a:extLst>
                    <a:ext uri="{FF2B5EF4-FFF2-40B4-BE49-F238E27FC236}">
                      <a16:creationId xmlns:a16="http://schemas.microsoft.com/office/drawing/2014/main" id="{EA90D357-B76A-450A-A066-BDA913D784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4" name="Rectangle 22">
                  <a:extLst>
                    <a:ext uri="{FF2B5EF4-FFF2-40B4-BE49-F238E27FC236}">
                      <a16:creationId xmlns:a16="http://schemas.microsoft.com/office/drawing/2014/main" id="{2C738EBA-84DD-4DCE-8539-2A95576FE40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5" name="Rectangle 23">
                  <a:extLst>
                    <a:ext uri="{FF2B5EF4-FFF2-40B4-BE49-F238E27FC236}">
                      <a16:creationId xmlns:a16="http://schemas.microsoft.com/office/drawing/2014/main" id="{2C39AD46-8E8B-42D4-85D6-AE4F0DCBB5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6" name="Rectangle 24">
                  <a:extLst>
                    <a:ext uri="{FF2B5EF4-FFF2-40B4-BE49-F238E27FC236}">
                      <a16:creationId xmlns:a16="http://schemas.microsoft.com/office/drawing/2014/main" id="{8B4CEB09-A203-48DF-B7D7-1A32688BD7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7" name="Rectangle 25">
                  <a:extLst>
                    <a:ext uri="{FF2B5EF4-FFF2-40B4-BE49-F238E27FC236}">
                      <a16:creationId xmlns:a16="http://schemas.microsoft.com/office/drawing/2014/main" id="{1871DBAA-A4C1-43C9-9F74-6884B5F5CD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8" name="Rectangle 26">
                  <a:extLst>
                    <a:ext uri="{FF2B5EF4-FFF2-40B4-BE49-F238E27FC236}">
                      <a16:creationId xmlns:a16="http://schemas.microsoft.com/office/drawing/2014/main" id="{06C5492A-D15B-4683-89A3-65D6315A48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9" name="Rectangle 27">
                  <a:extLst>
                    <a:ext uri="{FF2B5EF4-FFF2-40B4-BE49-F238E27FC236}">
                      <a16:creationId xmlns:a16="http://schemas.microsoft.com/office/drawing/2014/main" id="{8366180C-17C9-4E9F-A615-5CB1DC2A5FA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0" name="Rectangle 28">
                  <a:extLst>
                    <a:ext uri="{FF2B5EF4-FFF2-40B4-BE49-F238E27FC236}">
                      <a16:creationId xmlns:a16="http://schemas.microsoft.com/office/drawing/2014/main" id="{6640E685-0F85-44DB-838E-0AD8F92654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1" name="Rectangle 29">
                  <a:extLst>
                    <a:ext uri="{FF2B5EF4-FFF2-40B4-BE49-F238E27FC236}">
                      <a16:creationId xmlns:a16="http://schemas.microsoft.com/office/drawing/2014/main" id="{BEFE6724-2C5C-4063-828A-DCCCE6483C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2" name="Rectangle 30">
                  <a:extLst>
                    <a:ext uri="{FF2B5EF4-FFF2-40B4-BE49-F238E27FC236}">
                      <a16:creationId xmlns:a16="http://schemas.microsoft.com/office/drawing/2014/main" id="{D0B44CB5-4909-400A-9158-635C38448C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3" name="Rectangle 31">
                  <a:extLst>
                    <a:ext uri="{FF2B5EF4-FFF2-40B4-BE49-F238E27FC236}">
                      <a16:creationId xmlns:a16="http://schemas.microsoft.com/office/drawing/2014/main" id="{E7C7E329-D346-4979-A418-CE0F15C748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4" name="Rectangle 32">
                  <a:extLst>
                    <a:ext uri="{FF2B5EF4-FFF2-40B4-BE49-F238E27FC236}">
                      <a16:creationId xmlns:a16="http://schemas.microsoft.com/office/drawing/2014/main" id="{E79BC220-AAD8-4009-A699-5E9711CF7B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5" name="Rectangle 33">
                  <a:extLst>
                    <a:ext uri="{FF2B5EF4-FFF2-40B4-BE49-F238E27FC236}">
                      <a16:creationId xmlns:a16="http://schemas.microsoft.com/office/drawing/2014/main" id="{11275826-CF4D-405A-B2B7-258D35DB8E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6" name="Rectangle 34">
                  <a:extLst>
                    <a:ext uri="{FF2B5EF4-FFF2-40B4-BE49-F238E27FC236}">
                      <a16:creationId xmlns:a16="http://schemas.microsoft.com/office/drawing/2014/main" id="{54359F26-EF5D-4A05-9B56-8B4AC7051B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7" name="Rectangle 35">
                  <a:extLst>
                    <a:ext uri="{FF2B5EF4-FFF2-40B4-BE49-F238E27FC236}">
                      <a16:creationId xmlns:a16="http://schemas.microsoft.com/office/drawing/2014/main" id="{6A68AB99-7A66-4FAD-A57E-10469E4CBE4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8" name="Rectangle 36">
                  <a:extLst>
                    <a:ext uri="{FF2B5EF4-FFF2-40B4-BE49-F238E27FC236}">
                      <a16:creationId xmlns:a16="http://schemas.microsoft.com/office/drawing/2014/main" id="{D1E83C27-1F5D-4AB8-8F84-FA86B59929F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9" name="Rectangle 37">
                  <a:extLst>
                    <a:ext uri="{FF2B5EF4-FFF2-40B4-BE49-F238E27FC236}">
                      <a16:creationId xmlns:a16="http://schemas.microsoft.com/office/drawing/2014/main" id="{421C94B4-1304-42B5-93C9-78B2318B0C9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0" name="Rectangle 38">
                  <a:extLst>
                    <a:ext uri="{FF2B5EF4-FFF2-40B4-BE49-F238E27FC236}">
                      <a16:creationId xmlns:a16="http://schemas.microsoft.com/office/drawing/2014/main" id="{2A758004-D0F0-46BB-8DD9-D0ACAABFB3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1" name="Rectangle 39">
                  <a:extLst>
                    <a:ext uri="{FF2B5EF4-FFF2-40B4-BE49-F238E27FC236}">
                      <a16:creationId xmlns:a16="http://schemas.microsoft.com/office/drawing/2014/main" id="{87CAF77F-9080-4A4D-A0A7-35711C5CFFD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2" name="Rectangle 40">
                  <a:extLst>
                    <a:ext uri="{FF2B5EF4-FFF2-40B4-BE49-F238E27FC236}">
                      <a16:creationId xmlns:a16="http://schemas.microsoft.com/office/drawing/2014/main" id="{F3C69E67-234D-4C3F-AEBD-62AA4840127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3" name="Rectangle 41">
                  <a:extLst>
                    <a:ext uri="{FF2B5EF4-FFF2-40B4-BE49-F238E27FC236}">
                      <a16:creationId xmlns:a16="http://schemas.microsoft.com/office/drawing/2014/main" id="{1D1E1C4D-3FC7-4C5F-8F7C-DEF9F9F2A7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4" name="Rectangle 42">
                  <a:extLst>
                    <a:ext uri="{FF2B5EF4-FFF2-40B4-BE49-F238E27FC236}">
                      <a16:creationId xmlns:a16="http://schemas.microsoft.com/office/drawing/2014/main" id="{9590FB79-0FB5-4E13-9C02-8E11CC4D15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5" name="Rectangle 43">
                  <a:extLst>
                    <a:ext uri="{FF2B5EF4-FFF2-40B4-BE49-F238E27FC236}">
                      <a16:creationId xmlns:a16="http://schemas.microsoft.com/office/drawing/2014/main" id="{61DADD21-A46D-489E-8C7B-E035F308289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6" name="Rectangle 44">
                  <a:extLst>
                    <a:ext uri="{FF2B5EF4-FFF2-40B4-BE49-F238E27FC236}">
                      <a16:creationId xmlns:a16="http://schemas.microsoft.com/office/drawing/2014/main" id="{D6E0560A-2030-471F-9552-C7178A46F7C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7" name="Rectangle 45">
                  <a:extLst>
                    <a:ext uri="{FF2B5EF4-FFF2-40B4-BE49-F238E27FC236}">
                      <a16:creationId xmlns:a16="http://schemas.microsoft.com/office/drawing/2014/main" id="{4CD30E06-74B9-4D5A-8D5C-0A88D9F123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8" name="Rectangle 46">
                  <a:extLst>
                    <a:ext uri="{FF2B5EF4-FFF2-40B4-BE49-F238E27FC236}">
                      <a16:creationId xmlns:a16="http://schemas.microsoft.com/office/drawing/2014/main" id="{5E31CC96-BFD2-463C-B9AE-28FB7D1492B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9" name="Rectangle 47">
                  <a:extLst>
                    <a:ext uri="{FF2B5EF4-FFF2-40B4-BE49-F238E27FC236}">
                      <a16:creationId xmlns:a16="http://schemas.microsoft.com/office/drawing/2014/main" id="{9B6AA967-D802-4294-93F9-308312F9C7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0" name="Rectangle 48">
                  <a:extLst>
                    <a:ext uri="{FF2B5EF4-FFF2-40B4-BE49-F238E27FC236}">
                      <a16:creationId xmlns:a16="http://schemas.microsoft.com/office/drawing/2014/main" id="{07DE222F-EF40-444B-8B8D-56A089D032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1" name="Rectangle 49">
                  <a:extLst>
                    <a:ext uri="{FF2B5EF4-FFF2-40B4-BE49-F238E27FC236}">
                      <a16:creationId xmlns:a16="http://schemas.microsoft.com/office/drawing/2014/main" id="{95A82951-878C-40B1-AECA-5F22C8DBD3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2" name="Rectangle 50">
                  <a:extLst>
                    <a:ext uri="{FF2B5EF4-FFF2-40B4-BE49-F238E27FC236}">
                      <a16:creationId xmlns:a16="http://schemas.microsoft.com/office/drawing/2014/main" id="{B9BF5072-478A-4A82-8280-4BED296247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3" name="Rectangle 51">
                  <a:extLst>
                    <a:ext uri="{FF2B5EF4-FFF2-40B4-BE49-F238E27FC236}">
                      <a16:creationId xmlns:a16="http://schemas.microsoft.com/office/drawing/2014/main" id="{B3DB82C4-6710-4087-A6A3-7EB1AF14F6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4" name="Rectangle 52">
                  <a:extLst>
                    <a:ext uri="{FF2B5EF4-FFF2-40B4-BE49-F238E27FC236}">
                      <a16:creationId xmlns:a16="http://schemas.microsoft.com/office/drawing/2014/main" id="{F9D858D1-C74E-4514-87B6-6B085753F9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5" name="Rectangle 53">
                  <a:extLst>
                    <a:ext uri="{FF2B5EF4-FFF2-40B4-BE49-F238E27FC236}">
                      <a16:creationId xmlns:a16="http://schemas.microsoft.com/office/drawing/2014/main" id="{D5ED605D-77B6-4927-BE69-A728C79BB4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6" name="Rectangle 54">
                  <a:extLst>
                    <a:ext uri="{FF2B5EF4-FFF2-40B4-BE49-F238E27FC236}">
                      <a16:creationId xmlns:a16="http://schemas.microsoft.com/office/drawing/2014/main" id="{206AB239-31A4-4553-90D4-DAB9B355C7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7" name="Rectangle 55">
                  <a:extLst>
                    <a:ext uri="{FF2B5EF4-FFF2-40B4-BE49-F238E27FC236}">
                      <a16:creationId xmlns:a16="http://schemas.microsoft.com/office/drawing/2014/main" id="{CC440EA5-60C8-4F6E-AB42-7EB50C55DD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8" name="Rectangle 56">
                  <a:extLst>
                    <a:ext uri="{FF2B5EF4-FFF2-40B4-BE49-F238E27FC236}">
                      <a16:creationId xmlns:a16="http://schemas.microsoft.com/office/drawing/2014/main" id="{60340A6E-C322-445F-969C-5709DF79515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9" name="Rectangle 57">
                  <a:extLst>
                    <a:ext uri="{FF2B5EF4-FFF2-40B4-BE49-F238E27FC236}">
                      <a16:creationId xmlns:a16="http://schemas.microsoft.com/office/drawing/2014/main" id="{285CD065-6AC0-4599-940F-E31AA1E9339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0" name="Rectangle 58">
                  <a:extLst>
                    <a:ext uri="{FF2B5EF4-FFF2-40B4-BE49-F238E27FC236}">
                      <a16:creationId xmlns:a16="http://schemas.microsoft.com/office/drawing/2014/main" id="{15E60B51-4A3C-45B2-B80E-1105CB4EC96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1" name="Rectangle 59">
                  <a:extLst>
                    <a:ext uri="{FF2B5EF4-FFF2-40B4-BE49-F238E27FC236}">
                      <a16:creationId xmlns:a16="http://schemas.microsoft.com/office/drawing/2014/main" id="{9B547624-C0EF-4296-BCE1-449906E934B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2" name="Rectangle 60">
                  <a:extLst>
                    <a:ext uri="{FF2B5EF4-FFF2-40B4-BE49-F238E27FC236}">
                      <a16:creationId xmlns:a16="http://schemas.microsoft.com/office/drawing/2014/main" id="{D4531CDD-9218-4D48-B41D-ECF065CF9E4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3" name="Rectangle 61">
                  <a:extLst>
                    <a:ext uri="{FF2B5EF4-FFF2-40B4-BE49-F238E27FC236}">
                      <a16:creationId xmlns:a16="http://schemas.microsoft.com/office/drawing/2014/main" id="{62542D78-9C4A-4C1C-B42C-B78F550380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4" name="Rectangle 62">
                  <a:extLst>
                    <a:ext uri="{FF2B5EF4-FFF2-40B4-BE49-F238E27FC236}">
                      <a16:creationId xmlns:a16="http://schemas.microsoft.com/office/drawing/2014/main" id="{E978D2A4-D3DD-4C33-91E0-B9E873965A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5" name="Rectangle 63">
                  <a:extLst>
                    <a:ext uri="{FF2B5EF4-FFF2-40B4-BE49-F238E27FC236}">
                      <a16:creationId xmlns:a16="http://schemas.microsoft.com/office/drawing/2014/main" id="{E74812E0-DAF8-4ABF-8999-42F3783DB2C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6" name="Rectangle 64">
                  <a:extLst>
                    <a:ext uri="{FF2B5EF4-FFF2-40B4-BE49-F238E27FC236}">
                      <a16:creationId xmlns:a16="http://schemas.microsoft.com/office/drawing/2014/main" id="{C803A2E7-C8CC-4DD6-A259-FB668966709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7" name="Rectangle 65">
                  <a:extLst>
                    <a:ext uri="{FF2B5EF4-FFF2-40B4-BE49-F238E27FC236}">
                      <a16:creationId xmlns:a16="http://schemas.microsoft.com/office/drawing/2014/main" id="{6EC52A19-A1EA-4E91-8AE7-E62819DDB5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8" name="Rectangle 66">
                  <a:extLst>
                    <a:ext uri="{FF2B5EF4-FFF2-40B4-BE49-F238E27FC236}">
                      <a16:creationId xmlns:a16="http://schemas.microsoft.com/office/drawing/2014/main" id="{3CFFFBA3-28D6-44A1-ABA9-3235E71A16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9" name="Rectangle 67">
                  <a:extLst>
                    <a:ext uri="{FF2B5EF4-FFF2-40B4-BE49-F238E27FC236}">
                      <a16:creationId xmlns:a16="http://schemas.microsoft.com/office/drawing/2014/main" id="{0BA5C22A-E128-4ADE-AF65-F277AD762B7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0" name="Rectangle 68">
                  <a:extLst>
                    <a:ext uri="{FF2B5EF4-FFF2-40B4-BE49-F238E27FC236}">
                      <a16:creationId xmlns:a16="http://schemas.microsoft.com/office/drawing/2014/main" id="{4E6B1C23-FC6D-4277-9D14-A8B2322F346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1" name="Rectangle 69">
                  <a:extLst>
                    <a:ext uri="{FF2B5EF4-FFF2-40B4-BE49-F238E27FC236}">
                      <a16:creationId xmlns:a16="http://schemas.microsoft.com/office/drawing/2014/main" id="{EB4F3F0E-E3BA-4D1B-A754-9D4E680EEF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2" name="Rectangle 70">
                  <a:extLst>
                    <a:ext uri="{FF2B5EF4-FFF2-40B4-BE49-F238E27FC236}">
                      <a16:creationId xmlns:a16="http://schemas.microsoft.com/office/drawing/2014/main" id="{31FF53A0-5479-4A2C-8D32-2F3E2F3129A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3" name="Rectangle 71">
                  <a:extLst>
                    <a:ext uri="{FF2B5EF4-FFF2-40B4-BE49-F238E27FC236}">
                      <a16:creationId xmlns:a16="http://schemas.microsoft.com/office/drawing/2014/main" id="{68317503-5445-4503-BD68-B18DFC19CD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4" name="Rectangle 72">
                  <a:extLst>
                    <a:ext uri="{FF2B5EF4-FFF2-40B4-BE49-F238E27FC236}">
                      <a16:creationId xmlns:a16="http://schemas.microsoft.com/office/drawing/2014/main" id="{0A83577B-E47E-4C4C-94A4-41477DF10C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5" name="Rectangle 73">
                  <a:extLst>
                    <a:ext uri="{FF2B5EF4-FFF2-40B4-BE49-F238E27FC236}">
                      <a16:creationId xmlns:a16="http://schemas.microsoft.com/office/drawing/2014/main" id="{60DDC6E9-A51E-4654-AD3F-B57425371A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6" name="Rectangle 74">
                  <a:extLst>
                    <a:ext uri="{FF2B5EF4-FFF2-40B4-BE49-F238E27FC236}">
                      <a16:creationId xmlns:a16="http://schemas.microsoft.com/office/drawing/2014/main" id="{91849E41-DAF1-4D06-9A38-04EAC097CE0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7" name="Rectangle 75">
                  <a:extLst>
                    <a:ext uri="{FF2B5EF4-FFF2-40B4-BE49-F238E27FC236}">
                      <a16:creationId xmlns:a16="http://schemas.microsoft.com/office/drawing/2014/main" id="{7ECB05D1-BB83-48E4-A848-1DEBB21D39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8" name="Rectangle 76">
                  <a:extLst>
                    <a:ext uri="{FF2B5EF4-FFF2-40B4-BE49-F238E27FC236}">
                      <a16:creationId xmlns:a16="http://schemas.microsoft.com/office/drawing/2014/main" id="{E80ED334-C852-4DBD-BC0E-955285F391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9" name="Rectangle 77">
                  <a:extLst>
                    <a:ext uri="{FF2B5EF4-FFF2-40B4-BE49-F238E27FC236}">
                      <a16:creationId xmlns:a16="http://schemas.microsoft.com/office/drawing/2014/main" id="{CCD35442-263A-490A-8321-83E9DD7BDD2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0" name="Rectangle 78">
                  <a:extLst>
                    <a:ext uri="{FF2B5EF4-FFF2-40B4-BE49-F238E27FC236}">
                      <a16:creationId xmlns:a16="http://schemas.microsoft.com/office/drawing/2014/main" id="{18EC1172-1093-4464-9346-F72F1F9FBB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1" name="Rectangle 79">
                  <a:extLst>
                    <a:ext uri="{FF2B5EF4-FFF2-40B4-BE49-F238E27FC236}">
                      <a16:creationId xmlns:a16="http://schemas.microsoft.com/office/drawing/2014/main" id="{0252CFAF-5FAB-495B-9CD7-6CCFA986A68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2" name="Rectangle 80">
                  <a:extLst>
                    <a:ext uri="{FF2B5EF4-FFF2-40B4-BE49-F238E27FC236}">
                      <a16:creationId xmlns:a16="http://schemas.microsoft.com/office/drawing/2014/main" id="{1D004C45-1BD7-4FC7-ADDB-247466CEB0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3" name="Rectangle 81">
                  <a:extLst>
                    <a:ext uri="{FF2B5EF4-FFF2-40B4-BE49-F238E27FC236}">
                      <a16:creationId xmlns:a16="http://schemas.microsoft.com/office/drawing/2014/main" id="{CD007DAA-9778-4593-A784-89E5BE31F02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4" name="Rectangle 82">
                  <a:extLst>
                    <a:ext uri="{FF2B5EF4-FFF2-40B4-BE49-F238E27FC236}">
                      <a16:creationId xmlns:a16="http://schemas.microsoft.com/office/drawing/2014/main" id="{7BA1E985-6DFE-4E44-A0CB-7F0FF0EDF7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5" name="Rectangle 83">
                  <a:extLst>
                    <a:ext uri="{FF2B5EF4-FFF2-40B4-BE49-F238E27FC236}">
                      <a16:creationId xmlns:a16="http://schemas.microsoft.com/office/drawing/2014/main" id="{0DE233DD-4B59-4270-B169-C03BC4E664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6" name="Rectangle 84">
                  <a:extLst>
                    <a:ext uri="{FF2B5EF4-FFF2-40B4-BE49-F238E27FC236}">
                      <a16:creationId xmlns:a16="http://schemas.microsoft.com/office/drawing/2014/main" id="{3950DF59-2E54-4282-9324-6A1D82699C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7" name="Rectangle 85">
                  <a:extLst>
                    <a:ext uri="{FF2B5EF4-FFF2-40B4-BE49-F238E27FC236}">
                      <a16:creationId xmlns:a16="http://schemas.microsoft.com/office/drawing/2014/main" id="{95737861-934D-4C7A-ADA9-57B70B7FEF2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8" name="Rectangle 86">
                  <a:extLst>
                    <a:ext uri="{FF2B5EF4-FFF2-40B4-BE49-F238E27FC236}">
                      <a16:creationId xmlns:a16="http://schemas.microsoft.com/office/drawing/2014/main" id="{21767CA7-716B-4C27-8153-6747ED84ED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9" name="Rectangle 87">
                  <a:extLst>
                    <a:ext uri="{FF2B5EF4-FFF2-40B4-BE49-F238E27FC236}">
                      <a16:creationId xmlns:a16="http://schemas.microsoft.com/office/drawing/2014/main" id="{93A277A7-DD99-47AE-9514-B2592916718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0" name="Rectangle 88">
                  <a:extLst>
                    <a:ext uri="{FF2B5EF4-FFF2-40B4-BE49-F238E27FC236}">
                      <a16:creationId xmlns:a16="http://schemas.microsoft.com/office/drawing/2014/main" id="{06A59D04-03C4-4AD0-972B-367745F2FE0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1" name="Rectangle 89">
                  <a:extLst>
                    <a:ext uri="{FF2B5EF4-FFF2-40B4-BE49-F238E27FC236}">
                      <a16:creationId xmlns:a16="http://schemas.microsoft.com/office/drawing/2014/main" id="{4F4815D1-6729-4B2A-8BA3-11A63F8B04F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2" name="Rectangle 90">
                  <a:extLst>
                    <a:ext uri="{FF2B5EF4-FFF2-40B4-BE49-F238E27FC236}">
                      <a16:creationId xmlns:a16="http://schemas.microsoft.com/office/drawing/2014/main" id="{EF9A984F-D01D-4E5F-901A-C72A6EB573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3" name="Rectangle 91">
                  <a:extLst>
                    <a:ext uri="{FF2B5EF4-FFF2-40B4-BE49-F238E27FC236}">
                      <a16:creationId xmlns:a16="http://schemas.microsoft.com/office/drawing/2014/main" id="{E5F7A462-B4E3-40A5-9009-60711002D6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4" name="Rectangle 92">
                  <a:extLst>
                    <a:ext uri="{FF2B5EF4-FFF2-40B4-BE49-F238E27FC236}">
                      <a16:creationId xmlns:a16="http://schemas.microsoft.com/office/drawing/2014/main" id="{D02C8D51-ABB4-4700-A7C3-268B52F3363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5" name="Rectangle 93">
                  <a:extLst>
                    <a:ext uri="{FF2B5EF4-FFF2-40B4-BE49-F238E27FC236}">
                      <a16:creationId xmlns:a16="http://schemas.microsoft.com/office/drawing/2014/main" id="{FD2AEC84-5FD8-4B91-BC42-0D17D655BA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6" name="Rectangle 94">
                  <a:extLst>
                    <a:ext uri="{FF2B5EF4-FFF2-40B4-BE49-F238E27FC236}">
                      <a16:creationId xmlns:a16="http://schemas.microsoft.com/office/drawing/2014/main" id="{609FBEE8-DBAE-47EC-9F55-BF6B940A9C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7" name="Rectangle 95">
                  <a:extLst>
                    <a:ext uri="{FF2B5EF4-FFF2-40B4-BE49-F238E27FC236}">
                      <a16:creationId xmlns:a16="http://schemas.microsoft.com/office/drawing/2014/main" id="{3D87E3B6-4D51-4856-A9AE-B6FAEF2552C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8" name="Rectangle 96">
                  <a:extLst>
                    <a:ext uri="{FF2B5EF4-FFF2-40B4-BE49-F238E27FC236}">
                      <a16:creationId xmlns:a16="http://schemas.microsoft.com/office/drawing/2014/main" id="{73668157-C8F8-40BA-B185-165C73F4F2A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9" name="Rectangle 97">
                  <a:extLst>
                    <a:ext uri="{FF2B5EF4-FFF2-40B4-BE49-F238E27FC236}">
                      <a16:creationId xmlns:a16="http://schemas.microsoft.com/office/drawing/2014/main" id="{C9DAD950-40E4-4983-82F2-60EB174C4A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0" name="Rectangle 98">
                  <a:extLst>
                    <a:ext uri="{FF2B5EF4-FFF2-40B4-BE49-F238E27FC236}">
                      <a16:creationId xmlns:a16="http://schemas.microsoft.com/office/drawing/2014/main" id="{760053AE-3D63-4C66-B32A-E014CD1BA03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1" name="Rectangle 99">
                  <a:extLst>
                    <a:ext uri="{FF2B5EF4-FFF2-40B4-BE49-F238E27FC236}">
                      <a16:creationId xmlns:a16="http://schemas.microsoft.com/office/drawing/2014/main" id="{272BC51A-9FD7-4C28-96E7-529384B6179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2" name="Rectangle 100">
                  <a:extLst>
                    <a:ext uri="{FF2B5EF4-FFF2-40B4-BE49-F238E27FC236}">
                      <a16:creationId xmlns:a16="http://schemas.microsoft.com/office/drawing/2014/main" id="{011A0570-62E0-492C-9C38-6AF22410BD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3" name="Rectangle 101">
                  <a:extLst>
                    <a:ext uri="{FF2B5EF4-FFF2-40B4-BE49-F238E27FC236}">
                      <a16:creationId xmlns:a16="http://schemas.microsoft.com/office/drawing/2014/main" id="{FBCC5359-4F07-4F36-ACC5-C9BA0064C7C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4" name="Rectangle 102">
                  <a:extLst>
                    <a:ext uri="{FF2B5EF4-FFF2-40B4-BE49-F238E27FC236}">
                      <a16:creationId xmlns:a16="http://schemas.microsoft.com/office/drawing/2014/main" id="{903FC428-E6E1-4EB5-A8E5-4700C6BF09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5" name="Rectangle 103">
                  <a:extLst>
                    <a:ext uri="{FF2B5EF4-FFF2-40B4-BE49-F238E27FC236}">
                      <a16:creationId xmlns:a16="http://schemas.microsoft.com/office/drawing/2014/main" id="{AAB64BEE-5CC7-4582-B93C-5763A2A602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6" name="Rectangle 104">
                  <a:extLst>
                    <a:ext uri="{FF2B5EF4-FFF2-40B4-BE49-F238E27FC236}">
                      <a16:creationId xmlns:a16="http://schemas.microsoft.com/office/drawing/2014/main" id="{3E2E9B51-62A0-45F2-9C57-F80A8275FF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7" name="Rectangle 105">
                  <a:extLst>
                    <a:ext uri="{FF2B5EF4-FFF2-40B4-BE49-F238E27FC236}">
                      <a16:creationId xmlns:a16="http://schemas.microsoft.com/office/drawing/2014/main" id="{247D9A1D-B05F-4E82-B788-58BDE64E40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8" name="Rectangle 106">
                  <a:extLst>
                    <a:ext uri="{FF2B5EF4-FFF2-40B4-BE49-F238E27FC236}">
                      <a16:creationId xmlns:a16="http://schemas.microsoft.com/office/drawing/2014/main" id="{7198E851-BE06-4C67-AE30-8097A85A112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9" name="Rectangle 107">
                  <a:extLst>
                    <a:ext uri="{FF2B5EF4-FFF2-40B4-BE49-F238E27FC236}">
                      <a16:creationId xmlns:a16="http://schemas.microsoft.com/office/drawing/2014/main" id="{8A9E9DA3-B951-42BA-B4E4-EAD1613AB7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0" name="Rectangle 108">
                  <a:extLst>
                    <a:ext uri="{FF2B5EF4-FFF2-40B4-BE49-F238E27FC236}">
                      <a16:creationId xmlns:a16="http://schemas.microsoft.com/office/drawing/2014/main" id="{EE1F31F9-6F70-45E2-BC08-F4BBAB3C20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1" name="Rectangle 109">
                  <a:extLst>
                    <a:ext uri="{FF2B5EF4-FFF2-40B4-BE49-F238E27FC236}">
                      <a16:creationId xmlns:a16="http://schemas.microsoft.com/office/drawing/2014/main" id="{9125FFDD-1F1B-4034-843A-59838E075E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2" name="Rectangle 110">
                  <a:extLst>
                    <a:ext uri="{FF2B5EF4-FFF2-40B4-BE49-F238E27FC236}">
                      <a16:creationId xmlns:a16="http://schemas.microsoft.com/office/drawing/2014/main" id="{58DF8A9E-2C0A-49AD-AA4E-9A408DE8644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3" name="Rectangle 111">
                  <a:extLst>
                    <a:ext uri="{FF2B5EF4-FFF2-40B4-BE49-F238E27FC236}">
                      <a16:creationId xmlns:a16="http://schemas.microsoft.com/office/drawing/2014/main" id="{04B4FCDA-51DF-4956-B009-3D0B7868E3D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4" name="Rectangle 112">
                  <a:extLst>
                    <a:ext uri="{FF2B5EF4-FFF2-40B4-BE49-F238E27FC236}">
                      <a16:creationId xmlns:a16="http://schemas.microsoft.com/office/drawing/2014/main" id="{7A7CC20B-AEFD-4B5A-A635-0CA61DA74D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5" name="Rectangle 113">
                  <a:extLst>
                    <a:ext uri="{FF2B5EF4-FFF2-40B4-BE49-F238E27FC236}">
                      <a16:creationId xmlns:a16="http://schemas.microsoft.com/office/drawing/2014/main" id="{338F8A71-84D7-4C4E-8297-1BC0147A96D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6" name="Rectangle 114">
                  <a:extLst>
                    <a:ext uri="{FF2B5EF4-FFF2-40B4-BE49-F238E27FC236}">
                      <a16:creationId xmlns:a16="http://schemas.microsoft.com/office/drawing/2014/main" id="{3592B1D1-D0B2-44FE-9D3F-636B3AA574F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7" name="Rectangle 115">
                  <a:extLst>
                    <a:ext uri="{FF2B5EF4-FFF2-40B4-BE49-F238E27FC236}">
                      <a16:creationId xmlns:a16="http://schemas.microsoft.com/office/drawing/2014/main" id="{98226539-A688-43EE-9306-1933CAF3134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8" name="Rectangle 116">
                  <a:extLst>
                    <a:ext uri="{FF2B5EF4-FFF2-40B4-BE49-F238E27FC236}">
                      <a16:creationId xmlns:a16="http://schemas.microsoft.com/office/drawing/2014/main" id="{9DA40196-18AA-4F8C-BB07-2B6687CDC2D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9" name="Rectangle 117">
                  <a:extLst>
                    <a:ext uri="{FF2B5EF4-FFF2-40B4-BE49-F238E27FC236}">
                      <a16:creationId xmlns:a16="http://schemas.microsoft.com/office/drawing/2014/main" id="{77A1A6FC-3811-4BA5-8893-D06A5D6CFCC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0" name="Rectangle 118">
                  <a:extLst>
                    <a:ext uri="{FF2B5EF4-FFF2-40B4-BE49-F238E27FC236}">
                      <a16:creationId xmlns:a16="http://schemas.microsoft.com/office/drawing/2014/main" id="{C0077ECE-0C72-467F-8880-2B5CA49D3A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1" name="Rectangle 119">
                  <a:extLst>
                    <a:ext uri="{FF2B5EF4-FFF2-40B4-BE49-F238E27FC236}">
                      <a16:creationId xmlns:a16="http://schemas.microsoft.com/office/drawing/2014/main" id="{02EEE22B-7A49-480B-AA16-7D52510FC3A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2" name="Rectangle 120">
                  <a:extLst>
                    <a:ext uri="{FF2B5EF4-FFF2-40B4-BE49-F238E27FC236}">
                      <a16:creationId xmlns:a16="http://schemas.microsoft.com/office/drawing/2014/main" id="{B40EB9E6-F4CB-45F0-AD1E-81EF736EF4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3" name="Rectangle 121">
                  <a:extLst>
                    <a:ext uri="{FF2B5EF4-FFF2-40B4-BE49-F238E27FC236}">
                      <a16:creationId xmlns:a16="http://schemas.microsoft.com/office/drawing/2014/main" id="{CB19E547-1802-4798-9542-D82B596993E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4" name="Rectangle 122">
                  <a:extLst>
                    <a:ext uri="{FF2B5EF4-FFF2-40B4-BE49-F238E27FC236}">
                      <a16:creationId xmlns:a16="http://schemas.microsoft.com/office/drawing/2014/main" id="{F522DC77-FA90-4999-9570-C04C2DC3FB8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5" name="Rectangle 123">
                  <a:extLst>
                    <a:ext uri="{FF2B5EF4-FFF2-40B4-BE49-F238E27FC236}">
                      <a16:creationId xmlns:a16="http://schemas.microsoft.com/office/drawing/2014/main" id="{C1227053-EBE8-41EA-ABC5-B1FA99451B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6" name="Rectangle 124">
                  <a:extLst>
                    <a:ext uri="{FF2B5EF4-FFF2-40B4-BE49-F238E27FC236}">
                      <a16:creationId xmlns:a16="http://schemas.microsoft.com/office/drawing/2014/main" id="{C6E4859C-E2BC-48A8-961E-996F9105897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7" name="Rectangle 125">
                  <a:extLst>
                    <a:ext uri="{FF2B5EF4-FFF2-40B4-BE49-F238E27FC236}">
                      <a16:creationId xmlns:a16="http://schemas.microsoft.com/office/drawing/2014/main" id="{2E7C09B6-1CEE-4E69-AC59-039E4298BF6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8" name="Rectangle 126">
                  <a:extLst>
                    <a:ext uri="{FF2B5EF4-FFF2-40B4-BE49-F238E27FC236}">
                      <a16:creationId xmlns:a16="http://schemas.microsoft.com/office/drawing/2014/main" id="{C668A7D9-93AA-49F6-87D0-D234A25A07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9" name="Rectangle 127">
                  <a:extLst>
                    <a:ext uri="{FF2B5EF4-FFF2-40B4-BE49-F238E27FC236}">
                      <a16:creationId xmlns:a16="http://schemas.microsoft.com/office/drawing/2014/main" id="{660E5448-27B6-40D7-A890-9C774516A4F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0" name="Rectangle 128">
                  <a:extLst>
                    <a:ext uri="{FF2B5EF4-FFF2-40B4-BE49-F238E27FC236}">
                      <a16:creationId xmlns:a16="http://schemas.microsoft.com/office/drawing/2014/main" id="{7EAFDDD9-962D-4229-932B-644B3E9B14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1" name="Rectangle 129">
                  <a:extLst>
                    <a:ext uri="{FF2B5EF4-FFF2-40B4-BE49-F238E27FC236}">
                      <a16:creationId xmlns:a16="http://schemas.microsoft.com/office/drawing/2014/main" id="{F7058817-92B8-4260-88B3-3510753FEA2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2" name="Rectangle 130">
                  <a:extLst>
                    <a:ext uri="{FF2B5EF4-FFF2-40B4-BE49-F238E27FC236}">
                      <a16:creationId xmlns:a16="http://schemas.microsoft.com/office/drawing/2014/main" id="{F1DA4E2A-DCD7-41B3-BA16-6F07DADE4A3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3" name="Rectangle 131">
                  <a:extLst>
                    <a:ext uri="{FF2B5EF4-FFF2-40B4-BE49-F238E27FC236}">
                      <a16:creationId xmlns:a16="http://schemas.microsoft.com/office/drawing/2014/main" id="{B71D3C1B-F9D7-48EC-8FAF-C1A1F4EDACC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4" name="Rectangle 132">
                  <a:extLst>
                    <a:ext uri="{FF2B5EF4-FFF2-40B4-BE49-F238E27FC236}">
                      <a16:creationId xmlns:a16="http://schemas.microsoft.com/office/drawing/2014/main" id="{2C46D1D1-A1BF-4DE1-B29B-88F71170F16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5" name="Rectangle 133">
                  <a:extLst>
                    <a:ext uri="{FF2B5EF4-FFF2-40B4-BE49-F238E27FC236}">
                      <a16:creationId xmlns:a16="http://schemas.microsoft.com/office/drawing/2014/main" id="{064C67CD-4EAE-4A17-B985-26C741E7AFA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6" name="Rectangle 134">
                  <a:extLst>
                    <a:ext uri="{FF2B5EF4-FFF2-40B4-BE49-F238E27FC236}">
                      <a16:creationId xmlns:a16="http://schemas.microsoft.com/office/drawing/2014/main" id="{38AF4BF5-4628-4955-8097-9E5EB8679F2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7" name="Rectangle 135">
                  <a:extLst>
                    <a:ext uri="{FF2B5EF4-FFF2-40B4-BE49-F238E27FC236}">
                      <a16:creationId xmlns:a16="http://schemas.microsoft.com/office/drawing/2014/main" id="{6AD18AA5-192F-4831-99C8-EF1D5901FD8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8" name="Rectangle 136">
                  <a:extLst>
                    <a:ext uri="{FF2B5EF4-FFF2-40B4-BE49-F238E27FC236}">
                      <a16:creationId xmlns:a16="http://schemas.microsoft.com/office/drawing/2014/main" id="{960A3791-9717-4A97-A203-98BC0CF249E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9" name="Rectangle 137">
                  <a:extLst>
                    <a:ext uri="{FF2B5EF4-FFF2-40B4-BE49-F238E27FC236}">
                      <a16:creationId xmlns:a16="http://schemas.microsoft.com/office/drawing/2014/main" id="{58DF34E8-E512-497C-B21C-2198FB2C94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0" name="Rectangle 138">
                  <a:extLst>
                    <a:ext uri="{FF2B5EF4-FFF2-40B4-BE49-F238E27FC236}">
                      <a16:creationId xmlns:a16="http://schemas.microsoft.com/office/drawing/2014/main" id="{35EA7555-838E-4C6C-BA33-D2537A0ABD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1" name="Rectangle 139">
                  <a:extLst>
                    <a:ext uri="{FF2B5EF4-FFF2-40B4-BE49-F238E27FC236}">
                      <a16:creationId xmlns:a16="http://schemas.microsoft.com/office/drawing/2014/main" id="{00C79596-5AD5-4617-B249-EE8544F210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2" name="Rectangle 140">
                  <a:extLst>
                    <a:ext uri="{FF2B5EF4-FFF2-40B4-BE49-F238E27FC236}">
                      <a16:creationId xmlns:a16="http://schemas.microsoft.com/office/drawing/2014/main" id="{0A04A6C0-8BC1-44E8-A117-25D0CB3973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3" name="Rectangle 141">
                  <a:extLst>
                    <a:ext uri="{FF2B5EF4-FFF2-40B4-BE49-F238E27FC236}">
                      <a16:creationId xmlns:a16="http://schemas.microsoft.com/office/drawing/2014/main" id="{C71D88AA-C619-4F3C-9CCF-A52A1931C8F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4" name="Rectangle 142">
                  <a:extLst>
                    <a:ext uri="{FF2B5EF4-FFF2-40B4-BE49-F238E27FC236}">
                      <a16:creationId xmlns:a16="http://schemas.microsoft.com/office/drawing/2014/main" id="{C8A640CD-015A-4C1A-9D4B-0D327DA2B2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5" name="Rectangle 143">
                  <a:extLst>
                    <a:ext uri="{FF2B5EF4-FFF2-40B4-BE49-F238E27FC236}">
                      <a16:creationId xmlns:a16="http://schemas.microsoft.com/office/drawing/2014/main" id="{6B9FBB8B-F447-4E68-B20D-61A20C573C1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6" name="Rectangle 144">
                  <a:extLst>
                    <a:ext uri="{FF2B5EF4-FFF2-40B4-BE49-F238E27FC236}">
                      <a16:creationId xmlns:a16="http://schemas.microsoft.com/office/drawing/2014/main" id="{4176B825-CD77-4AA5-81F6-189E6EA2AC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7" name="Rectangle 145">
                  <a:extLst>
                    <a:ext uri="{FF2B5EF4-FFF2-40B4-BE49-F238E27FC236}">
                      <a16:creationId xmlns:a16="http://schemas.microsoft.com/office/drawing/2014/main" id="{2DBA28BE-84C5-4460-9187-202EE3827A9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8" name="Rectangle 146">
                  <a:extLst>
                    <a:ext uri="{FF2B5EF4-FFF2-40B4-BE49-F238E27FC236}">
                      <a16:creationId xmlns:a16="http://schemas.microsoft.com/office/drawing/2014/main" id="{80E7C3FC-9162-4120-BDC2-6705AA8F8A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9" name="Rectangle 147">
                  <a:extLst>
                    <a:ext uri="{FF2B5EF4-FFF2-40B4-BE49-F238E27FC236}">
                      <a16:creationId xmlns:a16="http://schemas.microsoft.com/office/drawing/2014/main" id="{69D86DBD-8229-4BF8-94DA-E838AB692F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0" name="Rectangle 148">
                  <a:extLst>
                    <a:ext uri="{FF2B5EF4-FFF2-40B4-BE49-F238E27FC236}">
                      <a16:creationId xmlns:a16="http://schemas.microsoft.com/office/drawing/2014/main" id="{ED8011BB-E318-41EF-9DFC-BDDFF743BF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1" name="Rectangle 149">
                  <a:extLst>
                    <a:ext uri="{FF2B5EF4-FFF2-40B4-BE49-F238E27FC236}">
                      <a16:creationId xmlns:a16="http://schemas.microsoft.com/office/drawing/2014/main" id="{87E02E7A-0C62-4C8D-8BF8-9EE9BC795C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2" name="Rectangle 150">
                  <a:extLst>
                    <a:ext uri="{FF2B5EF4-FFF2-40B4-BE49-F238E27FC236}">
                      <a16:creationId xmlns:a16="http://schemas.microsoft.com/office/drawing/2014/main" id="{FB088250-9183-48DE-9035-AB1E59858D8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3" name="Rectangle 151">
                  <a:extLst>
                    <a:ext uri="{FF2B5EF4-FFF2-40B4-BE49-F238E27FC236}">
                      <a16:creationId xmlns:a16="http://schemas.microsoft.com/office/drawing/2014/main" id="{2D20E871-B9F1-4C8E-AAD9-B2770FCB455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4" name="Rectangle 152">
                  <a:extLst>
                    <a:ext uri="{FF2B5EF4-FFF2-40B4-BE49-F238E27FC236}">
                      <a16:creationId xmlns:a16="http://schemas.microsoft.com/office/drawing/2014/main" id="{FB6EC506-EC5B-4FD5-9476-ACCD0B9B19C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5" name="Rectangle 153">
                  <a:extLst>
                    <a:ext uri="{FF2B5EF4-FFF2-40B4-BE49-F238E27FC236}">
                      <a16:creationId xmlns:a16="http://schemas.microsoft.com/office/drawing/2014/main" id="{00BBCA56-34B6-48E7-A4FE-8AEBEA34251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6" name="Rectangle 154">
                  <a:extLst>
                    <a:ext uri="{FF2B5EF4-FFF2-40B4-BE49-F238E27FC236}">
                      <a16:creationId xmlns:a16="http://schemas.microsoft.com/office/drawing/2014/main" id="{96108B41-CCA8-4E5E-8F7B-7278E1C26C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7" name="Rectangle 155">
                  <a:extLst>
                    <a:ext uri="{FF2B5EF4-FFF2-40B4-BE49-F238E27FC236}">
                      <a16:creationId xmlns:a16="http://schemas.microsoft.com/office/drawing/2014/main" id="{C67E2AC9-E2E6-4F96-9E78-C7737F2A65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8" name="Rectangle 156">
                  <a:extLst>
                    <a:ext uri="{FF2B5EF4-FFF2-40B4-BE49-F238E27FC236}">
                      <a16:creationId xmlns:a16="http://schemas.microsoft.com/office/drawing/2014/main" id="{B6973B09-76D8-4B42-8F3C-615836F94B2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9" name="Rectangle 157">
                  <a:extLst>
                    <a:ext uri="{FF2B5EF4-FFF2-40B4-BE49-F238E27FC236}">
                      <a16:creationId xmlns:a16="http://schemas.microsoft.com/office/drawing/2014/main" id="{C12C7078-4CC9-42FE-B371-108587D5A5C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0" name="Rectangle 158">
                  <a:extLst>
                    <a:ext uri="{FF2B5EF4-FFF2-40B4-BE49-F238E27FC236}">
                      <a16:creationId xmlns:a16="http://schemas.microsoft.com/office/drawing/2014/main" id="{017BEE76-B5CA-423A-B368-9E84F28468F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1" name="Rectangle 159">
                  <a:extLst>
                    <a:ext uri="{FF2B5EF4-FFF2-40B4-BE49-F238E27FC236}">
                      <a16:creationId xmlns:a16="http://schemas.microsoft.com/office/drawing/2014/main" id="{59C224DD-852A-4FCD-98CA-54BDC06B97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2" name="Rectangle 160">
                  <a:extLst>
                    <a:ext uri="{FF2B5EF4-FFF2-40B4-BE49-F238E27FC236}">
                      <a16:creationId xmlns:a16="http://schemas.microsoft.com/office/drawing/2014/main" id="{B75F3D30-7047-468B-B74D-9DA78F8C93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3" name="Rectangle 161">
                  <a:extLst>
                    <a:ext uri="{FF2B5EF4-FFF2-40B4-BE49-F238E27FC236}">
                      <a16:creationId xmlns:a16="http://schemas.microsoft.com/office/drawing/2014/main" id="{78CE0865-7C20-432C-AF55-9914F318C6F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4" name="Rectangle 162">
                  <a:extLst>
                    <a:ext uri="{FF2B5EF4-FFF2-40B4-BE49-F238E27FC236}">
                      <a16:creationId xmlns:a16="http://schemas.microsoft.com/office/drawing/2014/main" id="{F6B2940F-647E-4FB8-BDA5-CCEF51E8C71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5" name="Rectangle 163">
                  <a:extLst>
                    <a:ext uri="{FF2B5EF4-FFF2-40B4-BE49-F238E27FC236}">
                      <a16:creationId xmlns:a16="http://schemas.microsoft.com/office/drawing/2014/main" id="{61117B30-A5DE-4C9C-A5D3-06F916D7A8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6" name="Rectangle 164">
                  <a:extLst>
                    <a:ext uri="{FF2B5EF4-FFF2-40B4-BE49-F238E27FC236}">
                      <a16:creationId xmlns:a16="http://schemas.microsoft.com/office/drawing/2014/main" id="{D5C9AC90-044E-400C-8A51-15C91ABBCC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7" name="Rectangle 165">
                  <a:extLst>
                    <a:ext uri="{FF2B5EF4-FFF2-40B4-BE49-F238E27FC236}">
                      <a16:creationId xmlns:a16="http://schemas.microsoft.com/office/drawing/2014/main" id="{6C80DAE1-05C5-41FC-A82C-EEECA0EF7A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8" name="Rectangle 166">
                  <a:extLst>
                    <a:ext uri="{FF2B5EF4-FFF2-40B4-BE49-F238E27FC236}">
                      <a16:creationId xmlns:a16="http://schemas.microsoft.com/office/drawing/2014/main" id="{2B165AE0-0A43-4182-A51D-AA77870F91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9" name="Rectangle 167">
                  <a:extLst>
                    <a:ext uri="{FF2B5EF4-FFF2-40B4-BE49-F238E27FC236}">
                      <a16:creationId xmlns:a16="http://schemas.microsoft.com/office/drawing/2014/main" id="{77F7D883-A206-4356-AF9A-12423AD37C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0" name="Rectangle 168">
                  <a:extLst>
                    <a:ext uri="{FF2B5EF4-FFF2-40B4-BE49-F238E27FC236}">
                      <a16:creationId xmlns:a16="http://schemas.microsoft.com/office/drawing/2014/main" id="{200774E0-679A-436F-8D46-401A274F01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1" name="Rectangle 169">
                  <a:extLst>
                    <a:ext uri="{FF2B5EF4-FFF2-40B4-BE49-F238E27FC236}">
                      <a16:creationId xmlns:a16="http://schemas.microsoft.com/office/drawing/2014/main" id="{6A491F93-E3C4-45D2-A82B-1D28D98CA2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2" name="Rectangle 170">
                  <a:extLst>
                    <a:ext uri="{FF2B5EF4-FFF2-40B4-BE49-F238E27FC236}">
                      <a16:creationId xmlns:a16="http://schemas.microsoft.com/office/drawing/2014/main" id="{D40F18E5-39D3-40B9-884C-B43C92FEEBD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3" name="Rectangle 171">
                  <a:extLst>
                    <a:ext uri="{FF2B5EF4-FFF2-40B4-BE49-F238E27FC236}">
                      <a16:creationId xmlns:a16="http://schemas.microsoft.com/office/drawing/2014/main" id="{F33699AA-105E-4326-8D47-3988B1A156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4" name="Rectangle 172">
                  <a:extLst>
                    <a:ext uri="{FF2B5EF4-FFF2-40B4-BE49-F238E27FC236}">
                      <a16:creationId xmlns:a16="http://schemas.microsoft.com/office/drawing/2014/main" id="{5812119A-338E-4892-874D-7D1CBFD72FE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" name="Rectangle 173">
                  <a:extLst>
                    <a:ext uri="{FF2B5EF4-FFF2-40B4-BE49-F238E27FC236}">
                      <a16:creationId xmlns:a16="http://schemas.microsoft.com/office/drawing/2014/main" id="{D27B4046-D3C4-4FF2-876E-F31868B1B01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" name="Rectangle 174">
                  <a:extLst>
                    <a:ext uri="{FF2B5EF4-FFF2-40B4-BE49-F238E27FC236}">
                      <a16:creationId xmlns:a16="http://schemas.microsoft.com/office/drawing/2014/main" id="{B4809E2E-7622-4815-B3BC-ED2DECDC812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7" name="Rectangle 175">
                  <a:extLst>
                    <a:ext uri="{FF2B5EF4-FFF2-40B4-BE49-F238E27FC236}">
                      <a16:creationId xmlns:a16="http://schemas.microsoft.com/office/drawing/2014/main" id="{5350E6A9-FB00-4EC3-ADE8-61E18B873B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8" name="Rectangle 176">
                  <a:extLst>
                    <a:ext uri="{FF2B5EF4-FFF2-40B4-BE49-F238E27FC236}">
                      <a16:creationId xmlns:a16="http://schemas.microsoft.com/office/drawing/2014/main" id="{ABCC9EA6-7B92-427E-B0C5-61119BD6BE8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9" name="Rectangle 177">
                  <a:extLst>
                    <a:ext uri="{FF2B5EF4-FFF2-40B4-BE49-F238E27FC236}">
                      <a16:creationId xmlns:a16="http://schemas.microsoft.com/office/drawing/2014/main" id="{2B6DF6E4-6AAE-41C1-AF74-4389425AAA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0" name="Rectangle 178">
                  <a:extLst>
                    <a:ext uri="{FF2B5EF4-FFF2-40B4-BE49-F238E27FC236}">
                      <a16:creationId xmlns:a16="http://schemas.microsoft.com/office/drawing/2014/main" id="{639D4EE2-46C1-47C1-9B98-0112798449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1" name="Rectangle 179">
                  <a:extLst>
                    <a:ext uri="{FF2B5EF4-FFF2-40B4-BE49-F238E27FC236}">
                      <a16:creationId xmlns:a16="http://schemas.microsoft.com/office/drawing/2014/main" id="{D2FCE7C3-FF16-4BD8-B2F4-2A24A3A7AA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2" name="Rectangle 180">
                  <a:extLst>
                    <a:ext uri="{FF2B5EF4-FFF2-40B4-BE49-F238E27FC236}">
                      <a16:creationId xmlns:a16="http://schemas.microsoft.com/office/drawing/2014/main" id="{28484ABD-0F6F-4CF9-9FD4-506C2867CC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3" name="Rectangle 181">
                  <a:extLst>
                    <a:ext uri="{FF2B5EF4-FFF2-40B4-BE49-F238E27FC236}">
                      <a16:creationId xmlns:a16="http://schemas.microsoft.com/office/drawing/2014/main" id="{3E7C2031-9950-4DA5-9348-1B867B3DC34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4" name="Rectangle 182">
                  <a:extLst>
                    <a:ext uri="{FF2B5EF4-FFF2-40B4-BE49-F238E27FC236}">
                      <a16:creationId xmlns:a16="http://schemas.microsoft.com/office/drawing/2014/main" id="{FA063EB3-1B76-43AB-864D-DA02918A63F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" name="Rectangle 183">
                  <a:extLst>
                    <a:ext uri="{FF2B5EF4-FFF2-40B4-BE49-F238E27FC236}">
                      <a16:creationId xmlns:a16="http://schemas.microsoft.com/office/drawing/2014/main" id="{B8CA8060-D7BD-461D-8D85-E8C20C6F59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6" name="Rectangle 184">
                  <a:extLst>
                    <a:ext uri="{FF2B5EF4-FFF2-40B4-BE49-F238E27FC236}">
                      <a16:creationId xmlns:a16="http://schemas.microsoft.com/office/drawing/2014/main" id="{DD411826-CED2-4CC3-B4B9-5DABF2C0B55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7" name="Rectangle 185">
                  <a:extLst>
                    <a:ext uri="{FF2B5EF4-FFF2-40B4-BE49-F238E27FC236}">
                      <a16:creationId xmlns:a16="http://schemas.microsoft.com/office/drawing/2014/main" id="{4C3621B8-1B43-4F9C-A333-329D3B595B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8" name="Rectangle 186">
                  <a:extLst>
                    <a:ext uri="{FF2B5EF4-FFF2-40B4-BE49-F238E27FC236}">
                      <a16:creationId xmlns:a16="http://schemas.microsoft.com/office/drawing/2014/main" id="{79093EDB-8B0B-4755-96AC-0C7817FA00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9" name="Rectangle 187">
                  <a:extLst>
                    <a:ext uri="{FF2B5EF4-FFF2-40B4-BE49-F238E27FC236}">
                      <a16:creationId xmlns:a16="http://schemas.microsoft.com/office/drawing/2014/main" id="{8EAF9A95-EE25-459C-B83C-5A00E90CFC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0" name="Rectangle 188">
                  <a:extLst>
                    <a:ext uri="{FF2B5EF4-FFF2-40B4-BE49-F238E27FC236}">
                      <a16:creationId xmlns:a16="http://schemas.microsoft.com/office/drawing/2014/main" id="{765E7414-B009-483C-801A-1AB382E4C9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1" name="Rectangle 189">
                  <a:extLst>
                    <a:ext uri="{FF2B5EF4-FFF2-40B4-BE49-F238E27FC236}">
                      <a16:creationId xmlns:a16="http://schemas.microsoft.com/office/drawing/2014/main" id="{4535D999-2ACB-4383-9C5A-686855CC57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2" name="Rectangle 190">
                  <a:extLst>
                    <a:ext uri="{FF2B5EF4-FFF2-40B4-BE49-F238E27FC236}">
                      <a16:creationId xmlns:a16="http://schemas.microsoft.com/office/drawing/2014/main" id="{F1542349-06A9-492B-8B19-F57BC126F2C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3" name="Rectangle 191">
                  <a:extLst>
                    <a:ext uri="{FF2B5EF4-FFF2-40B4-BE49-F238E27FC236}">
                      <a16:creationId xmlns:a16="http://schemas.microsoft.com/office/drawing/2014/main" id="{79015F6B-CD92-47B6-AE20-D88A485456F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4" name="Rectangle 192">
                  <a:extLst>
                    <a:ext uri="{FF2B5EF4-FFF2-40B4-BE49-F238E27FC236}">
                      <a16:creationId xmlns:a16="http://schemas.microsoft.com/office/drawing/2014/main" id="{6F37BEEE-6E81-4E94-AC79-F7E0862F8B5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5" name="Rectangle 193">
                  <a:extLst>
                    <a:ext uri="{FF2B5EF4-FFF2-40B4-BE49-F238E27FC236}">
                      <a16:creationId xmlns:a16="http://schemas.microsoft.com/office/drawing/2014/main" id="{E93297A7-A6A7-4B27-BB7C-9CDF5C5FBF2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6" name="Rectangle 194">
                  <a:extLst>
                    <a:ext uri="{FF2B5EF4-FFF2-40B4-BE49-F238E27FC236}">
                      <a16:creationId xmlns:a16="http://schemas.microsoft.com/office/drawing/2014/main" id="{B9D598A3-7134-44C1-B1E1-8CE7B51611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7" name="Rectangle 195">
                  <a:extLst>
                    <a:ext uri="{FF2B5EF4-FFF2-40B4-BE49-F238E27FC236}">
                      <a16:creationId xmlns:a16="http://schemas.microsoft.com/office/drawing/2014/main" id="{80D31E4E-9633-4168-A1BA-2CE0353DAB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8" name="Rectangle 196">
                  <a:extLst>
                    <a:ext uri="{FF2B5EF4-FFF2-40B4-BE49-F238E27FC236}">
                      <a16:creationId xmlns:a16="http://schemas.microsoft.com/office/drawing/2014/main" id="{E543237B-C77A-44E4-90EA-23152F09FF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9" name="Rectangle 197">
                  <a:extLst>
                    <a:ext uri="{FF2B5EF4-FFF2-40B4-BE49-F238E27FC236}">
                      <a16:creationId xmlns:a16="http://schemas.microsoft.com/office/drawing/2014/main" id="{D168EB8C-8846-4F71-9BFC-36F0199508C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0" name="Rectangle 198">
                  <a:extLst>
                    <a:ext uri="{FF2B5EF4-FFF2-40B4-BE49-F238E27FC236}">
                      <a16:creationId xmlns:a16="http://schemas.microsoft.com/office/drawing/2014/main" id="{300C5D37-173D-4534-9C48-826EC076D25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1" name="Rectangle 199">
                  <a:extLst>
                    <a:ext uri="{FF2B5EF4-FFF2-40B4-BE49-F238E27FC236}">
                      <a16:creationId xmlns:a16="http://schemas.microsoft.com/office/drawing/2014/main" id="{64DE4C82-F8D8-4FF6-A272-E0DAFD6C3D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2" name="Rectangle 200">
                  <a:extLst>
                    <a:ext uri="{FF2B5EF4-FFF2-40B4-BE49-F238E27FC236}">
                      <a16:creationId xmlns:a16="http://schemas.microsoft.com/office/drawing/2014/main" id="{A788E572-D57C-4CB7-81A8-6F0657F9B7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3" name="Rectangle 201">
                  <a:extLst>
                    <a:ext uri="{FF2B5EF4-FFF2-40B4-BE49-F238E27FC236}">
                      <a16:creationId xmlns:a16="http://schemas.microsoft.com/office/drawing/2014/main" id="{E5508F97-9A80-4464-B3CC-63BF5E2C692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4" name="Rectangle 202">
                  <a:extLst>
                    <a:ext uri="{FF2B5EF4-FFF2-40B4-BE49-F238E27FC236}">
                      <a16:creationId xmlns:a16="http://schemas.microsoft.com/office/drawing/2014/main" id="{5D6B50EA-6B82-49ED-8625-9C4372A6C3E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5" name="Rectangle 203">
                  <a:extLst>
                    <a:ext uri="{FF2B5EF4-FFF2-40B4-BE49-F238E27FC236}">
                      <a16:creationId xmlns:a16="http://schemas.microsoft.com/office/drawing/2014/main" id="{83F00635-88E6-4620-9EB4-12CCDEBB79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6" name="Rectangle 204">
                  <a:extLst>
                    <a:ext uri="{FF2B5EF4-FFF2-40B4-BE49-F238E27FC236}">
                      <a16:creationId xmlns:a16="http://schemas.microsoft.com/office/drawing/2014/main" id="{6ECFA96F-7A5D-4BB3-BA98-AAF1DB23BD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7" name="Rectangle 205">
                  <a:extLst>
                    <a:ext uri="{FF2B5EF4-FFF2-40B4-BE49-F238E27FC236}">
                      <a16:creationId xmlns:a16="http://schemas.microsoft.com/office/drawing/2014/main" id="{DCF943EB-C9A0-40C6-A5B7-9DCD11786F4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8" name="Rectangle 206">
                  <a:extLst>
                    <a:ext uri="{FF2B5EF4-FFF2-40B4-BE49-F238E27FC236}">
                      <a16:creationId xmlns:a16="http://schemas.microsoft.com/office/drawing/2014/main" id="{080A133C-2780-44D2-B1B6-925E4274861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9" name="Rectangle 207">
                  <a:extLst>
                    <a:ext uri="{FF2B5EF4-FFF2-40B4-BE49-F238E27FC236}">
                      <a16:creationId xmlns:a16="http://schemas.microsoft.com/office/drawing/2014/main" id="{E2F73CA8-9197-4940-A966-8B44E6A7247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0" name="Rectangle 208">
                  <a:extLst>
                    <a:ext uri="{FF2B5EF4-FFF2-40B4-BE49-F238E27FC236}">
                      <a16:creationId xmlns:a16="http://schemas.microsoft.com/office/drawing/2014/main" id="{67F5B159-FB0C-4FB9-AD3C-A5590FA250A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1" name="Rectangle 209">
                  <a:extLst>
                    <a:ext uri="{FF2B5EF4-FFF2-40B4-BE49-F238E27FC236}">
                      <a16:creationId xmlns:a16="http://schemas.microsoft.com/office/drawing/2014/main" id="{01CDE989-4A7E-486F-8D60-DA437975CC2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2" name="Rectangle 210">
                  <a:extLst>
                    <a:ext uri="{FF2B5EF4-FFF2-40B4-BE49-F238E27FC236}">
                      <a16:creationId xmlns:a16="http://schemas.microsoft.com/office/drawing/2014/main" id="{4189403B-979E-44B9-82EC-363C99776E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3" name="Rectangle 211">
                  <a:extLst>
                    <a:ext uri="{FF2B5EF4-FFF2-40B4-BE49-F238E27FC236}">
                      <a16:creationId xmlns:a16="http://schemas.microsoft.com/office/drawing/2014/main" id="{90D71E57-ACF5-4038-A1BA-0D04B30E49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4" name="Rectangle 212">
                  <a:extLst>
                    <a:ext uri="{FF2B5EF4-FFF2-40B4-BE49-F238E27FC236}">
                      <a16:creationId xmlns:a16="http://schemas.microsoft.com/office/drawing/2014/main" id="{8CBDD665-A62E-4B6C-B587-4360BFF3C8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5" name="Rectangle 213">
                  <a:extLst>
                    <a:ext uri="{FF2B5EF4-FFF2-40B4-BE49-F238E27FC236}">
                      <a16:creationId xmlns:a16="http://schemas.microsoft.com/office/drawing/2014/main" id="{1B56AC6D-2C29-4796-9906-BF884E84F49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6" name="Rectangle 214">
                  <a:extLst>
                    <a:ext uri="{FF2B5EF4-FFF2-40B4-BE49-F238E27FC236}">
                      <a16:creationId xmlns:a16="http://schemas.microsoft.com/office/drawing/2014/main" id="{06F9CBFA-13FE-4CD9-8F2C-A3A1B944407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7" name="Rectangle 215">
                  <a:extLst>
                    <a:ext uri="{FF2B5EF4-FFF2-40B4-BE49-F238E27FC236}">
                      <a16:creationId xmlns:a16="http://schemas.microsoft.com/office/drawing/2014/main" id="{09C3D5F9-ADBC-4505-AF73-669B19B8A3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8" name="Rectangle 216">
                  <a:extLst>
                    <a:ext uri="{FF2B5EF4-FFF2-40B4-BE49-F238E27FC236}">
                      <a16:creationId xmlns:a16="http://schemas.microsoft.com/office/drawing/2014/main" id="{339E4B35-D2B7-4A75-977C-F6B3C2254A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9" name="Rectangle 217">
                  <a:extLst>
                    <a:ext uri="{FF2B5EF4-FFF2-40B4-BE49-F238E27FC236}">
                      <a16:creationId xmlns:a16="http://schemas.microsoft.com/office/drawing/2014/main" id="{6C61702E-0384-431B-B4F8-110438BF7A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0" name="Rectangle 218">
                  <a:extLst>
                    <a:ext uri="{FF2B5EF4-FFF2-40B4-BE49-F238E27FC236}">
                      <a16:creationId xmlns:a16="http://schemas.microsoft.com/office/drawing/2014/main" id="{AE1C6D2B-151F-498D-B378-803A49774D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1" name="Rectangle 219">
                  <a:extLst>
                    <a:ext uri="{FF2B5EF4-FFF2-40B4-BE49-F238E27FC236}">
                      <a16:creationId xmlns:a16="http://schemas.microsoft.com/office/drawing/2014/main" id="{ED172E20-8392-4D54-8C4C-4836C492049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2" name="Rectangle 220">
                  <a:extLst>
                    <a:ext uri="{FF2B5EF4-FFF2-40B4-BE49-F238E27FC236}">
                      <a16:creationId xmlns:a16="http://schemas.microsoft.com/office/drawing/2014/main" id="{5187C6C7-5D90-4E0F-AF7C-E0DC3A06D2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3" name="Rectangle 221">
                  <a:extLst>
                    <a:ext uri="{FF2B5EF4-FFF2-40B4-BE49-F238E27FC236}">
                      <a16:creationId xmlns:a16="http://schemas.microsoft.com/office/drawing/2014/main" id="{D7DD8185-D3BB-4E7F-9516-C1F302F3BF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4" name="Rectangle 222">
                  <a:extLst>
                    <a:ext uri="{FF2B5EF4-FFF2-40B4-BE49-F238E27FC236}">
                      <a16:creationId xmlns:a16="http://schemas.microsoft.com/office/drawing/2014/main" id="{B1B9969A-72B1-42AF-872E-BBEB24F928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5" name="Rectangle 223">
                  <a:extLst>
                    <a:ext uri="{FF2B5EF4-FFF2-40B4-BE49-F238E27FC236}">
                      <a16:creationId xmlns:a16="http://schemas.microsoft.com/office/drawing/2014/main" id="{93113D78-3260-4898-89AC-D3CFC005A6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6" name="Rectangle 224">
                  <a:extLst>
                    <a:ext uri="{FF2B5EF4-FFF2-40B4-BE49-F238E27FC236}">
                      <a16:creationId xmlns:a16="http://schemas.microsoft.com/office/drawing/2014/main" id="{36936CBD-18EC-49DC-B67C-7BEB4D8ED0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7" name="Rectangle 225">
                  <a:extLst>
                    <a:ext uri="{FF2B5EF4-FFF2-40B4-BE49-F238E27FC236}">
                      <a16:creationId xmlns:a16="http://schemas.microsoft.com/office/drawing/2014/main" id="{7655903C-ABC8-44EF-AD0A-9813A0845D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8" name="Rectangle 226">
                  <a:extLst>
                    <a:ext uri="{FF2B5EF4-FFF2-40B4-BE49-F238E27FC236}">
                      <a16:creationId xmlns:a16="http://schemas.microsoft.com/office/drawing/2014/main" id="{12BBFBB8-8733-4FCB-8FD9-46B48ECBE65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9" name="Rectangle 227">
                  <a:extLst>
                    <a:ext uri="{FF2B5EF4-FFF2-40B4-BE49-F238E27FC236}">
                      <a16:creationId xmlns:a16="http://schemas.microsoft.com/office/drawing/2014/main" id="{C42A5E06-2C2C-4075-B904-906980C221A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0" name="Rectangle 228">
                  <a:extLst>
                    <a:ext uri="{FF2B5EF4-FFF2-40B4-BE49-F238E27FC236}">
                      <a16:creationId xmlns:a16="http://schemas.microsoft.com/office/drawing/2014/main" id="{A315D036-C8A9-4191-916D-C06AF70D1D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1" name="Rectangle 229">
                  <a:extLst>
                    <a:ext uri="{FF2B5EF4-FFF2-40B4-BE49-F238E27FC236}">
                      <a16:creationId xmlns:a16="http://schemas.microsoft.com/office/drawing/2014/main" id="{D459B91E-2714-484D-A6A5-EA32602F7BA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2" name="Rectangle 230">
                  <a:extLst>
                    <a:ext uri="{FF2B5EF4-FFF2-40B4-BE49-F238E27FC236}">
                      <a16:creationId xmlns:a16="http://schemas.microsoft.com/office/drawing/2014/main" id="{BB33B287-B2FD-4FDE-9BB7-41D10851D21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3" name="Rectangle 231">
                  <a:extLst>
                    <a:ext uri="{FF2B5EF4-FFF2-40B4-BE49-F238E27FC236}">
                      <a16:creationId xmlns:a16="http://schemas.microsoft.com/office/drawing/2014/main" id="{592382AB-429F-4D8D-AC4F-76FAE0B1A71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4" name="Rectangle 232">
                  <a:extLst>
                    <a:ext uri="{FF2B5EF4-FFF2-40B4-BE49-F238E27FC236}">
                      <a16:creationId xmlns:a16="http://schemas.microsoft.com/office/drawing/2014/main" id="{8552F869-D7F5-46E6-99DE-153E741D28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5" name="Rectangle 233">
                  <a:extLst>
                    <a:ext uri="{FF2B5EF4-FFF2-40B4-BE49-F238E27FC236}">
                      <a16:creationId xmlns:a16="http://schemas.microsoft.com/office/drawing/2014/main" id="{B0247B8B-15DC-4759-A994-2B836E71A48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6" name="Rectangle 234">
                  <a:extLst>
                    <a:ext uri="{FF2B5EF4-FFF2-40B4-BE49-F238E27FC236}">
                      <a16:creationId xmlns:a16="http://schemas.microsoft.com/office/drawing/2014/main" id="{B90349FA-6173-4F4A-BADE-1895258919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7" name="Rectangle 235">
                  <a:extLst>
                    <a:ext uri="{FF2B5EF4-FFF2-40B4-BE49-F238E27FC236}">
                      <a16:creationId xmlns:a16="http://schemas.microsoft.com/office/drawing/2014/main" id="{9D230E58-6CBD-4CDB-80B4-19209B6FF8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8" name="Rectangle 236">
                  <a:extLst>
                    <a:ext uri="{FF2B5EF4-FFF2-40B4-BE49-F238E27FC236}">
                      <a16:creationId xmlns:a16="http://schemas.microsoft.com/office/drawing/2014/main" id="{8B201060-3862-4D57-9793-AA83DAF9F0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9" name="Rectangle 237">
                  <a:extLst>
                    <a:ext uri="{FF2B5EF4-FFF2-40B4-BE49-F238E27FC236}">
                      <a16:creationId xmlns:a16="http://schemas.microsoft.com/office/drawing/2014/main" id="{5FC3890C-55B6-4253-B21C-7BF429F99C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0" name="Rectangle 238">
                  <a:extLst>
                    <a:ext uri="{FF2B5EF4-FFF2-40B4-BE49-F238E27FC236}">
                      <a16:creationId xmlns:a16="http://schemas.microsoft.com/office/drawing/2014/main" id="{CB995883-4F48-42CC-BD33-EB24B56085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1" name="Rectangle 239">
                  <a:extLst>
                    <a:ext uri="{FF2B5EF4-FFF2-40B4-BE49-F238E27FC236}">
                      <a16:creationId xmlns:a16="http://schemas.microsoft.com/office/drawing/2014/main" id="{3977BE70-FFB2-4A42-82E2-10ED6DF3FB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2" name="Rectangle 240">
                  <a:extLst>
                    <a:ext uri="{FF2B5EF4-FFF2-40B4-BE49-F238E27FC236}">
                      <a16:creationId xmlns:a16="http://schemas.microsoft.com/office/drawing/2014/main" id="{A111A02D-4DA3-4645-A997-F1155549A9F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3" name="Rectangle 241">
                  <a:extLst>
                    <a:ext uri="{FF2B5EF4-FFF2-40B4-BE49-F238E27FC236}">
                      <a16:creationId xmlns:a16="http://schemas.microsoft.com/office/drawing/2014/main" id="{4B37946D-7F0E-476A-B43B-352C91BA27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4" name="Rectangle 242">
                  <a:extLst>
                    <a:ext uri="{FF2B5EF4-FFF2-40B4-BE49-F238E27FC236}">
                      <a16:creationId xmlns:a16="http://schemas.microsoft.com/office/drawing/2014/main" id="{3EAFC056-944B-4B12-8FB9-9FDE600C85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5" name="Rectangle 243">
                  <a:extLst>
                    <a:ext uri="{FF2B5EF4-FFF2-40B4-BE49-F238E27FC236}">
                      <a16:creationId xmlns:a16="http://schemas.microsoft.com/office/drawing/2014/main" id="{C7B01626-301D-4F13-B667-5A66DF20B7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6" name="Rectangle 244">
                  <a:extLst>
                    <a:ext uri="{FF2B5EF4-FFF2-40B4-BE49-F238E27FC236}">
                      <a16:creationId xmlns:a16="http://schemas.microsoft.com/office/drawing/2014/main" id="{8FE1AD38-A25B-439F-8808-E4D6C2CA7B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7" name="Rectangle 245">
                  <a:extLst>
                    <a:ext uri="{FF2B5EF4-FFF2-40B4-BE49-F238E27FC236}">
                      <a16:creationId xmlns:a16="http://schemas.microsoft.com/office/drawing/2014/main" id="{2917B8BF-A868-4270-9004-16058ED171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8" name="Rectangle 246">
                  <a:extLst>
                    <a:ext uri="{FF2B5EF4-FFF2-40B4-BE49-F238E27FC236}">
                      <a16:creationId xmlns:a16="http://schemas.microsoft.com/office/drawing/2014/main" id="{2B9B9219-FE7E-49E9-9E79-2D89100DF4D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9" name="Rectangle 247">
                  <a:extLst>
                    <a:ext uri="{FF2B5EF4-FFF2-40B4-BE49-F238E27FC236}">
                      <a16:creationId xmlns:a16="http://schemas.microsoft.com/office/drawing/2014/main" id="{330A37EB-5A28-478C-8D38-82405430D4B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0" name="Rectangle 248">
                  <a:extLst>
                    <a:ext uri="{FF2B5EF4-FFF2-40B4-BE49-F238E27FC236}">
                      <a16:creationId xmlns:a16="http://schemas.microsoft.com/office/drawing/2014/main" id="{483D3BB4-756A-4F48-90FD-ECADC150E1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1" name="Rectangle 249">
                  <a:extLst>
                    <a:ext uri="{FF2B5EF4-FFF2-40B4-BE49-F238E27FC236}">
                      <a16:creationId xmlns:a16="http://schemas.microsoft.com/office/drawing/2014/main" id="{FB0F745D-DF72-43C8-B288-53383CDFE52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2" name="Rectangle 250">
                  <a:extLst>
                    <a:ext uri="{FF2B5EF4-FFF2-40B4-BE49-F238E27FC236}">
                      <a16:creationId xmlns:a16="http://schemas.microsoft.com/office/drawing/2014/main" id="{AC7693BB-5527-4FAA-938C-EB8D3386B5C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3" name="Rectangle 251">
                  <a:extLst>
                    <a:ext uri="{FF2B5EF4-FFF2-40B4-BE49-F238E27FC236}">
                      <a16:creationId xmlns:a16="http://schemas.microsoft.com/office/drawing/2014/main" id="{45163A39-8790-428A-8D28-8514B4BD31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4" name="Rectangle 252">
                  <a:extLst>
                    <a:ext uri="{FF2B5EF4-FFF2-40B4-BE49-F238E27FC236}">
                      <a16:creationId xmlns:a16="http://schemas.microsoft.com/office/drawing/2014/main" id="{6B444E8D-5D4C-4DC5-9182-82E2CFC277C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5" name="Rectangle 253">
                  <a:extLst>
                    <a:ext uri="{FF2B5EF4-FFF2-40B4-BE49-F238E27FC236}">
                      <a16:creationId xmlns:a16="http://schemas.microsoft.com/office/drawing/2014/main" id="{963BEA96-AC52-43D3-B034-3B9CF9E906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6" name="Rectangle 254">
                  <a:extLst>
                    <a:ext uri="{FF2B5EF4-FFF2-40B4-BE49-F238E27FC236}">
                      <a16:creationId xmlns:a16="http://schemas.microsoft.com/office/drawing/2014/main" id="{C13785A7-C99B-4EA3-A64F-2EE0C19DAE4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7" name="Rectangle 255">
                  <a:extLst>
                    <a:ext uri="{FF2B5EF4-FFF2-40B4-BE49-F238E27FC236}">
                      <a16:creationId xmlns:a16="http://schemas.microsoft.com/office/drawing/2014/main" id="{66FBC4C2-E890-4C56-97ED-E1337DA121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8" name="Rectangle 256">
                  <a:extLst>
                    <a:ext uri="{FF2B5EF4-FFF2-40B4-BE49-F238E27FC236}">
                      <a16:creationId xmlns:a16="http://schemas.microsoft.com/office/drawing/2014/main" id="{196CECA7-DDDE-4ACD-A796-B788B0FD90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9" name="Rectangle 257">
                  <a:extLst>
                    <a:ext uri="{FF2B5EF4-FFF2-40B4-BE49-F238E27FC236}">
                      <a16:creationId xmlns:a16="http://schemas.microsoft.com/office/drawing/2014/main" id="{00E22A33-B142-44F5-809E-F7724A7B8F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0" name="Rectangle 258">
                  <a:extLst>
                    <a:ext uri="{FF2B5EF4-FFF2-40B4-BE49-F238E27FC236}">
                      <a16:creationId xmlns:a16="http://schemas.microsoft.com/office/drawing/2014/main" id="{399070C8-F043-4EC8-B437-D60E144475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1" name="Rectangle 259">
                  <a:extLst>
                    <a:ext uri="{FF2B5EF4-FFF2-40B4-BE49-F238E27FC236}">
                      <a16:creationId xmlns:a16="http://schemas.microsoft.com/office/drawing/2014/main" id="{7C4BB8B6-9210-41E2-9A30-97C9977CEE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2" name="Rectangle 260">
                  <a:extLst>
                    <a:ext uri="{FF2B5EF4-FFF2-40B4-BE49-F238E27FC236}">
                      <a16:creationId xmlns:a16="http://schemas.microsoft.com/office/drawing/2014/main" id="{237FAEDB-3B19-4DBE-8A81-29E2391673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3" name="Rectangle 261">
                  <a:extLst>
                    <a:ext uri="{FF2B5EF4-FFF2-40B4-BE49-F238E27FC236}">
                      <a16:creationId xmlns:a16="http://schemas.microsoft.com/office/drawing/2014/main" id="{F176C29F-6476-4F7B-90D1-D60B62C7961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4" name="Rectangle 262">
                  <a:extLst>
                    <a:ext uri="{FF2B5EF4-FFF2-40B4-BE49-F238E27FC236}">
                      <a16:creationId xmlns:a16="http://schemas.microsoft.com/office/drawing/2014/main" id="{C5318E09-A3A8-4BE9-985E-894D99749FE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5" name="Rectangle 263">
                  <a:extLst>
                    <a:ext uri="{FF2B5EF4-FFF2-40B4-BE49-F238E27FC236}">
                      <a16:creationId xmlns:a16="http://schemas.microsoft.com/office/drawing/2014/main" id="{C81AA30F-D52F-4E02-B9F0-1C166E0A80B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6" name="Rectangle 264">
                  <a:extLst>
                    <a:ext uri="{FF2B5EF4-FFF2-40B4-BE49-F238E27FC236}">
                      <a16:creationId xmlns:a16="http://schemas.microsoft.com/office/drawing/2014/main" id="{49BA15E7-D487-452E-B943-B285639ECE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7" name="Rectangle 265">
                  <a:extLst>
                    <a:ext uri="{FF2B5EF4-FFF2-40B4-BE49-F238E27FC236}">
                      <a16:creationId xmlns:a16="http://schemas.microsoft.com/office/drawing/2014/main" id="{AB1279B8-5C87-484F-8781-ACB19FC2E9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8" name="Rectangle 266">
                  <a:extLst>
                    <a:ext uri="{FF2B5EF4-FFF2-40B4-BE49-F238E27FC236}">
                      <a16:creationId xmlns:a16="http://schemas.microsoft.com/office/drawing/2014/main" id="{EDFBA391-5A41-4348-ABC8-510EB8A9F9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9" name="Rectangle 267">
                  <a:extLst>
                    <a:ext uri="{FF2B5EF4-FFF2-40B4-BE49-F238E27FC236}">
                      <a16:creationId xmlns:a16="http://schemas.microsoft.com/office/drawing/2014/main" id="{2C63E667-B44E-4ED0-92F1-AEB6124D51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0" name="Rectangle 268">
                  <a:extLst>
                    <a:ext uri="{FF2B5EF4-FFF2-40B4-BE49-F238E27FC236}">
                      <a16:creationId xmlns:a16="http://schemas.microsoft.com/office/drawing/2014/main" id="{B534980C-BA51-4121-972B-F3A89AFF48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1" name="Rectangle 269">
                  <a:extLst>
                    <a:ext uri="{FF2B5EF4-FFF2-40B4-BE49-F238E27FC236}">
                      <a16:creationId xmlns:a16="http://schemas.microsoft.com/office/drawing/2014/main" id="{1DC2C411-6FEA-4874-B28A-5E251D809F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2" name="Rectangle 270">
                  <a:extLst>
                    <a:ext uri="{FF2B5EF4-FFF2-40B4-BE49-F238E27FC236}">
                      <a16:creationId xmlns:a16="http://schemas.microsoft.com/office/drawing/2014/main" id="{280688C4-8B70-40F3-9157-079867815D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3" name="Rectangle 271">
                  <a:extLst>
                    <a:ext uri="{FF2B5EF4-FFF2-40B4-BE49-F238E27FC236}">
                      <a16:creationId xmlns:a16="http://schemas.microsoft.com/office/drawing/2014/main" id="{A0B78577-D5D4-4F18-87E4-47ECC3664C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4" name="Rectangle 272">
                  <a:extLst>
                    <a:ext uri="{FF2B5EF4-FFF2-40B4-BE49-F238E27FC236}">
                      <a16:creationId xmlns:a16="http://schemas.microsoft.com/office/drawing/2014/main" id="{BF4EBAD5-45E5-4441-B3E8-14727FC9AD8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5" name="Rectangle 273">
                  <a:extLst>
                    <a:ext uri="{FF2B5EF4-FFF2-40B4-BE49-F238E27FC236}">
                      <a16:creationId xmlns:a16="http://schemas.microsoft.com/office/drawing/2014/main" id="{0EB2AFA7-5395-4F04-8DE1-6B587329C9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6" name="Rectangle 274">
                  <a:extLst>
                    <a:ext uri="{FF2B5EF4-FFF2-40B4-BE49-F238E27FC236}">
                      <a16:creationId xmlns:a16="http://schemas.microsoft.com/office/drawing/2014/main" id="{E0352723-4625-4DA5-AE93-DE5FCE8EBD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7" name="Rectangle 275">
                  <a:extLst>
                    <a:ext uri="{FF2B5EF4-FFF2-40B4-BE49-F238E27FC236}">
                      <a16:creationId xmlns:a16="http://schemas.microsoft.com/office/drawing/2014/main" id="{89CBE317-DBFC-4020-B116-8ED877E3E6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8" name="Rectangle 276">
                  <a:extLst>
                    <a:ext uri="{FF2B5EF4-FFF2-40B4-BE49-F238E27FC236}">
                      <a16:creationId xmlns:a16="http://schemas.microsoft.com/office/drawing/2014/main" id="{63436C77-28DE-43F6-903E-5805D9B2B2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9" name="Rectangle 277">
                  <a:extLst>
                    <a:ext uri="{FF2B5EF4-FFF2-40B4-BE49-F238E27FC236}">
                      <a16:creationId xmlns:a16="http://schemas.microsoft.com/office/drawing/2014/main" id="{227DE8A8-F3CA-4FEF-84FC-D37CED9E9B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0" name="Rectangle 278">
                  <a:extLst>
                    <a:ext uri="{FF2B5EF4-FFF2-40B4-BE49-F238E27FC236}">
                      <a16:creationId xmlns:a16="http://schemas.microsoft.com/office/drawing/2014/main" id="{8895E43F-F773-42E5-B259-F1A28AF49E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1" name="Rectangle 279">
                  <a:extLst>
                    <a:ext uri="{FF2B5EF4-FFF2-40B4-BE49-F238E27FC236}">
                      <a16:creationId xmlns:a16="http://schemas.microsoft.com/office/drawing/2014/main" id="{C224C592-ED8E-4E5D-8EAE-AC382712E1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2" name="Rectangle 280">
                  <a:extLst>
                    <a:ext uri="{FF2B5EF4-FFF2-40B4-BE49-F238E27FC236}">
                      <a16:creationId xmlns:a16="http://schemas.microsoft.com/office/drawing/2014/main" id="{3804D156-374F-4B00-8D8A-39B0A4E78D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3" name="Rectangle 281">
                  <a:extLst>
                    <a:ext uri="{FF2B5EF4-FFF2-40B4-BE49-F238E27FC236}">
                      <a16:creationId xmlns:a16="http://schemas.microsoft.com/office/drawing/2014/main" id="{15FF4685-60E7-407C-9445-4BB34440B2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4" name="Rectangle 282">
                  <a:extLst>
                    <a:ext uri="{FF2B5EF4-FFF2-40B4-BE49-F238E27FC236}">
                      <a16:creationId xmlns:a16="http://schemas.microsoft.com/office/drawing/2014/main" id="{4726A936-0DDC-4E2E-B99B-38C23A4100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5" name="Rectangle 283">
                  <a:extLst>
                    <a:ext uri="{FF2B5EF4-FFF2-40B4-BE49-F238E27FC236}">
                      <a16:creationId xmlns:a16="http://schemas.microsoft.com/office/drawing/2014/main" id="{23BE18A1-FA51-4AB1-ADDC-E70F1C738D0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6" name="Rectangle 284">
                  <a:extLst>
                    <a:ext uri="{FF2B5EF4-FFF2-40B4-BE49-F238E27FC236}">
                      <a16:creationId xmlns:a16="http://schemas.microsoft.com/office/drawing/2014/main" id="{01E5F528-EBE1-4122-82B2-B08F992701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7" name="Rectangle 285">
                  <a:extLst>
                    <a:ext uri="{FF2B5EF4-FFF2-40B4-BE49-F238E27FC236}">
                      <a16:creationId xmlns:a16="http://schemas.microsoft.com/office/drawing/2014/main" id="{EC5B3666-C9A7-4424-82EA-8A4B6A59CC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8" name="Rectangle 286">
                  <a:extLst>
                    <a:ext uri="{FF2B5EF4-FFF2-40B4-BE49-F238E27FC236}">
                      <a16:creationId xmlns:a16="http://schemas.microsoft.com/office/drawing/2014/main" id="{35B39123-F369-45C2-B4F6-75323B78B0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9" name="Rectangle 287">
                  <a:extLst>
                    <a:ext uri="{FF2B5EF4-FFF2-40B4-BE49-F238E27FC236}">
                      <a16:creationId xmlns:a16="http://schemas.microsoft.com/office/drawing/2014/main" id="{55308548-8A59-4DE9-937F-2AF8DB89A9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0" name="Rectangle 288">
                  <a:extLst>
                    <a:ext uri="{FF2B5EF4-FFF2-40B4-BE49-F238E27FC236}">
                      <a16:creationId xmlns:a16="http://schemas.microsoft.com/office/drawing/2014/main" id="{0041BA2B-8655-4C08-A777-065C3884BE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1" name="Rectangle 289">
                  <a:extLst>
                    <a:ext uri="{FF2B5EF4-FFF2-40B4-BE49-F238E27FC236}">
                      <a16:creationId xmlns:a16="http://schemas.microsoft.com/office/drawing/2014/main" id="{A9FADFBE-8F34-4ACF-962B-E61F894604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2" name="Rectangle 290">
                  <a:extLst>
                    <a:ext uri="{FF2B5EF4-FFF2-40B4-BE49-F238E27FC236}">
                      <a16:creationId xmlns:a16="http://schemas.microsoft.com/office/drawing/2014/main" id="{C937AB8B-E94E-4011-9078-0C2C27F9D7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3" name="Rectangle 291">
                  <a:extLst>
                    <a:ext uri="{FF2B5EF4-FFF2-40B4-BE49-F238E27FC236}">
                      <a16:creationId xmlns:a16="http://schemas.microsoft.com/office/drawing/2014/main" id="{BB53D6DE-54B8-4FF3-9429-E2774ECB9D5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4" name="Rectangle 292">
                  <a:extLst>
                    <a:ext uri="{FF2B5EF4-FFF2-40B4-BE49-F238E27FC236}">
                      <a16:creationId xmlns:a16="http://schemas.microsoft.com/office/drawing/2014/main" id="{DB36A637-CE69-441C-B21D-7A72B72764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5" name="Rectangle 293">
                  <a:extLst>
                    <a:ext uri="{FF2B5EF4-FFF2-40B4-BE49-F238E27FC236}">
                      <a16:creationId xmlns:a16="http://schemas.microsoft.com/office/drawing/2014/main" id="{005EAC6C-A82D-4BD2-87FC-5980AC16599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6" name="Rectangle 294">
                  <a:extLst>
                    <a:ext uri="{FF2B5EF4-FFF2-40B4-BE49-F238E27FC236}">
                      <a16:creationId xmlns:a16="http://schemas.microsoft.com/office/drawing/2014/main" id="{1454420D-69F2-4FDC-9F8B-B3A362D0E27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7" name="Rectangle 295">
                  <a:extLst>
                    <a:ext uri="{FF2B5EF4-FFF2-40B4-BE49-F238E27FC236}">
                      <a16:creationId xmlns:a16="http://schemas.microsoft.com/office/drawing/2014/main" id="{1C7488C0-E4B3-41A3-8AB6-EC1F813C89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8" name="Rectangle 296">
                  <a:extLst>
                    <a:ext uri="{FF2B5EF4-FFF2-40B4-BE49-F238E27FC236}">
                      <a16:creationId xmlns:a16="http://schemas.microsoft.com/office/drawing/2014/main" id="{0E859CEB-23D4-46D3-B17E-60A90FC0FB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9" name="Rectangle 297">
                  <a:extLst>
                    <a:ext uri="{FF2B5EF4-FFF2-40B4-BE49-F238E27FC236}">
                      <a16:creationId xmlns:a16="http://schemas.microsoft.com/office/drawing/2014/main" id="{57352BDC-AA53-4747-B79B-1C66BEFAEAE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0" name="Rectangle 298">
                  <a:extLst>
                    <a:ext uri="{FF2B5EF4-FFF2-40B4-BE49-F238E27FC236}">
                      <a16:creationId xmlns:a16="http://schemas.microsoft.com/office/drawing/2014/main" id="{26B5E653-77FE-4699-8DAD-7F8DF02BB49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1" name="Rectangle 299">
                  <a:extLst>
                    <a:ext uri="{FF2B5EF4-FFF2-40B4-BE49-F238E27FC236}">
                      <a16:creationId xmlns:a16="http://schemas.microsoft.com/office/drawing/2014/main" id="{7B037C5D-8179-49A9-99E4-A55DCF2311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2" name="Rectangle 300">
                  <a:extLst>
                    <a:ext uri="{FF2B5EF4-FFF2-40B4-BE49-F238E27FC236}">
                      <a16:creationId xmlns:a16="http://schemas.microsoft.com/office/drawing/2014/main" id="{F201C294-7182-48E7-AB81-3D18227BC4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3" name="Rectangle 301">
                  <a:extLst>
                    <a:ext uri="{FF2B5EF4-FFF2-40B4-BE49-F238E27FC236}">
                      <a16:creationId xmlns:a16="http://schemas.microsoft.com/office/drawing/2014/main" id="{7EC0BF8E-C109-4242-85AD-0B01D013BEF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4" name="Rectangle 302">
                  <a:extLst>
                    <a:ext uri="{FF2B5EF4-FFF2-40B4-BE49-F238E27FC236}">
                      <a16:creationId xmlns:a16="http://schemas.microsoft.com/office/drawing/2014/main" id="{761731CD-7FD9-4E3C-BD72-9C39358E90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5" name="Rectangle 303">
                  <a:extLst>
                    <a:ext uri="{FF2B5EF4-FFF2-40B4-BE49-F238E27FC236}">
                      <a16:creationId xmlns:a16="http://schemas.microsoft.com/office/drawing/2014/main" id="{B4DCAEB9-8760-45F5-B087-FCB6CC528A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6" name="Rectangle 304">
                  <a:extLst>
                    <a:ext uri="{FF2B5EF4-FFF2-40B4-BE49-F238E27FC236}">
                      <a16:creationId xmlns:a16="http://schemas.microsoft.com/office/drawing/2014/main" id="{5053899B-16C4-485F-AA67-F792118764A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7" name="Rectangle 305">
                  <a:extLst>
                    <a:ext uri="{FF2B5EF4-FFF2-40B4-BE49-F238E27FC236}">
                      <a16:creationId xmlns:a16="http://schemas.microsoft.com/office/drawing/2014/main" id="{79CDC560-5052-4664-9F6E-2C39EB1771D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8" name="Rectangle 306">
                  <a:extLst>
                    <a:ext uri="{FF2B5EF4-FFF2-40B4-BE49-F238E27FC236}">
                      <a16:creationId xmlns:a16="http://schemas.microsoft.com/office/drawing/2014/main" id="{AF33E699-C0F6-4DB7-9359-48E46397EF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9" name="Rectangle 307">
                  <a:extLst>
                    <a:ext uri="{FF2B5EF4-FFF2-40B4-BE49-F238E27FC236}">
                      <a16:creationId xmlns:a16="http://schemas.microsoft.com/office/drawing/2014/main" id="{02262871-1CE2-48C2-AA54-4BF84E9961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0" name="Rectangle 308">
                  <a:extLst>
                    <a:ext uri="{FF2B5EF4-FFF2-40B4-BE49-F238E27FC236}">
                      <a16:creationId xmlns:a16="http://schemas.microsoft.com/office/drawing/2014/main" id="{35088726-3AF8-4969-B192-6012337CD4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1" name="Rectangle 309">
                  <a:extLst>
                    <a:ext uri="{FF2B5EF4-FFF2-40B4-BE49-F238E27FC236}">
                      <a16:creationId xmlns:a16="http://schemas.microsoft.com/office/drawing/2014/main" id="{F9E3E60F-1C31-4740-BF1B-2C570158D4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2" name="Rectangle 310">
                  <a:extLst>
                    <a:ext uri="{FF2B5EF4-FFF2-40B4-BE49-F238E27FC236}">
                      <a16:creationId xmlns:a16="http://schemas.microsoft.com/office/drawing/2014/main" id="{447EB314-356D-4D0F-A92E-CE447875D65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3" name="Rectangle 311">
                  <a:extLst>
                    <a:ext uri="{FF2B5EF4-FFF2-40B4-BE49-F238E27FC236}">
                      <a16:creationId xmlns:a16="http://schemas.microsoft.com/office/drawing/2014/main" id="{0933FB73-58A0-49C7-A016-62044E2702A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4" name="Rectangle 312">
                  <a:extLst>
                    <a:ext uri="{FF2B5EF4-FFF2-40B4-BE49-F238E27FC236}">
                      <a16:creationId xmlns:a16="http://schemas.microsoft.com/office/drawing/2014/main" id="{39985527-94C9-4D3C-8204-4B238C0C126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5" name="Rectangle 313">
                  <a:extLst>
                    <a:ext uri="{FF2B5EF4-FFF2-40B4-BE49-F238E27FC236}">
                      <a16:creationId xmlns:a16="http://schemas.microsoft.com/office/drawing/2014/main" id="{C4632F2B-4EF8-43CA-B477-0AE60C3D238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6" name="Rectangle 314">
                  <a:extLst>
                    <a:ext uri="{FF2B5EF4-FFF2-40B4-BE49-F238E27FC236}">
                      <a16:creationId xmlns:a16="http://schemas.microsoft.com/office/drawing/2014/main" id="{A3D23B81-0065-473F-BA8D-79EBCEEF2D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7" name="Rectangle 315">
                  <a:extLst>
                    <a:ext uri="{FF2B5EF4-FFF2-40B4-BE49-F238E27FC236}">
                      <a16:creationId xmlns:a16="http://schemas.microsoft.com/office/drawing/2014/main" id="{308AED9A-415C-4C1D-890D-1BCF508F672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8" name="Rectangle 316">
                  <a:extLst>
                    <a:ext uri="{FF2B5EF4-FFF2-40B4-BE49-F238E27FC236}">
                      <a16:creationId xmlns:a16="http://schemas.microsoft.com/office/drawing/2014/main" id="{0DBB7549-D9BB-4B90-9432-5564AD3135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9" name="Rectangle 317">
                  <a:extLst>
                    <a:ext uri="{FF2B5EF4-FFF2-40B4-BE49-F238E27FC236}">
                      <a16:creationId xmlns:a16="http://schemas.microsoft.com/office/drawing/2014/main" id="{B6C894E5-C6BB-44AF-B616-AB4B00AB82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0" name="Rectangle 318">
                  <a:extLst>
                    <a:ext uri="{FF2B5EF4-FFF2-40B4-BE49-F238E27FC236}">
                      <a16:creationId xmlns:a16="http://schemas.microsoft.com/office/drawing/2014/main" id="{C67011F5-14E2-424E-A2BC-EC50309F32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1" name="Rectangle 319">
                  <a:extLst>
                    <a:ext uri="{FF2B5EF4-FFF2-40B4-BE49-F238E27FC236}">
                      <a16:creationId xmlns:a16="http://schemas.microsoft.com/office/drawing/2014/main" id="{44BCD3FE-8B2C-4A01-9B01-4E544F6B54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2" name="Rectangle 320">
                  <a:extLst>
                    <a:ext uri="{FF2B5EF4-FFF2-40B4-BE49-F238E27FC236}">
                      <a16:creationId xmlns:a16="http://schemas.microsoft.com/office/drawing/2014/main" id="{989E790F-C4E5-4202-9A5B-F9824890A3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3" name="Rectangle 321">
                  <a:extLst>
                    <a:ext uri="{FF2B5EF4-FFF2-40B4-BE49-F238E27FC236}">
                      <a16:creationId xmlns:a16="http://schemas.microsoft.com/office/drawing/2014/main" id="{3FB83405-4ADA-4A04-95CC-CF6CD142907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4" name="Rectangle 322">
                  <a:extLst>
                    <a:ext uri="{FF2B5EF4-FFF2-40B4-BE49-F238E27FC236}">
                      <a16:creationId xmlns:a16="http://schemas.microsoft.com/office/drawing/2014/main" id="{274ADD5C-AF77-4D92-A978-235502D3BC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5" name="Rectangle 323">
                  <a:extLst>
                    <a:ext uri="{FF2B5EF4-FFF2-40B4-BE49-F238E27FC236}">
                      <a16:creationId xmlns:a16="http://schemas.microsoft.com/office/drawing/2014/main" id="{C2FDECB6-CB2C-42C5-8BC3-488911FBEC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6" name="Rectangle 324">
                  <a:extLst>
                    <a:ext uri="{FF2B5EF4-FFF2-40B4-BE49-F238E27FC236}">
                      <a16:creationId xmlns:a16="http://schemas.microsoft.com/office/drawing/2014/main" id="{2F9908BB-5E8B-4718-A3DE-74614DE4F7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7" name="Rectangle 325">
                  <a:extLst>
                    <a:ext uri="{FF2B5EF4-FFF2-40B4-BE49-F238E27FC236}">
                      <a16:creationId xmlns:a16="http://schemas.microsoft.com/office/drawing/2014/main" id="{A8A9065C-4DBE-4F89-8A5C-EAECA2D66B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8" name="Rectangle 326">
                  <a:extLst>
                    <a:ext uri="{FF2B5EF4-FFF2-40B4-BE49-F238E27FC236}">
                      <a16:creationId xmlns:a16="http://schemas.microsoft.com/office/drawing/2014/main" id="{78A6C764-8022-48D2-BD3C-5BE97BCBDE3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9" name="Rectangle 327">
                  <a:extLst>
                    <a:ext uri="{FF2B5EF4-FFF2-40B4-BE49-F238E27FC236}">
                      <a16:creationId xmlns:a16="http://schemas.microsoft.com/office/drawing/2014/main" id="{B7C59270-DD7A-4741-8D10-2F2DBE0EF9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0" name="Rectangle 328">
                  <a:extLst>
                    <a:ext uri="{FF2B5EF4-FFF2-40B4-BE49-F238E27FC236}">
                      <a16:creationId xmlns:a16="http://schemas.microsoft.com/office/drawing/2014/main" id="{04A1C9F1-FF20-4882-939E-EC351AA3E8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1" name="Rectangle 329">
                  <a:extLst>
                    <a:ext uri="{FF2B5EF4-FFF2-40B4-BE49-F238E27FC236}">
                      <a16:creationId xmlns:a16="http://schemas.microsoft.com/office/drawing/2014/main" id="{93E9BF78-FAF0-4D95-87A3-2F2F22917D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2" name="Rectangle 330">
                  <a:extLst>
                    <a:ext uri="{FF2B5EF4-FFF2-40B4-BE49-F238E27FC236}">
                      <a16:creationId xmlns:a16="http://schemas.microsoft.com/office/drawing/2014/main" id="{5AE91ABF-5F59-418F-8EDC-8033BEEF12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3" name="Rectangle 331">
                  <a:extLst>
                    <a:ext uri="{FF2B5EF4-FFF2-40B4-BE49-F238E27FC236}">
                      <a16:creationId xmlns:a16="http://schemas.microsoft.com/office/drawing/2014/main" id="{F262E2CE-7801-41F5-88FA-2269C7709B3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4" name="Rectangle 332">
                  <a:extLst>
                    <a:ext uri="{FF2B5EF4-FFF2-40B4-BE49-F238E27FC236}">
                      <a16:creationId xmlns:a16="http://schemas.microsoft.com/office/drawing/2014/main" id="{228A7E69-CB11-40C0-ABEB-6D944A4CDC2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5" name="Rectangle 333">
                  <a:extLst>
                    <a:ext uri="{FF2B5EF4-FFF2-40B4-BE49-F238E27FC236}">
                      <a16:creationId xmlns:a16="http://schemas.microsoft.com/office/drawing/2014/main" id="{3C6C9549-446A-42D2-8A16-12E8263DCD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6" name="Rectangle 334">
                  <a:extLst>
                    <a:ext uri="{FF2B5EF4-FFF2-40B4-BE49-F238E27FC236}">
                      <a16:creationId xmlns:a16="http://schemas.microsoft.com/office/drawing/2014/main" id="{8D63FAB8-5BDD-4053-90BE-79D8AF23706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7" name="Rectangle 335">
                  <a:extLst>
                    <a:ext uri="{FF2B5EF4-FFF2-40B4-BE49-F238E27FC236}">
                      <a16:creationId xmlns:a16="http://schemas.microsoft.com/office/drawing/2014/main" id="{27A33065-06C0-4319-92D0-1EB393F534D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8" name="Rectangle 336">
                  <a:extLst>
                    <a:ext uri="{FF2B5EF4-FFF2-40B4-BE49-F238E27FC236}">
                      <a16:creationId xmlns:a16="http://schemas.microsoft.com/office/drawing/2014/main" id="{5029750D-78FD-4823-8C4F-436F3D2AA1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9" name="Rectangle 337">
                  <a:extLst>
                    <a:ext uri="{FF2B5EF4-FFF2-40B4-BE49-F238E27FC236}">
                      <a16:creationId xmlns:a16="http://schemas.microsoft.com/office/drawing/2014/main" id="{CBED61E4-52BB-417D-8A15-B9638F2F6E5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0" name="Rectangle 338">
                  <a:extLst>
                    <a:ext uri="{FF2B5EF4-FFF2-40B4-BE49-F238E27FC236}">
                      <a16:creationId xmlns:a16="http://schemas.microsoft.com/office/drawing/2014/main" id="{50E952B5-85AA-466F-B8DF-C467F25FA8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1" name="Rectangle 339">
                  <a:extLst>
                    <a:ext uri="{FF2B5EF4-FFF2-40B4-BE49-F238E27FC236}">
                      <a16:creationId xmlns:a16="http://schemas.microsoft.com/office/drawing/2014/main" id="{F01D515A-610A-4782-9604-4F4403651B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2" name="Rectangle 340">
                  <a:extLst>
                    <a:ext uri="{FF2B5EF4-FFF2-40B4-BE49-F238E27FC236}">
                      <a16:creationId xmlns:a16="http://schemas.microsoft.com/office/drawing/2014/main" id="{136A4942-292B-45CC-9AFB-BB460C4A828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3" name="Rectangle 341">
                  <a:extLst>
                    <a:ext uri="{FF2B5EF4-FFF2-40B4-BE49-F238E27FC236}">
                      <a16:creationId xmlns:a16="http://schemas.microsoft.com/office/drawing/2014/main" id="{4D5D1051-440D-4E23-94C6-B7F01D91D05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4" name="Rectangle 342">
                  <a:extLst>
                    <a:ext uri="{FF2B5EF4-FFF2-40B4-BE49-F238E27FC236}">
                      <a16:creationId xmlns:a16="http://schemas.microsoft.com/office/drawing/2014/main" id="{A45F7491-E36A-4991-B72A-18FFD3D9D4A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5" name="Rectangle 343">
                  <a:extLst>
                    <a:ext uri="{FF2B5EF4-FFF2-40B4-BE49-F238E27FC236}">
                      <a16:creationId xmlns:a16="http://schemas.microsoft.com/office/drawing/2014/main" id="{05F86303-0119-4DA4-A7C8-775FD60E85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6" name="Rectangle 344">
                  <a:extLst>
                    <a:ext uri="{FF2B5EF4-FFF2-40B4-BE49-F238E27FC236}">
                      <a16:creationId xmlns:a16="http://schemas.microsoft.com/office/drawing/2014/main" id="{CD99BEA4-2616-4C24-A18C-43A26696FB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7" name="Rectangle 345">
                  <a:extLst>
                    <a:ext uri="{FF2B5EF4-FFF2-40B4-BE49-F238E27FC236}">
                      <a16:creationId xmlns:a16="http://schemas.microsoft.com/office/drawing/2014/main" id="{D8EA3E9B-37C2-4670-8037-BF45B1E4892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8" name="Rectangle 346">
                  <a:extLst>
                    <a:ext uri="{FF2B5EF4-FFF2-40B4-BE49-F238E27FC236}">
                      <a16:creationId xmlns:a16="http://schemas.microsoft.com/office/drawing/2014/main" id="{7A31BF65-B80C-44BC-8585-442FA7B3E9C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9" name="Rectangle 347">
                  <a:extLst>
                    <a:ext uri="{FF2B5EF4-FFF2-40B4-BE49-F238E27FC236}">
                      <a16:creationId xmlns:a16="http://schemas.microsoft.com/office/drawing/2014/main" id="{8521A5BD-351F-4E74-8D74-7C988289E0F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0" name="Rectangle 348">
                  <a:extLst>
                    <a:ext uri="{FF2B5EF4-FFF2-40B4-BE49-F238E27FC236}">
                      <a16:creationId xmlns:a16="http://schemas.microsoft.com/office/drawing/2014/main" id="{68D00B59-7873-49FF-8868-15C617DBB9F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1" name="Rectangle 349">
                  <a:extLst>
                    <a:ext uri="{FF2B5EF4-FFF2-40B4-BE49-F238E27FC236}">
                      <a16:creationId xmlns:a16="http://schemas.microsoft.com/office/drawing/2014/main" id="{627F27F9-8D78-4B4D-B6CC-EB38748682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2" name="Rectangle 350">
                  <a:extLst>
                    <a:ext uri="{FF2B5EF4-FFF2-40B4-BE49-F238E27FC236}">
                      <a16:creationId xmlns:a16="http://schemas.microsoft.com/office/drawing/2014/main" id="{62D28015-4A22-41CB-968F-F172B1341E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3" name="Rectangle 351">
                  <a:extLst>
                    <a:ext uri="{FF2B5EF4-FFF2-40B4-BE49-F238E27FC236}">
                      <a16:creationId xmlns:a16="http://schemas.microsoft.com/office/drawing/2014/main" id="{E6A1D7B6-F1C2-4F62-9767-D29DCF7FD4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4" name="Rectangle 352">
                  <a:extLst>
                    <a:ext uri="{FF2B5EF4-FFF2-40B4-BE49-F238E27FC236}">
                      <a16:creationId xmlns:a16="http://schemas.microsoft.com/office/drawing/2014/main" id="{3CCD81BA-4131-4E2D-B99C-F2A6570A08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5" name="Rectangle 353">
                  <a:extLst>
                    <a:ext uri="{FF2B5EF4-FFF2-40B4-BE49-F238E27FC236}">
                      <a16:creationId xmlns:a16="http://schemas.microsoft.com/office/drawing/2014/main" id="{DC1879D5-B740-4444-BCDE-8AD2BC438F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6" name="Rectangle 354">
                  <a:extLst>
                    <a:ext uri="{FF2B5EF4-FFF2-40B4-BE49-F238E27FC236}">
                      <a16:creationId xmlns:a16="http://schemas.microsoft.com/office/drawing/2014/main" id="{C6E55D30-B73E-4FCC-9394-2E02512056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7" name="Rectangle 355">
                  <a:extLst>
                    <a:ext uri="{FF2B5EF4-FFF2-40B4-BE49-F238E27FC236}">
                      <a16:creationId xmlns:a16="http://schemas.microsoft.com/office/drawing/2014/main" id="{9DF7A3BC-B23A-476A-BD1B-A3350D605A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8" name="Rectangle 356">
                  <a:extLst>
                    <a:ext uri="{FF2B5EF4-FFF2-40B4-BE49-F238E27FC236}">
                      <a16:creationId xmlns:a16="http://schemas.microsoft.com/office/drawing/2014/main" id="{4962BCF8-3AEC-473A-AE8C-DA096A68D38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9" name="Rectangle 357">
                  <a:extLst>
                    <a:ext uri="{FF2B5EF4-FFF2-40B4-BE49-F238E27FC236}">
                      <a16:creationId xmlns:a16="http://schemas.microsoft.com/office/drawing/2014/main" id="{794D4D08-1440-4B0A-B908-BE045A97667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0" name="Rectangle 358">
                  <a:extLst>
                    <a:ext uri="{FF2B5EF4-FFF2-40B4-BE49-F238E27FC236}">
                      <a16:creationId xmlns:a16="http://schemas.microsoft.com/office/drawing/2014/main" id="{B5659C5C-582E-4DDA-85CE-FBBAFEC3AB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1" name="Rectangle 359">
                  <a:extLst>
                    <a:ext uri="{FF2B5EF4-FFF2-40B4-BE49-F238E27FC236}">
                      <a16:creationId xmlns:a16="http://schemas.microsoft.com/office/drawing/2014/main" id="{18DD41EC-71A5-4C52-A9C9-6C790B560C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2" name="Rectangle 360">
                  <a:extLst>
                    <a:ext uri="{FF2B5EF4-FFF2-40B4-BE49-F238E27FC236}">
                      <a16:creationId xmlns:a16="http://schemas.microsoft.com/office/drawing/2014/main" id="{A5A80592-35D4-4BFD-BA81-85F13AA1D9E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3" name="Rectangle 361">
                  <a:extLst>
                    <a:ext uri="{FF2B5EF4-FFF2-40B4-BE49-F238E27FC236}">
                      <a16:creationId xmlns:a16="http://schemas.microsoft.com/office/drawing/2014/main" id="{27B70156-F149-4B39-9820-0705391290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4" name="Rectangle 362">
                  <a:extLst>
                    <a:ext uri="{FF2B5EF4-FFF2-40B4-BE49-F238E27FC236}">
                      <a16:creationId xmlns:a16="http://schemas.microsoft.com/office/drawing/2014/main" id="{5A912FC4-ED3C-4477-83D3-5F6A7267A3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5" name="Rectangle 363">
                  <a:extLst>
                    <a:ext uri="{FF2B5EF4-FFF2-40B4-BE49-F238E27FC236}">
                      <a16:creationId xmlns:a16="http://schemas.microsoft.com/office/drawing/2014/main" id="{841C154C-1761-4129-BCA3-ED6C6BCD6B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6" name="Rectangle 364">
                  <a:extLst>
                    <a:ext uri="{FF2B5EF4-FFF2-40B4-BE49-F238E27FC236}">
                      <a16:creationId xmlns:a16="http://schemas.microsoft.com/office/drawing/2014/main" id="{F785B608-FC26-452F-93BC-52AF5FD1A4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7" name="Rectangle 365">
                  <a:extLst>
                    <a:ext uri="{FF2B5EF4-FFF2-40B4-BE49-F238E27FC236}">
                      <a16:creationId xmlns:a16="http://schemas.microsoft.com/office/drawing/2014/main" id="{656198B5-D87F-4DEE-9ACE-F925677F28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8" name="Rectangle 366">
                  <a:extLst>
                    <a:ext uri="{FF2B5EF4-FFF2-40B4-BE49-F238E27FC236}">
                      <a16:creationId xmlns:a16="http://schemas.microsoft.com/office/drawing/2014/main" id="{2E3DECBE-F029-4167-916A-F36972A9D3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9" name="Rectangle 367">
                  <a:extLst>
                    <a:ext uri="{FF2B5EF4-FFF2-40B4-BE49-F238E27FC236}">
                      <a16:creationId xmlns:a16="http://schemas.microsoft.com/office/drawing/2014/main" id="{51F0C5E0-53EF-4E87-9406-3009E04B7A2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0" name="Rectangle 368">
                  <a:extLst>
                    <a:ext uri="{FF2B5EF4-FFF2-40B4-BE49-F238E27FC236}">
                      <a16:creationId xmlns:a16="http://schemas.microsoft.com/office/drawing/2014/main" id="{9B803658-C175-4899-85C5-66A16B2096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1" name="Rectangle 369">
                  <a:extLst>
                    <a:ext uri="{FF2B5EF4-FFF2-40B4-BE49-F238E27FC236}">
                      <a16:creationId xmlns:a16="http://schemas.microsoft.com/office/drawing/2014/main" id="{B58A6300-A45B-4A15-8D32-7C010C4AD11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2" name="Rectangle 370">
                  <a:extLst>
                    <a:ext uri="{FF2B5EF4-FFF2-40B4-BE49-F238E27FC236}">
                      <a16:creationId xmlns:a16="http://schemas.microsoft.com/office/drawing/2014/main" id="{58B69DE7-0E62-44B1-A26D-F8ED37478F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3" name="Rectangle 371">
                  <a:extLst>
                    <a:ext uri="{FF2B5EF4-FFF2-40B4-BE49-F238E27FC236}">
                      <a16:creationId xmlns:a16="http://schemas.microsoft.com/office/drawing/2014/main" id="{66D22CAD-EB11-45D9-B6E6-34867FFECDE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4" name="Rectangle 372">
                  <a:extLst>
                    <a:ext uri="{FF2B5EF4-FFF2-40B4-BE49-F238E27FC236}">
                      <a16:creationId xmlns:a16="http://schemas.microsoft.com/office/drawing/2014/main" id="{9829E05F-D15B-4D30-AABC-190111F77C4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5" name="Rectangle 373">
                  <a:extLst>
                    <a:ext uri="{FF2B5EF4-FFF2-40B4-BE49-F238E27FC236}">
                      <a16:creationId xmlns:a16="http://schemas.microsoft.com/office/drawing/2014/main" id="{99AB277D-6D5A-45BF-9164-26387FDBBDE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6" name="Rectangle 374">
                  <a:extLst>
                    <a:ext uri="{FF2B5EF4-FFF2-40B4-BE49-F238E27FC236}">
                      <a16:creationId xmlns:a16="http://schemas.microsoft.com/office/drawing/2014/main" id="{FC65875B-EF16-4F35-B7B2-A5145C3C3FD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7" name="Rectangle 375">
                  <a:extLst>
                    <a:ext uri="{FF2B5EF4-FFF2-40B4-BE49-F238E27FC236}">
                      <a16:creationId xmlns:a16="http://schemas.microsoft.com/office/drawing/2014/main" id="{3C62FAC0-27B4-49E6-A23C-3EC06386D93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8" name="Rectangle 376">
                  <a:extLst>
                    <a:ext uri="{FF2B5EF4-FFF2-40B4-BE49-F238E27FC236}">
                      <a16:creationId xmlns:a16="http://schemas.microsoft.com/office/drawing/2014/main" id="{F8224506-0953-4D09-B3C1-A6A0D25523E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9" name="Rectangle 377">
                  <a:extLst>
                    <a:ext uri="{FF2B5EF4-FFF2-40B4-BE49-F238E27FC236}">
                      <a16:creationId xmlns:a16="http://schemas.microsoft.com/office/drawing/2014/main" id="{388B0F8A-23BF-486C-AA4E-B7917A07FF5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0" name="Rectangle 378">
                  <a:extLst>
                    <a:ext uri="{FF2B5EF4-FFF2-40B4-BE49-F238E27FC236}">
                      <a16:creationId xmlns:a16="http://schemas.microsoft.com/office/drawing/2014/main" id="{61272D08-1931-4B41-A20D-98D23B5F7C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1" name="Rectangle 379">
                  <a:extLst>
                    <a:ext uri="{FF2B5EF4-FFF2-40B4-BE49-F238E27FC236}">
                      <a16:creationId xmlns:a16="http://schemas.microsoft.com/office/drawing/2014/main" id="{9BB08D6E-461A-47F7-9A6F-31A3072D6D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2" name="Rectangle 380">
                  <a:extLst>
                    <a:ext uri="{FF2B5EF4-FFF2-40B4-BE49-F238E27FC236}">
                      <a16:creationId xmlns:a16="http://schemas.microsoft.com/office/drawing/2014/main" id="{D36F1D83-0B3B-4243-AE55-D4B5DF66E7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3" name="Rectangle 381">
                  <a:extLst>
                    <a:ext uri="{FF2B5EF4-FFF2-40B4-BE49-F238E27FC236}">
                      <a16:creationId xmlns:a16="http://schemas.microsoft.com/office/drawing/2014/main" id="{8765CDD0-86F8-46DF-AF69-93F3B2DFC5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4" name="Rectangle 382">
                  <a:extLst>
                    <a:ext uri="{FF2B5EF4-FFF2-40B4-BE49-F238E27FC236}">
                      <a16:creationId xmlns:a16="http://schemas.microsoft.com/office/drawing/2014/main" id="{29E20EA3-216D-4DF6-AB9C-F00A20390A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5" name="Rectangle 383">
                  <a:extLst>
                    <a:ext uri="{FF2B5EF4-FFF2-40B4-BE49-F238E27FC236}">
                      <a16:creationId xmlns:a16="http://schemas.microsoft.com/office/drawing/2014/main" id="{063947E0-43B8-4329-B301-0CDB9B28725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6" name="Rectangle 384">
                  <a:extLst>
                    <a:ext uri="{FF2B5EF4-FFF2-40B4-BE49-F238E27FC236}">
                      <a16:creationId xmlns:a16="http://schemas.microsoft.com/office/drawing/2014/main" id="{BD5038EE-BA3C-4ADB-955C-D0015CDD0D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7" name="Rectangle 385">
                  <a:extLst>
                    <a:ext uri="{FF2B5EF4-FFF2-40B4-BE49-F238E27FC236}">
                      <a16:creationId xmlns:a16="http://schemas.microsoft.com/office/drawing/2014/main" id="{65817059-3084-4520-8B0F-7ADD9E11B0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8" name="Rectangle 386">
                  <a:extLst>
                    <a:ext uri="{FF2B5EF4-FFF2-40B4-BE49-F238E27FC236}">
                      <a16:creationId xmlns:a16="http://schemas.microsoft.com/office/drawing/2014/main" id="{19906B15-30CF-46CE-9422-638FBDFCE21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9" name="Rectangle 387">
                  <a:extLst>
                    <a:ext uri="{FF2B5EF4-FFF2-40B4-BE49-F238E27FC236}">
                      <a16:creationId xmlns:a16="http://schemas.microsoft.com/office/drawing/2014/main" id="{6B344FAF-D72E-4275-8998-98E54D43A1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0" name="Rectangle 388">
                  <a:extLst>
                    <a:ext uri="{FF2B5EF4-FFF2-40B4-BE49-F238E27FC236}">
                      <a16:creationId xmlns:a16="http://schemas.microsoft.com/office/drawing/2014/main" id="{68CD0A6B-E4AC-4494-B7E5-005CFCAF3DB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1" name="Rectangle 389">
                  <a:extLst>
                    <a:ext uri="{FF2B5EF4-FFF2-40B4-BE49-F238E27FC236}">
                      <a16:creationId xmlns:a16="http://schemas.microsoft.com/office/drawing/2014/main" id="{51222399-4E0F-4F15-9834-D2CB8DEBBBB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2" name="Rectangle 390">
                  <a:extLst>
                    <a:ext uri="{FF2B5EF4-FFF2-40B4-BE49-F238E27FC236}">
                      <a16:creationId xmlns:a16="http://schemas.microsoft.com/office/drawing/2014/main" id="{1BCF5ED0-4D75-438F-A12D-7CF3606D71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3" name="Rectangle 391">
                  <a:extLst>
                    <a:ext uri="{FF2B5EF4-FFF2-40B4-BE49-F238E27FC236}">
                      <a16:creationId xmlns:a16="http://schemas.microsoft.com/office/drawing/2014/main" id="{79449D44-C1D6-4455-AD75-04C2678F586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4" name="Rectangle 392">
                  <a:extLst>
                    <a:ext uri="{FF2B5EF4-FFF2-40B4-BE49-F238E27FC236}">
                      <a16:creationId xmlns:a16="http://schemas.microsoft.com/office/drawing/2014/main" id="{72645DCA-1A6F-4965-A07C-D770DE93ED9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5" name="Rectangle 393">
                  <a:extLst>
                    <a:ext uri="{FF2B5EF4-FFF2-40B4-BE49-F238E27FC236}">
                      <a16:creationId xmlns:a16="http://schemas.microsoft.com/office/drawing/2014/main" id="{DEE88E2A-7C26-4F33-A8FE-38616B4712C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6" name="Rectangle 394">
                  <a:extLst>
                    <a:ext uri="{FF2B5EF4-FFF2-40B4-BE49-F238E27FC236}">
                      <a16:creationId xmlns:a16="http://schemas.microsoft.com/office/drawing/2014/main" id="{DC84DD39-E38A-4BA0-9910-0B54FAB62B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7" name="Rectangle 395">
                  <a:extLst>
                    <a:ext uri="{FF2B5EF4-FFF2-40B4-BE49-F238E27FC236}">
                      <a16:creationId xmlns:a16="http://schemas.microsoft.com/office/drawing/2014/main" id="{79A7A402-198C-47BC-9E4C-9405BFE3E39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8" name="Rectangle 396">
                  <a:extLst>
                    <a:ext uri="{FF2B5EF4-FFF2-40B4-BE49-F238E27FC236}">
                      <a16:creationId xmlns:a16="http://schemas.microsoft.com/office/drawing/2014/main" id="{541B2DB8-2EB0-4050-AFD0-7996541F98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9" name="Rectangle 397">
                  <a:extLst>
                    <a:ext uri="{FF2B5EF4-FFF2-40B4-BE49-F238E27FC236}">
                      <a16:creationId xmlns:a16="http://schemas.microsoft.com/office/drawing/2014/main" id="{DA3E5AD0-6629-46B8-B8ED-C5EE4324DA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0" name="Rectangle 398">
                  <a:extLst>
                    <a:ext uri="{FF2B5EF4-FFF2-40B4-BE49-F238E27FC236}">
                      <a16:creationId xmlns:a16="http://schemas.microsoft.com/office/drawing/2014/main" id="{1AF8EB21-1C4D-4C8A-9C95-6EF69E8E35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1" name="Rectangle 399">
                  <a:extLst>
                    <a:ext uri="{FF2B5EF4-FFF2-40B4-BE49-F238E27FC236}">
                      <a16:creationId xmlns:a16="http://schemas.microsoft.com/office/drawing/2014/main" id="{D91E168A-F495-46CA-BDE0-9E7F8D7A3B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2" name="Rectangle 400">
                  <a:extLst>
                    <a:ext uri="{FF2B5EF4-FFF2-40B4-BE49-F238E27FC236}">
                      <a16:creationId xmlns:a16="http://schemas.microsoft.com/office/drawing/2014/main" id="{F25CDCEF-2295-4975-863F-B479CD357E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3" name="Rectangle 401">
                  <a:extLst>
                    <a:ext uri="{FF2B5EF4-FFF2-40B4-BE49-F238E27FC236}">
                      <a16:creationId xmlns:a16="http://schemas.microsoft.com/office/drawing/2014/main" id="{8A2B6A0E-E0FD-4EC3-A645-4988F32862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4" name="Rectangle 402">
                  <a:extLst>
                    <a:ext uri="{FF2B5EF4-FFF2-40B4-BE49-F238E27FC236}">
                      <a16:creationId xmlns:a16="http://schemas.microsoft.com/office/drawing/2014/main" id="{96A790B9-27B0-46A0-AA99-C9A59607DC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5" name="Rectangle 403">
                  <a:extLst>
                    <a:ext uri="{FF2B5EF4-FFF2-40B4-BE49-F238E27FC236}">
                      <a16:creationId xmlns:a16="http://schemas.microsoft.com/office/drawing/2014/main" id="{3D4694D0-5675-48A7-AB0E-0ED8A81B9D8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6" name="Rectangle 404">
                  <a:extLst>
                    <a:ext uri="{FF2B5EF4-FFF2-40B4-BE49-F238E27FC236}">
                      <a16:creationId xmlns:a16="http://schemas.microsoft.com/office/drawing/2014/main" id="{C84593F7-CFC6-437B-9FDB-91A2FF391A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sp>
            <p:nvSpPr>
              <p:cNvPr id="55" name="Line 405">
                <a:extLst>
                  <a:ext uri="{FF2B5EF4-FFF2-40B4-BE49-F238E27FC236}">
                    <a16:creationId xmlns:a16="http://schemas.microsoft.com/office/drawing/2014/main" id="{7EE89A05-3AC4-4915-A7A0-87C2CCA7CC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" name="Line 406">
                <a:extLst>
                  <a:ext uri="{FF2B5EF4-FFF2-40B4-BE49-F238E27FC236}">
                    <a16:creationId xmlns:a16="http://schemas.microsoft.com/office/drawing/2014/main" id="{960BACF0-0475-45C4-9785-A340793775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4" y="2186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8" name="Text Box 407">
              <a:extLst>
                <a:ext uri="{FF2B5EF4-FFF2-40B4-BE49-F238E27FC236}">
                  <a16:creationId xmlns:a16="http://schemas.microsoft.com/office/drawing/2014/main" id="{CDA56499-3BE5-469D-B9FD-0FCD098E4D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6" y="2212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9" name="Text Box 408">
              <a:extLst>
                <a:ext uri="{FF2B5EF4-FFF2-40B4-BE49-F238E27FC236}">
                  <a16:creationId xmlns:a16="http://schemas.microsoft.com/office/drawing/2014/main" id="{10311804-6D45-47D4-910A-BD1FAE1714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1" y="216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10" name="Text Box 409">
              <a:extLst>
                <a:ext uri="{FF2B5EF4-FFF2-40B4-BE49-F238E27FC236}">
                  <a16:creationId xmlns:a16="http://schemas.microsoft.com/office/drawing/2014/main" id="{54D00C12-C1E2-4BE0-94D1-94285D4D8E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60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11" name="Text Box 410">
              <a:extLst>
                <a:ext uri="{FF2B5EF4-FFF2-40B4-BE49-F238E27FC236}">
                  <a16:creationId xmlns:a16="http://schemas.microsoft.com/office/drawing/2014/main" id="{04A75D35-BB4C-424B-B223-54D38FE49B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12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12" name="Text Box 411">
              <a:extLst>
                <a:ext uri="{FF2B5EF4-FFF2-40B4-BE49-F238E27FC236}">
                  <a16:creationId xmlns:a16="http://schemas.microsoft.com/office/drawing/2014/main" id="{4DBA8D4D-DB00-4ACE-94E4-F5610CC2AE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72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13" name="Text Box 412">
              <a:extLst>
                <a:ext uri="{FF2B5EF4-FFF2-40B4-BE49-F238E27FC236}">
                  <a16:creationId xmlns:a16="http://schemas.microsoft.com/office/drawing/2014/main" id="{422EC762-8497-4C99-B9D9-0E8A992F22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14" name="Text Box 413">
              <a:extLst>
                <a:ext uri="{FF2B5EF4-FFF2-40B4-BE49-F238E27FC236}">
                  <a16:creationId xmlns:a16="http://schemas.microsoft.com/office/drawing/2014/main" id="{AF9A2002-7A2E-4641-A6D5-F8C054198C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68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15" name="Text Box 414">
              <a:extLst>
                <a:ext uri="{FF2B5EF4-FFF2-40B4-BE49-F238E27FC236}">
                  <a16:creationId xmlns:a16="http://schemas.microsoft.com/office/drawing/2014/main" id="{F03AAD09-2BE4-407A-9453-96609E0689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16" name="Text Box 415">
              <a:extLst>
                <a:ext uri="{FF2B5EF4-FFF2-40B4-BE49-F238E27FC236}">
                  <a16:creationId xmlns:a16="http://schemas.microsoft.com/office/drawing/2014/main" id="{50489CED-3380-48F3-A21B-4427A79A4A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8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17" name="Text Box 416">
              <a:extLst>
                <a:ext uri="{FF2B5EF4-FFF2-40B4-BE49-F238E27FC236}">
                  <a16:creationId xmlns:a16="http://schemas.microsoft.com/office/drawing/2014/main" id="{42BA9975-C760-4EC6-9EF0-0881C7F134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217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18" name="Text Box 417">
              <a:extLst>
                <a:ext uri="{FF2B5EF4-FFF2-40B4-BE49-F238E27FC236}">
                  <a16:creationId xmlns:a16="http://schemas.microsoft.com/office/drawing/2014/main" id="{2B3296E2-204F-40C8-8898-36118845FA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9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19" name="Text Box 418">
              <a:extLst>
                <a:ext uri="{FF2B5EF4-FFF2-40B4-BE49-F238E27FC236}">
                  <a16:creationId xmlns:a16="http://schemas.microsoft.com/office/drawing/2014/main" id="{13AA37BE-65F2-4772-A9D5-E815D08259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6" y="2168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0" name="Text Box 419">
              <a:extLst>
                <a:ext uri="{FF2B5EF4-FFF2-40B4-BE49-F238E27FC236}">
                  <a16:creationId xmlns:a16="http://schemas.microsoft.com/office/drawing/2014/main" id="{5868B0FA-A9BC-4265-AC55-720D461F4F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0" y="2172"/>
              <a:ext cx="22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1" name="Text Box 420">
              <a:extLst>
                <a:ext uri="{FF2B5EF4-FFF2-40B4-BE49-F238E27FC236}">
                  <a16:creationId xmlns:a16="http://schemas.microsoft.com/office/drawing/2014/main" id="{7BF3E48C-2D49-498E-873D-4CD1DB40C2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08" y="2172"/>
              <a:ext cx="21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2" name="Text Box 421">
              <a:extLst>
                <a:ext uri="{FF2B5EF4-FFF2-40B4-BE49-F238E27FC236}">
                  <a16:creationId xmlns:a16="http://schemas.microsoft.com/office/drawing/2014/main" id="{7415DFF4-1B75-437B-8F48-E801542DFF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0" y="2176"/>
              <a:ext cx="20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3" name="Text Box 422">
              <a:extLst>
                <a:ext uri="{FF2B5EF4-FFF2-40B4-BE49-F238E27FC236}">
                  <a16:creationId xmlns:a16="http://schemas.microsoft.com/office/drawing/2014/main" id="{6BE8E13E-3C9B-45FE-96A0-2F86C1751B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4" y="2172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4" name="Text Box 423">
              <a:extLst>
                <a:ext uri="{FF2B5EF4-FFF2-40B4-BE49-F238E27FC236}">
                  <a16:creationId xmlns:a16="http://schemas.microsoft.com/office/drawing/2014/main" id="{6880B01B-910D-432E-8539-51D3BB7014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8" y="2176"/>
              <a:ext cx="2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5" name="Text Box 424">
              <a:extLst>
                <a:ext uri="{FF2B5EF4-FFF2-40B4-BE49-F238E27FC236}">
                  <a16:creationId xmlns:a16="http://schemas.microsoft.com/office/drawing/2014/main" id="{1C0F925F-14E6-4588-B54D-41656978D9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32" y="2172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" name="Text Box 425">
              <a:extLst>
                <a:ext uri="{FF2B5EF4-FFF2-40B4-BE49-F238E27FC236}">
                  <a16:creationId xmlns:a16="http://schemas.microsoft.com/office/drawing/2014/main" id="{4B7A5998-71B3-4AE9-9C40-EC2EB23833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88" y="2172"/>
              <a:ext cx="24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7" name="Text Box 426">
              <a:extLst>
                <a:ext uri="{FF2B5EF4-FFF2-40B4-BE49-F238E27FC236}">
                  <a16:creationId xmlns:a16="http://schemas.microsoft.com/office/drawing/2014/main" id="{F7994FE2-F806-4F66-A5B3-3B93FCAC6A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44" y="2172"/>
              <a:ext cx="2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8" name="Text Box 427">
              <a:extLst>
                <a:ext uri="{FF2B5EF4-FFF2-40B4-BE49-F238E27FC236}">
                  <a16:creationId xmlns:a16="http://schemas.microsoft.com/office/drawing/2014/main" id="{2F362417-3F59-48BE-AD69-4CF26858A4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20" y="2176"/>
              <a:ext cx="2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9" name="Text Box 428">
              <a:extLst>
                <a:ext uri="{FF2B5EF4-FFF2-40B4-BE49-F238E27FC236}">
                  <a16:creationId xmlns:a16="http://schemas.microsoft.com/office/drawing/2014/main" id="{EAED6C60-062A-455E-84C3-5954641EC7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4" y="2168"/>
              <a:ext cx="24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30" name="Text Box 429">
              <a:extLst>
                <a:ext uri="{FF2B5EF4-FFF2-40B4-BE49-F238E27FC236}">
                  <a16:creationId xmlns:a16="http://schemas.microsoft.com/office/drawing/2014/main" id="{6E5F880A-27EC-4D10-8563-CE0AEE0457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4" y="2068"/>
              <a:ext cx="2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 i="1" dirty="0"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1" name="Text Box 430">
              <a:extLst>
                <a:ext uri="{FF2B5EF4-FFF2-40B4-BE49-F238E27FC236}">
                  <a16:creationId xmlns:a16="http://schemas.microsoft.com/office/drawing/2014/main" id="{28F1E68B-471C-453B-A672-3FF42C46F1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67" y="499"/>
              <a:ext cx="2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y</a:t>
              </a:r>
            </a:p>
          </p:txBody>
        </p:sp>
        <p:sp>
          <p:nvSpPr>
            <p:cNvPr id="32" name="Text Box 431">
              <a:extLst>
                <a:ext uri="{FF2B5EF4-FFF2-40B4-BE49-F238E27FC236}">
                  <a16:creationId xmlns:a16="http://schemas.microsoft.com/office/drawing/2014/main" id="{890C09FD-46AE-461B-B238-18DD2BBEA0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7" y="199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33" name="Text Box 432">
              <a:extLst>
                <a:ext uri="{FF2B5EF4-FFF2-40B4-BE49-F238E27FC236}">
                  <a16:creationId xmlns:a16="http://schemas.microsoft.com/office/drawing/2014/main" id="{61D28268-47B4-459E-A385-9553DF0486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84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34" name="Text Box 433">
              <a:extLst>
                <a:ext uri="{FF2B5EF4-FFF2-40B4-BE49-F238E27FC236}">
                  <a16:creationId xmlns:a16="http://schemas.microsoft.com/office/drawing/2014/main" id="{2B14D134-52D0-47CE-8EC5-85E51AFA12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1" y="1689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35" name="Text Box 434">
              <a:extLst>
                <a:ext uri="{FF2B5EF4-FFF2-40B4-BE49-F238E27FC236}">
                  <a16:creationId xmlns:a16="http://schemas.microsoft.com/office/drawing/2014/main" id="{759FA6E8-6D6E-476C-BBB8-D43788D491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36" name="Text Box 435">
              <a:extLst>
                <a:ext uri="{FF2B5EF4-FFF2-40B4-BE49-F238E27FC236}">
                  <a16:creationId xmlns:a16="http://schemas.microsoft.com/office/drawing/2014/main" id="{3B24B5F6-88F7-467E-868B-F93B90BEC4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39" name="Text Box 436">
              <a:extLst>
                <a:ext uri="{FF2B5EF4-FFF2-40B4-BE49-F238E27FC236}">
                  <a16:creationId xmlns:a16="http://schemas.microsoft.com/office/drawing/2014/main" id="{632459CE-5745-43B5-A823-2AAC87CBAC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40" name="Text Box 437">
              <a:extLst>
                <a:ext uri="{FF2B5EF4-FFF2-40B4-BE49-F238E27FC236}">
                  <a16:creationId xmlns:a16="http://schemas.microsoft.com/office/drawing/2014/main" id="{8AF818E0-7971-45B7-B869-357779CDDE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41" name="Text Box 438">
              <a:extLst>
                <a:ext uri="{FF2B5EF4-FFF2-40B4-BE49-F238E27FC236}">
                  <a16:creationId xmlns:a16="http://schemas.microsoft.com/office/drawing/2014/main" id="{B2285917-4EFB-4BDD-B148-310660FD6D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42" name="Text Box 439">
              <a:extLst>
                <a:ext uri="{FF2B5EF4-FFF2-40B4-BE49-F238E27FC236}">
                  <a16:creationId xmlns:a16="http://schemas.microsoft.com/office/drawing/2014/main" id="{87FD1C5F-2ADB-4C2D-829A-8E0157AF68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43" name="Text Box 440">
              <a:extLst>
                <a:ext uri="{FF2B5EF4-FFF2-40B4-BE49-F238E27FC236}">
                  <a16:creationId xmlns:a16="http://schemas.microsoft.com/office/drawing/2014/main" id="{0CF2BB8D-2235-42AA-AC51-1426E0BF25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4" y="579"/>
              <a:ext cx="23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44" name="Text Box 441">
              <a:extLst>
                <a:ext uri="{FF2B5EF4-FFF2-40B4-BE49-F238E27FC236}">
                  <a16:creationId xmlns:a16="http://schemas.microsoft.com/office/drawing/2014/main" id="{8C3D5B8B-6E42-4C10-B4F3-07DB768D94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76" y="2304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45" name="Text Box 442">
              <a:extLst>
                <a:ext uri="{FF2B5EF4-FFF2-40B4-BE49-F238E27FC236}">
                  <a16:creationId xmlns:a16="http://schemas.microsoft.com/office/drawing/2014/main" id="{8AFAA457-65C6-4751-91CE-7D7857270D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4" y="2469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46" name="Text Box 443">
              <a:extLst>
                <a:ext uri="{FF2B5EF4-FFF2-40B4-BE49-F238E27FC236}">
                  <a16:creationId xmlns:a16="http://schemas.microsoft.com/office/drawing/2014/main" id="{48FF424D-CA14-44B1-A09F-C768A600AA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8" y="2622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47" name="Text Box 444">
              <a:extLst>
                <a:ext uri="{FF2B5EF4-FFF2-40B4-BE49-F238E27FC236}">
                  <a16:creationId xmlns:a16="http://schemas.microsoft.com/office/drawing/2014/main" id="{BE07B6D8-70B1-4F0F-807A-C6E40EBFFD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5" y="2781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48" name="Text Box 445">
              <a:extLst>
                <a:ext uri="{FF2B5EF4-FFF2-40B4-BE49-F238E27FC236}">
                  <a16:creationId xmlns:a16="http://schemas.microsoft.com/office/drawing/2014/main" id="{0A6C343B-0AAD-49B4-8777-8BD4DF058B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5" y="2946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49" name="Text Box 446">
              <a:extLst>
                <a:ext uri="{FF2B5EF4-FFF2-40B4-BE49-F238E27FC236}">
                  <a16:creationId xmlns:a16="http://schemas.microsoft.com/office/drawing/2014/main" id="{06C375F8-1132-43A8-BD71-118B929C1B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5" y="3093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50" name="Text Box 447">
              <a:extLst>
                <a:ext uri="{FF2B5EF4-FFF2-40B4-BE49-F238E27FC236}">
                  <a16:creationId xmlns:a16="http://schemas.microsoft.com/office/drawing/2014/main" id="{7EC2068C-D7EE-4E84-A493-EDB39F2019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8" y="3249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51" name="Text Box 448">
              <a:extLst>
                <a:ext uri="{FF2B5EF4-FFF2-40B4-BE49-F238E27FC236}">
                  <a16:creationId xmlns:a16="http://schemas.microsoft.com/office/drawing/2014/main" id="{1BB6489B-A1D6-492C-9561-D4CC771837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2" y="3411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52" name="Text Box 449">
              <a:extLst>
                <a:ext uri="{FF2B5EF4-FFF2-40B4-BE49-F238E27FC236}">
                  <a16:creationId xmlns:a16="http://schemas.microsoft.com/office/drawing/2014/main" id="{3045CEA2-FBA8-4A4C-AF70-20F8E35CCE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1" y="3564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53" name="Text Box 450">
              <a:extLst>
                <a:ext uri="{FF2B5EF4-FFF2-40B4-BE49-F238E27FC236}">
                  <a16:creationId xmlns:a16="http://schemas.microsoft.com/office/drawing/2014/main" id="{E4A37757-F4D5-46B6-B4DE-F2F623B2E7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1" y="3720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-10</a:t>
              </a:r>
            </a:p>
          </p:txBody>
        </p:sp>
      </p:grpSp>
      <p:grpSp>
        <p:nvGrpSpPr>
          <p:cNvPr id="460" name="Group 470">
            <a:extLst>
              <a:ext uri="{FF2B5EF4-FFF2-40B4-BE49-F238E27FC236}">
                <a16:creationId xmlns:a16="http://schemas.microsoft.com/office/drawing/2014/main" id="{9AD994C1-604C-4A4F-8524-FF81E99D0260}"/>
              </a:ext>
            </a:extLst>
          </p:cNvPr>
          <p:cNvGrpSpPr>
            <a:grpSpLocks/>
          </p:cNvGrpSpPr>
          <p:nvPr/>
        </p:nvGrpSpPr>
        <p:grpSpPr bwMode="auto">
          <a:xfrm>
            <a:off x="304802" y="558006"/>
            <a:ext cx="4635557" cy="747712"/>
            <a:chOff x="106" y="2934"/>
            <a:chExt cx="2936" cy="471"/>
          </a:xfrm>
        </p:grpSpPr>
        <p:grpSp>
          <p:nvGrpSpPr>
            <p:cNvPr id="461" name="Group 468">
              <a:extLst>
                <a:ext uri="{FF2B5EF4-FFF2-40B4-BE49-F238E27FC236}">
                  <a16:creationId xmlns:a16="http://schemas.microsoft.com/office/drawing/2014/main" id="{B60F3A01-76AC-4CE3-8C5C-E9E8B781DE8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84" y="2934"/>
              <a:ext cx="1558" cy="471"/>
              <a:chOff x="1460" y="2658"/>
              <a:chExt cx="1558" cy="471"/>
            </a:xfrm>
          </p:grpSpPr>
          <p:sp>
            <p:nvSpPr>
              <p:cNvPr id="463" name="Text Box 456">
                <a:extLst>
                  <a:ext uri="{FF2B5EF4-FFF2-40B4-BE49-F238E27FC236}">
                    <a16:creationId xmlns:a16="http://schemas.microsoft.com/office/drawing/2014/main" id="{E620CDDB-0058-4338-B60A-B4E424ADD96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70" y="2658"/>
                <a:ext cx="124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          </a:t>
                </a:r>
                <a:r>
                  <a:rPr lang="en-GB" altLang="en-US" sz="1800" dirty="0">
                    <a:latin typeface="Comic Sans MS" panose="030F0702030302020204" pitchFamily="66" charset="0"/>
                  </a:rPr>
                  <a:t> 2x – y = 8</a:t>
                </a:r>
              </a:p>
            </p:txBody>
          </p:sp>
          <p:sp>
            <p:nvSpPr>
              <p:cNvPr id="464" name="Text Box 457">
                <a:extLst>
                  <a:ext uri="{FF2B5EF4-FFF2-40B4-BE49-F238E27FC236}">
                    <a16:creationId xmlns:a16="http://schemas.microsoft.com/office/drawing/2014/main" id="{5643034A-E3D8-4E0B-B7FA-D6569AE0662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98" y="2898"/>
                <a:ext cx="72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800" dirty="0">
                    <a:latin typeface="Comic Sans MS" panose="030F0702030302020204" pitchFamily="66" charset="0"/>
                  </a:rPr>
                  <a:t>x – y = 1</a:t>
                </a:r>
              </a:p>
            </p:txBody>
          </p:sp>
          <p:sp>
            <p:nvSpPr>
              <p:cNvPr id="466" name="Text Box 466">
                <a:extLst>
                  <a:ext uri="{FF2B5EF4-FFF2-40B4-BE49-F238E27FC236}">
                    <a16:creationId xmlns:a16="http://schemas.microsoft.com/office/drawing/2014/main" id="{47580670-6CE3-491D-852B-0AE5D7F5278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60" y="2670"/>
                <a:ext cx="92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Solve</a:t>
                </a:r>
              </a:p>
            </p:txBody>
          </p:sp>
        </p:grpSp>
        <p:sp>
          <p:nvSpPr>
            <p:cNvPr id="462" name="Text Box 469">
              <a:extLst>
                <a:ext uri="{FF2B5EF4-FFF2-40B4-BE49-F238E27FC236}">
                  <a16:creationId xmlns:a16="http://schemas.microsoft.com/office/drawing/2014/main" id="{D340953B-DDB1-4F6A-A3D2-C6111534C7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" y="2962"/>
              <a:ext cx="852" cy="231"/>
            </a:xfrm>
            <a:prstGeom prst="rect">
              <a:avLst/>
            </a:prstGeom>
            <a:solidFill>
              <a:srgbClr val="FF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800">
                  <a:latin typeface="Comic Sans MS" panose="030F0702030302020204" pitchFamily="66" charset="0"/>
                </a:rPr>
                <a:t>Example 1</a:t>
              </a:r>
            </a:p>
          </p:txBody>
        </p:sp>
      </p:grpSp>
      <p:grpSp>
        <p:nvGrpSpPr>
          <p:cNvPr id="467" name="Group 473">
            <a:extLst>
              <a:ext uri="{FF2B5EF4-FFF2-40B4-BE49-F238E27FC236}">
                <a16:creationId xmlns:a16="http://schemas.microsoft.com/office/drawing/2014/main" id="{04B3A7A3-E6AB-46FA-95F5-929DD22F2B20}"/>
              </a:ext>
            </a:extLst>
          </p:cNvPr>
          <p:cNvGrpSpPr>
            <a:grpSpLocks/>
          </p:cNvGrpSpPr>
          <p:nvPr/>
        </p:nvGrpSpPr>
        <p:grpSpPr bwMode="auto">
          <a:xfrm>
            <a:off x="6072366" y="6015494"/>
            <a:ext cx="153987" cy="139700"/>
            <a:chOff x="1015" y="2056"/>
            <a:chExt cx="97" cy="88"/>
          </a:xfrm>
        </p:grpSpPr>
        <p:sp>
          <p:nvSpPr>
            <p:cNvPr id="468" name="Line 471">
              <a:extLst>
                <a:ext uri="{FF2B5EF4-FFF2-40B4-BE49-F238E27FC236}">
                  <a16:creationId xmlns:a16="http://schemas.microsoft.com/office/drawing/2014/main" id="{01334031-9C05-4D5D-9437-DA4E142D90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15" y="2062"/>
              <a:ext cx="92" cy="76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69" name="Line 472">
              <a:extLst>
                <a:ext uri="{FF2B5EF4-FFF2-40B4-BE49-F238E27FC236}">
                  <a16:creationId xmlns:a16="http://schemas.microsoft.com/office/drawing/2014/main" id="{4F23A040-9AB0-4D3A-AB4B-3630B7F50B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4" y="2056"/>
              <a:ext cx="88" cy="88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70" name="Group 474">
            <a:extLst>
              <a:ext uri="{FF2B5EF4-FFF2-40B4-BE49-F238E27FC236}">
                <a16:creationId xmlns:a16="http://schemas.microsoft.com/office/drawing/2014/main" id="{10F9A78C-9518-4964-BD83-12A7458A0BE3}"/>
              </a:ext>
            </a:extLst>
          </p:cNvPr>
          <p:cNvGrpSpPr>
            <a:grpSpLocks/>
          </p:cNvGrpSpPr>
          <p:nvPr/>
        </p:nvGrpSpPr>
        <p:grpSpPr bwMode="auto">
          <a:xfrm>
            <a:off x="7049506" y="4036199"/>
            <a:ext cx="153988" cy="139700"/>
            <a:chOff x="1015" y="2056"/>
            <a:chExt cx="97" cy="88"/>
          </a:xfrm>
        </p:grpSpPr>
        <p:sp>
          <p:nvSpPr>
            <p:cNvPr id="471" name="Line 475">
              <a:extLst>
                <a:ext uri="{FF2B5EF4-FFF2-40B4-BE49-F238E27FC236}">
                  <a16:creationId xmlns:a16="http://schemas.microsoft.com/office/drawing/2014/main" id="{005B1AB3-A93D-43EA-8ABF-0B9C166A83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15" y="2062"/>
              <a:ext cx="92" cy="76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72" name="Line 476">
              <a:extLst>
                <a:ext uri="{FF2B5EF4-FFF2-40B4-BE49-F238E27FC236}">
                  <a16:creationId xmlns:a16="http://schemas.microsoft.com/office/drawing/2014/main" id="{14D01DEC-C4AB-4A5D-8BE2-3574CEC767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4" y="2056"/>
              <a:ext cx="88" cy="88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76" name="Freeform 481">
            <a:extLst>
              <a:ext uri="{FF2B5EF4-FFF2-40B4-BE49-F238E27FC236}">
                <a16:creationId xmlns:a16="http://schemas.microsoft.com/office/drawing/2014/main" id="{D62819D2-3DC1-4782-9A25-8197344243DB}"/>
              </a:ext>
            </a:extLst>
          </p:cNvPr>
          <p:cNvSpPr>
            <a:spLocks/>
          </p:cNvSpPr>
          <p:nvPr/>
        </p:nvSpPr>
        <p:spPr bwMode="auto">
          <a:xfrm>
            <a:off x="5875516" y="1387932"/>
            <a:ext cx="2632075" cy="5245100"/>
          </a:xfrm>
          <a:custGeom>
            <a:avLst/>
            <a:gdLst>
              <a:gd name="T0" fmla="*/ 0 w 1658"/>
              <a:gd name="T1" fmla="*/ 5245100 h 3304"/>
              <a:gd name="T2" fmla="*/ 2632075 w 1658"/>
              <a:gd name="T3" fmla="*/ 0 h 3304"/>
              <a:gd name="T4" fmla="*/ 0 60000 65536"/>
              <a:gd name="T5" fmla="*/ 0 60000 65536"/>
              <a:gd name="T6" fmla="*/ 0 w 1658"/>
              <a:gd name="T7" fmla="*/ 0 h 3304"/>
              <a:gd name="T8" fmla="*/ 1658 w 1658"/>
              <a:gd name="T9" fmla="*/ 3304 h 330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58" h="3304">
                <a:moveTo>
                  <a:pt x="0" y="3304"/>
                </a:moveTo>
                <a:lnTo>
                  <a:pt x="1658" y="0"/>
                </a:lnTo>
              </a:path>
            </a:pathLst>
          </a:custGeom>
          <a:noFill/>
          <a:ln w="28575" cmpd="sng">
            <a:solidFill>
              <a:schemeClr val="accent2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477" name="Group 482">
            <a:extLst>
              <a:ext uri="{FF2B5EF4-FFF2-40B4-BE49-F238E27FC236}">
                <a16:creationId xmlns:a16="http://schemas.microsoft.com/office/drawing/2014/main" id="{E71F4A80-AE5D-4642-B979-492FDC99287A}"/>
              </a:ext>
            </a:extLst>
          </p:cNvPr>
          <p:cNvGrpSpPr>
            <a:grpSpLocks/>
          </p:cNvGrpSpPr>
          <p:nvPr/>
        </p:nvGrpSpPr>
        <p:grpSpPr bwMode="auto">
          <a:xfrm>
            <a:off x="6324778" y="4021597"/>
            <a:ext cx="153987" cy="139700"/>
            <a:chOff x="1015" y="2056"/>
            <a:chExt cx="97" cy="88"/>
          </a:xfrm>
        </p:grpSpPr>
        <p:sp>
          <p:nvSpPr>
            <p:cNvPr id="478" name="Line 483">
              <a:extLst>
                <a:ext uri="{FF2B5EF4-FFF2-40B4-BE49-F238E27FC236}">
                  <a16:creationId xmlns:a16="http://schemas.microsoft.com/office/drawing/2014/main" id="{BB2AF4DD-080A-49B0-B329-6A0E0B540CE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15" y="2062"/>
              <a:ext cx="92" cy="76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79" name="Line 484">
              <a:extLst>
                <a:ext uri="{FF2B5EF4-FFF2-40B4-BE49-F238E27FC236}">
                  <a16:creationId xmlns:a16="http://schemas.microsoft.com/office/drawing/2014/main" id="{653C016A-FAAF-449E-A4B1-FB035CC104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4" y="2056"/>
              <a:ext cx="88" cy="88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80" name="Group 485">
            <a:extLst>
              <a:ext uri="{FF2B5EF4-FFF2-40B4-BE49-F238E27FC236}">
                <a16:creationId xmlns:a16="http://schemas.microsoft.com/office/drawing/2014/main" id="{F985D269-D082-4441-9409-368BB349104E}"/>
              </a:ext>
            </a:extLst>
          </p:cNvPr>
          <p:cNvGrpSpPr>
            <a:grpSpLocks/>
          </p:cNvGrpSpPr>
          <p:nvPr/>
        </p:nvGrpSpPr>
        <p:grpSpPr bwMode="auto">
          <a:xfrm>
            <a:off x="6072364" y="4268205"/>
            <a:ext cx="153988" cy="139700"/>
            <a:chOff x="1015" y="2056"/>
            <a:chExt cx="97" cy="88"/>
          </a:xfrm>
        </p:grpSpPr>
        <p:sp>
          <p:nvSpPr>
            <p:cNvPr id="481" name="Line 486">
              <a:extLst>
                <a:ext uri="{FF2B5EF4-FFF2-40B4-BE49-F238E27FC236}">
                  <a16:creationId xmlns:a16="http://schemas.microsoft.com/office/drawing/2014/main" id="{6ABBB351-4F9A-4D3F-87C8-ADE3C49C4F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15" y="2062"/>
              <a:ext cx="92" cy="76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2" name="Line 487">
              <a:extLst>
                <a:ext uri="{FF2B5EF4-FFF2-40B4-BE49-F238E27FC236}">
                  <a16:creationId xmlns:a16="http://schemas.microsoft.com/office/drawing/2014/main" id="{D197C545-79A8-4A2F-AA27-E20006C321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4" y="2056"/>
              <a:ext cx="88" cy="88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86" name="Freeform 491">
            <a:extLst>
              <a:ext uri="{FF2B5EF4-FFF2-40B4-BE49-F238E27FC236}">
                <a16:creationId xmlns:a16="http://schemas.microsoft.com/office/drawing/2014/main" id="{539782E9-452E-4D0B-8E89-78724EE45B10}"/>
              </a:ext>
            </a:extLst>
          </p:cNvPr>
          <p:cNvSpPr>
            <a:spLocks/>
          </p:cNvSpPr>
          <p:nvPr/>
        </p:nvSpPr>
        <p:spPr bwMode="auto">
          <a:xfrm>
            <a:off x="5594528" y="1727657"/>
            <a:ext cx="3157538" cy="3171825"/>
          </a:xfrm>
          <a:custGeom>
            <a:avLst/>
            <a:gdLst>
              <a:gd name="T0" fmla="*/ 0 w 1989"/>
              <a:gd name="T1" fmla="*/ 3171825 h 1998"/>
              <a:gd name="T2" fmla="*/ 3157538 w 1989"/>
              <a:gd name="T3" fmla="*/ 0 h 1998"/>
              <a:gd name="T4" fmla="*/ 0 60000 65536"/>
              <a:gd name="T5" fmla="*/ 0 60000 65536"/>
              <a:gd name="T6" fmla="*/ 0 w 1989"/>
              <a:gd name="T7" fmla="*/ 0 h 1998"/>
              <a:gd name="T8" fmla="*/ 1989 w 1989"/>
              <a:gd name="T9" fmla="*/ 1998 h 199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989" h="1998">
                <a:moveTo>
                  <a:pt x="0" y="1998"/>
                </a:moveTo>
                <a:lnTo>
                  <a:pt x="1989" y="0"/>
                </a:lnTo>
              </a:path>
            </a:pathLst>
          </a:custGeom>
          <a:noFill/>
          <a:ln w="28575" cmpd="sng">
            <a:solidFill>
              <a:schemeClr val="accent2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487" name="Group 494">
            <a:extLst>
              <a:ext uri="{FF2B5EF4-FFF2-40B4-BE49-F238E27FC236}">
                <a16:creationId xmlns:a16="http://schemas.microsoft.com/office/drawing/2014/main" id="{3E6E57C4-CB64-4537-A9C8-4E4A18EF3B76}"/>
              </a:ext>
            </a:extLst>
          </p:cNvPr>
          <p:cNvGrpSpPr>
            <a:grpSpLocks/>
          </p:cNvGrpSpPr>
          <p:nvPr/>
        </p:nvGrpSpPr>
        <p:grpSpPr bwMode="auto">
          <a:xfrm>
            <a:off x="6476385" y="1445623"/>
            <a:ext cx="1371600" cy="1109663"/>
            <a:chOff x="2123" y="755"/>
            <a:chExt cx="864" cy="699"/>
          </a:xfrm>
        </p:grpSpPr>
        <p:sp>
          <p:nvSpPr>
            <p:cNvPr id="488" name="Text Box 492">
              <a:extLst>
                <a:ext uri="{FF2B5EF4-FFF2-40B4-BE49-F238E27FC236}">
                  <a16:creationId xmlns:a16="http://schemas.microsoft.com/office/drawing/2014/main" id="{C23E4582-0BBA-4AAC-A5E0-FE4ADAAE6C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3" y="755"/>
              <a:ext cx="864" cy="491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8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Solutions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GB" altLang="en-US" sz="18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x = 7, y = 6</a:t>
              </a:r>
            </a:p>
          </p:txBody>
        </p:sp>
        <p:sp>
          <p:nvSpPr>
            <p:cNvPr id="489" name="Line 493">
              <a:extLst>
                <a:ext uri="{FF2B5EF4-FFF2-40B4-BE49-F238E27FC236}">
                  <a16:creationId xmlns:a16="http://schemas.microsoft.com/office/drawing/2014/main" id="{70DB042C-7C49-4507-841C-48AEB3DB08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57" y="1220"/>
              <a:ext cx="306" cy="23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90" name="Text Box 495">
            <a:extLst>
              <a:ext uri="{FF2B5EF4-FFF2-40B4-BE49-F238E27FC236}">
                <a16:creationId xmlns:a16="http://schemas.microsoft.com/office/drawing/2014/main" id="{3D2C8F5D-2A9D-49F8-9DA9-5BAD5D148E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23403" y="2527757"/>
            <a:ext cx="800100" cy="3667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800" dirty="0">
                <a:latin typeface="Comic Sans MS" panose="030F0702030302020204" pitchFamily="66" charset="0"/>
              </a:rPr>
              <a:t>(7,6)</a:t>
            </a:r>
          </a:p>
        </p:txBody>
      </p:sp>
      <p:grpSp>
        <p:nvGrpSpPr>
          <p:cNvPr id="509" name="Group 6">
            <a:extLst>
              <a:ext uri="{FF2B5EF4-FFF2-40B4-BE49-F238E27FC236}">
                <a16:creationId xmlns:a16="http://schemas.microsoft.com/office/drawing/2014/main" id="{175B0DB6-A34B-4ABE-8694-EAE06FD5765D}"/>
              </a:ext>
            </a:extLst>
          </p:cNvPr>
          <p:cNvGrpSpPr>
            <a:grpSpLocks/>
          </p:cNvGrpSpPr>
          <p:nvPr/>
        </p:nvGrpSpPr>
        <p:grpSpPr bwMode="auto">
          <a:xfrm>
            <a:off x="189885" y="1226656"/>
            <a:ext cx="3336986" cy="1258121"/>
            <a:chOff x="1594" y="1289"/>
            <a:chExt cx="3531" cy="519"/>
          </a:xfrm>
        </p:grpSpPr>
        <p:sp>
          <p:nvSpPr>
            <p:cNvPr id="510" name="Rectangle 7">
              <a:extLst>
                <a:ext uri="{FF2B5EF4-FFF2-40B4-BE49-F238E27FC236}">
                  <a16:creationId xmlns:a16="http://schemas.microsoft.com/office/drawing/2014/main" id="{AD9AF7BC-C229-472C-B8A1-12B0D5294A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4" y="1289"/>
              <a:ext cx="3531" cy="51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 sz="2400">
                <a:latin typeface="Comic Sans MS" panose="030F0702030302020204" pitchFamily="66" charset="0"/>
              </a:endParaRPr>
            </a:p>
          </p:txBody>
        </p:sp>
        <p:sp>
          <p:nvSpPr>
            <p:cNvPr id="511" name="Text Box 8">
              <a:extLst>
                <a:ext uri="{FF2B5EF4-FFF2-40B4-BE49-F238E27FC236}">
                  <a16:creationId xmlns:a16="http://schemas.microsoft.com/office/drawing/2014/main" id="{49CE009A-6708-44D2-A468-28FDE03DB8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9" y="1298"/>
              <a:ext cx="3336" cy="495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sz="2400" dirty="0">
                  <a:latin typeface="Comic Sans MS" panose="030F0702030302020204" pitchFamily="66" charset="0"/>
                </a:rPr>
                <a:t>Graph the straight line with 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equation </a:t>
              </a:r>
            </a:p>
            <a:p>
              <a:r>
                <a:rPr lang="en-GB" sz="2400" i="1" dirty="0">
                  <a:latin typeface="Comic Sans MS" panose="030F0702030302020204" pitchFamily="66" charset="0"/>
                </a:rPr>
                <a:t>x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 </a:t>
              </a:r>
              <a:r>
                <a:rPr lang="en-GB" dirty="0">
                  <a:latin typeface="Comic Sans MS" panose="030F0702030302020204" pitchFamily="66" charset="0"/>
                </a:rPr>
                <a:t>-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 </a:t>
              </a:r>
              <a:r>
                <a:rPr lang="en-GB" sz="2400" i="1" dirty="0">
                  <a:latin typeface="Comic Sans MS" panose="030F0702030302020204" pitchFamily="66" charset="0"/>
                </a:rPr>
                <a:t>y </a:t>
              </a:r>
              <a:r>
                <a:rPr lang="en-GB" sz="2400" dirty="0">
                  <a:latin typeface="Comic Sans MS" panose="030F0702030302020204" pitchFamily="66" charset="0"/>
                </a:rPr>
                <a:t>= 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1.</a:t>
              </a:r>
            </a:p>
          </p:txBody>
        </p:sp>
      </p:grpSp>
      <p:sp>
        <p:nvSpPr>
          <p:cNvPr id="513" name="31 Rectángulo">
            <a:extLst>
              <a:ext uri="{FF2B5EF4-FFF2-40B4-BE49-F238E27FC236}">
                <a16:creationId xmlns:a16="http://schemas.microsoft.com/office/drawing/2014/main" id="{850F81E7-B64D-41DD-8D9A-2407659EE468}"/>
              </a:ext>
            </a:extLst>
          </p:cNvPr>
          <p:cNvSpPr/>
          <p:nvPr/>
        </p:nvSpPr>
        <p:spPr>
          <a:xfrm>
            <a:off x="241575" y="3887737"/>
            <a:ext cx="32189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The y-intercept is found by letting x = 0</a:t>
            </a:r>
          </a:p>
        </p:txBody>
      </p:sp>
      <p:sp>
        <p:nvSpPr>
          <p:cNvPr id="514" name="Text Box 10">
            <a:extLst>
              <a:ext uri="{FF2B5EF4-FFF2-40B4-BE49-F238E27FC236}">
                <a16:creationId xmlns:a16="http://schemas.microsoft.com/office/drawing/2014/main" id="{D6FAF192-F6F2-4F3C-BB28-DE3B8891C0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409" y="4922649"/>
            <a:ext cx="13644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i="1" dirty="0">
                <a:latin typeface="Comic Sans MS" panose="030F0702030302020204" pitchFamily="66" charset="0"/>
              </a:rPr>
              <a:t>x</a:t>
            </a:r>
            <a:r>
              <a:rPr lang="en-GB" sz="2400" dirty="0">
                <a:latin typeface="Comic Sans MS" panose="030F0702030302020204" pitchFamily="66" charset="0"/>
              </a:rPr>
              <a:t> - </a:t>
            </a:r>
            <a:r>
              <a:rPr lang="en-GB" sz="2400" i="1" dirty="0">
                <a:latin typeface="Comic Sans MS" panose="030F0702030302020204" pitchFamily="66" charset="0"/>
              </a:rPr>
              <a:t>y</a:t>
            </a:r>
            <a:r>
              <a:rPr lang="en-GB" sz="2400" dirty="0">
                <a:latin typeface="Comic Sans MS" panose="030F0702030302020204" pitchFamily="66" charset="0"/>
              </a:rPr>
              <a:t> = 1</a:t>
            </a:r>
          </a:p>
        </p:txBody>
      </p:sp>
      <p:pic>
        <p:nvPicPr>
          <p:cNvPr id="515" name="Picture 514">
            <a:extLst>
              <a:ext uri="{FF2B5EF4-FFF2-40B4-BE49-F238E27FC236}">
                <a16:creationId xmlns:a16="http://schemas.microsoft.com/office/drawing/2014/main" id="{CBE0E469-7145-48FC-B940-6276C198466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1"/>
          <a:stretch/>
        </p:blipFill>
        <p:spPr>
          <a:xfrm>
            <a:off x="382728" y="4882242"/>
            <a:ext cx="2379456" cy="2266504"/>
          </a:xfrm>
          <a:prstGeom prst="rect">
            <a:avLst/>
          </a:prstGeom>
        </p:spPr>
      </p:pic>
      <p:sp>
        <p:nvSpPr>
          <p:cNvPr id="516" name="21 Rectángulo">
            <a:extLst>
              <a:ext uri="{FF2B5EF4-FFF2-40B4-BE49-F238E27FC236}">
                <a16:creationId xmlns:a16="http://schemas.microsoft.com/office/drawing/2014/main" id="{64E18443-BFF6-4D80-8336-313AAECC01CF}"/>
              </a:ext>
            </a:extLst>
          </p:cNvPr>
          <p:cNvSpPr/>
          <p:nvPr/>
        </p:nvSpPr>
        <p:spPr>
          <a:xfrm>
            <a:off x="269071" y="5753022"/>
            <a:ext cx="32367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The x-intercept is (0, -1).</a:t>
            </a:r>
          </a:p>
        </p:txBody>
      </p:sp>
      <p:sp>
        <p:nvSpPr>
          <p:cNvPr id="517" name="Text Box 19">
            <a:extLst>
              <a:ext uri="{FF2B5EF4-FFF2-40B4-BE49-F238E27FC236}">
                <a16:creationId xmlns:a16="http://schemas.microsoft.com/office/drawing/2014/main" id="{443A86D2-B455-4D56-8B06-95C8C4A508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2" y="4558905"/>
            <a:ext cx="218040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omic Sans MS" panose="030F0702030302020204" pitchFamily="66" charset="0"/>
              </a:rPr>
              <a:t>Cover up method</a:t>
            </a:r>
          </a:p>
        </p:txBody>
      </p:sp>
      <p:sp>
        <p:nvSpPr>
          <p:cNvPr id="519" name="Text Box 10">
            <a:extLst>
              <a:ext uri="{FF2B5EF4-FFF2-40B4-BE49-F238E27FC236}">
                <a16:creationId xmlns:a16="http://schemas.microsoft.com/office/drawing/2014/main" id="{0DE1FDDB-77C9-46B3-83C0-096CA94B67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1527" y="5400511"/>
            <a:ext cx="9509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i="1" dirty="0">
                <a:latin typeface="Comic Sans MS" panose="030F0702030302020204" pitchFamily="66" charset="0"/>
              </a:rPr>
              <a:t>y</a:t>
            </a:r>
            <a:r>
              <a:rPr lang="en-GB" sz="2400" dirty="0">
                <a:latin typeface="Comic Sans MS" panose="030F0702030302020204" pitchFamily="66" charset="0"/>
              </a:rPr>
              <a:t> = -1</a:t>
            </a:r>
          </a:p>
        </p:txBody>
      </p:sp>
    </p:spTree>
    <p:extLst>
      <p:ext uri="{BB962C8B-B14F-4D97-AF65-F5344CB8AC3E}">
        <p14:creationId xmlns:p14="http://schemas.microsoft.com/office/powerpoint/2010/main" val="8200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0" grpId="0"/>
      <p:bldP spid="513" grpId="0"/>
      <p:bldP spid="514" grpId="0"/>
      <p:bldP spid="516" grpId="0"/>
      <p:bldP spid="517" grpId="0"/>
      <p:bldP spid="5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Text Box 9">
            <a:extLst>
              <a:ext uri="{FF2B5EF4-FFF2-40B4-BE49-F238E27FC236}">
                <a16:creationId xmlns:a16="http://schemas.microsoft.com/office/drawing/2014/main" id="{9A41D1D1-931D-4918-9E27-10C241154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038" y="2570545"/>
            <a:ext cx="321891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The easiest way to graph lines given in </a:t>
            </a:r>
            <a:r>
              <a:rPr lang="en-GB" sz="2000" b="1" dirty="0">
                <a:solidFill>
                  <a:srgbClr val="FF6600"/>
                </a:solidFill>
                <a:latin typeface="Comic Sans MS" panose="030F0702030302020204" pitchFamily="66" charset="0"/>
              </a:rPr>
              <a:t>gradient-intercept form </a:t>
            </a:r>
            <a:r>
              <a:rPr lang="en-GB" sz="2000" dirty="0">
                <a:latin typeface="Comic Sans MS" panose="030F0702030302020204" pitchFamily="66" charset="0"/>
              </a:rPr>
              <a:t>is to use the y-intercept and the gradient</a:t>
            </a:r>
          </a:p>
        </p:txBody>
      </p:sp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24E6E5-D104-4361-B164-91C350284AF4}"/>
              </a:ext>
            </a:extLst>
          </p:cNvPr>
          <p:cNvSpPr txBox="1"/>
          <p:nvPr/>
        </p:nvSpPr>
        <p:spPr>
          <a:xfrm>
            <a:off x="110947" y="105506"/>
            <a:ext cx="79315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altLang="en-US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Graphical Solution of Simultaneous Equations</a:t>
            </a:r>
          </a:p>
        </p:txBody>
      </p:sp>
      <p:grpSp>
        <p:nvGrpSpPr>
          <p:cNvPr id="6" name="Group 2">
            <a:extLst>
              <a:ext uri="{FF2B5EF4-FFF2-40B4-BE49-F238E27FC236}">
                <a16:creationId xmlns:a16="http://schemas.microsoft.com/office/drawing/2014/main" id="{38BA3697-174F-47FA-83C4-E0ACCF9BBA50}"/>
              </a:ext>
            </a:extLst>
          </p:cNvPr>
          <p:cNvGrpSpPr>
            <a:grpSpLocks/>
          </p:cNvGrpSpPr>
          <p:nvPr/>
        </p:nvGrpSpPr>
        <p:grpSpPr bwMode="auto">
          <a:xfrm>
            <a:off x="3375203" y="1200608"/>
            <a:ext cx="5657850" cy="5565776"/>
            <a:chOff x="1064" y="368"/>
            <a:chExt cx="3564" cy="3506"/>
          </a:xfrm>
        </p:grpSpPr>
        <p:grpSp>
          <p:nvGrpSpPr>
            <p:cNvPr id="7" name="Group 3">
              <a:extLst>
                <a:ext uri="{FF2B5EF4-FFF2-40B4-BE49-F238E27FC236}">
                  <a16:creationId xmlns:a16="http://schemas.microsoft.com/office/drawing/2014/main" id="{588BC7E9-8554-49F3-BE52-C82DDCC4A22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1244" y="616"/>
              <a:chExt cx="3140" cy="3140"/>
            </a:xfrm>
          </p:grpSpPr>
          <p:grpSp>
            <p:nvGrpSpPr>
              <p:cNvPr id="54" name="Group 4">
                <a:extLst>
                  <a:ext uri="{FF2B5EF4-FFF2-40B4-BE49-F238E27FC236}">
                    <a16:creationId xmlns:a16="http://schemas.microsoft.com/office/drawing/2014/main" id="{F9012A07-4270-411B-A0DC-ED69A96BFF0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57" name="Rectangle 5">
                  <a:extLst>
                    <a:ext uri="{FF2B5EF4-FFF2-40B4-BE49-F238E27FC236}">
                      <a16:creationId xmlns:a16="http://schemas.microsoft.com/office/drawing/2014/main" id="{56535FD5-E0C0-4493-8D3F-6BE1BDBCC3B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8" name="Rectangle 6">
                  <a:extLst>
                    <a:ext uri="{FF2B5EF4-FFF2-40B4-BE49-F238E27FC236}">
                      <a16:creationId xmlns:a16="http://schemas.microsoft.com/office/drawing/2014/main" id="{604D507E-4835-44C0-A2E7-764D8110025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" name="Rectangle 7">
                  <a:extLst>
                    <a:ext uri="{FF2B5EF4-FFF2-40B4-BE49-F238E27FC236}">
                      <a16:creationId xmlns:a16="http://schemas.microsoft.com/office/drawing/2014/main" id="{369EC289-596D-4124-9EF0-9D8DF10C98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0" name="Rectangle 8">
                  <a:extLst>
                    <a:ext uri="{FF2B5EF4-FFF2-40B4-BE49-F238E27FC236}">
                      <a16:creationId xmlns:a16="http://schemas.microsoft.com/office/drawing/2014/main" id="{0C7589A0-1C4B-4535-870F-C74F9119464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1" name="Rectangle 9">
                  <a:extLst>
                    <a:ext uri="{FF2B5EF4-FFF2-40B4-BE49-F238E27FC236}">
                      <a16:creationId xmlns:a16="http://schemas.microsoft.com/office/drawing/2014/main" id="{C2A8D906-3C74-468C-A4CC-BF6F0B9795F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2" name="Rectangle 10">
                  <a:extLst>
                    <a:ext uri="{FF2B5EF4-FFF2-40B4-BE49-F238E27FC236}">
                      <a16:creationId xmlns:a16="http://schemas.microsoft.com/office/drawing/2014/main" id="{F455BB35-488A-42BA-B388-0F5E2D0C19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3" name="Rectangle 11">
                  <a:extLst>
                    <a:ext uri="{FF2B5EF4-FFF2-40B4-BE49-F238E27FC236}">
                      <a16:creationId xmlns:a16="http://schemas.microsoft.com/office/drawing/2014/main" id="{A4AA34C1-2887-414A-9CBF-2C8E0C893F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4" name="Rectangle 12">
                  <a:extLst>
                    <a:ext uri="{FF2B5EF4-FFF2-40B4-BE49-F238E27FC236}">
                      <a16:creationId xmlns:a16="http://schemas.microsoft.com/office/drawing/2014/main" id="{68F9B744-AB10-4F3E-BC6C-0D23B1D317A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5" name="Rectangle 13">
                  <a:extLst>
                    <a:ext uri="{FF2B5EF4-FFF2-40B4-BE49-F238E27FC236}">
                      <a16:creationId xmlns:a16="http://schemas.microsoft.com/office/drawing/2014/main" id="{B375D51E-6F40-485D-B2AC-B85AB5F6E0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6" name="Rectangle 14">
                  <a:extLst>
                    <a:ext uri="{FF2B5EF4-FFF2-40B4-BE49-F238E27FC236}">
                      <a16:creationId xmlns:a16="http://schemas.microsoft.com/office/drawing/2014/main" id="{AE2C62FE-0030-4749-B4C9-6E8A13B2EEF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7" name="Rectangle 15">
                  <a:extLst>
                    <a:ext uri="{FF2B5EF4-FFF2-40B4-BE49-F238E27FC236}">
                      <a16:creationId xmlns:a16="http://schemas.microsoft.com/office/drawing/2014/main" id="{D80C0D2D-6B09-4A0F-B4BA-528413D775F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8" name="Rectangle 16">
                  <a:extLst>
                    <a:ext uri="{FF2B5EF4-FFF2-40B4-BE49-F238E27FC236}">
                      <a16:creationId xmlns:a16="http://schemas.microsoft.com/office/drawing/2014/main" id="{C600E1DB-AD3E-4298-8611-6106B5F261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9" name="Rectangle 17">
                  <a:extLst>
                    <a:ext uri="{FF2B5EF4-FFF2-40B4-BE49-F238E27FC236}">
                      <a16:creationId xmlns:a16="http://schemas.microsoft.com/office/drawing/2014/main" id="{03812A74-991C-4BBE-BE4B-7D3DF7449C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0" name="Rectangle 18">
                  <a:extLst>
                    <a:ext uri="{FF2B5EF4-FFF2-40B4-BE49-F238E27FC236}">
                      <a16:creationId xmlns:a16="http://schemas.microsoft.com/office/drawing/2014/main" id="{EC815D01-FC79-4206-9B94-DE2E698C34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1" name="Rectangle 19">
                  <a:extLst>
                    <a:ext uri="{FF2B5EF4-FFF2-40B4-BE49-F238E27FC236}">
                      <a16:creationId xmlns:a16="http://schemas.microsoft.com/office/drawing/2014/main" id="{54E4120B-09DE-4C91-9889-1055779428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2" name="Rectangle 20">
                  <a:extLst>
                    <a:ext uri="{FF2B5EF4-FFF2-40B4-BE49-F238E27FC236}">
                      <a16:creationId xmlns:a16="http://schemas.microsoft.com/office/drawing/2014/main" id="{F82B9E25-756C-4081-A71D-9E82BCF6B8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3" name="Rectangle 21">
                  <a:extLst>
                    <a:ext uri="{FF2B5EF4-FFF2-40B4-BE49-F238E27FC236}">
                      <a16:creationId xmlns:a16="http://schemas.microsoft.com/office/drawing/2014/main" id="{EA90D357-B76A-450A-A066-BDA913D784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4" name="Rectangle 22">
                  <a:extLst>
                    <a:ext uri="{FF2B5EF4-FFF2-40B4-BE49-F238E27FC236}">
                      <a16:creationId xmlns:a16="http://schemas.microsoft.com/office/drawing/2014/main" id="{2C738EBA-84DD-4DCE-8539-2A95576FE40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5" name="Rectangle 23">
                  <a:extLst>
                    <a:ext uri="{FF2B5EF4-FFF2-40B4-BE49-F238E27FC236}">
                      <a16:creationId xmlns:a16="http://schemas.microsoft.com/office/drawing/2014/main" id="{2C39AD46-8E8B-42D4-85D6-AE4F0DCBB5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6" name="Rectangle 24">
                  <a:extLst>
                    <a:ext uri="{FF2B5EF4-FFF2-40B4-BE49-F238E27FC236}">
                      <a16:creationId xmlns:a16="http://schemas.microsoft.com/office/drawing/2014/main" id="{8B4CEB09-A203-48DF-B7D7-1A32688BD7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7" name="Rectangle 25">
                  <a:extLst>
                    <a:ext uri="{FF2B5EF4-FFF2-40B4-BE49-F238E27FC236}">
                      <a16:creationId xmlns:a16="http://schemas.microsoft.com/office/drawing/2014/main" id="{1871DBAA-A4C1-43C9-9F74-6884B5F5CD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8" name="Rectangle 26">
                  <a:extLst>
                    <a:ext uri="{FF2B5EF4-FFF2-40B4-BE49-F238E27FC236}">
                      <a16:creationId xmlns:a16="http://schemas.microsoft.com/office/drawing/2014/main" id="{06C5492A-D15B-4683-89A3-65D6315A48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9" name="Rectangle 27">
                  <a:extLst>
                    <a:ext uri="{FF2B5EF4-FFF2-40B4-BE49-F238E27FC236}">
                      <a16:creationId xmlns:a16="http://schemas.microsoft.com/office/drawing/2014/main" id="{8366180C-17C9-4E9F-A615-5CB1DC2A5FA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0" name="Rectangle 28">
                  <a:extLst>
                    <a:ext uri="{FF2B5EF4-FFF2-40B4-BE49-F238E27FC236}">
                      <a16:creationId xmlns:a16="http://schemas.microsoft.com/office/drawing/2014/main" id="{6640E685-0F85-44DB-838E-0AD8F92654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1" name="Rectangle 29">
                  <a:extLst>
                    <a:ext uri="{FF2B5EF4-FFF2-40B4-BE49-F238E27FC236}">
                      <a16:creationId xmlns:a16="http://schemas.microsoft.com/office/drawing/2014/main" id="{BEFE6724-2C5C-4063-828A-DCCCE6483C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2" name="Rectangle 30">
                  <a:extLst>
                    <a:ext uri="{FF2B5EF4-FFF2-40B4-BE49-F238E27FC236}">
                      <a16:creationId xmlns:a16="http://schemas.microsoft.com/office/drawing/2014/main" id="{D0B44CB5-4909-400A-9158-635C38448C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3" name="Rectangle 31">
                  <a:extLst>
                    <a:ext uri="{FF2B5EF4-FFF2-40B4-BE49-F238E27FC236}">
                      <a16:creationId xmlns:a16="http://schemas.microsoft.com/office/drawing/2014/main" id="{E7C7E329-D346-4979-A418-CE0F15C748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4" name="Rectangle 32">
                  <a:extLst>
                    <a:ext uri="{FF2B5EF4-FFF2-40B4-BE49-F238E27FC236}">
                      <a16:creationId xmlns:a16="http://schemas.microsoft.com/office/drawing/2014/main" id="{E79BC220-AAD8-4009-A699-5E9711CF7B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5" name="Rectangle 33">
                  <a:extLst>
                    <a:ext uri="{FF2B5EF4-FFF2-40B4-BE49-F238E27FC236}">
                      <a16:creationId xmlns:a16="http://schemas.microsoft.com/office/drawing/2014/main" id="{11275826-CF4D-405A-B2B7-258D35DB8E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6" name="Rectangle 34">
                  <a:extLst>
                    <a:ext uri="{FF2B5EF4-FFF2-40B4-BE49-F238E27FC236}">
                      <a16:creationId xmlns:a16="http://schemas.microsoft.com/office/drawing/2014/main" id="{54359F26-EF5D-4A05-9B56-8B4AC7051B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7" name="Rectangle 35">
                  <a:extLst>
                    <a:ext uri="{FF2B5EF4-FFF2-40B4-BE49-F238E27FC236}">
                      <a16:creationId xmlns:a16="http://schemas.microsoft.com/office/drawing/2014/main" id="{6A68AB99-7A66-4FAD-A57E-10469E4CBE4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8" name="Rectangle 36">
                  <a:extLst>
                    <a:ext uri="{FF2B5EF4-FFF2-40B4-BE49-F238E27FC236}">
                      <a16:creationId xmlns:a16="http://schemas.microsoft.com/office/drawing/2014/main" id="{D1E83C27-1F5D-4AB8-8F84-FA86B59929F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9" name="Rectangle 37">
                  <a:extLst>
                    <a:ext uri="{FF2B5EF4-FFF2-40B4-BE49-F238E27FC236}">
                      <a16:creationId xmlns:a16="http://schemas.microsoft.com/office/drawing/2014/main" id="{421C94B4-1304-42B5-93C9-78B2318B0C9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0" name="Rectangle 38">
                  <a:extLst>
                    <a:ext uri="{FF2B5EF4-FFF2-40B4-BE49-F238E27FC236}">
                      <a16:creationId xmlns:a16="http://schemas.microsoft.com/office/drawing/2014/main" id="{2A758004-D0F0-46BB-8DD9-D0ACAABFB3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1" name="Rectangle 39">
                  <a:extLst>
                    <a:ext uri="{FF2B5EF4-FFF2-40B4-BE49-F238E27FC236}">
                      <a16:creationId xmlns:a16="http://schemas.microsoft.com/office/drawing/2014/main" id="{87CAF77F-9080-4A4D-A0A7-35711C5CFFD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2" name="Rectangle 40">
                  <a:extLst>
                    <a:ext uri="{FF2B5EF4-FFF2-40B4-BE49-F238E27FC236}">
                      <a16:creationId xmlns:a16="http://schemas.microsoft.com/office/drawing/2014/main" id="{F3C69E67-234D-4C3F-AEBD-62AA4840127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3" name="Rectangle 41">
                  <a:extLst>
                    <a:ext uri="{FF2B5EF4-FFF2-40B4-BE49-F238E27FC236}">
                      <a16:creationId xmlns:a16="http://schemas.microsoft.com/office/drawing/2014/main" id="{1D1E1C4D-3FC7-4C5F-8F7C-DEF9F9F2A7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4" name="Rectangle 42">
                  <a:extLst>
                    <a:ext uri="{FF2B5EF4-FFF2-40B4-BE49-F238E27FC236}">
                      <a16:creationId xmlns:a16="http://schemas.microsoft.com/office/drawing/2014/main" id="{9590FB79-0FB5-4E13-9C02-8E11CC4D15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5" name="Rectangle 43">
                  <a:extLst>
                    <a:ext uri="{FF2B5EF4-FFF2-40B4-BE49-F238E27FC236}">
                      <a16:creationId xmlns:a16="http://schemas.microsoft.com/office/drawing/2014/main" id="{61DADD21-A46D-489E-8C7B-E035F308289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6" name="Rectangle 44">
                  <a:extLst>
                    <a:ext uri="{FF2B5EF4-FFF2-40B4-BE49-F238E27FC236}">
                      <a16:creationId xmlns:a16="http://schemas.microsoft.com/office/drawing/2014/main" id="{D6E0560A-2030-471F-9552-C7178A46F7C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7" name="Rectangle 45">
                  <a:extLst>
                    <a:ext uri="{FF2B5EF4-FFF2-40B4-BE49-F238E27FC236}">
                      <a16:creationId xmlns:a16="http://schemas.microsoft.com/office/drawing/2014/main" id="{4CD30E06-74B9-4D5A-8D5C-0A88D9F123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8" name="Rectangle 46">
                  <a:extLst>
                    <a:ext uri="{FF2B5EF4-FFF2-40B4-BE49-F238E27FC236}">
                      <a16:creationId xmlns:a16="http://schemas.microsoft.com/office/drawing/2014/main" id="{5E31CC96-BFD2-463C-B9AE-28FB7D1492B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9" name="Rectangle 47">
                  <a:extLst>
                    <a:ext uri="{FF2B5EF4-FFF2-40B4-BE49-F238E27FC236}">
                      <a16:creationId xmlns:a16="http://schemas.microsoft.com/office/drawing/2014/main" id="{9B6AA967-D802-4294-93F9-308312F9C7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0" name="Rectangle 48">
                  <a:extLst>
                    <a:ext uri="{FF2B5EF4-FFF2-40B4-BE49-F238E27FC236}">
                      <a16:creationId xmlns:a16="http://schemas.microsoft.com/office/drawing/2014/main" id="{07DE222F-EF40-444B-8B8D-56A089D032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1" name="Rectangle 49">
                  <a:extLst>
                    <a:ext uri="{FF2B5EF4-FFF2-40B4-BE49-F238E27FC236}">
                      <a16:creationId xmlns:a16="http://schemas.microsoft.com/office/drawing/2014/main" id="{95A82951-878C-40B1-AECA-5F22C8DBD3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2" name="Rectangle 50">
                  <a:extLst>
                    <a:ext uri="{FF2B5EF4-FFF2-40B4-BE49-F238E27FC236}">
                      <a16:creationId xmlns:a16="http://schemas.microsoft.com/office/drawing/2014/main" id="{B9BF5072-478A-4A82-8280-4BED296247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3" name="Rectangle 51">
                  <a:extLst>
                    <a:ext uri="{FF2B5EF4-FFF2-40B4-BE49-F238E27FC236}">
                      <a16:creationId xmlns:a16="http://schemas.microsoft.com/office/drawing/2014/main" id="{B3DB82C4-6710-4087-A6A3-7EB1AF14F6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4" name="Rectangle 52">
                  <a:extLst>
                    <a:ext uri="{FF2B5EF4-FFF2-40B4-BE49-F238E27FC236}">
                      <a16:creationId xmlns:a16="http://schemas.microsoft.com/office/drawing/2014/main" id="{F9D858D1-C74E-4514-87B6-6B085753F9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5" name="Rectangle 53">
                  <a:extLst>
                    <a:ext uri="{FF2B5EF4-FFF2-40B4-BE49-F238E27FC236}">
                      <a16:creationId xmlns:a16="http://schemas.microsoft.com/office/drawing/2014/main" id="{D5ED605D-77B6-4927-BE69-A728C79BB4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6" name="Rectangle 54">
                  <a:extLst>
                    <a:ext uri="{FF2B5EF4-FFF2-40B4-BE49-F238E27FC236}">
                      <a16:creationId xmlns:a16="http://schemas.microsoft.com/office/drawing/2014/main" id="{206AB239-31A4-4553-90D4-DAB9B355C7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7" name="Rectangle 55">
                  <a:extLst>
                    <a:ext uri="{FF2B5EF4-FFF2-40B4-BE49-F238E27FC236}">
                      <a16:creationId xmlns:a16="http://schemas.microsoft.com/office/drawing/2014/main" id="{CC440EA5-60C8-4F6E-AB42-7EB50C55DD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8" name="Rectangle 56">
                  <a:extLst>
                    <a:ext uri="{FF2B5EF4-FFF2-40B4-BE49-F238E27FC236}">
                      <a16:creationId xmlns:a16="http://schemas.microsoft.com/office/drawing/2014/main" id="{60340A6E-C322-445F-969C-5709DF79515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9" name="Rectangle 57">
                  <a:extLst>
                    <a:ext uri="{FF2B5EF4-FFF2-40B4-BE49-F238E27FC236}">
                      <a16:creationId xmlns:a16="http://schemas.microsoft.com/office/drawing/2014/main" id="{285CD065-6AC0-4599-940F-E31AA1E9339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0" name="Rectangle 58">
                  <a:extLst>
                    <a:ext uri="{FF2B5EF4-FFF2-40B4-BE49-F238E27FC236}">
                      <a16:creationId xmlns:a16="http://schemas.microsoft.com/office/drawing/2014/main" id="{15E60B51-4A3C-45B2-B80E-1105CB4EC96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1" name="Rectangle 59">
                  <a:extLst>
                    <a:ext uri="{FF2B5EF4-FFF2-40B4-BE49-F238E27FC236}">
                      <a16:creationId xmlns:a16="http://schemas.microsoft.com/office/drawing/2014/main" id="{9B547624-C0EF-4296-BCE1-449906E934B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2" name="Rectangle 60">
                  <a:extLst>
                    <a:ext uri="{FF2B5EF4-FFF2-40B4-BE49-F238E27FC236}">
                      <a16:creationId xmlns:a16="http://schemas.microsoft.com/office/drawing/2014/main" id="{D4531CDD-9218-4D48-B41D-ECF065CF9E4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3" name="Rectangle 61">
                  <a:extLst>
                    <a:ext uri="{FF2B5EF4-FFF2-40B4-BE49-F238E27FC236}">
                      <a16:creationId xmlns:a16="http://schemas.microsoft.com/office/drawing/2014/main" id="{62542D78-9C4A-4C1C-B42C-B78F550380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4" name="Rectangle 62">
                  <a:extLst>
                    <a:ext uri="{FF2B5EF4-FFF2-40B4-BE49-F238E27FC236}">
                      <a16:creationId xmlns:a16="http://schemas.microsoft.com/office/drawing/2014/main" id="{E978D2A4-D3DD-4C33-91E0-B9E873965A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5" name="Rectangle 63">
                  <a:extLst>
                    <a:ext uri="{FF2B5EF4-FFF2-40B4-BE49-F238E27FC236}">
                      <a16:creationId xmlns:a16="http://schemas.microsoft.com/office/drawing/2014/main" id="{E74812E0-DAF8-4ABF-8999-42F3783DB2C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6" name="Rectangle 64">
                  <a:extLst>
                    <a:ext uri="{FF2B5EF4-FFF2-40B4-BE49-F238E27FC236}">
                      <a16:creationId xmlns:a16="http://schemas.microsoft.com/office/drawing/2014/main" id="{C803A2E7-C8CC-4DD6-A259-FB668966709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7" name="Rectangle 65">
                  <a:extLst>
                    <a:ext uri="{FF2B5EF4-FFF2-40B4-BE49-F238E27FC236}">
                      <a16:creationId xmlns:a16="http://schemas.microsoft.com/office/drawing/2014/main" id="{6EC52A19-A1EA-4E91-8AE7-E62819DDB5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8" name="Rectangle 66">
                  <a:extLst>
                    <a:ext uri="{FF2B5EF4-FFF2-40B4-BE49-F238E27FC236}">
                      <a16:creationId xmlns:a16="http://schemas.microsoft.com/office/drawing/2014/main" id="{3CFFFBA3-28D6-44A1-ABA9-3235E71A16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9" name="Rectangle 67">
                  <a:extLst>
                    <a:ext uri="{FF2B5EF4-FFF2-40B4-BE49-F238E27FC236}">
                      <a16:creationId xmlns:a16="http://schemas.microsoft.com/office/drawing/2014/main" id="{0BA5C22A-E128-4ADE-AF65-F277AD762B7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0" name="Rectangle 68">
                  <a:extLst>
                    <a:ext uri="{FF2B5EF4-FFF2-40B4-BE49-F238E27FC236}">
                      <a16:creationId xmlns:a16="http://schemas.microsoft.com/office/drawing/2014/main" id="{4E6B1C23-FC6D-4277-9D14-A8B2322F346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1" name="Rectangle 69">
                  <a:extLst>
                    <a:ext uri="{FF2B5EF4-FFF2-40B4-BE49-F238E27FC236}">
                      <a16:creationId xmlns:a16="http://schemas.microsoft.com/office/drawing/2014/main" id="{EB4F3F0E-E3BA-4D1B-A754-9D4E680EEF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2" name="Rectangle 70">
                  <a:extLst>
                    <a:ext uri="{FF2B5EF4-FFF2-40B4-BE49-F238E27FC236}">
                      <a16:creationId xmlns:a16="http://schemas.microsoft.com/office/drawing/2014/main" id="{31FF53A0-5479-4A2C-8D32-2F3E2F3129A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3" name="Rectangle 71">
                  <a:extLst>
                    <a:ext uri="{FF2B5EF4-FFF2-40B4-BE49-F238E27FC236}">
                      <a16:creationId xmlns:a16="http://schemas.microsoft.com/office/drawing/2014/main" id="{68317503-5445-4503-BD68-B18DFC19CD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4" name="Rectangle 72">
                  <a:extLst>
                    <a:ext uri="{FF2B5EF4-FFF2-40B4-BE49-F238E27FC236}">
                      <a16:creationId xmlns:a16="http://schemas.microsoft.com/office/drawing/2014/main" id="{0A83577B-E47E-4C4C-94A4-41477DF10C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5" name="Rectangle 73">
                  <a:extLst>
                    <a:ext uri="{FF2B5EF4-FFF2-40B4-BE49-F238E27FC236}">
                      <a16:creationId xmlns:a16="http://schemas.microsoft.com/office/drawing/2014/main" id="{60DDC6E9-A51E-4654-AD3F-B57425371A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6" name="Rectangle 74">
                  <a:extLst>
                    <a:ext uri="{FF2B5EF4-FFF2-40B4-BE49-F238E27FC236}">
                      <a16:creationId xmlns:a16="http://schemas.microsoft.com/office/drawing/2014/main" id="{91849E41-DAF1-4D06-9A38-04EAC097CE0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7" name="Rectangle 75">
                  <a:extLst>
                    <a:ext uri="{FF2B5EF4-FFF2-40B4-BE49-F238E27FC236}">
                      <a16:creationId xmlns:a16="http://schemas.microsoft.com/office/drawing/2014/main" id="{7ECB05D1-BB83-48E4-A848-1DEBB21D39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8" name="Rectangle 76">
                  <a:extLst>
                    <a:ext uri="{FF2B5EF4-FFF2-40B4-BE49-F238E27FC236}">
                      <a16:creationId xmlns:a16="http://schemas.microsoft.com/office/drawing/2014/main" id="{E80ED334-C852-4DBD-BC0E-955285F391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9" name="Rectangle 77">
                  <a:extLst>
                    <a:ext uri="{FF2B5EF4-FFF2-40B4-BE49-F238E27FC236}">
                      <a16:creationId xmlns:a16="http://schemas.microsoft.com/office/drawing/2014/main" id="{CCD35442-263A-490A-8321-83E9DD7BDD2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0" name="Rectangle 78">
                  <a:extLst>
                    <a:ext uri="{FF2B5EF4-FFF2-40B4-BE49-F238E27FC236}">
                      <a16:creationId xmlns:a16="http://schemas.microsoft.com/office/drawing/2014/main" id="{18EC1172-1093-4464-9346-F72F1F9FBB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1" name="Rectangle 79">
                  <a:extLst>
                    <a:ext uri="{FF2B5EF4-FFF2-40B4-BE49-F238E27FC236}">
                      <a16:creationId xmlns:a16="http://schemas.microsoft.com/office/drawing/2014/main" id="{0252CFAF-5FAB-495B-9CD7-6CCFA986A68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2" name="Rectangle 80">
                  <a:extLst>
                    <a:ext uri="{FF2B5EF4-FFF2-40B4-BE49-F238E27FC236}">
                      <a16:creationId xmlns:a16="http://schemas.microsoft.com/office/drawing/2014/main" id="{1D004C45-1BD7-4FC7-ADDB-247466CEB0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3" name="Rectangle 81">
                  <a:extLst>
                    <a:ext uri="{FF2B5EF4-FFF2-40B4-BE49-F238E27FC236}">
                      <a16:creationId xmlns:a16="http://schemas.microsoft.com/office/drawing/2014/main" id="{CD007DAA-9778-4593-A784-89E5BE31F02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4" name="Rectangle 82">
                  <a:extLst>
                    <a:ext uri="{FF2B5EF4-FFF2-40B4-BE49-F238E27FC236}">
                      <a16:creationId xmlns:a16="http://schemas.microsoft.com/office/drawing/2014/main" id="{7BA1E985-6DFE-4E44-A0CB-7F0FF0EDF7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5" name="Rectangle 83">
                  <a:extLst>
                    <a:ext uri="{FF2B5EF4-FFF2-40B4-BE49-F238E27FC236}">
                      <a16:creationId xmlns:a16="http://schemas.microsoft.com/office/drawing/2014/main" id="{0DE233DD-4B59-4270-B169-C03BC4E664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6" name="Rectangle 84">
                  <a:extLst>
                    <a:ext uri="{FF2B5EF4-FFF2-40B4-BE49-F238E27FC236}">
                      <a16:creationId xmlns:a16="http://schemas.microsoft.com/office/drawing/2014/main" id="{3950DF59-2E54-4282-9324-6A1D82699C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7" name="Rectangle 85">
                  <a:extLst>
                    <a:ext uri="{FF2B5EF4-FFF2-40B4-BE49-F238E27FC236}">
                      <a16:creationId xmlns:a16="http://schemas.microsoft.com/office/drawing/2014/main" id="{95737861-934D-4C7A-ADA9-57B70B7FEF2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8" name="Rectangle 86">
                  <a:extLst>
                    <a:ext uri="{FF2B5EF4-FFF2-40B4-BE49-F238E27FC236}">
                      <a16:creationId xmlns:a16="http://schemas.microsoft.com/office/drawing/2014/main" id="{21767CA7-716B-4C27-8153-6747ED84ED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9" name="Rectangle 87">
                  <a:extLst>
                    <a:ext uri="{FF2B5EF4-FFF2-40B4-BE49-F238E27FC236}">
                      <a16:creationId xmlns:a16="http://schemas.microsoft.com/office/drawing/2014/main" id="{93A277A7-DD99-47AE-9514-B2592916718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0" name="Rectangle 88">
                  <a:extLst>
                    <a:ext uri="{FF2B5EF4-FFF2-40B4-BE49-F238E27FC236}">
                      <a16:creationId xmlns:a16="http://schemas.microsoft.com/office/drawing/2014/main" id="{06A59D04-03C4-4AD0-972B-367745F2FE0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1" name="Rectangle 89">
                  <a:extLst>
                    <a:ext uri="{FF2B5EF4-FFF2-40B4-BE49-F238E27FC236}">
                      <a16:creationId xmlns:a16="http://schemas.microsoft.com/office/drawing/2014/main" id="{4F4815D1-6729-4B2A-8BA3-11A63F8B04F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2" name="Rectangle 90">
                  <a:extLst>
                    <a:ext uri="{FF2B5EF4-FFF2-40B4-BE49-F238E27FC236}">
                      <a16:creationId xmlns:a16="http://schemas.microsoft.com/office/drawing/2014/main" id="{EF9A984F-D01D-4E5F-901A-C72A6EB573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3" name="Rectangle 91">
                  <a:extLst>
                    <a:ext uri="{FF2B5EF4-FFF2-40B4-BE49-F238E27FC236}">
                      <a16:creationId xmlns:a16="http://schemas.microsoft.com/office/drawing/2014/main" id="{E5F7A462-B4E3-40A5-9009-60711002D6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4" name="Rectangle 92">
                  <a:extLst>
                    <a:ext uri="{FF2B5EF4-FFF2-40B4-BE49-F238E27FC236}">
                      <a16:creationId xmlns:a16="http://schemas.microsoft.com/office/drawing/2014/main" id="{D02C8D51-ABB4-4700-A7C3-268B52F3363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5" name="Rectangle 93">
                  <a:extLst>
                    <a:ext uri="{FF2B5EF4-FFF2-40B4-BE49-F238E27FC236}">
                      <a16:creationId xmlns:a16="http://schemas.microsoft.com/office/drawing/2014/main" id="{FD2AEC84-5FD8-4B91-BC42-0D17D655BA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6" name="Rectangle 94">
                  <a:extLst>
                    <a:ext uri="{FF2B5EF4-FFF2-40B4-BE49-F238E27FC236}">
                      <a16:creationId xmlns:a16="http://schemas.microsoft.com/office/drawing/2014/main" id="{609FBEE8-DBAE-47EC-9F55-BF6B940A9C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7" name="Rectangle 95">
                  <a:extLst>
                    <a:ext uri="{FF2B5EF4-FFF2-40B4-BE49-F238E27FC236}">
                      <a16:creationId xmlns:a16="http://schemas.microsoft.com/office/drawing/2014/main" id="{3D87E3B6-4D51-4856-A9AE-B6FAEF2552C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8" name="Rectangle 96">
                  <a:extLst>
                    <a:ext uri="{FF2B5EF4-FFF2-40B4-BE49-F238E27FC236}">
                      <a16:creationId xmlns:a16="http://schemas.microsoft.com/office/drawing/2014/main" id="{73668157-C8F8-40BA-B185-165C73F4F2A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9" name="Rectangle 97">
                  <a:extLst>
                    <a:ext uri="{FF2B5EF4-FFF2-40B4-BE49-F238E27FC236}">
                      <a16:creationId xmlns:a16="http://schemas.microsoft.com/office/drawing/2014/main" id="{C9DAD950-40E4-4983-82F2-60EB174C4A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0" name="Rectangle 98">
                  <a:extLst>
                    <a:ext uri="{FF2B5EF4-FFF2-40B4-BE49-F238E27FC236}">
                      <a16:creationId xmlns:a16="http://schemas.microsoft.com/office/drawing/2014/main" id="{760053AE-3D63-4C66-B32A-E014CD1BA03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1" name="Rectangle 99">
                  <a:extLst>
                    <a:ext uri="{FF2B5EF4-FFF2-40B4-BE49-F238E27FC236}">
                      <a16:creationId xmlns:a16="http://schemas.microsoft.com/office/drawing/2014/main" id="{272BC51A-9FD7-4C28-96E7-529384B6179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2" name="Rectangle 100">
                  <a:extLst>
                    <a:ext uri="{FF2B5EF4-FFF2-40B4-BE49-F238E27FC236}">
                      <a16:creationId xmlns:a16="http://schemas.microsoft.com/office/drawing/2014/main" id="{011A0570-62E0-492C-9C38-6AF22410BD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3" name="Rectangle 101">
                  <a:extLst>
                    <a:ext uri="{FF2B5EF4-FFF2-40B4-BE49-F238E27FC236}">
                      <a16:creationId xmlns:a16="http://schemas.microsoft.com/office/drawing/2014/main" id="{FBCC5359-4F07-4F36-ACC5-C9BA0064C7C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4" name="Rectangle 102">
                  <a:extLst>
                    <a:ext uri="{FF2B5EF4-FFF2-40B4-BE49-F238E27FC236}">
                      <a16:creationId xmlns:a16="http://schemas.microsoft.com/office/drawing/2014/main" id="{903FC428-E6E1-4EB5-A8E5-4700C6BF09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5" name="Rectangle 103">
                  <a:extLst>
                    <a:ext uri="{FF2B5EF4-FFF2-40B4-BE49-F238E27FC236}">
                      <a16:creationId xmlns:a16="http://schemas.microsoft.com/office/drawing/2014/main" id="{AAB64BEE-5CC7-4582-B93C-5763A2A602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6" name="Rectangle 104">
                  <a:extLst>
                    <a:ext uri="{FF2B5EF4-FFF2-40B4-BE49-F238E27FC236}">
                      <a16:creationId xmlns:a16="http://schemas.microsoft.com/office/drawing/2014/main" id="{3E2E9B51-62A0-45F2-9C57-F80A8275FF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7" name="Rectangle 105">
                  <a:extLst>
                    <a:ext uri="{FF2B5EF4-FFF2-40B4-BE49-F238E27FC236}">
                      <a16:creationId xmlns:a16="http://schemas.microsoft.com/office/drawing/2014/main" id="{247D9A1D-B05F-4E82-B788-58BDE64E40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8" name="Rectangle 106">
                  <a:extLst>
                    <a:ext uri="{FF2B5EF4-FFF2-40B4-BE49-F238E27FC236}">
                      <a16:creationId xmlns:a16="http://schemas.microsoft.com/office/drawing/2014/main" id="{7198E851-BE06-4C67-AE30-8097A85A112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9" name="Rectangle 107">
                  <a:extLst>
                    <a:ext uri="{FF2B5EF4-FFF2-40B4-BE49-F238E27FC236}">
                      <a16:creationId xmlns:a16="http://schemas.microsoft.com/office/drawing/2014/main" id="{8A9E9DA3-B951-42BA-B4E4-EAD1613AB7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0" name="Rectangle 108">
                  <a:extLst>
                    <a:ext uri="{FF2B5EF4-FFF2-40B4-BE49-F238E27FC236}">
                      <a16:creationId xmlns:a16="http://schemas.microsoft.com/office/drawing/2014/main" id="{EE1F31F9-6F70-45E2-BC08-F4BBAB3C20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1" name="Rectangle 109">
                  <a:extLst>
                    <a:ext uri="{FF2B5EF4-FFF2-40B4-BE49-F238E27FC236}">
                      <a16:creationId xmlns:a16="http://schemas.microsoft.com/office/drawing/2014/main" id="{9125FFDD-1F1B-4034-843A-59838E075E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2" name="Rectangle 110">
                  <a:extLst>
                    <a:ext uri="{FF2B5EF4-FFF2-40B4-BE49-F238E27FC236}">
                      <a16:creationId xmlns:a16="http://schemas.microsoft.com/office/drawing/2014/main" id="{58DF8A9E-2C0A-49AD-AA4E-9A408DE8644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3" name="Rectangle 111">
                  <a:extLst>
                    <a:ext uri="{FF2B5EF4-FFF2-40B4-BE49-F238E27FC236}">
                      <a16:creationId xmlns:a16="http://schemas.microsoft.com/office/drawing/2014/main" id="{04B4FCDA-51DF-4956-B009-3D0B7868E3D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4" name="Rectangle 112">
                  <a:extLst>
                    <a:ext uri="{FF2B5EF4-FFF2-40B4-BE49-F238E27FC236}">
                      <a16:creationId xmlns:a16="http://schemas.microsoft.com/office/drawing/2014/main" id="{7A7CC20B-AEFD-4B5A-A635-0CA61DA74D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5" name="Rectangle 113">
                  <a:extLst>
                    <a:ext uri="{FF2B5EF4-FFF2-40B4-BE49-F238E27FC236}">
                      <a16:creationId xmlns:a16="http://schemas.microsoft.com/office/drawing/2014/main" id="{338F8A71-84D7-4C4E-8297-1BC0147A96D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6" name="Rectangle 114">
                  <a:extLst>
                    <a:ext uri="{FF2B5EF4-FFF2-40B4-BE49-F238E27FC236}">
                      <a16:creationId xmlns:a16="http://schemas.microsoft.com/office/drawing/2014/main" id="{3592B1D1-D0B2-44FE-9D3F-636B3AA574F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7" name="Rectangle 115">
                  <a:extLst>
                    <a:ext uri="{FF2B5EF4-FFF2-40B4-BE49-F238E27FC236}">
                      <a16:creationId xmlns:a16="http://schemas.microsoft.com/office/drawing/2014/main" id="{98226539-A688-43EE-9306-1933CAF3134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8" name="Rectangle 116">
                  <a:extLst>
                    <a:ext uri="{FF2B5EF4-FFF2-40B4-BE49-F238E27FC236}">
                      <a16:creationId xmlns:a16="http://schemas.microsoft.com/office/drawing/2014/main" id="{9DA40196-18AA-4F8C-BB07-2B6687CDC2D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9" name="Rectangle 117">
                  <a:extLst>
                    <a:ext uri="{FF2B5EF4-FFF2-40B4-BE49-F238E27FC236}">
                      <a16:creationId xmlns:a16="http://schemas.microsoft.com/office/drawing/2014/main" id="{77A1A6FC-3811-4BA5-8893-D06A5D6CFCC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0" name="Rectangle 118">
                  <a:extLst>
                    <a:ext uri="{FF2B5EF4-FFF2-40B4-BE49-F238E27FC236}">
                      <a16:creationId xmlns:a16="http://schemas.microsoft.com/office/drawing/2014/main" id="{C0077ECE-0C72-467F-8880-2B5CA49D3A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1" name="Rectangle 119">
                  <a:extLst>
                    <a:ext uri="{FF2B5EF4-FFF2-40B4-BE49-F238E27FC236}">
                      <a16:creationId xmlns:a16="http://schemas.microsoft.com/office/drawing/2014/main" id="{02EEE22B-7A49-480B-AA16-7D52510FC3A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2" name="Rectangle 120">
                  <a:extLst>
                    <a:ext uri="{FF2B5EF4-FFF2-40B4-BE49-F238E27FC236}">
                      <a16:creationId xmlns:a16="http://schemas.microsoft.com/office/drawing/2014/main" id="{B40EB9E6-F4CB-45F0-AD1E-81EF736EF4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3" name="Rectangle 121">
                  <a:extLst>
                    <a:ext uri="{FF2B5EF4-FFF2-40B4-BE49-F238E27FC236}">
                      <a16:creationId xmlns:a16="http://schemas.microsoft.com/office/drawing/2014/main" id="{CB19E547-1802-4798-9542-D82B596993E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4" name="Rectangle 122">
                  <a:extLst>
                    <a:ext uri="{FF2B5EF4-FFF2-40B4-BE49-F238E27FC236}">
                      <a16:creationId xmlns:a16="http://schemas.microsoft.com/office/drawing/2014/main" id="{F522DC77-FA90-4999-9570-C04C2DC3FB8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5" name="Rectangle 123">
                  <a:extLst>
                    <a:ext uri="{FF2B5EF4-FFF2-40B4-BE49-F238E27FC236}">
                      <a16:creationId xmlns:a16="http://schemas.microsoft.com/office/drawing/2014/main" id="{C1227053-EBE8-41EA-ABC5-B1FA99451B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6" name="Rectangle 124">
                  <a:extLst>
                    <a:ext uri="{FF2B5EF4-FFF2-40B4-BE49-F238E27FC236}">
                      <a16:creationId xmlns:a16="http://schemas.microsoft.com/office/drawing/2014/main" id="{C6E4859C-E2BC-48A8-961E-996F9105897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7" name="Rectangle 125">
                  <a:extLst>
                    <a:ext uri="{FF2B5EF4-FFF2-40B4-BE49-F238E27FC236}">
                      <a16:creationId xmlns:a16="http://schemas.microsoft.com/office/drawing/2014/main" id="{2E7C09B6-1CEE-4E69-AC59-039E4298BF6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8" name="Rectangle 126">
                  <a:extLst>
                    <a:ext uri="{FF2B5EF4-FFF2-40B4-BE49-F238E27FC236}">
                      <a16:creationId xmlns:a16="http://schemas.microsoft.com/office/drawing/2014/main" id="{C668A7D9-93AA-49F6-87D0-D234A25A07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9" name="Rectangle 127">
                  <a:extLst>
                    <a:ext uri="{FF2B5EF4-FFF2-40B4-BE49-F238E27FC236}">
                      <a16:creationId xmlns:a16="http://schemas.microsoft.com/office/drawing/2014/main" id="{660E5448-27B6-40D7-A890-9C774516A4F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0" name="Rectangle 128">
                  <a:extLst>
                    <a:ext uri="{FF2B5EF4-FFF2-40B4-BE49-F238E27FC236}">
                      <a16:creationId xmlns:a16="http://schemas.microsoft.com/office/drawing/2014/main" id="{7EAFDDD9-962D-4229-932B-644B3E9B14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1" name="Rectangle 129">
                  <a:extLst>
                    <a:ext uri="{FF2B5EF4-FFF2-40B4-BE49-F238E27FC236}">
                      <a16:creationId xmlns:a16="http://schemas.microsoft.com/office/drawing/2014/main" id="{F7058817-92B8-4260-88B3-3510753FEA2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2" name="Rectangle 130">
                  <a:extLst>
                    <a:ext uri="{FF2B5EF4-FFF2-40B4-BE49-F238E27FC236}">
                      <a16:creationId xmlns:a16="http://schemas.microsoft.com/office/drawing/2014/main" id="{F1DA4E2A-DCD7-41B3-BA16-6F07DADE4A3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3" name="Rectangle 131">
                  <a:extLst>
                    <a:ext uri="{FF2B5EF4-FFF2-40B4-BE49-F238E27FC236}">
                      <a16:creationId xmlns:a16="http://schemas.microsoft.com/office/drawing/2014/main" id="{B71D3C1B-F9D7-48EC-8FAF-C1A1F4EDACC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4" name="Rectangle 132">
                  <a:extLst>
                    <a:ext uri="{FF2B5EF4-FFF2-40B4-BE49-F238E27FC236}">
                      <a16:creationId xmlns:a16="http://schemas.microsoft.com/office/drawing/2014/main" id="{2C46D1D1-A1BF-4DE1-B29B-88F71170F16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5" name="Rectangle 133">
                  <a:extLst>
                    <a:ext uri="{FF2B5EF4-FFF2-40B4-BE49-F238E27FC236}">
                      <a16:creationId xmlns:a16="http://schemas.microsoft.com/office/drawing/2014/main" id="{064C67CD-4EAE-4A17-B985-26C741E7AFA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6" name="Rectangle 134">
                  <a:extLst>
                    <a:ext uri="{FF2B5EF4-FFF2-40B4-BE49-F238E27FC236}">
                      <a16:creationId xmlns:a16="http://schemas.microsoft.com/office/drawing/2014/main" id="{38AF4BF5-4628-4955-8097-9E5EB8679F2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7" name="Rectangle 135">
                  <a:extLst>
                    <a:ext uri="{FF2B5EF4-FFF2-40B4-BE49-F238E27FC236}">
                      <a16:creationId xmlns:a16="http://schemas.microsoft.com/office/drawing/2014/main" id="{6AD18AA5-192F-4831-99C8-EF1D5901FD8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8" name="Rectangle 136">
                  <a:extLst>
                    <a:ext uri="{FF2B5EF4-FFF2-40B4-BE49-F238E27FC236}">
                      <a16:creationId xmlns:a16="http://schemas.microsoft.com/office/drawing/2014/main" id="{960A3791-9717-4A97-A203-98BC0CF249E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9" name="Rectangle 137">
                  <a:extLst>
                    <a:ext uri="{FF2B5EF4-FFF2-40B4-BE49-F238E27FC236}">
                      <a16:creationId xmlns:a16="http://schemas.microsoft.com/office/drawing/2014/main" id="{58DF34E8-E512-497C-B21C-2198FB2C94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0" name="Rectangle 138">
                  <a:extLst>
                    <a:ext uri="{FF2B5EF4-FFF2-40B4-BE49-F238E27FC236}">
                      <a16:creationId xmlns:a16="http://schemas.microsoft.com/office/drawing/2014/main" id="{35EA7555-838E-4C6C-BA33-D2537A0ABD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1" name="Rectangle 139">
                  <a:extLst>
                    <a:ext uri="{FF2B5EF4-FFF2-40B4-BE49-F238E27FC236}">
                      <a16:creationId xmlns:a16="http://schemas.microsoft.com/office/drawing/2014/main" id="{00C79596-5AD5-4617-B249-EE8544F210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2" name="Rectangle 140">
                  <a:extLst>
                    <a:ext uri="{FF2B5EF4-FFF2-40B4-BE49-F238E27FC236}">
                      <a16:creationId xmlns:a16="http://schemas.microsoft.com/office/drawing/2014/main" id="{0A04A6C0-8BC1-44E8-A117-25D0CB3973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3" name="Rectangle 141">
                  <a:extLst>
                    <a:ext uri="{FF2B5EF4-FFF2-40B4-BE49-F238E27FC236}">
                      <a16:creationId xmlns:a16="http://schemas.microsoft.com/office/drawing/2014/main" id="{C71D88AA-C619-4F3C-9CCF-A52A1931C8F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4" name="Rectangle 142">
                  <a:extLst>
                    <a:ext uri="{FF2B5EF4-FFF2-40B4-BE49-F238E27FC236}">
                      <a16:creationId xmlns:a16="http://schemas.microsoft.com/office/drawing/2014/main" id="{C8A640CD-015A-4C1A-9D4B-0D327DA2B2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5" name="Rectangle 143">
                  <a:extLst>
                    <a:ext uri="{FF2B5EF4-FFF2-40B4-BE49-F238E27FC236}">
                      <a16:creationId xmlns:a16="http://schemas.microsoft.com/office/drawing/2014/main" id="{6B9FBB8B-F447-4E68-B20D-61A20C573C1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6" name="Rectangle 144">
                  <a:extLst>
                    <a:ext uri="{FF2B5EF4-FFF2-40B4-BE49-F238E27FC236}">
                      <a16:creationId xmlns:a16="http://schemas.microsoft.com/office/drawing/2014/main" id="{4176B825-CD77-4AA5-81F6-189E6EA2AC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7" name="Rectangle 145">
                  <a:extLst>
                    <a:ext uri="{FF2B5EF4-FFF2-40B4-BE49-F238E27FC236}">
                      <a16:creationId xmlns:a16="http://schemas.microsoft.com/office/drawing/2014/main" id="{2DBA28BE-84C5-4460-9187-202EE3827A9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8" name="Rectangle 146">
                  <a:extLst>
                    <a:ext uri="{FF2B5EF4-FFF2-40B4-BE49-F238E27FC236}">
                      <a16:creationId xmlns:a16="http://schemas.microsoft.com/office/drawing/2014/main" id="{80E7C3FC-9162-4120-BDC2-6705AA8F8A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9" name="Rectangle 147">
                  <a:extLst>
                    <a:ext uri="{FF2B5EF4-FFF2-40B4-BE49-F238E27FC236}">
                      <a16:creationId xmlns:a16="http://schemas.microsoft.com/office/drawing/2014/main" id="{69D86DBD-8229-4BF8-94DA-E838AB692F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0" name="Rectangle 148">
                  <a:extLst>
                    <a:ext uri="{FF2B5EF4-FFF2-40B4-BE49-F238E27FC236}">
                      <a16:creationId xmlns:a16="http://schemas.microsoft.com/office/drawing/2014/main" id="{ED8011BB-E318-41EF-9DFC-BDDFF743BF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1" name="Rectangle 149">
                  <a:extLst>
                    <a:ext uri="{FF2B5EF4-FFF2-40B4-BE49-F238E27FC236}">
                      <a16:creationId xmlns:a16="http://schemas.microsoft.com/office/drawing/2014/main" id="{87E02E7A-0C62-4C8D-8BF8-9EE9BC795C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2" name="Rectangle 150">
                  <a:extLst>
                    <a:ext uri="{FF2B5EF4-FFF2-40B4-BE49-F238E27FC236}">
                      <a16:creationId xmlns:a16="http://schemas.microsoft.com/office/drawing/2014/main" id="{FB088250-9183-48DE-9035-AB1E59858D8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3" name="Rectangle 151">
                  <a:extLst>
                    <a:ext uri="{FF2B5EF4-FFF2-40B4-BE49-F238E27FC236}">
                      <a16:creationId xmlns:a16="http://schemas.microsoft.com/office/drawing/2014/main" id="{2D20E871-B9F1-4C8E-AAD9-B2770FCB455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4" name="Rectangle 152">
                  <a:extLst>
                    <a:ext uri="{FF2B5EF4-FFF2-40B4-BE49-F238E27FC236}">
                      <a16:creationId xmlns:a16="http://schemas.microsoft.com/office/drawing/2014/main" id="{FB6EC506-EC5B-4FD5-9476-ACCD0B9B19C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5" name="Rectangle 153">
                  <a:extLst>
                    <a:ext uri="{FF2B5EF4-FFF2-40B4-BE49-F238E27FC236}">
                      <a16:creationId xmlns:a16="http://schemas.microsoft.com/office/drawing/2014/main" id="{00BBCA56-34B6-48E7-A4FE-8AEBEA34251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6" name="Rectangle 154">
                  <a:extLst>
                    <a:ext uri="{FF2B5EF4-FFF2-40B4-BE49-F238E27FC236}">
                      <a16:creationId xmlns:a16="http://schemas.microsoft.com/office/drawing/2014/main" id="{96108B41-CCA8-4E5E-8F7B-7278E1C26C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7" name="Rectangle 155">
                  <a:extLst>
                    <a:ext uri="{FF2B5EF4-FFF2-40B4-BE49-F238E27FC236}">
                      <a16:creationId xmlns:a16="http://schemas.microsoft.com/office/drawing/2014/main" id="{C67E2AC9-E2E6-4F96-9E78-C7737F2A65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8" name="Rectangle 156">
                  <a:extLst>
                    <a:ext uri="{FF2B5EF4-FFF2-40B4-BE49-F238E27FC236}">
                      <a16:creationId xmlns:a16="http://schemas.microsoft.com/office/drawing/2014/main" id="{B6973B09-76D8-4B42-8F3C-615836F94B2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9" name="Rectangle 157">
                  <a:extLst>
                    <a:ext uri="{FF2B5EF4-FFF2-40B4-BE49-F238E27FC236}">
                      <a16:creationId xmlns:a16="http://schemas.microsoft.com/office/drawing/2014/main" id="{C12C7078-4CC9-42FE-B371-108587D5A5C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0" name="Rectangle 158">
                  <a:extLst>
                    <a:ext uri="{FF2B5EF4-FFF2-40B4-BE49-F238E27FC236}">
                      <a16:creationId xmlns:a16="http://schemas.microsoft.com/office/drawing/2014/main" id="{017BEE76-B5CA-423A-B368-9E84F28468F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1" name="Rectangle 159">
                  <a:extLst>
                    <a:ext uri="{FF2B5EF4-FFF2-40B4-BE49-F238E27FC236}">
                      <a16:creationId xmlns:a16="http://schemas.microsoft.com/office/drawing/2014/main" id="{59C224DD-852A-4FCD-98CA-54BDC06B97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2" name="Rectangle 160">
                  <a:extLst>
                    <a:ext uri="{FF2B5EF4-FFF2-40B4-BE49-F238E27FC236}">
                      <a16:creationId xmlns:a16="http://schemas.microsoft.com/office/drawing/2014/main" id="{B75F3D30-7047-468B-B74D-9DA78F8C93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3" name="Rectangle 161">
                  <a:extLst>
                    <a:ext uri="{FF2B5EF4-FFF2-40B4-BE49-F238E27FC236}">
                      <a16:creationId xmlns:a16="http://schemas.microsoft.com/office/drawing/2014/main" id="{78CE0865-7C20-432C-AF55-9914F318C6F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4" name="Rectangle 162">
                  <a:extLst>
                    <a:ext uri="{FF2B5EF4-FFF2-40B4-BE49-F238E27FC236}">
                      <a16:creationId xmlns:a16="http://schemas.microsoft.com/office/drawing/2014/main" id="{F6B2940F-647E-4FB8-BDA5-CCEF51E8C71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5" name="Rectangle 163">
                  <a:extLst>
                    <a:ext uri="{FF2B5EF4-FFF2-40B4-BE49-F238E27FC236}">
                      <a16:creationId xmlns:a16="http://schemas.microsoft.com/office/drawing/2014/main" id="{61117B30-A5DE-4C9C-A5D3-06F916D7A8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6" name="Rectangle 164">
                  <a:extLst>
                    <a:ext uri="{FF2B5EF4-FFF2-40B4-BE49-F238E27FC236}">
                      <a16:creationId xmlns:a16="http://schemas.microsoft.com/office/drawing/2014/main" id="{D5C9AC90-044E-400C-8A51-15C91ABBCC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7" name="Rectangle 165">
                  <a:extLst>
                    <a:ext uri="{FF2B5EF4-FFF2-40B4-BE49-F238E27FC236}">
                      <a16:creationId xmlns:a16="http://schemas.microsoft.com/office/drawing/2014/main" id="{6C80DAE1-05C5-41FC-A82C-EEECA0EF7A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8" name="Rectangle 166">
                  <a:extLst>
                    <a:ext uri="{FF2B5EF4-FFF2-40B4-BE49-F238E27FC236}">
                      <a16:creationId xmlns:a16="http://schemas.microsoft.com/office/drawing/2014/main" id="{2B165AE0-0A43-4182-A51D-AA77870F91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9" name="Rectangle 167">
                  <a:extLst>
                    <a:ext uri="{FF2B5EF4-FFF2-40B4-BE49-F238E27FC236}">
                      <a16:creationId xmlns:a16="http://schemas.microsoft.com/office/drawing/2014/main" id="{77F7D883-A206-4356-AF9A-12423AD37C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0" name="Rectangle 168">
                  <a:extLst>
                    <a:ext uri="{FF2B5EF4-FFF2-40B4-BE49-F238E27FC236}">
                      <a16:creationId xmlns:a16="http://schemas.microsoft.com/office/drawing/2014/main" id="{200774E0-679A-436F-8D46-401A274F01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1" name="Rectangle 169">
                  <a:extLst>
                    <a:ext uri="{FF2B5EF4-FFF2-40B4-BE49-F238E27FC236}">
                      <a16:creationId xmlns:a16="http://schemas.microsoft.com/office/drawing/2014/main" id="{6A491F93-E3C4-45D2-A82B-1D28D98CA2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2" name="Rectangle 170">
                  <a:extLst>
                    <a:ext uri="{FF2B5EF4-FFF2-40B4-BE49-F238E27FC236}">
                      <a16:creationId xmlns:a16="http://schemas.microsoft.com/office/drawing/2014/main" id="{D40F18E5-39D3-40B9-884C-B43C92FEEBD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3" name="Rectangle 171">
                  <a:extLst>
                    <a:ext uri="{FF2B5EF4-FFF2-40B4-BE49-F238E27FC236}">
                      <a16:creationId xmlns:a16="http://schemas.microsoft.com/office/drawing/2014/main" id="{F33699AA-105E-4326-8D47-3988B1A156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4" name="Rectangle 172">
                  <a:extLst>
                    <a:ext uri="{FF2B5EF4-FFF2-40B4-BE49-F238E27FC236}">
                      <a16:creationId xmlns:a16="http://schemas.microsoft.com/office/drawing/2014/main" id="{5812119A-338E-4892-874D-7D1CBFD72FE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" name="Rectangle 173">
                  <a:extLst>
                    <a:ext uri="{FF2B5EF4-FFF2-40B4-BE49-F238E27FC236}">
                      <a16:creationId xmlns:a16="http://schemas.microsoft.com/office/drawing/2014/main" id="{D27B4046-D3C4-4FF2-876E-F31868B1B01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" name="Rectangle 174">
                  <a:extLst>
                    <a:ext uri="{FF2B5EF4-FFF2-40B4-BE49-F238E27FC236}">
                      <a16:creationId xmlns:a16="http://schemas.microsoft.com/office/drawing/2014/main" id="{B4809E2E-7622-4815-B3BC-ED2DECDC812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7" name="Rectangle 175">
                  <a:extLst>
                    <a:ext uri="{FF2B5EF4-FFF2-40B4-BE49-F238E27FC236}">
                      <a16:creationId xmlns:a16="http://schemas.microsoft.com/office/drawing/2014/main" id="{5350E6A9-FB00-4EC3-ADE8-61E18B873B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8" name="Rectangle 176">
                  <a:extLst>
                    <a:ext uri="{FF2B5EF4-FFF2-40B4-BE49-F238E27FC236}">
                      <a16:creationId xmlns:a16="http://schemas.microsoft.com/office/drawing/2014/main" id="{ABCC9EA6-7B92-427E-B0C5-61119BD6BE8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9" name="Rectangle 177">
                  <a:extLst>
                    <a:ext uri="{FF2B5EF4-FFF2-40B4-BE49-F238E27FC236}">
                      <a16:creationId xmlns:a16="http://schemas.microsoft.com/office/drawing/2014/main" id="{2B6DF6E4-6AAE-41C1-AF74-4389425AAA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0" name="Rectangle 178">
                  <a:extLst>
                    <a:ext uri="{FF2B5EF4-FFF2-40B4-BE49-F238E27FC236}">
                      <a16:creationId xmlns:a16="http://schemas.microsoft.com/office/drawing/2014/main" id="{639D4EE2-46C1-47C1-9B98-0112798449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1" name="Rectangle 179">
                  <a:extLst>
                    <a:ext uri="{FF2B5EF4-FFF2-40B4-BE49-F238E27FC236}">
                      <a16:creationId xmlns:a16="http://schemas.microsoft.com/office/drawing/2014/main" id="{D2FCE7C3-FF16-4BD8-B2F4-2A24A3A7AA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2" name="Rectangle 180">
                  <a:extLst>
                    <a:ext uri="{FF2B5EF4-FFF2-40B4-BE49-F238E27FC236}">
                      <a16:creationId xmlns:a16="http://schemas.microsoft.com/office/drawing/2014/main" id="{28484ABD-0F6F-4CF9-9FD4-506C2867CC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3" name="Rectangle 181">
                  <a:extLst>
                    <a:ext uri="{FF2B5EF4-FFF2-40B4-BE49-F238E27FC236}">
                      <a16:creationId xmlns:a16="http://schemas.microsoft.com/office/drawing/2014/main" id="{3E7C2031-9950-4DA5-9348-1B867B3DC34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4" name="Rectangle 182">
                  <a:extLst>
                    <a:ext uri="{FF2B5EF4-FFF2-40B4-BE49-F238E27FC236}">
                      <a16:creationId xmlns:a16="http://schemas.microsoft.com/office/drawing/2014/main" id="{FA063EB3-1B76-43AB-864D-DA02918A63F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" name="Rectangle 183">
                  <a:extLst>
                    <a:ext uri="{FF2B5EF4-FFF2-40B4-BE49-F238E27FC236}">
                      <a16:creationId xmlns:a16="http://schemas.microsoft.com/office/drawing/2014/main" id="{B8CA8060-D7BD-461D-8D85-E8C20C6F59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6" name="Rectangle 184">
                  <a:extLst>
                    <a:ext uri="{FF2B5EF4-FFF2-40B4-BE49-F238E27FC236}">
                      <a16:creationId xmlns:a16="http://schemas.microsoft.com/office/drawing/2014/main" id="{DD411826-CED2-4CC3-B4B9-5DABF2C0B55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7" name="Rectangle 185">
                  <a:extLst>
                    <a:ext uri="{FF2B5EF4-FFF2-40B4-BE49-F238E27FC236}">
                      <a16:creationId xmlns:a16="http://schemas.microsoft.com/office/drawing/2014/main" id="{4C3621B8-1B43-4F9C-A333-329D3B595B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8" name="Rectangle 186">
                  <a:extLst>
                    <a:ext uri="{FF2B5EF4-FFF2-40B4-BE49-F238E27FC236}">
                      <a16:creationId xmlns:a16="http://schemas.microsoft.com/office/drawing/2014/main" id="{79093EDB-8B0B-4755-96AC-0C7817FA00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9" name="Rectangle 187">
                  <a:extLst>
                    <a:ext uri="{FF2B5EF4-FFF2-40B4-BE49-F238E27FC236}">
                      <a16:creationId xmlns:a16="http://schemas.microsoft.com/office/drawing/2014/main" id="{8EAF9A95-EE25-459C-B83C-5A00E90CFC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0" name="Rectangle 188">
                  <a:extLst>
                    <a:ext uri="{FF2B5EF4-FFF2-40B4-BE49-F238E27FC236}">
                      <a16:creationId xmlns:a16="http://schemas.microsoft.com/office/drawing/2014/main" id="{765E7414-B009-483C-801A-1AB382E4C9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1" name="Rectangle 189">
                  <a:extLst>
                    <a:ext uri="{FF2B5EF4-FFF2-40B4-BE49-F238E27FC236}">
                      <a16:creationId xmlns:a16="http://schemas.microsoft.com/office/drawing/2014/main" id="{4535D999-2ACB-4383-9C5A-686855CC57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2" name="Rectangle 190">
                  <a:extLst>
                    <a:ext uri="{FF2B5EF4-FFF2-40B4-BE49-F238E27FC236}">
                      <a16:creationId xmlns:a16="http://schemas.microsoft.com/office/drawing/2014/main" id="{F1542349-06A9-492B-8B19-F57BC126F2C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3" name="Rectangle 191">
                  <a:extLst>
                    <a:ext uri="{FF2B5EF4-FFF2-40B4-BE49-F238E27FC236}">
                      <a16:creationId xmlns:a16="http://schemas.microsoft.com/office/drawing/2014/main" id="{79015F6B-CD92-47B6-AE20-D88A485456F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4" name="Rectangle 192">
                  <a:extLst>
                    <a:ext uri="{FF2B5EF4-FFF2-40B4-BE49-F238E27FC236}">
                      <a16:creationId xmlns:a16="http://schemas.microsoft.com/office/drawing/2014/main" id="{6F37BEEE-6E81-4E94-AC79-F7E0862F8B5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5" name="Rectangle 193">
                  <a:extLst>
                    <a:ext uri="{FF2B5EF4-FFF2-40B4-BE49-F238E27FC236}">
                      <a16:creationId xmlns:a16="http://schemas.microsoft.com/office/drawing/2014/main" id="{E93297A7-A6A7-4B27-BB7C-9CDF5C5FBF2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6" name="Rectangle 194">
                  <a:extLst>
                    <a:ext uri="{FF2B5EF4-FFF2-40B4-BE49-F238E27FC236}">
                      <a16:creationId xmlns:a16="http://schemas.microsoft.com/office/drawing/2014/main" id="{B9D598A3-7134-44C1-B1E1-8CE7B51611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7" name="Rectangle 195">
                  <a:extLst>
                    <a:ext uri="{FF2B5EF4-FFF2-40B4-BE49-F238E27FC236}">
                      <a16:creationId xmlns:a16="http://schemas.microsoft.com/office/drawing/2014/main" id="{80D31E4E-9633-4168-A1BA-2CE0353DAB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8" name="Rectangle 196">
                  <a:extLst>
                    <a:ext uri="{FF2B5EF4-FFF2-40B4-BE49-F238E27FC236}">
                      <a16:creationId xmlns:a16="http://schemas.microsoft.com/office/drawing/2014/main" id="{E543237B-C77A-44E4-90EA-23152F09FF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9" name="Rectangle 197">
                  <a:extLst>
                    <a:ext uri="{FF2B5EF4-FFF2-40B4-BE49-F238E27FC236}">
                      <a16:creationId xmlns:a16="http://schemas.microsoft.com/office/drawing/2014/main" id="{D168EB8C-8846-4F71-9BFC-36F0199508C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0" name="Rectangle 198">
                  <a:extLst>
                    <a:ext uri="{FF2B5EF4-FFF2-40B4-BE49-F238E27FC236}">
                      <a16:creationId xmlns:a16="http://schemas.microsoft.com/office/drawing/2014/main" id="{300C5D37-173D-4534-9C48-826EC076D25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1" name="Rectangle 199">
                  <a:extLst>
                    <a:ext uri="{FF2B5EF4-FFF2-40B4-BE49-F238E27FC236}">
                      <a16:creationId xmlns:a16="http://schemas.microsoft.com/office/drawing/2014/main" id="{64DE4C82-F8D8-4FF6-A272-E0DAFD6C3D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2" name="Rectangle 200">
                  <a:extLst>
                    <a:ext uri="{FF2B5EF4-FFF2-40B4-BE49-F238E27FC236}">
                      <a16:creationId xmlns:a16="http://schemas.microsoft.com/office/drawing/2014/main" id="{A788E572-D57C-4CB7-81A8-6F0657F9B7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3" name="Rectangle 201">
                  <a:extLst>
                    <a:ext uri="{FF2B5EF4-FFF2-40B4-BE49-F238E27FC236}">
                      <a16:creationId xmlns:a16="http://schemas.microsoft.com/office/drawing/2014/main" id="{E5508F97-9A80-4464-B3CC-63BF5E2C692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4" name="Rectangle 202">
                  <a:extLst>
                    <a:ext uri="{FF2B5EF4-FFF2-40B4-BE49-F238E27FC236}">
                      <a16:creationId xmlns:a16="http://schemas.microsoft.com/office/drawing/2014/main" id="{5D6B50EA-6B82-49ED-8625-9C4372A6C3E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5" name="Rectangle 203">
                  <a:extLst>
                    <a:ext uri="{FF2B5EF4-FFF2-40B4-BE49-F238E27FC236}">
                      <a16:creationId xmlns:a16="http://schemas.microsoft.com/office/drawing/2014/main" id="{83F00635-88E6-4620-9EB4-12CCDEBB79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6" name="Rectangle 204">
                  <a:extLst>
                    <a:ext uri="{FF2B5EF4-FFF2-40B4-BE49-F238E27FC236}">
                      <a16:creationId xmlns:a16="http://schemas.microsoft.com/office/drawing/2014/main" id="{6ECFA96F-7A5D-4BB3-BA98-AAF1DB23BD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7" name="Rectangle 205">
                  <a:extLst>
                    <a:ext uri="{FF2B5EF4-FFF2-40B4-BE49-F238E27FC236}">
                      <a16:creationId xmlns:a16="http://schemas.microsoft.com/office/drawing/2014/main" id="{DCF943EB-C9A0-40C6-A5B7-9DCD11786F4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8" name="Rectangle 206">
                  <a:extLst>
                    <a:ext uri="{FF2B5EF4-FFF2-40B4-BE49-F238E27FC236}">
                      <a16:creationId xmlns:a16="http://schemas.microsoft.com/office/drawing/2014/main" id="{080A133C-2780-44D2-B1B6-925E4274861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9" name="Rectangle 207">
                  <a:extLst>
                    <a:ext uri="{FF2B5EF4-FFF2-40B4-BE49-F238E27FC236}">
                      <a16:creationId xmlns:a16="http://schemas.microsoft.com/office/drawing/2014/main" id="{E2F73CA8-9197-4940-A966-8B44E6A7247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0" name="Rectangle 208">
                  <a:extLst>
                    <a:ext uri="{FF2B5EF4-FFF2-40B4-BE49-F238E27FC236}">
                      <a16:creationId xmlns:a16="http://schemas.microsoft.com/office/drawing/2014/main" id="{67F5B159-FB0C-4FB9-AD3C-A5590FA250A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1" name="Rectangle 209">
                  <a:extLst>
                    <a:ext uri="{FF2B5EF4-FFF2-40B4-BE49-F238E27FC236}">
                      <a16:creationId xmlns:a16="http://schemas.microsoft.com/office/drawing/2014/main" id="{01CDE989-4A7E-486F-8D60-DA437975CC2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2" name="Rectangle 210">
                  <a:extLst>
                    <a:ext uri="{FF2B5EF4-FFF2-40B4-BE49-F238E27FC236}">
                      <a16:creationId xmlns:a16="http://schemas.microsoft.com/office/drawing/2014/main" id="{4189403B-979E-44B9-82EC-363C99776E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3" name="Rectangle 211">
                  <a:extLst>
                    <a:ext uri="{FF2B5EF4-FFF2-40B4-BE49-F238E27FC236}">
                      <a16:creationId xmlns:a16="http://schemas.microsoft.com/office/drawing/2014/main" id="{90D71E57-ACF5-4038-A1BA-0D04B30E49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4" name="Rectangle 212">
                  <a:extLst>
                    <a:ext uri="{FF2B5EF4-FFF2-40B4-BE49-F238E27FC236}">
                      <a16:creationId xmlns:a16="http://schemas.microsoft.com/office/drawing/2014/main" id="{8CBDD665-A62E-4B6C-B587-4360BFF3C8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5" name="Rectangle 213">
                  <a:extLst>
                    <a:ext uri="{FF2B5EF4-FFF2-40B4-BE49-F238E27FC236}">
                      <a16:creationId xmlns:a16="http://schemas.microsoft.com/office/drawing/2014/main" id="{1B56AC6D-2C29-4796-9906-BF884E84F49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6" name="Rectangle 214">
                  <a:extLst>
                    <a:ext uri="{FF2B5EF4-FFF2-40B4-BE49-F238E27FC236}">
                      <a16:creationId xmlns:a16="http://schemas.microsoft.com/office/drawing/2014/main" id="{06F9CBFA-13FE-4CD9-8F2C-A3A1B944407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7" name="Rectangle 215">
                  <a:extLst>
                    <a:ext uri="{FF2B5EF4-FFF2-40B4-BE49-F238E27FC236}">
                      <a16:creationId xmlns:a16="http://schemas.microsoft.com/office/drawing/2014/main" id="{09C3D5F9-ADBC-4505-AF73-669B19B8A3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8" name="Rectangle 216">
                  <a:extLst>
                    <a:ext uri="{FF2B5EF4-FFF2-40B4-BE49-F238E27FC236}">
                      <a16:creationId xmlns:a16="http://schemas.microsoft.com/office/drawing/2014/main" id="{339E4B35-D2B7-4A75-977C-F6B3C2254A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9" name="Rectangle 217">
                  <a:extLst>
                    <a:ext uri="{FF2B5EF4-FFF2-40B4-BE49-F238E27FC236}">
                      <a16:creationId xmlns:a16="http://schemas.microsoft.com/office/drawing/2014/main" id="{6C61702E-0384-431B-B4F8-110438BF7A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0" name="Rectangle 218">
                  <a:extLst>
                    <a:ext uri="{FF2B5EF4-FFF2-40B4-BE49-F238E27FC236}">
                      <a16:creationId xmlns:a16="http://schemas.microsoft.com/office/drawing/2014/main" id="{AE1C6D2B-151F-498D-B378-803A49774D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1" name="Rectangle 219">
                  <a:extLst>
                    <a:ext uri="{FF2B5EF4-FFF2-40B4-BE49-F238E27FC236}">
                      <a16:creationId xmlns:a16="http://schemas.microsoft.com/office/drawing/2014/main" id="{ED172E20-8392-4D54-8C4C-4836C492049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2" name="Rectangle 220">
                  <a:extLst>
                    <a:ext uri="{FF2B5EF4-FFF2-40B4-BE49-F238E27FC236}">
                      <a16:creationId xmlns:a16="http://schemas.microsoft.com/office/drawing/2014/main" id="{5187C6C7-5D90-4E0F-AF7C-E0DC3A06D2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3" name="Rectangle 221">
                  <a:extLst>
                    <a:ext uri="{FF2B5EF4-FFF2-40B4-BE49-F238E27FC236}">
                      <a16:creationId xmlns:a16="http://schemas.microsoft.com/office/drawing/2014/main" id="{D7DD8185-D3BB-4E7F-9516-C1F302F3BF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4" name="Rectangle 222">
                  <a:extLst>
                    <a:ext uri="{FF2B5EF4-FFF2-40B4-BE49-F238E27FC236}">
                      <a16:creationId xmlns:a16="http://schemas.microsoft.com/office/drawing/2014/main" id="{B1B9969A-72B1-42AF-872E-BBEB24F928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5" name="Rectangle 223">
                  <a:extLst>
                    <a:ext uri="{FF2B5EF4-FFF2-40B4-BE49-F238E27FC236}">
                      <a16:creationId xmlns:a16="http://schemas.microsoft.com/office/drawing/2014/main" id="{93113D78-3260-4898-89AC-D3CFC005A6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6" name="Rectangle 224">
                  <a:extLst>
                    <a:ext uri="{FF2B5EF4-FFF2-40B4-BE49-F238E27FC236}">
                      <a16:creationId xmlns:a16="http://schemas.microsoft.com/office/drawing/2014/main" id="{36936CBD-18EC-49DC-B67C-7BEB4D8ED0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7" name="Rectangle 225">
                  <a:extLst>
                    <a:ext uri="{FF2B5EF4-FFF2-40B4-BE49-F238E27FC236}">
                      <a16:creationId xmlns:a16="http://schemas.microsoft.com/office/drawing/2014/main" id="{7655903C-ABC8-44EF-AD0A-9813A0845D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8" name="Rectangle 226">
                  <a:extLst>
                    <a:ext uri="{FF2B5EF4-FFF2-40B4-BE49-F238E27FC236}">
                      <a16:creationId xmlns:a16="http://schemas.microsoft.com/office/drawing/2014/main" id="{12BBFBB8-8733-4FCB-8FD9-46B48ECBE65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9" name="Rectangle 227">
                  <a:extLst>
                    <a:ext uri="{FF2B5EF4-FFF2-40B4-BE49-F238E27FC236}">
                      <a16:creationId xmlns:a16="http://schemas.microsoft.com/office/drawing/2014/main" id="{C42A5E06-2C2C-4075-B904-906980C221A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0" name="Rectangle 228">
                  <a:extLst>
                    <a:ext uri="{FF2B5EF4-FFF2-40B4-BE49-F238E27FC236}">
                      <a16:creationId xmlns:a16="http://schemas.microsoft.com/office/drawing/2014/main" id="{A315D036-C8A9-4191-916D-C06AF70D1D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1" name="Rectangle 229">
                  <a:extLst>
                    <a:ext uri="{FF2B5EF4-FFF2-40B4-BE49-F238E27FC236}">
                      <a16:creationId xmlns:a16="http://schemas.microsoft.com/office/drawing/2014/main" id="{D459B91E-2714-484D-A6A5-EA32602F7BA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2" name="Rectangle 230">
                  <a:extLst>
                    <a:ext uri="{FF2B5EF4-FFF2-40B4-BE49-F238E27FC236}">
                      <a16:creationId xmlns:a16="http://schemas.microsoft.com/office/drawing/2014/main" id="{BB33B287-B2FD-4FDE-9BB7-41D10851D21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3" name="Rectangle 231">
                  <a:extLst>
                    <a:ext uri="{FF2B5EF4-FFF2-40B4-BE49-F238E27FC236}">
                      <a16:creationId xmlns:a16="http://schemas.microsoft.com/office/drawing/2014/main" id="{592382AB-429F-4D8D-AC4F-76FAE0B1A71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4" name="Rectangle 232">
                  <a:extLst>
                    <a:ext uri="{FF2B5EF4-FFF2-40B4-BE49-F238E27FC236}">
                      <a16:creationId xmlns:a16="http://schemas.microsoft.com/office/drawing/2014/main" id="{8552F869-D7F5-46E6-99DE-153E741D28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5" name="Rectangle 233">
                  <a:extLst>
                    <a:ext uri="{FF2B5EF4-FFF2-40B4-BE49-F238E27FC236}">
                      <a16:creationId xmlns:a16="http://schemas.microsoft.com/office/drawing/2014/main" id="{B0247B8B-15DC-4759-A994-2B836E71A48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6" name="Rectangle 234">
                  <a:extLst>
                    <a:ext uri="{FF2B5EF4-FFF2-40B4-BE49-F238E27FC236}">
                      <a16:creationId xmlns:a16="http://schemas.microsoft.com/office/drawing/2014/main" id="{B90349FA-6173-4F4A-BADE-1895258919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7" name="Rectangle 235">
                  <a:extLst>
                    <a:ext uri="{FF2B5EF4-FFF2-40B4-BE49-F238E27FC236}">
                      <a16:creationId xmlns:a16="http://schemas.microsoft.com/office/drawing/2014/main" id="{9D230E58-6CBD-4CDB-80B4-19209B6FF8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8" name="Rectangle 236">
                  <a:extLst>
                    <a:ext uri="{FF2B5EF4-FFF2-40B4-BE49-F238E27FC236}">
                      <a16:creationId xmlns:a16="http://schemas.microsoft.com/office/drawing/2014/main" id="{8B201060-3862-4D57-9793-AA83DAF9F0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9" name="Rectangle 237">
                  <a:extLst>
                    <a:ext uri="{FF2B5EF4-FFF2-40B4-BE49-F238E27FC236}">
                      <a16:creationId xmlns:a16="http://schemas.microsoft.com/office/drawing/2014/main" id="{5FC3890C-55B6-4253-B21C-7BF429F99C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0" name="Rectangle 238">
                  <a:extLst>
                    <a:ext uri="{FF2B5EF4-FFF2-40B4-BE49-F238E27FC236}">
                      <a16:creationId xmlns:a16="http://schemas.microsoft.com/office/drawing/2014/main" id="{CB995883-4F48-42CC-BD33-EB24B56085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1" name="Rectangle 239">
                  <a:extLst>
                    <a:ext uri="{FF2B5EF4-FFF2-40B4-BE49-F238E27FC236}">
                      <a16:creationId xmlns:a16="http://schemas.microsoft.com/office/drawing/2014/main" id="{3977BE70-FFB2-4A42-82E2-10ED6DF3FB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2" name="Rectangle 240">
                  <a:extLst>
                    <a:ext uri="{FF2B5EF4-FFF2-40B4-BE49-F238E27FC236}">
                      <a16:creationId xmlns:a16="http://schemas.microsoft.com/office/drawing/2014/main" id="{A111A02D-4DA3-4645-A997-F1155549A9F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3" name="Rectangle 241">
                  <a:extLst>
                    <a:ext uri="{FF2B5EF4-FFF2-40B4-BE49-F238E27FC236}">
                      <a16:creationId xmlns:a16="http://schemas.microsoft.com/office/drawing/2014/main" id="{4B37946D-7F0E-476A-B43B-352C91BA27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4" name="Rectangle 242">
                  <a:extLst>
                    <a:ext uri="{FF2B5EF4-FFF2-40B4-BE49-F238E27FC236}">
                      <a16:creationId xmlns:a16="http://schemas.microsoft.com/office/drawing/2014/main" id="{3EAFC056-944B-4B12-8FB9-9FDE600C85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5" name="Rectangle 243">
                  <a:extLst>
                    <a:ext uri="{FF2B5EF4-FFF2-40B4-BE49-F238E27FC236}">
                      <a16:creationId xmlns:a16="http://schemas.microsoft.com/office/drawing/2014/main" id="{C7B01626-301D-4F13-B667-5A66DF20B7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6" name="Rectangle 244">
                  <a:extLst>
                    <a:ext uri="{FF2B5EF4-FFF2-40B4-BE49-F238E27FC236}">
                      <a16:creationId xmlns:a16="http://schemas.microsoft.com/office/drawing/2014/main" id="{8FE1AD38-A25B-439F-8808-E4D6C2CA7B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7" name="Rectangle 245">
                  <a:extLst>
                    <a:ext uri="{FF2B5EF4-FFF2-40B4-BE49-F238E27FC236}">
                      <a16:creationId xmlns:a16="http://schemas.microsoft.com/office/drawing/2014/main" id="{2917B8BF-A868-4270-9004-16058ED171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8" name="Rectangle 246">
                  <a:extLst>
                    <a:ext uri="{FF2B5EF4-FFF2-40B4-BE49-F238E27FC236}">
                      <a16:creationId xmlns:a16="http://schemas.microsoft.com/office/drawing/2014/main" id="{2B9B9219-FE7E-49E9-9E79-2D89100DF4D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9" name="Rectangle 247">
                  <a:extLst>
                    <a:ext uri="{FF2B5EF4-FFF2-40B4-BE49-F238E27FC236}">
                      <a16:creationId xmlns:a16="http://schemas.microsoft.com/office/drawing/2014/main" id="{330A37EB-5A28-478C-8D38-82405430D4B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0" name="Rectangle 248">
                  <a:extLst>
                    <a:ext uri="{FF2B5EF4-FFF2-40B4-BE49-F238E27FC236}">
                      <a16:creationId xmlns:a16="http://schemas.microsoft.com/office/drawing/2014/main" id="{483D3BB4-756A-4F48-90FD-ECADC150E1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1" name="Rectangle 249">
                  <a:extLst>
                    <a:ext uri="{FF2B5EF4-FFF2-40B4-BE49-F238E27FC236}">
                      <a16:creationId xmlns:a16="http://schemas.microsoft.com/office/drawing/2014/main" id="{FB0F745D-DF72-43C8-B288-53383CDFE52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2" name="Rectangle 250">
                  <a:extLst>
                    <a:ext uri="{FF2B5EF4-FFF2-40B4-BE49-F238E27FC236}">
                      <a16:creationId xmlns:a16="http://schemas.microsoft.com/office/drawing/2014/main" id="{AC7693BB-5527-4FAA-938C-EB8D3386B5C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3" name="Rectangle 251">
                  <a:extLst>
                    <a:ext uri="{FF2B5EF4-FFF2-40B4-BE49-F238E27FC236}">
                      <a16:creationId xmlns:a16="http://schemas.microsoft.com/office/drawing/2014/main" id="{45163A39-8790-428A-8D28-8514B4BD31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4" name="Rectangle 252">
                  <a:extLst>
                    <a:ext uri="{FF2B5EF4-FFF2-40B4-BE49-F238E27FC236}">
                      <a16:creationId xmlns:a16="http://schemas.microsoft.com/office/drawing/2014/main" id="{6B444E8D-5D4C-4DC5-9182-82E2CFC277C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5" name="Rectangle 253">
                  <a:extLst>
                    <a:ext uri="{FF2B5EF4-FFF2-40B4-BE49-F238E27FC236}">
                      <a16:creationId xmlns:a16="http://schemas.microsoft.com/office/drawing/2014/main" id="{963BEA96-AC52-43D3-B034-3B9CF9E906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6" name="Rectangle 254">
                  <a:extLst>
                    <a:ext uri="{FF2B5EF4-FFF2-40B4-BE49-F238E27FC236}">
                      <a16:creationId xmlns:a16="http://schemas.microsoft.com/office/drawing/2014/main" id="{C13785A7-C99B-4EA3-A64F-2EE0C19DAE4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7" name="Rectangle 255">
                  <a:extLst>
                    <a:ext uri="{FF2B5EF4-FFF2-40B4-BE49-F238E27FC236}">
                      <a16:creationId xmlns:a16="http://schemas.microsoft.com/office/drawing/2014/main" id="{66FBC4C2-E890-4C56-97ED-E1337DA121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8" name="Rectangle 256">
                  <a:extLst>
                    <a:ext uri="{FF2B5EF4-FFF2-40B4-BE49-F238E27FC236}">
                      <a16:creationId xmlns:a16="http://schemas.microsoft.com/office/drawing/2014/main" id="{196CECA7-DDDE-4ACD-A796-B788B0FD90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9" name="Rectangle 257">
                  <a:extLst>
                    <a:ext uri="{FF2B5EF4-FFF2-40B4-BE49-F238E27FC236}">
                      <a16:creationId xmlns:a16="http://schemas.microsoft.com/office/drawing/2014/main" id="{00E22A33-B142-44F5-809E-F7724A7B8F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0" name="Rectangle 258">
                  <a:extLst>
                    <a:ext uri="{FF2B5EF4-FFF2-40B4-BE49-F238E27FC236}">
                      <a16:creationId xmlns:a16="http://schemas.microsoft.com/office/drawing/2014/main" id="{399070C8-F043-4EC8-B437-D60E144475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1" name="Rectangle 259">
                  <a:extLst>
                    <a:ext uri="{FF2B5EF4-FFF2-40B4-BE49-F238E27FC236}">
                      <a16:creationId xmlns:a16="http://schemas.microsoft.com/office/drawing/2014/main" id="{7C4BB8B6-9210-41E2-9A30-97C9977CEE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2" name="Rectangle 260">
                  <a:extLst>
                    <a:ext uri="{FF2B5EF4-FFF2-40B4-BE49-F238E27FC236}">
                      <a16:creationId xmlns:a16="http://schemas.microsoft.com/office/drawing/2014/main" id="{237FAEDB-3B19-4DBE-8A81-29E2391673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3" name="Rectangle 261">
                  <a:extLst>
                    <a:ext uri="{FF2B5EF4-FFF2-40B4-BE49-F238E27FC236}">
                      <a16:creationId xmlns:a16="http://schemas.microsoft.com/office/drawing/2014/main" id="{F176C29F-6476-4F7B-90D1-D60B62C7961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4" name="Rectangle 262">
                  <a:extLst>
                    <a:ext uri="{FF2B5EF4-FFF2-40B4-BE49-F238E27FC236}">
                      <a16:creationId xmlns:a16="http://schemas.microsoft.com/office/drawing/2014/main" id="{C5318E09-A3A8-4BE9-985E-894D99749FE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5" name="Rectangle 263">
                  <a:extLst>
                    <a:ext uri="{FF2B5EF4-FFF2-40B4-BE49-F238E27FC236}">
                      <a16:creationId xmlns:a16="http://schemas.microsoft.com/office/drawing/2014/main" id="{C81AA30F-D52F-4E02-B9F0-1C166E0A80B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6" name="Rectangle 264">
                  <a:extLst>
                    <a:ext uri="{FF2B5EF4-FFF2-40B4-BE49-F238E27FC236}">
                      <a16:creationId xmlns:a16="http://schemas.microsoft.com/office/drawing/2014/main" id="{49BA15E7-D487-452E-B943-B285639ECE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7" name="Rectangle 265">
                  <a:extLst>
                    <a:ext uri="{FF2B5EF4-FFF2-40B4-BE49-F238E27FC236}">
                      <a16:creationId xmlns:a16="http://schemas.microsoft.com/office/drawing/2014/main" id="{AB1279B8-5C87-484F-8781-ACB19FC2E9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8" name="Rectangle 266">
                  <a:extLst>
                    <a:ext uri="{FF2B5EF4-FFF2-40B4-BE49-F238E27FC236}">
                      <a16:creationId xmlns:a16="http://schemas.microsoft.com/office/drawing/2014/main" id="{EDFBA391-5A41-4348-ABC8-510EB8A9F9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9" name="Rectangle 267">
                  <a:extLst>
                    <a:ext uri="{FF2B5EF4-FFF2-40B4-BE49-F238E27FC236}">
                      <a16:creationId xmlns:a16="http://schemas.microsoft.com/office/drawing/2014/main" id="{2C63E667-B44E-4ED0-92F1-AEB6124D51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0" name="Rectangle 268">
                  <a:extLst>
                    <a:ext uri="{FF2B5EF4-FFF2-40B4-BE49-F238E27FC236}">
                      <a16:creationId xmlns:a16="http://schemas.microsoft.com/office/drawing/2014/main" id="{B534980C-BA51-4121-972B-F3A89AFF48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1" name="Rectangle 269">
                  <a:extLst>
                    <a:ext uri="{FF2B5EF4-FFF2-40B4-BE49-F238E27FC236}">
                      <a16:creationId xmlns:a16="http://schemas.microsoft.com/office/drawing/2014/main" id="{1DC2C411-6FEA-4874-B28A-5E251D809F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2" name="Rectangle 270">
                  <a:extLst>
                    <a:ext uri="{FF2B5EF4-FFF2-40B4-BE49-F238E27FC236}">
                      <a16:creationId xmlns:a16="http://schemas.microsoft.com/office/drawing/2014/main" id="{280688C4-8B70-40F3-9157-079867815D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3" name="Rectangle 271">
                  <a:extLst>
                    <a:ext uri="{FF2B5EF4-FFF2-40B4-BE49-F238E27FC236}">
                      <a16:creationId xmlns:a16="http://schemas.microsoft.com/office/drawing/2014/main" id="{A0B78577-D5D4-4F18-87E4-47ECC3664C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4" name="Rectangle 272">
                  <a:extLst>
                    <a:ext uri="{FF2B5EF4-FFF2-40B4-BE49-F238E27FC236}">
                      <a16:creationId xmlns:a16="http://schemas.microsoft.com/office/drawing/2014/main" id="{BF4EBAD5-45E5-4441-B3E8-14727FC9AD8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5" name="Rectangle 273">
                  <a:extLst>
                    <a:ext uri="{FF2B5EF4-FFF2-40B4-BE49-F238E27FC236}">
                      <a16:creationId xmlns:a16="http://schemas.microsoft.com/office/drawing/2014/main" id="{0EB2AFA7-5395-4F04-8DE1-6B587329C9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6" name="Rectangle 274">
                  <a:extLst>
                    <a:ext uri="{FF2B5EF4-FFF2-40B4-BE49-F238E27FC236}">
                      <a16:creationId xmlns:a16="http://schemas.microsoft.com/office/drawing/2014/main" id="{E0352723-4625-4DA5-AE93-DE5FCE8EBD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7" name="Rectangle 275">
                  <a:extLst>
                    <a:ext uri="{FF2B5EF4-FFF2-40B4-BE49-F238E27FC236}">
                      <a16:creationId xmlns:a16="http://schemas.microsoft.com/office/drawing/2014/main" id="{89CBE317-DBFC-4020-B116-8ED877E3E6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8" name="Rectangle 276">
                  <a:extLst>
                    <a:ext uri="{FF2B5EF4-FFF2-40B4-BE49-F238E27FC236}">
                      <a16:creationId xmlns:a16="http://schemas.microsoft.com/office/drawing/2014/main" id="{63436C77-28DE-43F6-903E-5805D9B2B2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9" name="Rectangle 277">
                  <a:extLst>
                    <a:ext uri="{FF2B5EF4-FFF2-40B4-BE49-F238E27FC236}">
                      <a16:creationId xmlns:a16="http://schemas.microsoft.com/office/drawing/2014/main" id="{227DE8A8-F3CA-4FEF-84FC-D37CED9E9B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0" name="Rectangle 278">
                  <a:extLst>
                    <a:ext uri="{FF2B5EF4-FFF2-40B4-BE49-F238E27FC236}">
                      <a16:creationId xmlns:a16="http://schemas.microsoft.com/office/drawing/2014/main" id="{8895E43F-F773-42E5-B259-F1A28AF49E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1" name="Rectangle 279">
                  <a:extLst>
                    <a:ext uri="{FF2B5EF4-FFF2-40B4-BE49-F238E27FC236}">
                      <a16:creationId xmlns:a16="http://schemas.microsoft.com/office/drawing/2014/main" id="{C224C592-ED8E-4E5D-8EAE-AC382712E1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2" name="Rectangle 280">
                  <a:extLst>
                    <a:ext uri="{FF2B5EF4-FFF2-40B4-BE49-F238E27FC236}">
                      <a16:creationId xmlns:a16="http://schemas.microsoft.com/office/drawing/2014/main" id="{3804D156-374F-4B00-8D8A-39B0A4E78D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3" name="Rectangle 281">
                  <a:extLst>
                    <a:ext uri="{FF2B5EF4-FFF2-40B4-BE49-F238E27FC236}">
                      <a16:creationId xmlns:a16="http://schemas.microsoft.com/office/drawing/2014/main" id="{15FF4685-60E7-407C-9445-4BB34440B2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4" name="Rectangle 282">
                  <a:extLst>
                    <a:ext uri="{FF2B5EF4-FFF2-40B4-BE49-F238E27FC236}">
                      <a16:creationId xmlns:a16="http://schemas.microsoft.com/office/drawing/2014/main" id="{4726A936-0DDC-4E2E-B99B-38C23A4100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5" name="Rectangle 283">
                  <a:extLst>
                    <a:ext uri="{FF2B5EF4-FFF2-40B4-BE49-F238E27FC236}">
                      <a16:creationId xmlns:a16="http://schemas.microsoft.com/office/drawing/2014/main" id="{23BE18A1-FA51-4AB1-ADDC-E70F1C738D0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6" name="Rectangle 284">
                  <a:extLst>
                    <a:ext uri="{FF2B5EF4-FFF2-40B4-BE49-F238E27FC236}">
                      <a16:creationId xmlns:a16="http://schemas.microsoft.com/office/drawing/2014/main" id="{01E5F528-EBE1-4122-82B2-B08F992701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7" name="Rectangle 285">
                  <a:extLst>
                    <a:ext uri="{FF2B5EF4-FFF2-40B4-BE49-F238E27FC236}">
                      <a16:creationId xmlns:a16="http://schemas.microsoft.com/office/drawing/2014/main" id="{EC5B3666-C9A7-4424-82EA-8A4B6A59CC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8" name="Rectangle 286">
                  <a:extLst>
                    <a:ext uri="{FF2B5EF4-FFF2-40B4-BE49-F238E27FC236}">
                      <a16:creationId xmlns:a16="http://schemas.microsoft.com/office/drawing/2014/main" id="{35B39123-F369-45C2-B4F6-75323B78B0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9" name="Rectangle 287">
                  <a:extLst>
                    <a:ext uri="{FF2B5EF4-FFF2-40B4-BE49-F238E27FC236}">
                      <a16:creationId xmlns:a16="http://schemas.microsoft.com/office/drawing/2014/main" id="{55308548-8A59-4DE9-937F-2AF8DB89A9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0" name="Rectangle 288">
                  <a:extLst>
                    <a:ext uri="{FF2B5EF4-FFF2-40B4-BE49-F238E27FC236}">
                      <a16:creationId xmlns:a16="http://schemas.microsoft.com/office/drawing/2014/main" id="{0041BA2B-8655-4C08-A777-065C3884BE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1" name="Rectangle 289">
                  <a:extLst>
                    <a:ext uri="{FF2B5EF4-FFF2-40B4-BE49-F238E27FC236}">
                      <a16:creationId xmlns:a16="http://schemas.microsoft.com/office/drawing/2014/main" id="{A9FADFBE-8F34-4ACF-962B-E61F894604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2" name="Rectangle 290">
                  <a:extLst>
                    <a:ext uri="{FF2B5EF4-FFF2-40B4-BE49-F238E27FC236}">
                      <a16:creationId xmlns:a16="http://schemas.microsoft.com/office/drawing/2014/main" id="{C937AB8B-E94E-4011-9078-0C2C27F9D7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3" name="Rectangle 291">
                  <a:extLst>
                    <a:ext uri="{FF2B5EF4-FFF2-40B4-BE49-F238E27FC236}">
                      <a16:creationId xmlns:a16="http://schemas.microsoft.com/office/drawing/2014/main" id="{BB53D6DE-54B8-4FF3-9429-E2774ECB9D5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4" name="Rectangle 292">
                  <a:extLst>
                    <a:ext uri="{FF2B5EF4-FFF2-40B4-BE49-F238E27FC236}">
                      <a16:creationId xmlns:a16="http://schemas.microsoft.com/office/drawing/2014/main" id="{DB36A637-CE69-441C-B21D-7A72B72764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5" name="Rectangle 293">
                  <a:extLst>
                    <a:ext uri="{FF2B5EF4-FFF2-40B4-BE49-F238E27FC236}">
                      <a16:creationId xmlns:a16="http://schemas.microsoft.com/office/drawing/2014/main" id="{005EAC6C-A82D-4BD2-87FC-5980AC16599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6" name="Rectangle 294">
                  <a:extLst>
                    <a:ext uri="{FF2B5EF4-FFF2-40B4-BE49-F238E27FC236}">
                      <a16:creationId xmlns:a16="http://schemas.microsoft.com/office/drawing/2014/main" id="{1454420D-69F2-4FDC-9F8B-B3A362D0E27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7" name="Rectangle 295">
                  <a:extLst>
                    <a:ext uri="{FF2B5EF4-FFF2-40B4-BE49-F238E27FC236}">
                      <a16:creationId xmlns:a16="http://schemas.microsoft.com/office/drawing/2014/main" id="{1C7488C0-E4B3-41A3-8AB6-EC1F813C89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8" name="Rectangle 296">
                  <a:extLst>
                    <a:ext uri="{FF2B5EF4-FFF2-40B4-BE49-F238E27FC236}">
                      <a16:creationId xmlns:a16="http://schemas.microsoft.com/office/drawing/2014/main" id="{0E859CEB-23D4-46D3-B17E-60A90FC0FB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9" name="Rectangle 297">
                  <a:extLst>
                    <a:ext uri="{FF2B5EF4-FFF2-40B4-BE49-F238E27FC236}">
                      <a16:creationId xmlns:a16="http://schemas.microsoft.com/office/drawing/2014/main" id="{57352BDC-AA53-4747-B79B-1C66BEFAEAE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0" name="Rectangle 298">
                  <a:extLst>
                    <a:ext uri="{FF2B5EF4-FFF2-40B4-BE49-F238E27FC236}">
                      <a16:creationId xmlns:a16="http://schemas.microsoft.com/office/drawing/2014/main" id="{26B5E653-77FE-4699-8DAD-7F8DF02BB49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1" name="Rectangle 299">
                  <a:extLst>
                    <a:ext uri="{FF2B5EF4-FFF2-40B4-BE49-F238E27FC236}">
                      <a16:creationId xmlns:a16="http://schemas.microsoft.com/office/drawing/2014/main" id="{7B037C5D-8179-49A9-99E4-A55DCF2311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2" name="Rectangle 300">
                  <a:extLst>
                    <a:ext uri="{FF2B5EF4-FFF2-40B4-BE49-F238E27FC236}">
                      <a16:creationId xmlns:a16="http://schemas.microsoft.com/office/drawing/2014/main" id="{F201C294-7182-48E7-AB81-3D18227BC4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3" name="Rectangle 301">
                  <a:extLst>
                    <a:ext uri="{FF2B5EF4-FFF2-40B4-BE49-F238E27FC236}">
                      <a16:creationId xmlns:a16="http://schemas.microsoft.com/office/drawing/2014/main" id="{7EC0BF8E-C109-4242-85AD-0B01D013BEF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4" name="Rectangle 302">
                  <a:extLst>
                    <a:ext uri="{FF2B5EF4-FFF2-40B4-BE49-F238E27FC236}">
                      <a16:creationId xmlns:a16="http://schemas.microsoft.com/office/drawing/2014/main" id="{761731CD-7FD9-4E3C-BD72-9C39358E90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5" name="Rectangle 303">
                  <a:extLst>
                    <a:ext uri="{FF2B5EF4-FFF2-40B4-BE49-F238E27FC236}">
                      <a16:creationId xmlns:a16="http://schemas.microsoft.com/office/drawing/2014/main" id="{B4DCAEB9-8760-45F5-B087-FCB6CC528A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6" name="Rectangle 304">
                  <a:extLst>
                    <a:ext uri="{FF2B5EF4-FFF2-40B4-BE49-F238E27FC236}">
                      <a16:creationId xmlns:a16="http://schemas.microsoft.com/office/drawing/2014/main" id="{5053899B-16C4-485F-AA67-F792118764A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7" name="Rectangle 305">
                  <a:extLst>
                    <a:ext uri="{FF2B5EF4-FFF2-40B4-BE49-F238E27FC236}">
                      <a16:creationId xmlns:a16="http://schemas.microsoft.com/office/drawing/2014/main" id="{79CDC560-5052-4664-9F6E-2C39EB1771D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8" name="Rectangle 306">
                  <a:extLst>
                    <a:ext uri="{FF2B5EF4-FFF2-40B4-BE49-F238E27FC236}">
                      <a16:creationId xmlns:a16="http://schemas.microsoft.com/office/drawing/2014/main" id="{AF33E699-C0F6-4DB7-9359-48E46397EF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9" name="Rectangle 307">
                  <a:extLst>
                    <a:ext uri="{FF2B5EF4-FFF2-40B4-BE49-F238E27FC236}">
                      <a16:creationId xmlns:a16="http://schemas.microsoft.com/office/drawing/2014/main" id="{02262871-1CE2-48C2-AA54-4BF84E9961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0" name="Rectangle 308">
                  <a:extLst>
                    <a:ext uri="{FF2B5EF4-FFF2-40B4-BE49-F238E27FC236}">
                      <a16:creationId xmlns:a16="http://schemas.microsoft.com/office/drawing/2014/main" id="{35088726-3AF8-4969-B192-6012337CD4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1" name="Rectangle 309">
                  <a:extLst>
                    <a:ext uri="{FF2B5EF4-FFF2-40B4-BE49-F238E27FC236}">
                      <a16:creationId xmlns:a16="http://schemas.microsoft.com/office/drawing/2014/main" id="{F9E3E60F-1C31-4740-BF1B-2C570158D4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2" name="Rectangle 310">
                  <a:extLst>
                    <a:ext uri="{FF2B5EF4-FFF2-40B4-BE49-F238E27FC236}">
                      <a16:creationId xmlns:a16="http://schemas.microsoft.com/office/drawing/2014/main" id="{447EB314-356D-4D0F-A92E-CE447875D65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3" name="Rectangle 311">
                  <a:extLst>
                    <a:ext uri="{FF2B5EF4-FFF2-40B4-BE49-F238E27FC236}">
                      <a16:creationId xmlns:a16="http://schemas.microsoft.com/office/drawing/2014/main" id="{0933FB73-58A0-49C7-A016-62044E2702A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4" name="Rectangle 312">
                  <a:extLst>
                    <a:ext uri="{FF2B5EF4-FFF2-40B4-BE49-F238E27FC236}">
                      <a16:creationId xmlns:a16="http://schemas.microsoft.com/office/drawing/2014/main" id="{39985527-94C9-4D3C-8204-4B238C0C126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5" name="Rectangle 313">
                  <a:extLst>
                    <a:ext uri="{FF2B5EF4-FFF2-40B4-BE49-F238E27FC236}">
                      <a16:creationId xmlns:a16="http://schemas.microsoft.com/office/drawing/2014/main" id="{C4632F2B-4EF8-43CA-B477-0AE60C3D238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6" name="Rectangle 314">
                  <a:extLst>
                    <a:ext uri="{FF2B5EF4-FFF2-40B4-BE49-F238E27FC236}">
                      <a16:creationId xmlns:a16="http://schemas.microsoft.com/office/drawing/2014/main" id="{A3D23B81-0065-473F-BA8D-79EBCEEF2D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7" name="Rectangle 315">
                  <a:extLst>
                    <a:ext uri="{FF2B5EF4-FFF2-40B4-BE49-F238E27FC236}">
                      <a16:creationId xmlns:a16="http://schemas.microsoft.com/office/drawing/2014/main" id="{308AED9A-415C-4C1D-890D-1BCF508F672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8" name="Rectangle 316">
                  <a:extLst>
                    <a:ext uri="{FF2B5EF4-FFF2-40B4-BE49-F238E27FC236}">
                      <a16:creationId xmlns:a16="http://schemas.microsoft.com/office/drawing/2014/main" id="{0DBB7549-D9BB-4B90-9432-5564AD3135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9" name="Rectangle 317">
                  <a:extLst>
                    <a:ext uri="{FF2B5EF4-FFF2-40B4-BE49-F238E27FC236}">
                      <a16:creationId xmlns:a16="http://schemas.microsoft.com/office/drawing/2014/main" id="{B6C894E5-C6BB-44AF-B616-AB4B00AB82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0" name="Rectangle 318">
                  <a:extLst>
                    <a:ext uri="{FF2B5EF4-FFF2-40B4-BE49-F238E27FC236}">
                      <a16:creationId xmlns:a16="http://schemas.microsoft.com/office/drawing/2014/main" id="{C67011F5-14E2-424E-A2BC-EC50309F32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1" name="Rectangle 319">
                  <a:extLst>
                    <a:ext uri="{FF2B5EF4-FFF2-40B4-BE49-F238E27FC236}">
                      <a16:creationId xmlns:a16="http://schemas.microsoft.com/office/drawing/2014/main" id="{44BCD3FE-8B2C-4A01-9B01-4E544F6B54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2" name="Rectangle 320">
                  <a:extLst>
                    <a:ext uri="{FF2B5EF4-FFF2-40B4-BE49-F238E27FC236}">
                      <a16:creationId xmlns:a16="http://schemas.microsoft.com/office/drawing/2014/main" id="{989E790F-C4E5-4202-9A5B-F9824890A3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3" name="Rectangle 321">
                  <a:extLst>
                    <a:ext uri="{FF2B5EF4-FFF2-40B4-BE49-F238E27FC236}">
                      <a16:creationId xmlns:a16="http://schemas.microsoft.com/office/drawing/2014/main" id="{3FB83405-4ADA-4A04-95CC-CF6CD142907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4" name="Rectangle 322">
                  <a:extLst>
                    <a:ext uri="{FF2B5EF4-FFF2-40B4-BE49-F238E27FC236}">
                      <a16:creationId xmlns:a16="http://schemas.microsoft.com/office/drawing/2014/main" id="{274ADD5C-AF77-4D92-A978-235502D3BC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5" name="Rectangle 323">
                  <a:extLst>
                    <a:ext uri="{FF2B5EF4-FFF2-40B4-BE49-F238E27FC236}">
                      <a16:creationId xmlns:a16="http://schemas.microsoft.com/office/drawing/2014/main" id="{C2FDECB6-CB2C-42C5-8BC3-488911FBEC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6" name="Rectangle 324">
                  <a:extLst>
                    <a:ext uri="{FF2B5EF4-FFF2-40B4-BE49-F238E27FC236}">
                      <a16:creationId xmlns:a16="http://schemas.microsoft.com/office/drawing/2014/main" id="{2F9908BB-5E8B-4718-A3DE-74614DE4F7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7" name="Rectangle 325">
                  <a:extLst>
                    <a:ext uri="{FF2B5EF4-FFF2-40B4-BE49-F238E27FC236}">
                      <a16:creationId xmlns:a16="http://schemas.microsoft.com/office/drawing/2014/main" id="{A8A9065C-4DBE-4F89-8A5C-EAECA2D66B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8" name="Rectangle 326">
                  <a:extLst>
                    <a:ext uri="{FF2B5EF4-FFF2-40B4-BE49-F238E27FC236}">
                      <a16:creationId xmlns:a16="http://schemas.microsoft.com/office/drawing/2014/main" id="{78A6C764-8022-48D2-BD3C-5BE97BCBDE3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9" name="Rectangle 327">
                  <a:extLst>
                    <a:ext uri="{FF2B5EF4-FFF2-40B4-BE49-F238E27FC236}">
                      <a16:creationId xmlns:a16="http://schemas.microsoft.com/office/drawing/2014/main" id="{B7C59270-DD7A-4741-8D10-2F2DBE0EF9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0" name="Rectangle 328">
                  <a:extLst>
                    <a:ext uri="{FF2B5EF4-FFF2-40B4-BE49-F238E27FC236}">
                      <a16:creationId xmlns:a16="http://schemas.microsoft.com/office/drawing/2014/main" id="{04A1C9F1-FF20-4882-939E-EC351AA3E8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1" name="Rectangle 329">
                  <a:extLst>
                    <a:ext uri="{FF2B5EF4-FFF2-40B4-BE49-F238E27FC236}">
                      <a16:creationId xmlns:a16="http://schemas.microsoft.com/office/drawing/2014/main" id="{93E9BF78-FAF0-4D95-87A3-2F2F22917D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2" name="Rectangle 330">
                  <a:extLst>
                    <a:ext uri="{FF2B5EF4-FFF2-40B4-BE49-F238E27FC236}">
                      <a16:creationId xmlns:a16="http://schemas.microsoft.com/office/drawing/2014/main" id="{5AE91ABF-5F59-418F-8EDC-8033BEEF12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3" name="Rectangle 331">
                  <a:extLst>
                    <a:ext uri="{FF2B5EF4-FFF2-40B4-BE49-F238E27FC236}">
                      <a16:creationId xmlns:a16="http://schemas.microsoft.com/office/drawing/2014/main" id="{F262E2CE-7801-41F5-88FA-2269C7709B3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4" name="Rectangle 332">
                  <a:extLst>
                    <a:ext uri="{FF2B5EF4-FFF2-40B4-BE49-F238E27FC236}">
                      <a16:creationId xmlns:a16="http://schemas.microsoft.com/office/drawing/2014/main" id="{228A7E69-CB11-40C0-ABEB-6D944A4CDC2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5" name="Rectangle 333">
                  <a:extLst>
                    <a:ext uri="{FF2B5EF4-FFF2-40B4-BE49-F238E27FC236}">
                      <a16:creationId xmlns:a16="http://schemas.microsoft.com/office/drawing/2014/main" id="{3C6C9549-446A-42D2-8A16-12E8263DCD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6" name="Rectangle 334">
                  <a:extLst>
                    <a:ext uri="{FF2B5EF4-FFF2-40B4-BE49-F238E27FC236}">
                      <a16:creationId xmlns:a16="http://schemas.microsoft.com/office/drawing/2014/main" id="{8D63FAB8-5BDD-4053-90BE-79D8AF23706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7" name="Rectangle 335">
                  <a:extLst>
                    <a:ext uri="{FF2B5EF4-FFF2-40B4-BE49-F238E27FC236}">
                      <a16:creationId xmlns:a16="http://schemas.microsoft.com/office/drawing/2014/main" id="{27A33065-06C0-4319-92D0-1EB393F534D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8" name="Rectangle 336">
                  <a:extLst>
                    <a:ext uri="{FF2B5EF4-FFF2-40B4-BE49-F238E27FC236}">
                      <a16:creationId xmlns:a16="http://schemas.microsoft.com/office/drawing/2014/main" id="{5029750D-78FD-4823-8C4F-436F3D2AA1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9" name="Rectangle 337">
                  <a:extLst>
                    <a:ext uri="{FF2B5EF4-FFF2-40B4-BE49-F238E27FC236}">
                      <a16:creationId xmlns:a16="http://schemas.microsoft.com/office/drawing/2014/main" id="{CBED61E4-52BB-417D-8A15-B9638F2F6E5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0" name="Rectangle 338">
                  <a:extLst>
                    <a:ext uri="{FF2B5EF4-FFF2-40B4-BE49-F238E27FC236}">
                      <a16:creationId xmlns:a16="http://schemas.microsoft.com/office/drawing/2014/main" id="{50E952B5-85AA-466F-B8DF-C467F25FA8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1" name="Rectangle 339">
                  <a:extLst>
                    <a:ext uri="{FF2B5EF4-FFF2-40B4-BE49-F238E27FC236}">
                      <a16:creationId xmlns:a16="http://schemas.microsoft.com/office/drawing/2014/main" id="{F01D515A-610A-4782-9604-4F4403651B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2" name="Rectangle 340">
                  <a:extLst>
                    <a:ext uri="{FF2B5EF4-FFF2-40B4-BE49-F238E27FC236}">
                      <a16:creationId xmlns:a16="http://schemas.microsoft.com/office/drawing/2014/main" id="{136A4942-292B-45CC-9AFB-BB460C4A828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3" name="Rectangle 341">
                  <a:extLst>
                    <a:ext uri="{FF2B5EF4-FFF2-40B4-BE49-F238E27FC236}">
                      <a16:creationId xmlns:a16="http://schemas.microsoft.com/office/drawing/2014/main" id="{4D5D1051-440D-4E23-94C6-B7F01D91D05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4" name="Rectangle 342">
                  <a:extLst>
                    <a:ext uri="{FF2B5EF4-FFF2-40B4-BE49-F238E27FC236}">
                      <a16:creationId xmlns:a16="http://schemas.microsoft.com/office/drawing/2014/main" id="{A45F7491-E36A-4991-B72A-18FFD3D9D4A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5" name="Rectangle 343">
                  <a:extLst>
                    <a:ext uri="{FF2B5EF4-FFF2-40B4-BE49-F238E27FC236}">
                      <a16:creationId xmlns:a16="http://schemas.microsoft.com/office/drawing/2014/main" id="{05F86303-0119-4DA4-A7C8-775FD60E85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6" name="Rectangle 344">
                  <a:extLst>
                    <a:ext uri="{FF2B5EF4-FFF2-40B4-BE49-F238E27FC236}">
                      <a16:creationId xmlns:a16="http://schemas.microsoft.com/office/drawing/2014/main" id="{CD99BEA4-2616-4C24-A18C-43A26696FB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7" name="Rectangle 345">
                  <a:extLst>
                    <a:ext uri="{FF2B5EF4-FFF2-40B4-BE49-F238E27FC236}">
                      <a16:creationId xmlns:a16="http://schemas.microsoft.com/office/drawing/2014/main" id="{D8EA3E9B-37C2-4670-8037-BF45B1E4892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8" name="Rectangle 346">
                  <a:extLst>
                    <a:ext uri="{FF2B5EF4-FFF2-40B4-BE49-F238E27FC236}">
                      <a16:creationId xmlns:a16="http://schemas.microsoft.com/office/drawing/2014/main" id="{7A31BF65-B80C-44BC-8585-442FA7B3E9C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9" name="Rectangle 347">
                  <a:extLst>
                    <a:ext uri="{FF2B5EF4-FFF2-40B4-BE49-F238E27FC236}">
                      <a16:creationId xmlns:a16="http://schemas.microsoft.com/office/drawing/2014/main" id="{8521A5BD-351F-4E74-8D74-7C988289E0F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0" name="Rectangle 348">
                  <a:extLst>
                    <a:ext uri="{FF2B5EF4-FFF2-40B4-BE49-F238E27FC236}">
                      <a16:creationId xmlns:a16="http://schemas.microsoft.com/office/drawing/2014/main" id="{68D00B59-7873-49FF-8868-15C617DBB9F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1" name="Rectangle 349">
                  <a:extLst>
                    <a:ext uri="{FF2B5EF4-FFF2-40B4-BE49-F238E27FC236}">
                      <a16:creationId xmlns:a16="http://schemas.microsoft.com/office/drawing/2014/main" id="{627F27F9-8D78-4B4D-B6CC-EB38748682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2" name="Rectangle 350">
                  <a:extLst>
                    <a:ext uri="{FF2B5EF4-FFF2-40B4-BE49-F238E27FC236}">
                      <a16:creationId xmlns:a16="http://schemas.microsoft.com/office/drawing/2014/main" id="{62D28015-4A22-41CB-968F-F172B1341E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3" name="Rectangle 351">
                  <a:extLst>
                    <a:ext uri="{FF2B5EF4-FFF2-40B4-BE49-F238E27FC236}">
                      <a16:creationId xmlns:a16="http://schemas.microsoft.com/office/drawing/2014/main" id="{E6A1D7B6-F1C2-4F62-9767-D29DCF7FD4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4" name="Rectangle 352">
                  <a:extLst>
                    <a:ext uri="{FF2B5EF4-FFF2-40B4-BE49-F238E27FC236}">
                      <a16:creationId xmlns:a16="http://schemas.microsoft.com/office/drawing/2014/main" id="{3CCD81BA-4131-4E2D-B99C-F2A6570A08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5" name="Rectangle 353">
                  <a:extLst>
                    <a:ext uri="{FF2B5EF4-FFF2-40B4-BE49-F238E27FC236}">
                      <a16:creationId xmlns:a16="http://schemas.microsoft.com/office/drawing/2014/main" id="{DC1879D5-B740-4444-BCDE-8AD2BC438F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6" name="Rectangle 354">
                  <a:extLst>
                    <a:ext uri="{FF2B5EF4-FFF2-40B4-BE49-F238E27FC236}">
                      <a16:creationId xmlns:a16="http://schemas.microsoft.com/office/drawing/2014/main" id="{C6E55D30-B73E-4FCC-9394-2E02512056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7" name="Rectangle 355">
                  <a:extLst>
                    <a:ext uri="{FF2B5EF4-FFF2-40B4-BE49-F238E27FC236}">
                      <a16:creationId xmlns:a16="http://schemas.microsoft.com/office/drawing/2014/main" id="{9DF7A3BC-B23A-476A-BD1B-A3350D605A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8" name="Rectangle 356">
                  <a:extLst>
                    <a:ext uri="{FF2B5EF4-FFF2-40B4-BE49-F238E27FC236}">
                      <a16:creationId xmlns:a16="http://schemas.microsoft.com/office/drawing/2014/main" id="{4962BCF8-3AEC-473A-AE8C-DA096A68D38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9" name="Rectangle 357">
                  <a:extLst>
                    <a:ext uri="{FF2B5EF4-FFF2-40B4-BE49-F238E27FC236}">
                      <a16:creationId xmlns:a16="http://schemas.microsoft.com/office/drawing/2014/main" id="{794D4D08-1440-4B0A-B908-BE045A97667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0" name="Rectangle 358">
                  <a:extLst>
                    <a:ext uri="{FF2B5EF4-FFF2-40B4-BE49-F238E27FC236}">
                      <a16:creationId xmlns:a16="http://schemas.microsoft.com/office/drawing/2014/main" id="{B5659C5C-582E-4DDA-85CE-FBBAFEC3AB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1" name="Rectangle 359">
                  <a:extLst>
                    <a:ext uri="{FF2B5EF4-FFF2-40B4-BE49-F238E27FC236}">
                      <a16:creationId xmlns:a16="http://schemas.microsoft.com/office/drawing/2014/main" id="{18DD41EC-71A5-4C52-A9C9-6C790B560C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2" name="Rectangle 360">
                  <a:extLst>
                    <a:ext uri="{FF2B5EF4-FFF2-40B4-BE49-F238E27FC236}">
                      <a16:creationId xmlns:a16="http://schemas.microsoft.com/office/drawing/2014/main" id="{A5A80592-35D4-4BFD-BA81-85F13AA1D9E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3" name="Rectangle 361">
                  <a:extLst>
                    <a:ext uri="{FF2B5EF4-FFF2-40B4-BE49-F238E27FC236}">
                      <a16:creationId xmlns:a16="http://schemas.microsoft.com/office/drawing/2014/main" id="{27B70156-F149-4B39-9820-0705391290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4" name="Rectangle 362">
                  <a:extLst>
                    <a:ext uri="{FF2B5EF4-FFF2-40B4-BE49-F238E27FC236}">
                      <a16:creationId xmlns:a16="http://schemas.microsoft.com/office/drawing/2014/main" id="{5A912FC4-ED3C-4477-83D3-5F6A7267A3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5" name="Rectangle 363">
                  <a:extLst>
                    <a:ext uri="{FF2B5EF4-FFF2-40B4-BE49-F238E27FC236}">
                      <a16:creationId xmlns:a16="http://schemas.microsoft.com/office/drawing/2014/main" id="{841C154C-1761-4129-BCA3-ED6C6BCD6B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6" name="Rectangle 364">
                  <a:extLst>
                    <a:ext uri="{FF2B5EF4-FFF2-40B4-BE49-F238E27FC236}">
                      <a16:creationId xmlns:a16="http://schemas.microsoft.com/office/drawing/2014/main" id="{F785B608-FC26-452F-93BC-52AF5FD1A4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7" name="Rectangle 365">
                  <a:extLst>
                    <a:ext uri="{FF2B5EF4-FFF2-40B4-BE49-F238E27FC236}">
                      <a16:creationId xmlns:a16="http://schemas.microsoft.com/office/drawing/2014/main" id="{656198B5-D87F-4DEE-9ACE-F925677F28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8" name="Rectangle 366">
                  <a:extLst>
                    <a:ext uri="{FF2B5EF4-FFF2-40B4-BE49-F238E27FC236}">
                      <a16:creationId xmlns:a16="http://schemas.microsoft.com/office/drawing/2014/main" id="{2E3DECBE-F029-4167-916A-F36972A9D3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9" name="Rectangle 367">
                  <a:extLst>
                    <a:ext uri="{FF2B5EF4-FFF2-40B4-BE49-F238E27FC236}">
                      <a16:creationId xmlns:a16="http://schemas.microsoft.com/office/drawing/2014/main" id="{51F0C5E0-53EF-4E87-9406-3009E04B7A2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0" name="Rectangle 368">
                  <a:extLst>
                    <a:ext uri="{FF2B5EF4-FFF2-40B4-BE49-F238E27FC236}">
                      <a16:creationId xmlns:a16="http://schemas.microsoft.com/office/drawing/2014/main" id="{9B803658-C175-4899-85C5-66A16B2096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1" name="Rectangle 369">
                  <a:extLst>
                    <a:ext uri="{FF2B5EF4-FFF2-40B4-BE49-F238E27FC236}">
                      <a16:creationId xmlns:a16="http://schemas.microsoft.com/office/drawing/2014/main" id="{B58A6300-A45B-4A15-8D32-7C010C4AD11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2" name="Rectangle 370">
                  <a:extLst>
                    <a:ext uri="{FF2B5EF4-FFF2-40B4-BE49-F238E27FC236}">
                      <a16:creationId xmlns:a16="http://schemas.microsoft.com/office/drawing/2014/main" id="{58B69DE7-0E62-44B1-A26D-F8ED37478F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3" name="Rectangle 371">
                  <a:extLst>
                    <a:ext uri="{FF2B5EF4-FFF2-40B4-BE49-F238E27FC236}">
                      <a16:creationId xmlns:a16="http://schemas.microsoft.com/office/drawing/2014/main" id="{66D22CAD-EB11-45D9-B6E6-34867FFECDE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4" name="Rectangle 372">
                  <a:extLst>
                    <a:ext uri="{FF2B5EF4-FFF2-40B4-BE49-F238E27FC236}">
                      <a16:creationId xmlns:a16="http://schemas.microsoft.com/office/drawing/2014/main" id="{9829E05F-D15B-4D30-AABC-190111F77C4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5" name="Rectangle 373">
                  <a:extLst>
                    <a:ext uri="{FF2B5EF4-FFF2-40B4-BE49-F238E27FC236}">
                      <a16:creationId xmlns:a16="http://schemas.microsoft.com/office/drawing/2014/main" id="{99AB277D-6D5A-45BF-9164-26387FDBBDE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6" name="Rectangle 374">
                  <a:extLst>
                    <a:ext uri="{FF2B5EF4-FFF2-40B4-BE49-F238E27FC236}">
                      <a16:creationId xmlns:a16="http://schemas.microsoft.com/office/drawing/2014/main" id="{FC65875B-EF16-4F35-B7B2-A5145C3C3FD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7" name="Rectangle 375">
                  <a:extLst>
                    <a:ext uri="{FF2B5EF4-FFF2-40B4-BE49-F238E27FC236}">
                      <a16:creationId xmlns:a16="http://schemas.microsoft.com/office/drawing/2014/main" id="{3C62FAC0-27B4-49E6-A23C-3EC06386D93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8" name="Rectangle 376">
                  <a:extLst>
                    <a:ext uri="{FF2B5EF4-FFF2-40B4-BE49-F238E27FC236}">
                      <a16:creationId xmlns:a16="http://schemas.microsoft.com/office/drawing/2014/main" id="{F8224506-0953-4D09-B3C1-A6A0D25523E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9" name="Rectangle 377">
                  <a:extLst>
                    <a:ext uri="{FF2B5EF4-FFF2-40B4-BE49-F238E27FC236}">
                      <a16:creationId xmlns:a16="http://schemas.microsoft.com/office/drawing/2014/main" id="{388B0F8A-23BF-486C-AA4E-B7917A07FF5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0" name="Rectangle 378">
                  <a:extLst>
                    <a:ext uri="{FF2B5EF4-FFF2-40B4-BE49-F238E27FC236}">
                      <a16:creationId xmlns:a16="http://schemas.microsoft.com/office/drawing/2014/main" id="{61272D08-1931-4B41-A20D-98D23B5F7C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1" name="Rectangle 379">
                  <a:extLst>
                    <a:ext uri="{FF2B5EF4-FFF2-40B4-BE49-F238E27FC236}">
                      <a16:creationId xmlns:a16="http://schemas.microsoft.com/office/drawing/2014/main" id="{9BB08D6E-461A-47F7-9A6F-31A3072D6D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2" name="Rectangle 380">
                  <a:extLst>
                    <a:ext uri="{FF2B5EF4-FFF2-40B4-BE49-F238E27FC236}">
                      <a16:creationId xmlns:a16="http://schemas.microsoft.com/office/drawing/2014/main" id="{D36F1D83-0B3B-4243-AE55-D4B5DF66E7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3" name="Rectangle 381">
                  <a:extLst>
                    <a:ext uri="{FF2B5EF4-FFF2-40B4-BE49-F238E27FC236}">
                      <a16:creationId xmlns:a16="http://schemas.microsoft.com/office/drawing/2014/main" id="{8765CDD0-86F8-46DF-AF69-93F3B2DFC5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4" name="Rectangle 382">
                  <a:extLst>
                    <a:ext uri="{FF2B5EF4-FFF2-40B4-BE49-F238E27FC236}">
                      <a16:creationId xmlns:a16="http://schemas.microsoft.com/office/drawing/2014/main" id="{29E20EA3-216D-4DF6-AB9C-F00A20390A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5" name="Rectangle 383">
                  <a:extLst>
                    <a:ext uri="{FF2B5EF4-FFF2-40B4-BE49-F238E27FC236}">
                      <a16:creationId xmlns:a16="http://schemas.microsoft.com/office/drawing/2014/main" id="{063947E0-43B8-4329-B301-0CDB9B28725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6" name="Rectangle 384">
                  <a:extLst>
                    <a:ext uri="{FF2B5EF4-FFF2-40B4-BE49-F238E27FC236}">
                      <a16:creationId xmlns:a16="http://schemas.microsoft.com/office/drawing/2014/main" id="{BD5038EE-BA3C-4ADB-955C-D0015CDD0D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7" name="Rectangle 385">
                  <a:extLst>
                    <a:ext uri="{FF2B5EF4-FFF2-40B4-BE49-F238E27FC236}">
                      <a16:creationId xmlns:a16="http://schemas.microsoft.com/office/drawing/2014/main" id="{65817059-3084-4520-8B0F-7ADD9E11B0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8" name="Rectangle 386">
                  <a:extLst>
                    <a:ext uri="{FF2B5EF4-FFF2-40B4-BE49-F238E27FC236}">
                      <a16:creationId xmlns:a16="http://schemas.microsoft.com/office/drawing/2014/main" id="{19906B15-30CF-46CE-9422-638FBDFCE21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9" name="Rectangle 387">
                  <a:extLst>
                    <a:ext uri="{FF2B5EF4-FFF2-40B4-BE49-F238E27FC236}">
                      <a16:creationId xmlns:a16="http://schemas.microsoft.com/office/drawing/2014/main" id="{6B344FAF-D72E-4275-8998-98E54D43A1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0" name="Rectangle 388">
                  <a:extLst>
                    <a:ext uri="{FF2B5EF4-FFF2-40B4-BE49-F238E27FC236}">
                      <a16:creationId xmlns:a16="http://schemas.microsoft.com/office/drawing/2014/main" id="{68CD0A6B-E4AC-4494-B7E5-005CFCAF3DB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1" name="Rectangle 389">
                  <a:extLst>
                    <a:ext uri="{FF2B5EF4-FFF2-40B4-BE49-F238E27FC236}">
                      <a16:creationId xmlns:a16="http://schemas.microsoft.com/office/drawing/2014/main" id="{51222399-4E0F-4F15-9834-D2CB8DEBBBB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2" name="Rectangle 390">
                  <a:extLst>
                    <a:ext uri="{FF2B5EF4-FFF2-40B4-BE49-F238E27FC236}">
                      <a16:creationId xmlns:a16="http://schemas.microsoft.com/office/drawing/2014/main" id="{1BCF5ED0-4D75-438F-A12D-7CF3606D71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3" name="Rectangle 391">
                  <a:extLst>
                    <a:ext uri="{FF2B5EF4-FFF2-40B4-BE49-F238E27FC236}">
                      <a16:creationId xmlns:a16="http://schemas.microsoft.com/office/drawing/2014/main" id="{79449D44-C1D6-4455-AD75-04C2678F586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4" name="Rectangle 392">
                  <a:extLst>
                    <a:ext uri="{FF2B5EF4-FFF2-40B4-BE49-F238E27FC236}">
                      <a16:creationId xmlns:a16="http://schemas.microsoft.com/office/drawing/2014/main" id="{72645DCA-1A6F-4965-A07C-D770DE93ED9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5" name="Rectangle 393">
                  <a:extLst>
                    <a:ext uri="{FF2B5EF4-FFF2-40B4-BE49-F238E27FC236}">
                      <a16:creationId xmlns:a16="http://schemas.microsoft.com/office/drawing/2014/main" id="{DEE88E2A-7C26-4F33-A8FE-38616B4712C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6" name="Rectangle 394">
                  <a:extLst>
                    <a:ext uri="{FF2B5EF4-FFF2-40B4-BE49-F238E27FC236}">
                      <a16:creationId xmlns:a16="http://schemas.microsoft.com/office/drawing/2014/main" id="{DC84DD39-E38A-4BA0-9910-0B54FAB62B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7" name="Rectangle 395">
                  <a:extLst>
                    <a:ext uri="{FF2B5EF4-FFF2-40B4-BE49-F238E27FC236}">
                      <a16:creationId xmlns:a16="http://schemas.microsoft.com/office/drawing/2014/main" id="{79A7A402-198C-47BC-9E4C-9405BFE3E39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8" name="Rectangle 396">
                  <a:extLst>
                    <a:ext uri="{FF2B5EF4-FFF2-40B4-BE49-F238E27FC236}">
                      <a16:creationId xmlns:a16="http://schemas.microsoft.com/office/drawing/2014/main" id="{541B2DB8-2EB0-4050-AFD0-7996541F98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9" name="Rectangle 397">
                  <a:extLst>
                    <a:ext uri="{FF2B5EF4-FFF2-40B4-BE49-F238E27FC236}">
                      <a16:creationId xmlns:a16="http://schemas.microsoft.com/office/drawing/2014/main" id="{DA3E5AD0-6629-46B8-B8ED-C5EE4324DA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0" name="Rectangle 398">
                  <a:extLst>
                    <a:ext uri="{FF2B5EF4-FFF2-40B4-BE49-F238E27FC236}">
                      <a16:creationId xmlns:a16="http://schemas.microsoft.com/office/drawing/2014/main" id="{1AF8EB21-1C4D-4C8A-9C95-6EF69E8E35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1" name="Rectangle 399">
                  <a:extLst>
                    <a:ext uri="{FF2B5EF4-FFF2-40B4-BE49-F238E27FC236}">
                      <a16:creationId xmlns:a16="http://schemas.microsoft.com/office/drawing/2014/main" id="{D91E168A-F495-46CA-BDE0-9E7F8D7A3B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2" name="Rectangle 400">
                  <a:extLst>
                    <a:ext uri="{FF2B5EF4-FFF2-40B4-BE49-F238E27FC236}">
                      <a16:creationId xmlns:a16="http://schemas.microsoft.com/office/drawing/2014/main" id="{F25CDCEF-2295-4975-863F-B479CD357E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3" name="Rectangle 401">
                  <a:extLst>
                    <a:ext uri="{FF2B5EF4-FFF2-40B4-BE49-F238E27FC236}">
                      <a16:creationId xmlns:a16="http://schemas.microsoft.com/office/drawing/2014/main" id="{8A2B6A0E-E0FD-4EC3-A645-4988F32862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4" name="Rectangle 402">
                  <a:extLst>
                    <a:ext uri="{FF2B5EF4-FFF2-40B4-BE49-F238E27FC236}">
                      <a16:creationId xmlns:a16="http://schemas.microsoft.com/office/drawing/2014/main" id="{96A790B9-27B0-46A0-AA99-C9A59607DC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5" name="Rectangle 403">
                  <a:extLst>
                    <a:ext uri="{FF2B5EF4-FFF2-40B4-BE49-F238E27FC236}">
                      <a16:creationId xmlns:a16="http://schemas.microsoft.com/office/drawing/2014/main" id="{3D4694D0-5675-48A7-AB0E-0ED8A81B9D8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6" name="Rectangle 404">
                  <a:extLst>
                    <a:ext uri="{FF2B5EF4-FFF2-40B4-BE49-F238E27FC236}">
                      <a16:creationId xmlns:a16="http://schemas.microsoft.com/office/drawing/2014/main" id="{C84593F7-CFC6-437B-9FDB-91A2FF391A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sp>
            <p:nvSpPr>
              <p:cNvPr id="55" name="Line 405">
                <a:extLst>
                  <a:ext uri="{FF2B5EF4-FFF2-40B4-BE49-F238E27FC236}">
                    <a16:creationId xmlns:a16="http://schemas.microsoft.com/office/drawing/2014/main" id="{7EE89A05-3AC4-4915-A7A0-87C2CCA7CC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" name="Line 406">
                <a:extLst>
                  <a:ext uri="{FF2B5EF4-FFF2-40B4-BE49-F238E27FC236}">
                    <a16:creationId xmlns:a16="http://schemas.microsoft.com/office/drawing/2014/main" id="{960BACF0-0475-45C4-9785-A340793775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4" y="2186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8" name="Text Box 407">
              <a:extLst>
                <a:ext uri="{FF2B5EF4-FFF2-40B4-BE49-F238E27FC236}">
                  <a16:creationId xmlns:a16="http://schemas.microsoft.com/office/drawing/2014/main" id="{CDA56499-3BE5-469D-B9FD-0FCD098E4D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6" y="2212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9" name="Text Box 408">
              <a:extLst>
                <a:ext uri="{FF2B5EF4-FFF2-40B4-BE49-F238E27FC236}">
                  <a16:creationId xmlns:a16="http://schemas.microsoft.com/office/drawing/2014/main" id="{10311804-6D45-47D4-910A-BD1FAE1714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1" y="216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10" name="Text Box 409">
              <a:extLst>
                <a:ext uri="{FF2B5EF4-FFF2-40B4-BE49-F238E27FC236}">
                  <a16:creationId xmlns:a16="http://schemas.microsoft.com/office/drawing/2014/main" id="{54D00C12-C1E2-4BE0-94D1-94285D4D8E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60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11" name="Text Box 410">
              <a:extLst>
                <a:ext uri="{FF2B5EF4-FFF2-40B4-BE49-F238E27FC236}">
                  <a16:creationId xmlns:a16="http://schemas.microsoft.com/office/drawing/2014/main" id="{04A75D35-BB4C-424B-B223-54D38FE49B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12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12" name="Text Box 411">
              <a:extLst>
                <a:ext uri="{FF2B5EF4-FFF2-40B4-BE49-F238E27FC236}">
                  <a16:creationId xmlns:a16="http://schemas.microsoft.com/office/drawing/2014/main" id="{4DBA8D4D-DB00-4ACE-94E4-F5610CC2AE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72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13" name="Text Box 412">
              <a:extLst>
                <a:ext uri="{FF2B5EF4-FFF2-40B4-BE49-F238E27FC236}">
                  <a16:creationId xmlns:a16="http://schemas.microsoft.com/office/drawing/2014/main" id="{422EC762-8497-4C99-B9D9-0E8A992F22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14" name="Text Box 413">
              <a:extLst>
                <a:ext uri="{FF2B5EF4-FFF2-40B4-BE49-F238E27FC236}">
                  <a16:creationId xmlns:a16="http://schemas.microsoft.com/office/drawing/2014/main" id="{AF9A2002-7A2E-4641-A6D5-F8C054198C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68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15" name="Text Box 414">
              <a:extLst>
                <a:ext uri="{FF2B5EF4-FFF2-40B4-BE49-F238E27FC236}">
                  <a16:creationId xmlns:a16="http://schemas.microsoft.com/office/drawing/2014/main" id="{F03AAD09-2BE4-407A-9453-96609E0689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16" name="Text Box 415">
              <a:extLst>
                <a:ext uri="{FF2B5EF4-FFF2-40B4-BE49-F238E27FC236}">
                  <a16:creationId xmlns:a16="http://schemas.microsoft.com/office/drawing/2014/main" id="{50489CED-3380-48F3-A21B-4427A79A4A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8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17" name="Text Box 416">
              <a:extLst>
                <a:ext uri="{FF2B5EF4-FFF2-40B4-BE49-F238E27FC236}">
                  <a16:creationId xmlns:a16="http://schemas.microsoft.com/office/drawing/2014/main" id="{42BA9975-C760-4EC6-9EF0-0881C7F134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217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18" name="Text Box 417">
              <a:extLst>
                <a:ext uri="{FF2B5EF4-FFF2-40B4-BE49-F238E27FC236}">
                  <a16:creationId xmlns:a16="http://schemas.microsoft.com/office/drawing/2014/main" id="{2B3296E2-204F-40C8-8898-36118845FA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9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19" name="Text Box 418">
              <a:extLst>
                <a:ext uri="{FF2B5EF4-FFF2-40B4-BE49-F238E27FC236}">
                  <a16:creationId xmlns:a16="http://schemas.microsoft.com/office/drawing/2014/main" id="{13AA37BE-65F2-4772-A9D5-E815D08259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6" y="2168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0" name="Text Box 419">
              <a:extLst>
                <a:ext uri="{FF2B5EF4-FFF2-40B4-BE49-F238E27FC236}">
                  <a16:creationId xmlns:a16="http://schemas.microsoft.com/office/drawing/2014/main" id="{5868B0FA-A9BC-4265-AC55-720D461F4F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0" y="2172"/>
              <a:ext cx="22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1" name="Text Box 420">
              <a:extLst>
                <a:ext uri="{FF2B5EF4-FFF2-40B4-BE49-F238E27FC236}">
                  <a16:creationId xmlns:a16="http://schemas.microsoft.com/office/drawing/2014/main" id="{7BF3E48C-2D49-498E-873D-4CD1DB40C2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08" y="2172"/>
              <a:ext cx="21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2" name="Text Box 421">
              <a:extLst>
                <a:ext uri="{FF2B5EF4-FFF2-40B4-BE49-F238E27FC236}">
                  <a16:creationId xmlns:a16="http://schemas.microsoft.com/office/drawing/2014/main" id="{7415DFF4-1B75-437B-8F48-E801542DFF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0" y="2176"/>
              <a:ext cx="20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3" name="Text Box 422">
              <a:extLst>
                <a:ext uri="{FF2B5EF4-FFF2-40B4-BE49-F238E27FC236}">
                  <a16:creationId xmlns:a16="http://schemas.microsoft.com/office/drawing/2014/main" id="{6BE8E13E-3C9B-45FE-96A0-2F86C1751B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4" y="2172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4" name="Text Box 423">
              <a:extLst>
                <a:ext uri="{FF2B5EF4-FFF2-40B4-BE49-F238E27FC236}">
                  <a16:creationId xmlns:a16="http://schemas.microsoft.com/office/drawing/2014/main" id="{6880B01B-910D-432E-8539-51D3BB7014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8" y="2176"/>
              <a:ext cx="2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5" name="Text Box 424">
              <a:extLst>
                <a:ext uri="{FF2B5EF4-FFF2-40B4-BE49-F238E27FC236}">
                  <a16:creationId xmlns:a16="http://schemas.microsoft.com/office/drawing/2014/main" id="{1C0F925F-14E6-4588-B54D-41656978D9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32" y="2172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" name="Text Box 425">
              <a:extLst>
                <a:ext uri="{FF2B5EF4-FFF2-40B4-BE49-F238E27FC236}">
                  <a16:creationId xmlns:a16="http://schemas.microsoft.com/office/drawing/2014/main" id="{4B7A5998-71B3-4AE9-9C40-EC2EB23833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88" y="2172"/>
              <a:ext cx="24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7" name="Text Box 426">
              <a:extLst>
                <a:ext uri="{FF2B5EF4-FFF2-40B4-BE49-F238E27FC236}">
                  <a16:creationId xmlns:a16="http://schemas.microsoft.com/office/drawing/2014/main" id="{F7994FE2-F806-4F66-A5B3-3B93FCAC6A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44" y="2172"/>
              <a:ext cx="2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8" name="Text Box 427">
              <a:extLst>
                <a:ext uri="{FF2B5EF4-FFF2-40B4-BE49-F238E27FC236}">
                  <a16:creationId xmlns:a16="http://schemas.microsoft.com/office/drawing/2014/main" id="{2F362417-3F59-48BE-AD69-4CF26858A4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20" y="2176"/>
              <a:ext cx="2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9" name="Text Box 428">
              <a:extLst>
                <a:ext uri="{FF2B5EF4-FFF2-40B4-BE49-F238E27FC236}">
                  <a16:creationId xmlns:a16="http://schemas.microsoft.com/office/drawing/2014/main" id="{EAED6C60-062A-455E-84C3-5954641EC7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4" y="2168"/>
              <a:ext cx="24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30" name="Text Box 429">
              <a:extLst>
                <a:ext uri="{FF2B5EF4-FFF2-40B4-BE49-F238E27FC236}">
                  <a16:creationId xmlns:a16="http://schemas.microsoft.com/office/drawing/2014/main" id="{6E5F880A-27EC-4D10-8563-CE0AEE0457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4" y="2068"/>
              <a:ext cx="2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 i="1"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1" name="Text Box 430">
              <a:extLst>
                <a:ext uri="{FF2B5EF4-FFF2-40B4-BE49-F238E27FC236}">
                  <a16:creationId xmlns:a16="http://schemas.microsoft.com/office/drawing/2014/main" id="{28F1E68B-471C-453B-A672-3FF42C46F1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58" y="368"/>
              <a:ext cx="2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 i="1" dirty="0">
                  <a:cs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32" name="Text Box 431">
              <a:extLst>
                <a:ext uri="{FF2B5EF4-FFF2-40B4-BE49-F238E27FC236}">
                  <a16:creationId xmlns:a16="http://schemas.microsoft.com/office/drawing/2014/main" id="{890C09FD-46AE-461B-B238-18DD2BBEA0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7" y="199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33" name="Text Box 432">
              <a:extLst>
                <a:ext uri="{FF2B5EF4-FFF2-40B4-BE49-F238E27FC236}">
                  <a16:creationId xmlns:a16="http://schemas.microsoft.com/office/drawing/2014/main" id="{61D28268-47B4-459E-A385-9553DF0486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84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34" name="Text Box 433">
              <a:extLst>
                <a:ext uri="{FF2B5EF4-FFF2-40B4-BE49-F238E27FC236}">
                  <a16:creationId xmlns:a16="http://schemas.microsoft.com/office/drawing/2014/main" id="{2B14D134-52D0-47CE-8EC5-85E51AFA12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1" y="1689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35" name="Text Box 434">
              <a:extLst>
                <a:ext uri="{FF2B5EF4-FFF2-40B4-BE49-F238E27FC236}">
                  <a16:creationId xmlns:a16="http://schemas.microsoft.com/office/drawing/2014/main" id="{759FA6E8-6D6E-476C-BBB8-D43788D491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36" name="Text Box 435">
              <a:extLst>
                <a:ext uri="{FF2B5EF4-FFF2-40B4-BE49-F238E27FC236}">
                  <a16:creationId xmlns:a16="http://schemas.microsoft.com/office/drawing/2014/main" id="{3B24B5F6-88F7-467E-868B-F93B90BEC4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39" name="Text Box 436">
              <a:extLst>
                <a:ext uri="{FF2B5EF4-FFF2-40B4-BE49-F238E27FC236}">
                  <a16:creationId xmlns:a16="http://schemas.microsoft.com/office/drawing/2014/main" id="{632459CE-5745-43B5-A823-2AAC87CBAC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40" name="Text Box 437">
              <a:extLst>
                <a:ext uri="{FF2B5EF4-FFF2-40B4-BE49-F238E27FC236}">
                  <a16:creationId xmlns:a16="http://schemas.microsoft.com/office/drawing/2014/main" id="{8AF818E0-7971-45B7-B869-357779CDDE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41" name="Text Box 438">
              <a:extLst>
                <a:ext uri="{FF2B5EF4-FFF2-40B4-BE49-F238E27FC236}">
                  <a16:creationId xmlns:a16="http://schemas.microsoft.com/office/drawing/2014/main" id="{B2285917-4EFB-4BDD-B148-310660FD6D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42" name="Text Box 439">
              <a:extLst>
                <a:ext uri="{FF2B5EF4-FFF2-40B4-BE49-F238E27FC236}">
                  <a16:creationId xmlns:a16="http://schemas.microsoft.com/office/drawing/2014/main" id="{87FD1C5F-2ADB-4C2D-829A-8E0157AF68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43" name="Text Box 440">
              <a:extLst>
                <a:ext uri="{FF2B5EF4-FFF2-40B4-BE49-F238E27FC236}">
                  <a16:creationId xmlns:a16="http://schemas.microsoft.com/office/drawing/2014/main" id="{0CF2BB8D-2235-42AA-AC51-1426E0BF25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4" y="579"/>
              <a:ext cx="23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44" name="Text Box 441">
              <a:extLst>
                <a:ext uri="{FF2B5EF4-FFF2-40B4-BE49-F238E27FC236}">
                  <a16:creationId xmlns:a16="http://schemas.microsoft.com/office/drawing/2014/main" id="{8C3D5B8B-6E42-4C10-B4F3-07DB768D94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76" y="2304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45" name="Text Box 442">
              <a:extLst>
                <a:ext uri="{FF2B5EF4-FFF2-40B4-BE49-F238E27FC236}">
                  <a16:creationId xmlns:a16="http://schemas.microsoft.com/office/drawing/2014/main" id="{8AFAA457-65C6-4751-91CE-7D7857270D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4" y="2469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46" name="Text Box 443">
              <a:extLst>
                <a:ext uri="{FF2B5EF4-FFF2-40B4-BE49-F238E27FC236}">
                  <a16:creationId xmlns:a16="http://schemas.microsoft.com/office/drawing/2014/main" id="{48FF424D-CA14-44B1-A09F-C768A600AA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8" y="2622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47" name="Text Box 444">
              <a:extLst>
                <a:ext uri="{FF2B5EF4-FFF2-40B4-BE49-F238E27FC236}">
                  <a16:creationId xmlns:a16="http://schemas.microsoft.com/office/drawing/2014/main" id="{BE07B6D8-70B1-4F0F-807A-C6E40EBFFD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5" y="2781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48" name="Text Box 445">
              <a:extLst>
                <a:ext uri="{FF2B5EF4-FFF2-40B4-BE49-F238E27FC236}">
                  <a16:creationId xmlns:a16="http://schemas.microsoft.com/office/drawing/2014/main" id="{0A6C343B-0AAD-49B4-8777-8BD4DF058B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5" y="2946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49" name="Text Box 446">
              <a:extLst>
                <a:ext uri="{FF2B5EF4-FFF2-40B4-BE49-F238E27FC236}">
                  <a16:creationId xmlns:a16="http://schemas.microsoft.com/office/drawing/2014/main" id="{06C375F8-1132-43A8-BD71-118B929C1B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5" y="3093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50" name="Text Box 447">
              <a:extLst>
                <a:ext uri="{FF2B5EF4-FFF2-40B4-BE49-F238E27FC236}">
                  <a16:creationId xmlns:a16="http://schemas.microsoft.com/office/drawing/2014/main" id="{7EC2068C-D7EE-4E84-A493-EDB39F2019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8" y="3249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51" name="Text Box 448">
              <a:extLst>
                <a:ext uri="{FF2B5EF4-FFF2-40B4-BE49-F238E27FC236}">
                  <a16:creationId xmlns:a16="http://schemas.microsoft.com/office/drawing/2014/main" id="{1BB6489B-A1D6-492C-9561-D4CC771837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2" y="3411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52" name="Text Box 449">
              <a:extLst>
                <a:ext uri="{FF2B5EF4-FFF2-40B4-BE49-F238E27FC236}">
                  <a16:creationId xmlns:a16="http://schemas.microsoft.com/office/drawing/2014/main" id="{3045CEA2-FBA8-4A4C-AF70-20F8E35CCE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1" y="3564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53" name="Text Box 450">
              <a:extLst>
                <a:ext uri="{FF2B5EF4-FFF2-40B4-BE49-F238E27FC236}">
                  <a16:creationId xmlns:a16="http://schemas.microsoft.com/office/drawing/2014/main" id="{E4A37757-F4D5-46B6-B4DE-F2F623B2E7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1" y="3720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-10</a:t>
              </a:r>
            </a:p>
          </p:txBody>
        </p:sp>
      </p:grpSp>
      <p:grpSp>
        <p:nvGrpSpPr>
          <p:cNvPr id="460" name="Group 470">
            <a:extLst>
              <a:ext uri="{FF2B5EF4-FFF2-40B4-BE49-F238E27FC236}">
                <a16:creationId xmlns:a16="http://schemas.microsoft.com/office/drawing/2014/main" id="{9AD994C1-604C-4A4F-8524-FF81E99D0260}"/>
              </a:ext>
            </a:extLst>
          </p:cNvPr>
          <p:cNvGrpSpPr>
            <a:grpSpLocks/>
          </p:cNvGrpSpPr>
          <p:nvPr/>
        </p:nvGrpSpPr>
        <p:grpSpPr bwMode="auto">
          <a:xfrm>
            <a:off x="304802" y="558006"/>
            <a:ext cx="5098165" cy="750887"/>
            <a:chOff x="106" y="2934"/>
            <a:chExt cx="3229" cy="473"/>
          </a:xfrm>
        </p:grpSpPr>
        <p:grpSp>
          <p:nvGrpSpPr>
            <p:cNvPr id="461" name="Group 468">
              <a:extLst>
                <a:ext uri="{FF2B5EF4-FFF2-40B4-BE49-F238E27FC236}">
                  <a16:creationId xmlns:a16="http://schemas.microsoft.com/office/drawing/2014/main" id="{B60F3A01-76AC-4CE3-8C5C-E9E8B781DE8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84" y="2934"/>
              <a:ext cx="1851" cy="473"/>
              <a:chOff x="1460" y="2658"/>
              <a:chExt cx="1851" cy="473"/>
            </a:xfrm>
          </p:grpSpPr>
          <p:sp>
            <p:nvSpPr>
              <p:cNvPr id="463" name="Text Box 456">
                <a:extLst>
                  <a:ext uri="{FF2B5EF4-FFF2-40B4-BE49-F238E27FC236}">
                    <a16:creationId xmlns:a16="http://schemas.microsoft.com/office/drawing/2014/main" id="{E620CDDB-0058-4338-B60A-B4E424ADD96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70" y="2658"/>
                <a:ext cx="124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r" eaLnBrk="1" hangingPunct="1">
                  <a:spcBef>
                    <a:spcPct val="50000"/>
                  </a:spcBef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GB" altLang="en-US" sz="1800" dirty="0">
                    <a:latin typeface="Comic Sans MS" panose="030F0702030302020204" pitchFamily="66" charset="0"/>
                  </a:rPr>
                  <a:t>y = 2x - 4</a:t>
                </a:r>
              </a:p>
            </p:txBody>
          </p:sp>
          <p:sp>
            <p:nvSpPr>
              <p:cNvPr id="464" name="Text Box 457">
                <a:extLst>
                  <a:ext uri="{FF2B5EF4-FFF2-40B4-BE49-F238E27FC236}">
                    <a16:creationId xmlns:a16="http://schemas.microsoft.com/office/drawing/2014/main" id="{5643034A-E3D8-4E0B-B7FA-D6569AE0662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98" y="2898"/>
                <a:ext cx="1013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800" dirty="0">
                    <a:latin typeface="Comic Sans MS" panose="030F0702030302020204" pitchFamily="66" charset="0"/>
                  </a:rPr>
                  <a:t>2x + 3y = 12</a:t>
                </a:r>
              </a:p>
            </p:txBody>
          </p:sp>
          <p:sp>
            <p:nvSpPr>
              <p:cNvPr id="466" name="Text Box 466">
                <a:extLst>
                  <a:ext uri="{FF2B5EF4-FFF2-40B4-BE49-F238E27FC236}">
                    <a16:creationId xmlns:a16="http://schemas.microsoft.com/office/drawing/2014/main" id="{47580670-6CE3-491D-852B-0AE5D7F5278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60" y="2670"/>
                <a:ext cx="92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Solve</a:t>
                </a:r>
              </a:p>
            </p:txBody>
          </p:sp>
        </p:grpSp>
        <p:sp>
          <p:nvSpPr>
            <p:cNvPr id="462" name="Text Box 469">
              <a:extLst>
                <a:ext uri="{FF2B5EF4-FFF2-40B4-BE49-F238E27FC236}">
                  <a16:creationId xmlns:a16="http://schemas.microsoft.com/office/drawing/2014/main" id="{D340953B-DDB1-4F6A-A3D2-C6111534C7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" y="2962"/>
              <a:ext cx="852" cy="231"/>
            </a:xfrm>
            <a:prstGeom prst="rect">
              <a:avLst/>
            </a:prstGeom>
            <a:solidFill>
              <a:srgbClr val="FF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800" dirty="0">
                  <a:latin typeface="Comic Sans MS" panose="030F0702030302020204" pitchFamily="66" charset="0"/>
                </a:rPr>
                <a:t>Example 2</a:t>
              </a:r>
            </a:p>
          </p:txBody>
        </p:sp>
      </p:grpSp>
      <p:grpSp>
        <p:nvGrpSpPr>
          <p:cNvPr id="470" name="Group 474">
            <a:extLst>
              <a:ext uri="{FF2B5EF4-FFF2-40B4-BE49-F238E27FC236}">
                <a16:creationId xmlns:a16="http://schemas.microsoft.com/office/drawing/2014/main" id="{10F9A78C-9518-4964-BD83-12A7458A0BE3}"/>
              </a:ext>
            </a:extLst>
          </p:cNvPr>
          <p:cNvGrpSpPr>
            <a:grpSpLocks/>
          </p:cNvGrpSpPr>
          <p:nvPr/>
        </p:nvGrpSpPr>
        <p:grpSpPr bwMode="auto">
          <a:xfrm>
            <a:off x="6079510" y="5036425"/>
            <a:ext cx="153988" cy="139700"/>
            <a:chOff x="1015" y="2056"/>
            <a:chExt cx="97" cy="88"/>
          </a:xfrm>
        </p:grpSpPr>
        <p:sp>
          <p:nvSpPr>
            <p:cNvPr id="471" name="Line 475">
              <a:extLst>
                <a:ext uri="{FF2B5EF4-FFF2-40B4-BE49-F238E27FC236}">
                  <a16:creationId xmlns:a16="http://schemas.microsoft.com/office/drawing/2014/main" id="{005B1AB3-A93D-43EA-8ABF-0B9C166A83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15" y="2062"/>
              <a:ext cx="92" cy="76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72" name="Line 476">
              <a:extLst>
                <a:ext uri="{FF2B5EF4-FFF2-40B4-BE49-F238E27FC236}">
                  <a16:creationId xmlns:a16="http://schemas.microsoft.com/office/drawing/2014/main" id="{14D01DEC-C4AB-4A5D-8BE2-3574CEC767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4" y="2056"/>
              <a:ext cx="88" cy="88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09" name="Group 6">
            <a:extLst>
              <a:ext uri="{FF2B5EF4-FFF2-40B4-BE49-F238E27FC236}">
                <a16:creationId xmlns:a16="http://schemas.microsoft.com/office/drawing/2014/main" id="{175B0DB6-A34B-4ABE-8694-EAE06FD5765D}"/>
              </a:ext>
            </a:extLst>
          </p:cNvPr>
          <p:cNvGrpSpPr>
            <a:grpSpLocks/>
          </p:cNvGrpSpPr>
          <p:nvPr/>
        </p:nvGrpSpPr>
        <p:grpSpPr bwMode="auto">
          <a:xfrm>
            <a:off x="189885" y="1226656"/>
            <a:ext cx="3336986" cy="1258121"/>
            <a:chOff x="1594" y="1289"/>
            <a:chExt cx="3531" cy="519"/>
          </a:xfrm>
        </p:grpSpPr>
        <p:sp>
          <p:nvSpPr>
            <p:cNvPr id="510" name="Rectangle 7">
              <a:extLst>
                <a:ext uri="{FF2B5EF4-FFF2-40B4-BE49-F238E27FC236}">
                  <a16:creationId xmlns:a16="http://schemas.microsoft.com/office/drawing/2014/main" id="{AD9AF7BC-C229-472C-B8A1-12B0D5294A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4" y="1289"/>
              <a:ext cx="3531" cy="51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 sz="2400">
                <a:latin typeface="Comic Sans MS" panose="030F0702030302020204" pitchFamily="66" charset="0"/>
              </a:endParaRPr>
            </a:p>
          </p:txBody>
        </p:sp>
        <p:sp>
          <p:nvSpPr>
            <p:cNvPr id="511" name="Text Box 8">
              <a:extLst>
                <a:ext uri="{FF2B5EF4-FFF2-40B4-BE49-F238E27FC236}">
                  <a16:creationId xmlns:a16="http://schemas.microsoft.com/office/drawing/2014/main" id="{49CE009A-6708-44D2-A468-28FDE03DB8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9" y="1298"/>
              <a:ext cx="3336" cy="495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sz="2400" dirty="0">
                  <a:latin typeface="Comic Sans MS" panose="030F0702030302020204" pitchFamily="66" charset="0"/>
                </a:rPr>
                <a:t>Graph the straight line with 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equation </a:t>
              </a:r>
            </a:p>
            <a:p>
              <a:r>
                <a:rPr lang="en-GB" altLang="en-US" sz="2400" dirty="0">
                  <a:latin typeface="Comic Sans MS" panose="030F0702030302020204" pitchFamily="66" charset="0"/>
                </a:rPr>
                <a:t>y = 2x - 4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.</a:t>
              </a:r>
            </a:p>
          </p:txBody>
        </p:sp>
      </p:grpSp>
      <p:sp>
        <p:nvSpPr>
          <p:cNvPr id="516" name="21 Rectángulo">
            <a:extLst>
              <a:ext uri="{FF2B5EF4-FFF2-40B4-BE49-F238E27FC236}">
                <a16:creationId xmlns:a16="http://schemas.microsoft.com/office/drawing/2014/main" id="{64E18443-BFF6-4D80-8336-313AAECC01CF}"/>
              </a:ext>
            </a:extLst>
          </p:cNvPr>
          <p:cNvSpPr/>
          <p:nvPr/>
        </p:nvSpPr>
        <p:spPr>
          <a:xfrm>
            <a:off x="220400" y="4515067"/>
            <a:ext cx="32608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The y-intercept is (0, -4).</a:t>
            </a:r>
          </a:p>
        </p:txBody>
      </p:sp>
      <p:sp>
        <p:nvSpPr>
          <p:cNvPr id="518" name="Rectangle 517">
            <a:hlinkClick r:id="rId2"/>
            <a:extLst>
              <a:ext uri="{FF2B5EF4-FFF2-40B4-BE49-F238E27FC236}">
                <a16:creationId xmlns:a16="http://schemas.microsoft.com/office/drawing/2014/main" id="{E22B9C62-DA7B-4E42-9205-EE02A6D4C5F0}"/>
              </a:ext>
            </a:extLst>
          </p:cNvPr>
          <p:cNvSpPr/>
          <p:nvPr/>
        </p:nvSpPr>
        <p:spPr>
          <a:xfrm>
            <a:off x="2535105" y="63692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722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" grpId="0"/>
      <p:bldP spid="5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Text Box 9">
            <a:extLst>
              <a:ext uri="{FF2B5EF4-FFF2-40B4-BE49-F238E27FC236}">
                <a16:creationId xmlns:a16="http://schemas.microsoft.com/office/drawing/2014/main" id="{9A41D1D1-931D-4918-9E27-10C241154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038" y="2570545"/>
            <a:ext cx="321891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The easiest way to graph lines given in </a:t>
            </a:r>
            <a:r>
              <a:rPr lang="en-GB" sz="2000" b="1" dirty="0">
                <a:solidFill>
                  <a:srgbClr val="FF6600"/>
                </a:solidFill>
                <a:latin typeface="Comic Sans MS" panose="030F0702030302020204" pitchFamily="66" charset="0"/>
              </a:rPr>
              <a:t>gradient-intercept form </a:t>
            </a:r>
            <a:r>
              <a:rPr lang="en-GB" sz="2000" dirty="0">
                <a:latin typeface="Comic Sans MS" panose="030F0702030302020204" pitchFamily="66" charset="0"/>
              </a:rPr>
              <a:t>is to use the y-intercept and the gradient</a:t>
            </a:r>
          </a:p>
        </p:txBody>
      </p:sp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24E6E5-D104-4361-B164-91C350284AF4}"/>
              </a:ext>
            </a:extLst>
          </p:cNvPr>
          <p:cNvSpPr txBox="1"/>
          <p:nvPr/>
        </p:nvSpPr>
        <p:spPr>
          <a:xfrm>
            <a:off x="110947" y="105506"/>
            <a:ext cx="79315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altLang="en-US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Graphical Solution of Simultaneous Equations</a:t>
            </a:r>
          </a:p>
        </p:txBody>
      </p:sp>
      <p:grpSp>
        <p:nvGrpSpPr>
          <p:cNvPr id="6" name="Group 2">
            <a:extLst>
              <a:ext uri="{FF2B5EF4-FFF2-40B4-BE49-F238E27FC236}">
                <a16:creationId xmlns:a16="http://schemas.microsoft.com/office/drawing/2014/main" id="{38BA3697-174F-47FA-83C4-E0ACCF9BBA50}"/>
              </a:ext>
            </a:extLst>
          </p:cNvPr>
          <p:cNvGrpSpPr>
            <a:grpSpLocks/>
          </p:cNvGrpSpPr>
          <p:nvPr/>
        </p:nvGrpSpPr>
        <p:grpSpPr bwMode="auto">
          <a:xfrm>
            <a:off x="3375203" y="1408570"/>
            <a:ext cx="5657850" cy="5357813"/>
            <a:chOff x="1064" y="499"/>
            <a:chExt cx="3564" cy="3375"/>
          </a:xfrm>
        </p:grpSpPr>
        <p:grpSp>
          <p:nvGrpSpPr>
            <p:cNvPr id="7" name="Group 3">
              <a:extLst>
                <a:ext uri="{FF2B5EF4-FFF2-40B4-BE49-F238E27FC236}">
                  <a16:creationId xmlns:a16="http://schemas.microsoft.com/office/drawing/2014/main" id="{588BC7E9-8554-49F3-BE52-C82DDCC4A22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1244" y="616"/>
              <a:chExt cx="3140" cy="3140"/>
            </a:xfrm>
          </p:grpSpPr>
          <p:grpSp>
            <p:nvGrpSpPr>
              <p:cNvPr id="54" name="Group 4">
                <a:extLst>
                  <a:ext uri="{FF2B5EF4-FFF2-40B4-BE49-F238E27FC236}">
                    <a16:creationId xmlns:a16="http://schemas.microsoft.com/office/drawing/2014/main" id="{F9012A07-4270-411B-A0DC-ED69A96BFF0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57" name="Rectangle 5">
                  <a:extLst>
                    <a:ext uri="{FF2B5EF4-FFF2-40B4-BE49-F238E27FC236}">
                      <a16:creationId xmlns:a16="http://schemas.microsoft.com/office/drawing/2014/main" id="{56535FD5-E0C0-4493-8D3F-6BE1BDBCC3B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8" name="Rectangle 6">
                  <a:extLst>
                    <a:ext uri="{FF2B5EF4-FFF2-40B4-BE49-F238E27FC236}">
                      <a16:creationId xmlns:a16="http://schemas.microsoft.com/office/drawing/2014/main" id="{604D507E-4835-44C0-A2E7-764D8110025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" name="Rectangle 7">
                  <a:extLst>
                    <a:ext uri="{FF2B5EF4-FFF2-40B4-BE49-F238E27FC236}">
                      <a16:creationId xmlns:a16="http://schemas.microsoft.com/office/drawing/2014/main" id="{369EC289-596D-4124-9EF0-9D8DF10C98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0" name="Rectangle 8">
                  <a:extLst>
                    <a:ext uri="{FF2B5EF4-FFF2-40B4-BE49-F238E27FC236}">
                      <a16:creationId xmlns:a16="http://schemas.microsoft.com/office/drawing/2014/main" id="{0C7589A0-1C4B-4535-870F-C74F9119464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1" name="Rectangle 9">
                  <a:extLst>
                    <a:ext uri="{FF2B5EF4-FFF2-40B4-BE49-F238E27FC236}">
                      <a16:creationId xmlns:a16="http://schemas.microsoft.com/office/drawing/2014/main" id="{C2A8D906-3C74-468C-A4CC-BF6F0B9795F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2" name="Rectangle 10">
                  <a:extLst>
                    <a:ext uri="{FF2B5EF4-FFF2-40B4-BE49-F238E27FC236}">
                      <a16:creationId xmlns:a16="http://schemas.microsoft.com/office/drawing/2014/main" id="{F455BB35-488A-42BA-B388-0F5E2D0C19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3" name="Rectangle 11">
                  <a:extLst>
                    <a:ext uri="{FF2B5EF4-FFF2-40B4-BE49-F238E27FC236}">
                      <a16:creationId xmlns:a16="http://schemas.microsoft.com/office/drawing/2014/main" id="{A4AA34C1-2887-414A-9CBF-2C8E0C893F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4" name="Rectangle 12">
                  <a:extLst>
                    <a:ext uri="{FF2B5EF4-FFF2-40B4-BE49-F238E27FC236}">
                      <a16:creationId xmlns:a16="http://schemas.microsoft.com/office/drawing/2014/main" id="{68F9B744-AB10-4F3E-BC6C-0D23B1D317A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5" name="Rectangle 13">
                  <a:extLst>
                    <a:ext uri="{FF2B5EF4-FFF2-40B4-BE49-F238E27FC236}">
                      <a16:creationId xmlns:a16="http://schemas.microsoft.com/office/drawing/2014/main" id="{B375D51E-6F40-485D-B2AC-B85AB5F6E0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6" name="Rectangle 14">
                  <a:extLst>
                    <a:ext uri="{FF2B5EF4-FFF2-40B4-BE49-F238E27FC236}">
                      <a16:creationId xmlns:a16="http://schemas.microsoft.com/office/drawing/2014/main" id="{AE2C62FE-0030-4749-B4C9-6E8A13B2EEF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7" name="Rectangle 15">
                  <a:extLst>
                    <a:ext uri="{FF2B5EF4-FFF2-40B4-BE49-F238E27FC236}">
                      <a16:creationId xmlns:a16="http://schemas.microsoft.com/office/drawing/2014/main" id="{D80C0D2D-6B09-4A0F-B4BA-528413D775F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8" name="Rectangle 16">
                  <a:extLst>
                    <a:ext uri="{FF2B5EF4-FFF2-40B4-BE49-F238E27FC236}">
                      <a16:creationId xmlns:a16="http://schemas.microsoft.com/office/drawing/2014/main" id="{C600E1DB-AD3E-4298-8611-6106B5F261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69" name="Rectangle 17">
                  <a:extLst>
                    <a:ext uri="{FF2B5EF4-FFF2-40B4-BE49-F238E27FC236}">
                      <a16:creationId xmlns:a16="http://schemas.microsoft.com/office/drawing/2014/main" id="{03812A74-991C-4BBE-BE4B-7D3DF7449C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0" name="Rectangle 18">
                  <a:extLst>
                    <a:ext uri="{FF2B5EF4-FFF2-40B4-BE49-F238E27FC236}">
                      <a16:creationId xmlns:a16="http://schemas.microsoft.com/office/drawing/2014/main" id="{EC815D01-FC79-4206-9B94-DE2E698C34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1" name="Rectangle 19">
                  <a:extLst>
                    <a:ext uri="{FF2B5EF4-FFF2-40B4-BE49-F238E27FC236}">
                      <a16:creationId xmlns:a16="http://schemas.microsoft.com/office/drawing/2014/main" id="{54E4120B-09DE-4C91-9889-1055779428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2" name="Rectangle 20">
                  <a:extLst>
                    <a:ext uri="{FF2B5EF4-FFF2-40B4-BE49-F238E27FC236}">
                      <a16:creationId xmlns:a16="http://schemas.microsoft.com/office/drawing/2014/main" id="{F82B9E25-756C-4081-A71D-9E82BCF6B8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3" name="Rectangle 21">
                  <a:extLst>
                    <a:ext uri="{FF2B5EF4-FFF2-40B4-BE49-F238E27FC236}">
                      <a16:creationId xmlns:a16="http://schemas.microsoft.com/office/drawing/2014/main" id="{EA90D357-B76A-450A-A066-BDA913D784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4" name="Rectangle 22">
                  <a:extLst>
                    <a:ext uri="{FF2B5EF4-FFF2-40B4-BE49-F238E27FC236}">
                      <a16:creationId xmlns:a16="http://schemas.microsoft.com/office/drawing/2014/main" id="{2C738EBA-84DD-4DCE-8539-2A95576FE40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5" name="Rectangle 23">
                  <a:extLst>
                    <a:ext uri="{FF2B5EF4-FFF2-40B4-BE49-F238E27FC236}">
                      <a16:creationId xmlns:a16="http://schemas.microsoft.com/office/drawing/2014/main" id="{2C39AD46-8E8B-42D4-85D6-AE4F0DCBB5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6" name="Rectangle 24">
                  <a:extLst>
                    <a:ext uri="{FF2B5EF4-FFF2-40B4-BE49-F238E27FC236}">
                      <a16:creationId xmlns:a16="http://schemas.microsoft.com/office/drawing/2014/main" id="{8B4CEB09-A203-48DF-B7D7-1A32688BD7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7" name="Rectangle 25">
                  <a:extLst>
                    <a:ext uri="{FF2B5EF4-FFF2-40B4-BE49-F238E27FC236}">
                      <a16:creationId xmlns:a16="http://schemas.microsoft.com/office/drawing/2014/main" id="{1871DBAA-A4C1-43C9-9F74-6884B5F5CD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8" name="Rectangle 26">
                  <a:extLst>
                    <a:ext uri="{FF2B5EF4-FFF2-40B4-BE49-F238E27FC236}">
                      <a16:creationId xmlns:a16="http://schemas.microsoft.com/office/drawing/2014/main" id="{06C5492A-D15B-4683-89A3-65D6315A48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9" name="Rectangle 27">
                  <a:extLst>
                    <a:ext uri="{FF2B5EF4-FFF2-40B4-BE49-F238E27FC236}">
                      <a16:creationId xmlns:a16="http://schemas.microsoft.com/office/drawing/2014/main" id="{8366180C-17C9-4E9F-A615-5CB1DC2A5FA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0" name="Rectangle 28">
                  <a:extLst>
                    <a:ext uri="{FF2B5EF4-FFF2-40B4-BE49-F238E27FC236}">
                      <a16:creationId xmlns:a16="http://schemas.microsoft.com/office/drawing/2014/main" id="{6640E685-0F85-44DB-838E-0AD8F92654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1" name="Rectangle 29">
                  <a:extLst>
                    <a:ext uri="{FF2B5EF4-FFF2-40B4-BE49-F238E27FC236}">
                      <a16:creationId xmlns:a16="http://schemas.microsoft.com/office/drawing/2014/main" id="{BEFE6724-2C5C-4063-828A-DCCCE6483C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2" name="Rectangle 30">
                  <a:extLst>
                    <a:ext uri="{FF2B5EF4-FFF2-40B4-BE49-F238E27FC236}">
                      <a16:creationId xmlns:a16="http://schemas.microsoft.com/office/drawing/2014/main" id="{D0B44CB5-4909-400A-9158-635C38448C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3" name="Rectangle 31">
                  <a:extLst>
                    <a:ext uri="{FF2B5EF4-FFF2-40B4-BE49-F238E27FC236}">
                      <a16:creationId xmlns:a16="http://schemas.microsoft.com/office/drawing/2014/main" id="{E7C7E329-D346-4979-A418-CE0F15C748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4" name="Rectangle 32">
                  <a:extLst>
                    <a:ext uri="{FF2B5EF4-FFF2-40B4-BE49-F238E27FC236}">
                      <a16:creationId xmlns:a16="http://schemas.microsoft.com/office/drawing/2014/main" id="{E79BC220-AAD8-4009-A699-5E9711CF7B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5" name="Rectangle 33">
                  <a:extLst>
                    <a:ext uri="{FF2B5EF4-FFF2-40B4-BE49-F238E27FC236}">
                      <a16:creationId xmlns:a16="http://schemas.microsoft.com/office/drawing/2014/main" id="{11275826-CF4D-405A-B2B7-258D35DB8E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6" name="Rectangle 34">
                  <a:extLst>
                    <a:ext uri="{FF2B5EF4-FFF2-40B4-BE49-F238E27FC236}">
                      <a16:creationId xmlns:a16="http://schemas.microsoft.com/office/drawing/2014/main" id="{54359F26-EF5D-4A05-9B56-8B4AC7051B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7" name="Rectangle 35">
                  <a:extLst>
                    <a:ext uri="{FF2B5EF4-FFF2-40B4-BE49-F238E27FC236}">
                      <a16:creationId xmlns:a16="http://schemas.microsoft.com/office/drawing/2014/main" id="{6A68AB99-7A66-4FAD-A57E-10469E4CBE4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8" name="Rectangle 36">
                  <a:extLst>
                    <a:ext uri="{FF2B5EF4-FFF2-40B4-BE49-F238E27FC236}">
                      <a16:creationId xmlns:a16="http://schemas.microsoft.com/office/drawing/2014/main" id="{D1E83C27-1F5D-4AB8-8F84-FA86B59929F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9" name="Rectangle 37">
                  <a:extLst>
                    <a:ext uri="{FF2B5EF4-FFF2-40B4-BE49-F238E27FC236}">
                      <a16:creationId xmlns:a16="http://schemas.microsoft.com/office/drawing/2014/main" id="{421C94B4-1304-42B5-93C9-78B2318B0C9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0" name="Rectangle 38">
                  <a:extLst>
                    <a:ext uri="{FF2B5EF4-FFF2-40B4-BE49-F238E27FC236}">
                      <a16:creationId xmlns:a16="http://schemas.microsoft.com/office/drawing/2014/main" id="{2A758004-D0F0-46BB-8DD9-D0ACAABFB3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1" name="Rectangle 39">
                  <a:extLst>
                    <a:ext uri="{FF2B5EF4-FFF2-40B4-BE49-F238E27FC236}">
                      <a16:creationId xmlns:a16="http://schemas.microsoft.com/office/drawing/2014/main" id="{87CAF77F-9080-4A4D-A0A7-35711C5CFFD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2" name="Rectangle 40">
                  <a:extLst>
                    <a:ext uri="{FF2B5EF4-FFF2-40B4-BE49-F238E27FC236}">
                      <a16:creationId xmlns:a16="http://schemas.microsoft.com/office/drawing/2014/main" id="{F3C69E67-234D-4C3F-AEBD-62AA4840127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3" name="Rectangle 41">
                  <a:extLst>
                    <a:ext uri="{FF2B5EF4-FFF2-40B4-BE49-F238E27FC236}">
                      <a16:creationId xmlns:a16="http://schemas.microsoft.com/office/drawing/2014/main" id="{1D1E1C4D-3FC7-4C5F-8F7C-DEF9F9F2A7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4" name="Rectangle 42">
                  <a:extLst>
                    <a:ext uri="{FF2B5EF4-FFF2-40B4-BE49-F238E27FC236}">
                      <a16:creationId xmlns:a16="http://schemas.microsoft.com/office/drawing/2014/main" id="{9590FB79-0FB5-4E13-9C02-8E11CC4D15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5" name="Rectangle 43">
                  <a:extLst>
                    <a:ext uri="{FF2B5EF4-FFF2-40B4-BE49-F238E27FC236}">
                      <a16:creationId xmlns:a16="http://schemas.microsoft.com/office/drawing/2014/main" id="{61DADD21-A46D-489E-8C7B-E035F308289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6" name="Rectangle 44">
                  <a:extLst>
                    <a:ext uri="{FF2B5EF4-FFF2-40B4-BE49-F238E27FC236}">
                      <a16:creationId xmlns:a16="http://schemas.microsoft.com/office/drawing/2014/main" id="{D6E0560A-2030-471F-9552-C7178A46F7C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7" name="Rectangle 45">
                  <a:extLst>
                    <a:ext uri="{FF2B5EF4-FFF2-40B4-BE49-F238E27FC236}">
                      <a16:creationId xmlns:a16="http://schemas.microsoft.com/office/drawing/2014/main" id="{4CD30E06-74B9-4D5A-8D5C-0A88D9F123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8" name="Rectangle 46">
                  <a:extLst>
                    <a:ext uri="{FF2B5EF4-FFF2-40B4-BE49-F238E27FC236}">
                      <a16:creationId xmlns:a16="http://schemas.microsoft.com/office/drawing/2014/main" id="{5E31CC96-BFD2-463C-B9AE-28FB7D1492B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99" name="Rectangle 47">
                  <a:extLst>
                    <a:ext uri="{FF2B5EF4-FFF2-40B4-BE49-F238E27FC236}">
                      <a16:creationId xmlns:a16="http://schemas.microsoft.com/office/drawing/2014/main" id="{9B6AA967-D802-4294-93F9-308312F9C7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0" name="Rectangle 48">
                  <a:extLst>
                    <a:ext uri="{FF2B5EF4-FFF2-40B4-BE49-F238E27FC236}">
                      <a16:creationId xmlns:a16="http://schemas.microsoft.com/office/drawing/2014/main" id="{07DE222F-EF40-444B-8B8D-56A089D032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1" name="Rectangle 49">
                  <a:extLst>
                    <a:ext uri="{FF2B5EF4-FFF2-40B4-BE49-F238E27FC236}">
                      <a16:creationId xmlns:a16="http://schemas.microsoft.com/office/drawing/2014/main" id="{95A82951-878C-40B1-AECA-5F22C8DBD3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2" name="Rectangle 50">
                  <a:extLst>
                    <a:ext uri="{FF2B5EF4-FFF2-40B4-BE49-F238E27FC236}">
                      <a16:creationId xmlns:a16="http://schemas.microsoft.com/office/drawing/2014/main" id="{B9BF5072-478A-4A82-8280-4BED296247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3" name="Rectangle 51">
                  <a:extLst>
                    <a:ext uri="{FF2B5EF4-FFF2-40B4-BE49-F238E27FC236}">
                      <a16:creationId xmlns:a16="http://schemas.microsoft.com/office/drawing/2014/main" id="{B3DB82C4-6710-4087-A6A3-7EB1AF14F6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4" name="Rectangle 52">
                  <a:extLst>
                    <a:ext uri="{FF2B5EF4-FFF2-40B4-BE49-F238E27FC236}">
                      <a16:creationId xmlns:a16="http://schemas.microsoft.com/office/drawing/2014/main" id="{F9D858D1-C74E-4514-87B6-6B085753F9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5" name="Rectangle 53">
                  <a:extLst>
                    <a:ext uri="{FF2B5EF4-FFF2-40B4-BE49-F238E27FC236}">
                      <a16:creationId xmlns:a16="http://schemas.microsoft.com/office/drawing/2014/main" id="{D5ED605D-77B6-4927-BE69-A728C79BB4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6" name="Rectangle 54">
                  <a:extLst>
                    <a:ext uri="{FF2B5EF4-FFF2-40B4-BE49-F238E27FC236}">
                      <a16:creationId xmlns:a16="http://schemas.microsoft.com/office/drawing/2014/main" id="{206AB239-31A4-4553-90D4-DAB9B355C7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7" name="Rectangle 55">
                  <a:extLst>
                    <a:ext uri="{FF2B5EF4-FFF2-40B4-BE49-F238E27FC236}">
                      <a16:creationId xmlns:a16="http://schemas.microsoft.com/office/drawing/2014/main" id="{CC440EA5-60C8-4F6E-AB42-7EB50C55DD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8" name="Rectangle 56">
                  <a:extLst>
                    <a:ext uri="{FF2B5EF4-FFF2-40B4-BE49-F238E27FC236}">
                      <a16:creationId xmlns:a16="http://schemas.microsoft.com/office/drawing/2014/main" id="{60340A6E-C322-445F-969C-5709DF79515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9" name="Rectangle 57">
                  <a:extLst>
                    <a:ext uri="{FF2B5EF4-FFF2-40B4-BE49-F238E27FC236}">
                      <a16:creationId xmlns:a16="http://schemas.microsoft.com/office/drawing/2014/main" id="{285CD065-6AC0-4599-940F-E31AA1E9339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0" name="Rectangle 58">
                  <a:extLst>
                    <a:ext uri="{FF2B5EF4-FFF2-40B4-BE49-F238E27FC236}">
                      <a16:creationId xmlns:a16="http://schemas.microsoft.com/office/drawing/2014/main" id="{15E60B51-4A3C-45B2-B80E-1105CB4EC96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1" name="Rectangle 59">
                  <a:extLst>
                    <a:ext uri="{FF2B5EF4-FFF2-40B4-BE49-F238E27FC236}">
                      <a16:creationId xmlns:a16="http://schemas.microsoft.com/office/drawing/2014/main" id="{9B547624-C0EF-4296-BCE1-449906E934B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2" name="Rectangle 60">
                  <a:extLst>
                    <a:ext uri="{FF2B5EF4-FFF2-40B4-BE49-F238E27FC236}">
                      <a16:creationId xmlns:a16="http://schemas.microsoft.com/office/drawing/2014/main" id="{D4531CDD-9218-4D48-B41D-ECF065CF9E4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3" name="Rectangle 61">
                  <a:extLst>
                    <a:ext uri="{FF2B5EF4-FFF2-40B4-BE49-F238E27FC236}">
                      <a16:creationId xmlns:a16="http://schemas.microsoft.com/office/drawing/2014/main" id="{62542D78-9C4A-4C1C-B42C-B78F550380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4" name="Rectangle 62">
                  <a:extLst>
                    <a:ext uri="{FF2B5EF4-FFF2-40B4-BE49-F238E27FC236}">
                      <a16:creationId xmlns:a16="http://schemas.microsoft.com/office/drawing/2014/main" id="{E978D2A4-D3DD-4C33-91E0-B9E873965A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5" name="Rectangle 63">
                  <a:extLst>
                    <a:ext uri="{FF2B5EF4-FFF2-40B4-BE49-F238E27FC236}">
                      <a16:creationId xmlns:a16="http://schemas.microsoft.com/office/drawing/2014/main" id="{E74812E0-DAF8-4ABF-8999-42F3783DB2C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6" name="Rectangle 64">
                  <a:extLst>
                    <a:ext uri="{FF2B5EF4-FFF2-40B4-BE49-F238E27FC236}">
                      <a16:creationId xmlns:a16="http://schemas.microsoft.com/office/drawing/2014/main" id="{C803A2E7-C8CC-4DD6-A259-FB668966709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7" name="Rectangle 65">
                  <a:extLst>
                    <a:ext uri="{FF2B5EF4-FFF2-40B4-BE49-F238E27FC236}">
                      <a16:creationId xmlns:a16="http://schemas.microsoft.com/office/drawing/2014/main" id="{6EC52A19-A1EA-4E91-8AE7-E62819DDB5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8" name="Rectangle 66">
                  <a:extLst>
                    <a:ext uri="{FF2B5EF4-FFF2-40B4-BE49-F238E27FC236}">
                      <a16:creationId xmlns:a16="http://schemas.microsoft.com/office/drawing/2014/main" id="{3CFFFBA3-28D6-44A1-ABA9-3235E71A16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19" name="Rectangle 67">
                  <a:extLst>
                    <a:ext uri="{FF2B5EF4-FFF2-40B4-BE49-F238E27FC236}">
                      <a16:creationId xmlns:a16="http://schemas.microsoft.com/office/drawing/2014/main" id="{0BA5C22A-E128-4ADE-AF65-F277AD762B7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0" name="Rectangle 68">
                  <a:extLst>
                    <a:ext uri="{FF2B5EF4-FFF2-40B4-BE49-F238E27FC236}">
                      <a16:creationId xmlns:a16="http://schemas.microsoft.com/office/drawing/2014/main" id="{4E6B1C23-FC6D-4277-9D14-A8B2322F346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1" name="Rectangle 69">
                  <a:extLst>
                    <a:ext uri="{FF2B5EF4-FFF2-40B4-BE49-F238E27FC236}">
                      <a16:creationId xmlns:a16="http://schemas.microsoft.com/office/drawing/2014/main" id="{EB4F3F0E-E3BA-4D1B-A754-9D4E680EEF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2" name="Rectangle 70">
                  <a:extLst>
                    <a:ext uri="{FF2B5EF4-FFF2-40B4-BE49-F238E27FC236}">
                      <a16:creationId xmlns:a16="http://schemas.microsoft.com/office/drawing/2014/main" id="{31FF53A0-5479-4A2C-8D32-2F3E2F3129A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3" name="Rectangle 71">
                  <a:extLst>
                    <a:ext uri="{FF2B5EF4-FFF2-40B4-BE49-F238E27FC236}">
                      <a16:creationId xmlns:a16="http://schemas.microsoft.com/office/drawing/2014/main" id="{68317503-5445-4503-BD68-B18DFC19CD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4" name="Rectangle 72">
                  <a:extLst>
                    <a:ext uri="{FF2B5EF4-FFF2-40B4-BE49-F238E27FC236}">
                      <a16:creationId xmlns:a16="http://schemas.microsoft.com/office/drawing/2014/main" id="{0A83577B-E47E-4C4C-94A4-41477DF10C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5" name="Rectangle 73">
                  <a:extLst>
                    <a:ext uri="{FF2B5EF4-FFF2-40B4-BE49-F238E27FC236}">
                      <a16:creationId xmlns:a16="http://schemas.microsoft.com/office/drawing/2014/main" id="{60DDC6E9-A51E-4654-AD3F-B57425371A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6" name="Rectangle 74">
                  <a:extLst>
                    <a:ext uri="{FF2B5EF4-FFF2-40B4-BE49-F238E27FC236}">
                      <a16:creationId xmlns:a16="http://schemas.microsoft.com/office/drawing/2014/main" id="{91849E41-DAF1-4D06-9A38-04EAC097CE0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7" name="Rectangle 75">
                  <a:extLst>
                    <a:ext uri="{FF2B5EF4-FFF2-40B4-BE49-F238E27FC236}">
                      <a16:creationId xmlns:a16="http://schemas.microsoft.com/office/drawing/2014/main" id="{7ECB05D1-BB83-48E4-A848-1DEBB21D39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8" name="Rectangle 76">
                  <a:extLst>
                    <a:ext uri="{FF2B5EF4-FFF2-40B4-BE49-F238E27FC236}">
                      <a16:creationId xmlns:a16="http://schemas.microsoft.com/office/drawing/2014/main" id="{E80ED334-C852-4DBD-BC0E-955285F391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9" name="Rectangle 77">
                  <a:extLst>
                    <a:ext uri="{FF2B5EF4-FFF2-40B4-BE49-F238E27FC236}">
                      <a16:creationId xmlns:a16="http://schemas.microsoft.com/office/drawing/2014/main" id="{CCD35442-263A-490A-8321-83E9DD7BDD2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0" name="Rectangle 78">
                  <a:extLst>
                    <a:ext uri="{FF2B5EF4-FFF2-40B4-BE49-F238E27FC236}">
                      <a16:creationId xmlns:a16="http://schemas.microsoft.com/office/drawing/2014/main" id="{18EC1172-1093-4464-9346-F72F1F9FBB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1" name="Rectangle 79">
                  <a:extLst>
                    <a:ext uri="{FF2B5EF4-FFF2-40B4-BE49-F238E27FC236}">
                      <a16:creationId xmlns:a16="http://schemas.microsoft.com/office/drawing/2014/main" id="{0252CFAF-5FAB-495B-9CD7-6CCFA986A68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2" name="Rectangle 80">
                  <a:extLst>
                    <a:ext uri="{FF2B5EF4-FFF2-40B4-BE49-F238E27FC236}">
                      <a16:creationId xmlns:a16="http://schemas.microsoft.com/office/drawing/2014/main" id="{1D004C45-1BD7-4FC7-ADDB-247466CEB0E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3" name="Rectangle 81">
                  <a:extLst>
                    <a:ext uri="{FF2B5EF4-FFF2-40B4-BE49-F238E27FC236}">
                      <a16:creationId xmlns:a16="http://schemas.microsoft.com/office/drawing/2014/main" id="{CD007DAA-9778-4593-A784-89E5BE31F02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4" name="Rectangle 82">
                  <a:extLst>
                    <a:ext uri="{FF2B5EF4-FFF2-40B4-BE49-F238E27FC236}">
                      <a16:creationId xmlns:a16="http://schemas.microsoft.com/office/drawing/2014/main" id="{7BA1E985-6DFE-4E44-A0CB-7F0FF0EDF7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5" name="Rectangle 83">
                  <a:extLst>
                    <a:ext uri="{FF2B5EF4-FFF2-40B4-BE49-F238E27FC236}">
                      <a16:creationId xmlns:a16="http://schemas.microsoft.com/office/drawing/2014/main" id="{0DE233DD-4B59-4270-B169-C03BC4E664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6" name="Rectangle 84">
                  <a:extLst>
                    <a:ext uri="{FF2B5EF4-FFF2-40B4-BE49-F238E27FC236}">
                      <a16:creationId xmlns:a16="http://schemas.microsoft.com/office/drawing/2014/main" id="{3950DF59-2E54-4282-9324-6A1D82699C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7" name="Rectangle 85">
                  <a:extLst>
                    <a:ext uri="{FF2B5EF4-FFF2-40B4-BE49-F238E27FC236}">
                      <a16:creationId xmlns:a16="http://schemas.microsoft.com/office/drawing/2014/main" id="{95737861-934D-4C7A-ADA9-57B70B7FEF2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8" name="Rectangle 86">
                  <a:extLst>
                    <a:ext uri="{FF2B5EF4-FFF2-40B4-BE49-F238E27FC236}">
                      <a16:creationId xmlns:a16="http://schemas.microsoft.com/office/drawing/2014/main" id="{21767CA7-716B-4C27-8153-6747ED84ED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39" name="Rectangle 87">
                  <a:extLst>
                    <a:ext uri="{FF2B5EF4-FFF2-40B4-BE49-F238E27FC236}">
                      <a16:creationId xmlns:a16="http://schemas.microsoft.com/office/drawing/2014/main" id="{93A277A7-DD99-47AE-9514-B2592916718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0" name="Rectangle 88">
                  <a:extLst>
                    <a:ext uri="{FF2B5EF4-FFF2-40B4-BE49-F238E27FC236}">
                      <a16:creationId xmlns:a16="http://schemas.microsoft.com/office/drawing/2014/main" id="{06A59D04-03C4-4AD0-972B-367745F2FE0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1" name="Rectangle 89">
                  <a:extLst>
                    <a:ext uri="{FF2B5EF4-FFF2-40B4-BE49-F238E27FC236}">
                      <a16:creationId xmlns:a16="http://schemas.microsoft.com/office/drawing/2014/main" id="{4F4815D1-6729-4B2A-8BA3-11A63F8B04F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2" name="Rectangle 90">
                  <a:extLst>
                    <a:ext uri="{FF2B5EF4-FFF2-40B4-BE49-F238E27FC236}">
                      <a16:creationId xmlns:a16="http://schemas.microsoft.com/office/drawing/2014/main" id="{EF9A984F-D01D-4E5F-901A-C72A6EB573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3" name="Rectangle 91">
                  <a:extLst>
                    <a:ext uri="{FF2B5EF4-FFF2-40B4-BE49-F238E27FC236}">
                      <a16:creationId xmlns:a16="http://schemas.microsoft.com/office/drawing/2014/main" id="{E5F7A462-B4E3-40A5-9009-60711002D66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4" name="Rectangle 92">
                  <a:extLst>
                    <a:ext uri="{FF2B5EF4-FFF2-40B4-BE49-F238E27FC236}">
                      <a16:creationId xmlns:a16="http://schemas.microsoft.com/office/drawing/2014/main" id="{D02C8D51-ABB4-4700-A7C3-268B52F3363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5" name="Rectangle 93">
                  <a:extLst>
                    <a:ext uri="{FF2B5EF4-FFF2-40B4-BE49-F238E27FC236}">
                      <a16:creationId xmlns:a16="http://schemas.microsoft.com/office/drawing/2014/main" id="{FD2AEC84-5FD8-4B91-BC42-0D17D655BA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6" name="Rectangle 94">
                  <a:extLst>
                    <a:ext uri="{FF2B5EF4-FFF2-40B4-BE49-F238E27FC236}">
                      <a16:creationId xmlns:a16="http://schemas.microsoft.com/office/drawing/2014/main" id="{609FBEE8-DBAE-47EC-9F55-BF6B940A9C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7" name="Rectangle 95">
                  <a:extLst>
                    <a:ext uri="{FF2B5EF4-FFF2-40B4-BE49-F238E27FC236}">
                      <a16:creationId xmlns:a16="http://schemas.microsoft.com/office/drawing/2014/main" id="{3D87E3B6-4D51-4856-A9AE-B6FAEF2552C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8" name="Rectangle 96">
                  <a:extLst>
                    <a:ext uri="{FF2B5EF4-FFF2-40B4-BE49-F238E27FC236}">
                      <a16:creationId xmlns:a16="http://schemas.microsoft.com/office/drawing/2014/main" id="{73668157-C8F8-40BA-B185-165C73F4F2A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9" name="Rectangle 97">
                  <a:extLst>
                    <a:ext uri="{FF2B5EF4-FFF2-40B4-BE49-F238E27FC236}">
                      <a16:creationId xmlns:a16="http://schemas.microsoft.com/office/drawing/2014/main" id="{C9DAD950-40E4-4983-82F2-60EB174C4A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0" name="Rectangle 98">
                  <a:extLst>
                    <a:ext uri="{FF2B5EF4-FFF2-40B4-BE49-F238E27FC236}">
                      <a16:creationId xmlns:a16="http://schemas.microsoft.com/office/drawing/2014/main" id="{760053AE-3D63-4C66-B32A-E014CD1BA03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1" name="Rectangle 99">
                  <a:extLst>
                    <a:ext uri="{FF2B5EF4-FFF2-40B4-BE49-F238E27FC236}">
                      <a16:creationId xmlns:a16="http://schemas.microsoft.com/office/drawing/2014/main" id="{272BC51A-9FD7-4C28-96E7-529384B6179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2" name="Rectangle 100">
                  <a:extLst>
                    <a:ext uri="{FF2B5EF4-FFF2-40B4-BE49-F238E27FC236}">
                      <a16:creationId xmlns:a16="http://schemas.microsoft.com/office/drawing/2014/main" id="{011A0570-62E0-492C-9C38-6AF22410BD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3" name="Rectangle 101">
                  <a:extLst>
                    <a:ext uri="{FF2B5EF4-FFF2-40B4-BE49-F238E27FC236}">
                      <a16:creationId xmlns:a16="http://schemas.microsoft.com/office/drawing/2014/main" id="{FBCC5359-4F07-4F36-ACC5-C9BA0064C7C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4" name="Rectangle 102">
                  <a:extLst>
                    <a:ext uri="{FF2B5EF4-FFF2-40B4-BE49-F238E27FC236}">
                      <a16:creationId xmlns:a16="http://schemas.microsoft.com/office/drawing/2014/main" id="{903FC428-E6E1-4EB5-A8E5-4700C6BF09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5" name="Rectangle 103">
                  <a:extLst>
                    <a:ext uri="{FF2B5EF4-FFF2-40B4-BE49-F238E27FC236}">
                      <a16:creationId xmlns:a16="http://schemas.microsoft.com/office/drawing/2014/main" id="{AAB64BEE-5CC7-4582-B93C-5763A2A602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6" name="Rectangle 104">
                  <a:extLst>
                    <a:ext uri="{FF2B5EF4-FFF2-40B4-BE49-F238E27FC236}">
                      <a16:creationId xmlns:a16="http://schemas.microsoft.com/office/drawing/2014/main" id="{3E2E9B51-62A0-45F2-9C57-F80A8275FF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7" name="Rectangle 105">
                  <a:extLst>
                    <a:ext uri="{FF2B5EF4-FFF2-40B4-BE49-F238E27FC236}">
                      <a16:creationId xmlns:a16="http://schemas.microsoft.com/office/drawing/2014/main" id="{247D9A1D-B05F-4E82-B788-58BDE64E40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8" name="Rectangle 106">
                  <a:extLst>
                    <a:ext uri="{FF2B5EF4-FFF2-40B4-BE49-F238E27FC236}">
                      <a16:creationId xmlns:a16="http://schemas.microsoft.com/office/drawing/2014/main" id="{7198E851-BE06-4C67-AE30-8097A85A112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59" name="Rectangle 107">
                  <a:extLst>
                    <a:ext uri="{FF2B5EF4-FFF2-40B4-BE49-F238E27FC236}">
                      <a16:creationId xmlns:a16="http://schemas.microsoft.com/office/drawing/2014/main" id="{8A9E9DA3-B951-42BA-B4E4-EAD1613AB7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0" name="Rectangle 108">
                  <a:extLst>
                    <a:ext uri="{FF2B5EF4-FFF2-40B4-BE49-F238E27FC236}">
                      <a16:creationId xmlns:a16="http://schemas.microsoft.com/office/drawing/2014/main" id="{EE1F31F9-6F70-45E2-BC08-F4BBAB3C20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1" name="Rectangle 109">
                  <a:extLst>
                    <a:ext uri="{FF2B5EF4-FFF2-40B4-BE49-F238E27FC236}">
                      <a16:creationId xmlns:a16="http://schemas.microsoft.com/office/drawing/2014/main" id="{9125FFDD-1F1B-4034-843A-59838E075E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2" name="Rectangle 110">
                  <a:extLst>
                    <a:ext uri="{FF2B5EF4-FFF2-40B4-BE49-F238E27FC236}">
                      <a16:creationId xmlns:a16="http://schemas.microsoft.com/office/drawing/2014/main" id="{58DF8A9E-2C0A-49AD-AA4E-9A408DE8644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3" name="Rectangle 111">
                  <a:extLst>
                    <a:ext uri="{FF2B5EF4-FFF2-40B4-BE49-F238E27FC236}">
                      <a16:creationId xmlns:a16="http://schemas.microsoft.com/office/drawing/2014/main" id="{04B4FCDA-51DF-4956-B009-3D0B7868E3D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4" name="Rectangle 112">
                  <a:extLst>
                    <a:ext uri="{FF2B5EF4-FFF2-40B4-BE49-F238E27FC236}">
                      <a16:creationId xmlns:a16="http://schemas.microsoft.com/office/drawing/2014/main" id="{7A7CC20B-AEFD-4B5A-A635-0CA61DA74D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5" name="Rectangle 113">
                  <a:extLst>
                    <a:ext uri="{FF2B5EF4-FFF2-40B4-BE49-F238E27FC236}">
                      <a16:creationId xmlns:a16="http://schemas.microsoft.com/office/drawing/2014/main" id="{338F8A71-84D7-4C4E-8297-1BC0147A96D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6" name="Rectangle 114">
                  <a:extLst>
                    <a:ext uri="{FF2B5EF4-FFF2-40B4-BE49-F238E27FC236}">
                      <a16:creationId xmlns:a16="http://schemas.microsoft.com/office/drawing/2014/main" id="{3592B1D1-D0B2-44FE-9D3F-636B3AA574F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7" name="Rectangle 115">
                  <a:extLst>
                    <a:ext uri="{FF2B5EF4-FFF2-40B4-BE49-F238E27FC236}">
                      <a16:creationId xmlns:a16="http://schemas.microsoft.com/office/drawing/2014/main" id="{98226539-A688-43EE-9306-1933CAF3134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8" name="Rectangle 116">
                  <a:extLst>
                    <a:ext uri="{FF2B5EF4-FFF2-40B4-BE49-F238E27FC236}">
                      <a16:creationId xmlns:a16="http://schemas.microsoft.com/office/drawing/2014/main" id="{9DA40196-18AA-4F8C-BB07-2B6687CDC2D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69" name="Rectangle 117">
                  <a:extLst>
                    <a:ext uri="{FF2B5EF4-FFF2-40B4-BE49-F238E27FC236}">
                      <a16:creationId xmlns:a16="http://schemas.microsoft.com/office/drawing/2014/main" id="{77A1A6FC-3811-4BA5-8893-D06A5D6CFCC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0" name="Rectangle 118">
                  <a:extLst>
                    <a:ext uri="{FF2B5EF4-FFF2-40B4-BE49-F238E27FC236}">
                      <a16:creationId xmlns:a16="http://schemas.microsoft.com/office/drawing/2014/main" id="{C0077ECE-0C72-467F-8880-2B5CA49D3A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1" name="Rectangle 119">
                  <a:extLst>
                    <a:ext uri="{FF2B5EF4-FFF2-40B4-BE49-F238E27FC236}">
                      <a16:creationId xmlns:a16="http://schemas.microsoft.com/office/drawing/2014/main" id="{02EEE22B-7A49-480B-AA16-7D52510FC3A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2" name="Rectangle 120">
                  <a:extLst>
                    <a:ext uri="{FF2B5EF4-FFF2-40B4-BE49-F238E27FC236}">
                      <a16:creationId xmlns:a16="http://schemas.microsoft.com/office/drawing/2014/main" id="{B40EB9E6-F4CB-45F0-AD1E-81EF736EF4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3" name="Rectangle 121">
                  <a:extLst>
                    <a:ext uri="{FF2B5EF4-FFF2-40B4-BE49-F238E27FC236}">
                      <a16:creationId xmlns:a16="http://schemas.microsoft.com/office/drawing/2014/main" id="{CB19E547-1802-4798-9542-D82B596993E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4" name="Rectangle 122">
                  <a:extLst>
                    <a:ext uri="{FF2B5EF4-FFF2-40B4-BE49-F238E27FC236}">
                      <a16:creationId xmlns:a16="http://schemas.microsoft.com/office/drawing/2014/main" id="{F522DC77-FA90-4999-9570-C04C2DC3FB8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5" name="Rectangle 123">
                  <a:extLst>
                    <a:ext uri="{FF2B5EF4-FFF2-40B4-BE49-F238E27FC236}">
                      <a16:creationId xmlns:a16="http://schemas.microsoft.com/office/drawing/2014/main" id="{C1227053-EBE8-41EA-ABC5-B1FA99451B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6" name="Rectangle 124">
                  <a:extLst>
                    <a:ext uri="{FF2B5EF4-FFF2-40B4-BE49-F238E27FC236}">
                      <a16:creationId xmlns:a16="http://schemas.microsoft.com/office/drawing/2014/main" id="{C6E4859C-E2BC-48A8-961E-996F9105897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7" name="Rectangle 125">
                  <a:extLst>
                    <a:ext uri="{FF2B5EF4-FFF2-40B4-BE49-F238E27FC236}">
                      <a16:creationId xmlns:a16="http://schemas.microsoft.com/office/drawing/2014/main" id="{2E7C09B6-1CEE-4E69-AC59-039E4298BF6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8" name="Rectangle 126">
                  <a:extLst>
                    <a:ext uri="{FF2B5EF4-FFF2-40B4-BE49-F238E27FC236}">
                      <a16:creationId xmlns:a16="http://schemas.microsoft.com/office/drawing/2014/main" id="{C668A7D9-93AA-49F6-87D0-D234A25A07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79" name="Rectangle 127">
                  <a:extLst>
                    <a:ext uri="{FF2B5EF4-FFF2-40B4-BE49-F238E27FC236}">
                      <a16:creationId xmlns:a16="http://schemas.microsoft.com/office/drawing/2014/main" id="{660E5448-27B6-40D7-A890-9C774516A4F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0" name="Rectangle 128">
                  <a:extLst>
                    <a:ext uri="{FF2B5EF4-FFF2-40B4-BE49-F238E27FC236}">
                      <a16:creationId xmlns:a16="http://schemas.microsoft.com/office/drawing/2014/main" id="{7EAFDDD9-962D-4229-932B-644B3E9B14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1" name="Rectangle 129">
                  <a:extLst>
                    <a:ext uri="{FF2B5EF4-FFF2-40B4-BE49-F238E27FC236}">
                      <a16:creationId xmlns:a16="http://schemas.microsoft.com/office/drawing/2014/main" id="{F7058817-92B8-4260-88B3-3510753FEA2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2" name="Rectangle 130">
                  <a:extLst>
                    <a:ext uri="{FF2B5EF4-FFF2-40B4-BE49-F238E27FC236}">
                      <a16:creationId xmlns:a16="http://schemas.microsoft.com/office/drawing/2014/main" id="{F1DA4E2A-DCD7-41B3-BA16-6F07DADE4A3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3" name="Rectangle 131">
                  <a:extLst>
                    <a:ext uri="{FF2B5EF4-FFF2-40B4-BE49-F238E27FC236}">
                      <a16:creationId xmlns:a16="http://schemas.microsoft.com/office/drawing/2014/main" id="{B71D3C1B-F9D7-48EC-8FAF-C1A1F4EDACC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4" name="Rectangle 132">
                  <a:extLst>
                    <a:ext uri="{FF2B5EF4-FFF2-40B4-BE49-F238E27FC236}">
                      <a16:creationId xmlns:a16="http://schemas.microsoft.com/office/drawing/2014/main" id="{2C46D1D1-A1BF-4DE1-B29B-88F71170F16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5" name="Rectangle 133">
                  <a:extLst>
                    <a:ext uri="{FF2B5EF4-FFF2-40B4-BE49-F238E27FC236}">
                      <a16:creationId xmlns:a16="http://schemas.microsoft.com/office/drawing/2014/main" id="{064C67CD-4EAE-4A17-B985-26C741E7AFA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6" name="Rectangle 134">
                  <a:extLst>
                    <a:ext uri="{FF2B5EF4-FFF2-40B4-BE49-F238E27FC236}">
                      <a16:creationId xmlns:a16="http://schemas.microsoft.com/office/drawing/2014/main" id="{38AF4BF5-4628-4955-8097-9E5EB8679F2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7" name="Rectangle 135">
                  <a:extLst>
                    <a:ext uri="{FF2B5EF4-FFF2-40B4-BE49-F238E27FC236}">
                      <a16:creationId xmlns:a16="http://schemas.microsoft.com/office/drawing/2014/main" id="{6AD18AA5-192F-4831-99C8-EF1D5901FD8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8" name="Rectangle 136">
                  <a:extLst>
                    <a:ext uri="{FF2B5EF4-FFF2-40B4-BE49-F238E27FC236}">
                      <a16:creationId xmlns:a16="http://schemas.microsoft.com/office/drawing/2014/main" id="{960A3791-9717-4A97-A203-98BC0CF249E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89" name="Rectangle 137">
                  <a:extLst>
                    <a:ext uri="{FF2B5EF4-FFF2-40B4-BE49-F238E27FC236}">
                      <a16:creationId xmlns:a16="http://schemas.microsoft.com/office/drawing/2014/main" id="{58DF34E8-E512-497C-B21C-2198FB2C94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0" name="Rectangle 138">
                  <a:extLst>
                    <a:ext uri="{FF2B5EF4-FFF2-40B4-BE49-F238E27FC236}">
                      <a16:creationId xmlns:a16="http://schemas.microsoft.com/office/drawing/2014/main" id="{35EA7555-838E-4C6C-BA33-D2537A0ABD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1" name="Rectangle 139">
                  <a:extLst>
                    <a:ext uri="{FF2B5EF4-FFF2-40B4-BE49-F238E27FC236}">
                      <a16:creationId xmlns:a16="http://schemas.microsoft.com/office/drawing/2014/main" id="{00C79596-5AD5-4617-B249-EE8544F210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2" name="Rectangle 140">
                  <a:extLst>
                    <a:ext uri="{FF2B5EF4-FFF2-40B4-BE49-F238E27FC236}">
                      <a16:creationId xmlns:a16="http://schemas.microsoft.com/office/drawing/2014/main" id="{0A04A6C0-8BC1-44E8-A117-25D0CB3973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3" name="Rectangle 141">
                  <a:extLst>
                    <a:ext uri="{FF2B5EF4-FFF2-40B4-BE49-F238E27FC236}">
                      <a16:creationId xmlns:a16="http://schemas.microsoft.com/office/drawing/2014/main" id="{C71D88AA-C619-4F3C-9CCF-A52A1931C8F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4" name="Rectangle 142">
                  <a:extLst>
                    <a:ext uri="{FF2B5EF4-FFF2-40B4-BE49-F238E27FC236}">
                      <a16:creationId xmlns:a16="http://schemas.microsoft.com/office/drawing/2014/main" id="{C8A640CD-015A-4C1A-9D4B-0D327DA2B2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5" name="Rectangle 143">
                  <a:extLst>
                    <a:ext uri="{FF2B5EF4-FFF2-40B4-BE49-F238E27FC236}">
                      <a16:creationId xmlns:a16="http://schemas.microsoft.com/office/drawing/2014/main" id="{6B9FBB8B-F447-4E68-B20D-61A20C573C1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6" name="Rectangle 144">
                  <a:extLst>
                    <a:ext uri="{FF2B5EF4-FFF2-40B4-BE49-F238E27FC236}">
                      <a16:creationId xmlns:a16="http://schemas.microsoft.com/office/drawing/2014/main" id="{4176B825-CD77-4AA5-81F6-189E6EA2AC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7" name="Rectangle 145">
                  <a:extLst>
                    <a:ext uri="{FF2B5EF4-FFF2-40B4-BE49-F238E27FC236}">
                      <a16:creationId xmlns:a16="http://schemas.microsoft.com/office/drawing/2014/main" id="{2DBA28BE-84C5-4460-9187-202EE3827A9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8" name="Rectangle 146">
                  <a:extLst>
                    <a:ext uri="{FF2B5EF4-FFF2-40B4-BE49-F238E27FC236}">
                      <a16:creationId xmlns:a16="http://schemas.microsoft.com/office/drawing/2014/main" id="{80E7C3FC-9162-4120-BDC2-6705AA8F8A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9" name="Rectangle 147">
                  <a:extLst>
                    <a:ext uri="{FF2B5EF4-FFF2-40B4-BE49-F238E27FC236}">
                      <a16:creationId xmlns:a16="http://schemas.microsoft.com/office/drawing/2014/main" id="{69D86DBD-8229-4BF8-94DA-E838AB692F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0" name="Rectangle 148">
                  <a:extLst>
                    <a:ext uri="{FF2B5EF4-FFF2-40B4-BE49-F238E27FC236}">
                      <a16:creationId xmlns:a16="http://schemas.microsoft.com/office/drawing/2014/main" id="{ED8011BB-E318-41EF-9DFC-BDDFF743BF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1" name="Rectangle 149">
                  <a:extLst>
                    <a:ext uri="{FF2B5EF4-FFF2-40B4-BE49-F238E27FC236}">
                      <a16:creationId xmlns:a16="http://schemas.microsoft.com/office/drawing/2014/main" id="{87E02E7A-0C62-4C8D-8BF8-9EE9BC795C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2" name="Rectangle 150">
                  <a:extLst>
                    <a:ext uri="{FF2B5EF4-FFF2-40B4-BE49-F238E27FC236}">
                      <a16:creationId xmlns:a16="http://schemas.microsoft.com/office/drawing/2014/main" id="{FB088250-9183-48DE-9035-AB1E59858D8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3" name="Rectangle 151">
                  <a:extLst>
                    <a:ext uri="{FF2B5EF4-FFF2-40B4-BE49-F238E27FC236}">
                      <a16:creationId xmlns:a16="http://schemas.microsoft.com/office/drawing/2014/main" id="{2D20E871-B9F1-4C8E-AAD9-B2770FCB455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4" name="Rectangle 152">
                  <a:extLst>
                    <a:ext uri="{FF2B5EF4-FFF2-40B4-BE49-F238E27FC236}">
                      <a16:creationId xmlns:a16="http://schemas.microsoft.com/office/drawing/2014/main" id="{FB6EC506-EC5B-4FD5-9476-ACCD0B9B19C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5" name="Rectangle 153">
                  <a:extLst>
                    <a:ext uri="{FF2B5EF4-FFF2-40B4-BE49-F238E27FC236}">
                      <a16:creationId xmlns:a16="http://schemas.microsoft.com/office/drawing/2014/main" id="{00BBCA56-34B6-48E7-A4FE-8AEBEA34251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6" name="Rectangle 154">
                  <a:extLst>
                    <a:ext uri="{FF2B5EF4-FFF2-40B4-BE49-F238E27FC236}">
                      <a16:creationId xmlns:a16="http://schemas.microsoft.com/office/drawing/2014/main" id="{96108B41-CCA8-4E5E-8F7B-7278E1C26C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7" name="Rectangle 155">
                  <a:extLst>
                    <a:ext uri="{FF2B5EF4-FFF2-40B4-BE49-F238E27FC236}">
                      <a16:creationId xmlns:a16="http://schemas.microsoft.com/office/drawing/2014/main" id="{C67E2AC9-E2E6-4F96-9E78-C7737F2A65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8" name="Rectangle 156">
                  <a:extLst>
                    <a:ext uri="{FF2B5EF4-FFF2-40B4-BE49-F238E27FC236}">
                      <a16:creationId xmlns:a16="http://schemas.microsoft.com/office/drawing/2014/main" id="{B6973B09-76D8-4B42-8F3C-615836F94B2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09" name="Rectangle 157">
                  <a:extLst>
                    <a:ext uri="{FF2B5EF4-FFF2-40B4-BE49-F238E27FC236}">
                      <a16:creationId xmlns:a16="http://schemas.microsoft.com/office/drawing/2014/main" id="{C12C7078-4CC9-42FE-B371-108587D5A5C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0" name="Rectangle 158">
                  <a:extLst>
                    <a:ext uri="{FF2B5EF4-FFF2-40B4-BE49-F238E27FC236}">
                      <a16:creationId xmlns:a16="http://schemas.microsoft.com/office/drawing/2014/main" id="{017BEE76-B5CA-423A-B368-9E84F28468F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1" name="Rectangle 159">
                  <a:extLst>
                    <a:ext uri="{FF2B5EF4-FFF2-40B4-BE49-F238E27FC236}">
                      <a16:creationId xmlns:a16="http://schemas.microsoft.com/office/drawing/2014/main" id="{59C224DD-852A-4FCD-98CA-54BDC06B97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2" name="Rectangle 160">
                  <a:extLst>
                    <a:ext uri="{FF2B5EF4-FFF2-40B4-BE49-F238E27FC236}">
                      <a16:creationId xmlns:a16="http://schemas.microsoft.com/office/drawing/2014/main" id="{B75F3D30-7047-468B-B74D-9DA78F8C93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3" name="Rectangle 161">
                  <a:extLst>
                    <a:ext uri="{FF2B5EF4-FFF2-40B4-BE49-F238E27FC236}">
                      <a16:creationId xmlns:a16="http://schemas.microsoft.com/office/drawing/2014/main" id="{78CE0865-7C20-432C-AF55-9914F318C6F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4" name="Rectangle 162">
                  <a:extLst>
                    <a:ext uri="{FF2B5EF4-FFF2-40B4-BE49-F238E27FC236}">
                      <a16:creationId xmlns:a16="http://schemas.microsoft.com/office/drawing/2014/main" id="{F6B2940F-647E-4FB8-BDA5-CCEF51E8C71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5" name="Rectangle 163">
                  <a:extLst>
                    <a:ext uri="{FF2B5EF4-FFF2-40B4-BE49-F238E27FC236}">
                      <a16:creationId xmlns:a16="http://schemas.microsoft.com/office/drawing/2014/main" id="{61117B30-A5DE-4C9C-A5D3-06F916D7A8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6" name="Rectangle 164">
                  <a:extLst>
                    <a:ext uri="{FF2B5EF4-FFF2-40B4-BE49-F238E27FC236}">
                      <a16:creationId xmlns:a16="http://schemas.microsoft.com/office/drawing/2014/main" id="{D5C9AC90-044E-400C-8A51-15C91ABBCC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7" name="Rectangle 165">
                  <a:extLst>
                    <a:ext uri="{FF2B5EF4-FFF2-40B4-BE49-F238E27FC236}">
                      <a16:creationId xmlns:a16="http://schemas.microsoft.com/office/drawing/2014/main" id="{6C80DAE1-05C5-41FC-A82C-EEECA0EF7A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8" name="Rectangle 166">
                  <a:extLst>
                    <a:ext uri="{FF2B5EF4-FFF2-40B4-BE49-F238E27FC236}">
                      <a16:creationId xmlns:a16="http://schemas.microsoft.com/office/drawing/2014/main" id="{2B165AE0-0A43-4182-A51D-AA77870F91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19" name="Rectangle 167">
                  <a:extLst>
                    <a:ext uri="{FF2B5EF4-FFF2-40B4-BE49-F238E27FC236}">
                      <a16:creationId xmlns:a16="http://schemas.microsoft.com/office/drawing/2014/main" id="{77F7D883-A206-4356-AF9A-12423AD37C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0" name="Rectangle 168">
                  <a:extLst>
                    <a:ext uri="{FF2B5EF4-FFF2-40B4-BE49-F238E27FC236}">
                      <a16:creationId xmlns:a16="http://schemas.microsoft.com/office/drawing/2014/main" id="{200774E0-679A-436F-8D46-401A274F01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1" name="Rectangle 169">
                  <a:extLst>
                    <a:ext uri="{FF2B5EF4-FFF2-40B4-BE49-F238E27FC236}">
                      <a16:creationId xmlns:a16="http://schemas.microsoft.com/office/drawing/2014/main" id="{6A491F93-E3C4-45D2-A82B-1D28D98CA2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2" name="Rectangle 170">
                  <a:extLst>
                    <a:ext uri="{FF2B5EF4-FFF2-40B4-BE49-F238E27FC236}">
                      <a16:creationId xmlns:a16="http://schemas.microsoft.com/office/drawing/2014/main" id="{D40F18E5-39D3-40B9-884C-B43C92FEEBD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3" name="Rectangle 171">
                  <a:extLst>
                    <a:ext uri="{FF2B5EF4-FFF2-40B4-BE49-F238E27FC236}">
                      <a16:creationId xmlns:a16="http://schemas.microsoft.com/office/drawing/2014/main" id="{F33699AA-105E-4326-8D47-3988B1A156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4" name="Rectangle 172">
                  <a:extLst>
                    <a:ext uri="{FF2B5EF4-FFF2-40B4-BE49-F238E27FC236}">
                      <a16:creationId xmlns:a16="http://schemas.microsoft.com/office/drawing/2014/main" id="{5812119A-338E-4892-874D-7D1CBFD72FE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" name="Rectangle 173">
                  <a:extLst>
                    <a:ext uri="{FF2B5EF4-FFF2-40B4-BE49-F238E27FC236}">
                      <a16:creationId xmlns:a16="http://schemas.microsoft.com/office/drawing/2014/main" id="{D27B4046-D3C4-4FF2-876E-F31868B1B01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6" name="Rectangle 174">
                  <a:extLst>
                    <a:ext uri="{FF2B5EF4-FFF2-40B4-BE49-F238E27FC236}">
                      <a16:creationId xmlns:a16="http://schemas.microsoft.com/office/drawing/2014/main" id="{B4809E2E-7622-4815-B3BC-ED2DECDC812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7" name="Rectangle 175">
                  <a:extLst>
                    <a:ext uri="{FF2B5EF4-FFF2-40B4-BE49-F238E27FC236}">
                      <a16:creationId xmlns:a16="http://schemas.microsoft.com/office/drawing/2014/main" id="{5350E6A9-FB00-4EC3-ADE8-61E18B873B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8" name="Rectangle 176">
                  <a:extLst>
                    <a:ext uri="{FF2B5EF4-FFF2-40B4-BE49-F238E27FC236}">
                      <a16:creationId xmlns:a16="http://schemas.microsoft.com/office/drawing/2014/main" id="{ABCC9EA6-7B92-427E-B0C5-61119BD6BE8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9" name="Rectangle 177">
                  <a:extLst>
                    <a:ext uri="{FF2B5EF4-FFF2-40B4-BE49-F238E27FC236}">
                      <a16:creationId xmlns:a16="http://schemas.microsoft.com/office/drawing/2014/main" id="{2B6DF6E4-6AAE-41C1-AF74-4389425AAA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0" name="Rectangle 178">
                  <a:extLst>
                    <a:ext uri="{FF2B5EF4-FFF2-40B4-BE49-F238E27FC236}">
                      <a16:creationId xmlns:a16="http://schemas.microsoft.com/office/drawing/2014/main" id="{639D4EE2-46C1-47C1-9B98-0112798449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1" name="Rectangle 179">
                  <a:extLst>
                    <a:ext uri="{FF2B5EF4-FFF2-40B4-BE49-F238E27FC236}">
                      <a16:creationId xmlns:a16="http://schemas.microsoft.com/office/drawing/2014/main" id="{D2FCE7C3-FF16-4BD8-B2F4-2A24A3A7AA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2" name="Rectangle 180">
                  <a:extLst>
                    <a:ext uri="{FF2B5EF4-FFF2-40B4-BE49-F238E27FC236}">
                      <a16:creationId xmlns:a16="http://schemas.microsoft.com/office/drawing/2014/main" id="{28484ABD-0F6F-4CF9-9FD4-506C2867CC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3" name="Rectangle 181">
                  <a:extLst>
                    <a:ext uri="{FF2B5EF4-FFF2-40B4-BE49-F238E27FC236}">
                      <a16:creationId xmlns:a16="http://schemas.microsoft.com/office/drawing/2014/main" id="{3E7C2031-9950-4DA5-9348-1B867B3DC34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4" name="Rectangle 182">
                  <a:extLst>
                    <a:ext uri="{FF2B5EF4-FFF2-40B4-BE49-F238E27FC236}">
                      <a16:creationId xmlns:a16="http://schemas.microsoft.com/office/drawing/2014/main" id="{FA063EB3-1B76-43AB-864D-DA02918A63F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5" name="Rectangle 183">
                  <a:extLst>
                    <a:ext uri="{FF2B5EF4-FFF2-40B4-BE49-F238E27FC236}">
                      <a16:creationId xmlns:a16="http://schemas.microsoft.com/office/drawing/2014/main" id="{B8CA8060-D7BD-461D-8D85-E8C20C6F59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6" name="Rectangle 184">
                  <a:extLst>
                    <a:ext uri="{FF2B5EF4-FFF2-40B4-BE49-F238E27FC236}">
                      <a16:creationId xmlns:a16="http://schemas.microsoft.com/office/drawing/2014/main" id="{DD411826-CED2-4CC3-B4B9-5DABF2C0B55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7" name="Rectangle 185">
                  <a:extLst>
                    <a:ext uri="{FF2B5EF4-FFF2-40B4-BE49-F238E27FC236}">
                      <a16:creationId xmlns:a16="http://schemas.microsoft.com/office/drawing/2014/main" id="{4C3621B8-1B43-4F9C-A333-329D3B595B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8" name="Rectangle 186">
                  <a:extLst>
                    <a:ext uri="{FF2B5EF4-FFF2-40B4-BE49-F238E27FC236}">
                      <a16:creationId xmlns:a16="http://schemas.microsoft.com/office/drawing/2014/main" id="{79093EDB-8B0B-4755-96AC-0C7817FA00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39" name="Rectangle 187">
                  <a:extLst>
                    <a:ext uri="{FF2B5EF4-FFF2-40B4-BE49-F238E27FC236}">
                      <a16:creationId xmlns:a16="http://schemas.microsoft.com/office/drawing/2014/main" id="{8EAF9A95-EE25-459C-B83C-5A00E90CFC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0" name="Rectangle 188">
                  <a:extLst>
                    <a:ext uri="{FF2B5EF4-FFF2-40B4-BE49-F238E27FC236}">
                      <a16:creationId xmlns:a16="http://schemas.microsoft.com/office/drawing/2014/main" id="{765E7414-B009-483C-801A-1AB382E4C9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1" name="Rectangle 189">
                  <a:extLst>
                    <a:ext uri="{FF2B5EF4-FFF2-40B4-BE49-F238E27FC236}">
                      <a16:creationId xmlns:a16="http://schemas.microsoft.com/office/drawing/2014/main" id="{4535D999-2ACB-4383-9C5A-686855CC57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2" name="Rectangle 190">
                  <a:extLst>
                    <a:ext uri="{FF2B5EF4-FFF2-40B4-BE49-F238E27FC236}">
                      <a16:creationId xmlns:a16="http://schemas.microsoft.com/office/drawing/2014/main" id="{F1542349-06A9-492B-8B19-F57BC126F2C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3" name="Rectangle 191">
                  <a:extLst>
                    <a:ext uri="{FF2B5EF4-FFF2-40B4-BE49-F238E27FC236}">
                      <a16:creationId xmlns:a16="http://schemas.microsoft.com/office/drawing/2014/main" id="{79015F6B-CD92-47B6-AE20-D88A485456F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4" name="Rectangle 192">
                  <a:extLst>
                    <a:ext uri="{FF2B5EF4-FFF2-40B4-BE49-F238E27FC236}">
                      <a16:creationId xmlns:a16="http://schemas.microsoft.com/office/drawing/2014/main" id="{6F37BEEE-6E81-4E94-AC79-F7E0862F8B5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5" name="Rectangle 193">
                  <a:extLst>
                    <a:ext uri="{FF2B5EF4-FFF2-40B4-BE49-F238E27FC236}">
                      <a16:creationId xmlns:a16="http://schemas.microsoft.com/office/drawing/2014/main" id="{E93297A7-A6A7-4B27-BB7C-9CDF5C5FBF2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6" name="Rectangle 194">
                  <a:extLst>
                    <a:ext uri="{FF2B5EF4-FFF2-40B4-BE49-F238E27FC236}">
                      <a16:creationId xmlns:a16="http://schemas.microsoft.com/office/drawing/2014/main" id="{B9D598A3-7134-44C1-B1E1-8CE7B51611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7" name="Rectangle 195">
                  <a:extLst>
                    <a:ext uri="{FF2B5EF4-FFF2-40B4-BE49-F238E27FC236}">
                      <a16:creationId xmlns:a16="http://schemas.microsoft.com/office/drawing/2014/main" id="{80D31E4E-9633-4168-A1BA-2CE0353DAB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8" name="Rectangle 196">
                  <a:extLst>
                    <a:ext uri="{FF2B5EF4-FFF2-40B4-BE49-F238E27FC236}">
                      <a16:creationId xmlns:a16="http://schemas.microsoft.com/office/drawing/2014/main" id="{E543237B-C77A-44E4-90EA-23152F09FF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9" name="Rectangle 197">
                  <a:extLst>
                    <a:ext uri="{FF2B5EF4-FFF2-40B4-BE49-F238E27FC236}">
                      <a16:creationId xmlns:a16="http://schemas.microsoft.com/office/drawing/2014/main" id="{D168EB8C-8846-4F71-9BFC-36F0199508C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0" name="Rectangle 198">
                  <a:extLst>
                    <a:ext uri="{FF2B5EF4-FFF2-40B4-BE49-F238E27FC236}">
                      <a16:creationId xmlns:a16="http://schemas.microsoft.com/office/drawing/2014/main" id="{300C5D37-173D-4534-9C48-826EC076D25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1" name="Rectangle 199">
                  <a:extLst>
                    <a:ext uri="{FF2B5EF4-FFF2-40B4-BE49-F238E27FC236}">
                      <a16:creationId xmlns:a16="http://schemas.microsoft.com/office/drawing/2014/main" id="{64DE4C82-F8D8-4FF6-A272-E0DAFD6C3D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2" name="Rectangle 200">
                  <a:extLst>
                    <a:ext uri="{FF2B5EF4-FFF2-40B4-BE49-F238E27FC236}">
                      <a16:creationId xmlns:a16="http://schemas.microsoft.com/office/drawing/2014/main" id="{A788E572-D57C-4CB7-81A8-6F0657F9B7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3" name="Rectangle 201">
                  <a:extLst>
                    <a:ext uri="{FF2B5EF4-FFF2-40B4-BE49-F238E27FC236}">
                      <a16:creationId xmlns:a16="http://schemas.microsoft.com/office/drawing/2014/main" id="{E5508F97-9A80-4464-B3CC-63BF5E2C692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4" name="Rectangle 202">
                  <a:extLst>
                    <a:ext uri="{FF2B5EF4-FFF2-40B4-BE49-F238E27FC236}">
                      <a16:creationId xmlns:a16="http://schemas.microsoft.com/office/drawing/2014/main" id="{5D6B50EA-6B82-49ED-8625-9C4372A6C3E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5" name="Rectangle 203">
                  <a:extLst>
                    <a:ext uri="{FF2B5EF4-FFF2-40B4-BE49-F238E27FC236}">
                      <a16:creationId xmlns:a16="http://schemas.microsoft.com/office/drawing/2014/main" id="{83F00635-88E6-4620-9EB4-12CCDEBB79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6" name="Rectangle 204">
                  <a:extLst>
                    <a:ext uri="{FF2B5EF4-FFF2-40B4-BE49-F238E27FC236}">
                      <a16:creationId xmlns:a16="http://schemas.microsoft.com/office/drawing/2014/main" id="{6ECFA96F-7A5D-4BB3-BA98-AAF1DB23BD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7" name="Rectangle 205">
                  <a:extLst>
                    <a:ext uri="{FF2B5EF4-FFF2-40B4-BE49-F238E27FC236}">
                      <a16:creationId xmlns:a16="http://schemas.microsoft.com/office/drawing/2014/main" id="{DCF943EB-C9A0-40C6-A5B7-9DCD11786F4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8" name="Rectangle 206">
                  <a:extLst>
                    <a:ext uri="{FF2B5EF4-FFF2-40B4-BE49-F238E27FC236}">
                      <a16:creationId xmlns:a16="http://schemas.microsoft.com/office/drawing/2014/main" id="{080A133C-2780-44D2-B1B6-925E4274861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59" name="Rectangle 207">
                  <a:extLst>
                    <a:ext uri="{FF2B5EF4-FFF2-40B4-BE49-F238E27FC236}">
                      <a16:creationId xmlns:a16="http://schemas.microsoft.com/office/drawing/2014/main" id="{E2F73CA8-9197-4940-A966-8B44E6A7247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0" name="Rectangle 208">
                  <a:extLst>
                    <a:ext uri="{FF2B5EF4-FFF2-40B4-BE49-F238E27FC236}">
                      <a16:creationId xmlns:a16="http://schemas.microsoft.com/office/drawing/2014/main" id="{67F5B159-FB0C-4FB9-AD3C-A5590FA250A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1" name="Rectangle 209">
                  <a:extLst>
                    <a:ext uri="{FF2B5EF4-FFF2-40B4-BE49-F238E27FC236}">
                      <a16:creationId xmlns:a16="http://schemas.microsoft.com/office/drawing/2014/main" id="{01CDE989-4A7E-486F-8D60-DA437975CC2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2" name="Rectangle 210">
                  <a:extLst>
                    <a:ext uri="{FF2B5EF4-FFF2-40B4-BE49-F238E27FC236}">
                      <a16:creationId xmlns:a16="http://schemas.microsoft.com/office/drawing/2014/main" id="{4189403B-979E-44B9-82EC-363C99776E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3" name="Rectangle 211">
                  <a:extLst>
                    <a:ext uri="{FF2B5EF4-FFF2-40B4-BE49-F238E27FC236}">
                      <a16:creationId xmlns:a16="http://schemas.microsoft.com/office/drawing/2014/main" id="{90D71E57-ACF5-4038-A1BA-0D04B30E49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4" name="Rectangle 212">
                  <a:extLst>
                    <a:ext uri="{FF2B5EF4-FFF2-40B4-BE49-F238E27FC236}">
                      <a16:creationId xmlns:a16="http://schemas.microsoft.com/office/drawing/2014/main" id="{8CBDD665-A62E-4B6C-B587-4360BFF3C8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5" name="Rectangle 213">
                  <a:extLst>
                    <a:ext uri="{FF2B5EF4-FFF2-40B4-BE49-F238E27FC236}">
                      <a16:creationId xmlns:a16="http://schemas.microsoft.com/office/drawing/2014/main" id="{1B56AC6D-2C29-4796-9906-BF884E84F49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6" name="Rectangle 214">
                  <a:extLst>
                    <a:ext uri="{FF2B5EF4-FFF2-40B4-BE49-F238E27FC236}">
                      <a16:creationId xmlns:a16="http://schemas.microsoft.com/office/drawing/2014/main" id="{06F9CBFA-13FE-4CD9-8F2C-A3A1B944407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7" name="Rectangle 215">
                  <a:extLst>
                    <a:ext uri="{FF2B5EF4-FFF2-40B4-BE49-F238E27FC236}">
                      <a16:creationId xmlns:a16="http://schemas.microsoft.com/office/drawing/2014/main" id="{09C3D5F9-ADBC-4505-AF73-669B19B8A3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8" name="Rectangle 216">
                  <a:extLst>
                    <a:ext uri="{FF2B5EF4-FFF2-40B4-BE49-F238E27FC236}">
                      <a16:creationId xmlns:a16="http://schemas.microsoft.com/office/drawing/2014/main" id="{339E4B35-D2B7-4A75-977C-F6B3C2254A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69" name="Rectangle 217">
                  <a:extLst>
                    <a:ext uri="{FF2B5EF4-FFF2-40B4-BE49-F238E27FC236}">
                      <a16:creationId xmlns:a16="http://schemas.microsoft.com/office/drawing/2014/main" id="{6C61702E-0384-431B-B4F8-110438BF7A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0" name="Rectangle 218">
                  <a:extLst>
                    <a:ext uri="{FF2B5EF4-FFF2-40B4-BE49-F238E27FC236}">
                      <a16:creationId xmlns:a16="http://schemas.microsoft.com/office/drawing/2014/main" id="{AE1C6D2B-151F-498D-B378-803A49774D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1" name="Rectangle 219">
                  <a:extLst>
                    <a:ext uri="{FF2B5EF4-FFF2-40B4-BE49-F238E27FC236}">
                      <a16:creationId xmlns:a16="http://schemas.microsoft.com/office/drawing/2014/main" id="{ED172E20-8392-4D54-8C4C-4836C492049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2" name="Rectangle 220">
                  <a:extLst>
                    <a:ext uri="{FF2B5EF4-FFF2-40B4-BE49-F238E27FC236}">
                      <a16:creationId xmlns:a16="http://schemas.microsoft.com/office/drawing/2014/main" id="{5187C6C7-5D90-4E0F-AF7C-E0DC3A06D2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3" name="Rectangle 221">
                  <a:extLst>
                    <a:ext uri="{FF2B5EF4-FFF2-40B4-BE49-F238E27FC236}">
                      <a16:creationId xmlns:a16="http://schemas.microsoft.com/office/drawing/2014/main" id="{D7DD8185-D3BB-4E7F-9516-C1F302F3BF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4" name="Rectangle 222">
                  <a:extLst>
                    <a:ext uri="{FF2B5EF4-FFF2-40B4-BE49-F238E27FC236}">
                      <a16:creationId xmlns:a16="http://schemas.microsoft.com/office/drawing/2014/main" id="{B1B9969A-72B1-42AF-872E-BBEB24F928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5" name="Rectangle 223">
                  <a:extLst>
                    <a:ext uri="{FF2B5EF4-FFF2-40B4-BE49-F238E27FC236}">
                      <a16:creationId xmlns:a16="http://schemas.microsoft.com/office/drawing/2014/main" id="{93113D78-3260-4898-89AC-D3CFC005A6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6" name="Rectangle 224">
                  <a:extLst>
                    <a:ext uri="{FF2B5EF4-FFF2-40B4-BE49-F238E27FC236}">
                      <a16:creationId xmlns:a16="http://schemas.microsoft.com/office/drawing/2014/main" id="{36936CBD-18EC-49DC-B67C-7BEB4D8ED0B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7" name="Rectangle 225">
                  <a:extLst>
                    <a:ext uri="{FF2B5EF4-FFF2-40B4-BE49-F238E27FC236}">
                      <a16:creationId xmlns:a16="http://schemas.microsoft.com/office/drawing/2014/main" id="{7655903C-ABC8-44EF-AD0A-9813A0845D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8" name="Rectangle 226">
                  <a:extLst>
                    <a:ext uri="{FF2B5EF4-FFF2-40B4-BE49-F238E27FC236}">
                      <a16:creationId xmlns:a16="http://schemas.microsoft.com/office/drawing/2014/main" id="{12BBFBB8-8733-4FCB-8FD9-46B48ECBE65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79" name="Rectangle 227">
                  <a:extLst>
                    <a:ext uri="{FF2B5EF4-FFF2-40B4-BE49-F238E27FC236}">
                      <a16:creationId xmlns:a16="http://schemas.microsoft.com/office/drawing/2014/main" id="{C42A5E06-2C2C-4075-B904-906980C221A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0" name="Rectangle 228">
                  <a:extLst>
                    <a:ext uri="{FF2B5EF4-FFF2-40B4-BE49-F238E27FC236}">
                      <a16:creationId xmlns:a16="http://schemas.microsoft.com/office/drawing/2014/main" id="{A315D036-C8A9-4191-916D-C06AF70D1D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1" name="Rectangle 229">
                  <a:extLst>
                    <a:ext uri="{FF2B5EF4-FFF2-40B4-BE49-F238E27FC236}">
                      <a16:creationId xmlns:a16="http://schemas.microsoft.com/office/drawing/2014/main" id="{D459B91E-2714-484D-A6A5-EA32602F7BA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2" name="Rectangle 230">
                  <a:extLst>
                    <a:ext uri="{FF2B5EF4-FFF2-40B4-BE49-F238E27FC236}">
                      <a16:creationId xmlns:a16="http://schemas.microsoft.com/office/drawing/2014/main" id="{BB33B287-B2FD-4FDE-9BB7-41D10851D21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3" name="Rectangle 231">
                  <a:extLst>
                    <a:ext uri="{FF2B5EF4-FFF2-40B4-BE49-F238E27FC236}">
                      <a16:creationId xmlns:a16="http://schemas.microsoft.com/office/drawing/2014/main" id="{592382AB-429F-4D8D-AC4F-76FAE0B1A71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4" name="Rectangle 232">
                  <a:extLst>
                    <a:ext uri="{FF2B5EF4-FFF2-40B4-BE49-F238E27FC236}">
                      <a16:creationId xmlns:a16="http://schemas.microsoft.com/office/drawing/2014/main" id="{8552F869-D7F5-46E6-99DE-153E741D28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5" name="Rectangle 233">
                  <a:extLst>
                    <a:ext uri="{FF2B5EF4-FFF2-40B4-BE49-F238E27FC236}">
                      <a16:creationId xmlns:a16="http://schemas.microsoft.com/office/drawing/2014/main" id="{B0247B8B-15DC-4759-A994-2B836E71A48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6" name="Rectangle 234">
                  <a:extLst>
                    <a:ext uri="{FF2B5EF4-FFF2-40B4-BE49-F238E27FC236}">
                      <a16:creationId xmlns:a16="http://schemas.microsoft.com/office/drawing/2014/main" id="{B90349FA-6173-4F4A-BADE-1895258919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7" name="Rectangle 235">
                  <a:extLst>
                    <a:ext uri="{FF2B5EF4-FFF2-40B4-BE49-F238E27FC236}">
                      <a16:creationId xmlns:a16="http://schemas.microsoft.com/office/drawing/2014/main" id="{9D230E58-6CBD-4CDB-80B4-19209B6FF8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8" name="Rectangle 236">
                  <a:extLst>
                    <a:ext uri="{FF2B5EF4-FFF2-40B4-BE49-F238E27FC236}">
                      <a16:creationId xmlns:a16="http://schemas.microsoft.com/office/drawing/2014/main" id="{8B201060-3862-4D57-9793-AA83DAF9F0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89" name="Rectangle 237">
                  <a:extLst>
                    <a:ext uri="{FF2B5EF4-FFF2-40B4-BE49-F238E27FC236}">
                      <a16:creationId xmlns:a16="http://schemas.microsoft.com/office/drawing/2014/main" id="{5FC3890C-55B6-4253-B21C-7BF429F99C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0" name="Rectangle 238">
                  <a:extLst>
                    <a:ext uri="{FF2B5EF4-FFF2-40B4-BE49-F238E27FC236}">
                      <a16:creationId xmlns:a16="http://schemas.microsoft.com/office/drawing/2014/main" id="{CB995883-4F48-42CC-BD33-EB24B56085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1" name="Rectangle 239">
                  <a:extLst>
                    <a:ext uri="{FF2B5EF4-FFF2-40B4-BE49-F238E27FC236}">
                      <a16:creationId xmlns:a16="http://schemas.microsoft.com/office/drawing/2014/main" id="{3977BE70-FFB2-4A42-82E2-10ED6DF3FB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2" name="Rectangle 240">
                  <a:extLst>
                    <a:ext uri="{FF2B5EF4-FFF2-40B4-BE49-F238E27FC236}">
                      <a16:creationId xmlns:a16="http://schemas.microsoft.com/office/drawing/2014/main" id="{A111A02D-4DA3-4645-A997-F1155549A9F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3" name="Rectangle 241">
                  <a:extLst>
                    <a:ext uri="{FF2B5EF4-FFF2-40B4-BE49-F238E27FC236}">
                      <a16:creationId xmlns:a16="http://schemas.microsoft.com/office/drawing/2014/main" id="{4B37946D-7F0E-476A-B43B-352C91BA27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4" name="Rectangle 242">
                  <a:extLst>
                    <a:ext uri="{FF2B5EF4-FFF2-40B4-BE49-F238E27FC236}">
                      <a16:creationId xmlns:a16="http://schemas.microsoft.com/office/drawing/2014/main" id="{3EAFC056-944B-4B12-8FB9-9FDE600C85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5" name="Rectangle 243">
                  <a:extLst>
                    <a:ext uri="{FF2B5EF4-FFF2-40B4-BE49-F238E27FC236}">
                      <a16:creationId xmlns:a16="http://schemas.microsoft.com/office/drawing/2014/main" id="{C7B01626-301D-4F13-B667-5A66DF20B7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6" name="Rectangle 244">
                  <a:extLst>
                    <a:ext uri="{FF2B5EF4-FFF2-40B4-BE49-F238E27FC236}">
                      <a16:creationId xmlns:a16="http://schemas.microsoft.com/office/drawing/2014/main" id="{8FE1AD38-A25B-439F-8808-E4D6C2CA7B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7" name="Rectangle 245">
                  <a:extLst>
                    <a:ext uri="{FF2B5EF4-FFF2-40B4-BE49-F238E27FC236}">
                      <a16:creationId xmlns:a16="http://schemas.microsoft.com/office/drawing/2014/main" id="{2917B8BF-A868-4270-9004-16058ED171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8" name="Rectangle 246">
                  <a:extLst>
                    <a:ext uri="{FF2B5EF4-FFF2-40B4-BE49-F238E27FC236}">
                      <a16:creationId xmlns:a16="http://schemas.microsoft.com/office/drawing/2014/main" id="{2B9B9219-FE7E-49E9-9E79-2D89100DF4D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99" name="Rectangle 247">
                  <a:extLst>
                    <a:ext uri="{FF2B5EF4-FFF2-40B4-BE49-F238E27FC236}">
                      <a16:creationId xmlns:a16="http://schemas.microsoft.com/office/drawing/2014/main" id="{330A37EB-5A28-478C-8D38-82405430D4B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0" name="Rectangle 248">
                  <a:extLst>
                    <a:ext uri="{FF2B5EF4-FFF2-40B4-BE49-F238E27FC236}">
                      <a16:creationId xmlns:a16="http://schemas.microsoft.com/office/drawing/2014/main" id="{483D3BB4-756A-4F48-90FD-ECADC150E1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1" name="Rectangle 249">
                  <a:extLst>
                    <a:ext uri="{FF2B5EF4-FFF2-40B4-BE49-F238E27FC236}">
                      <a16:creationId xmlns:a16="http://schemas.microsoft.com/office/drawing/2014/main" id="{FB0F745D-DF72-43C8-B288-53383CDFE52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2" name="Rectangle 250">
                  <a:extLst>
                    <a:ext uri="{FF2B5EF4-FFF2-40B4-BE49-F238E27FC236}">
                      <a16:creationId xmlns:a16="http://schemas.microsoft.com/office/drawing/2014/main" id="{AC7693BB-5527-4FAA-938C-EB8D3386B5C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3" name="Rectangle 251">
                  <a:extLst>
                    <a:ext uri="{FF2B5EF4-FFF2-40B4-BE49-F238E27FC236}">
                      <a16:creationId xmlns:a16="http://schemas.microsoft.com/office/drawing/2014/main" id="{45163A39-8790-428A-8D28-8514B4BD31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4" name="Rectangle 252">
                  <a:extLst>
                    <a:ext uri="{FF2B5EF4-FFF2-40B4-BE49-F238E27FC236}">
                      <a16:creationId xmlns:a16="http://schemas.microsoft.com/office/drawing/2014/main" id="{6B444E8D-5D4C-4DC5-9182-82E2CFC277C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5" name="Rectangle 253">
                  <a:extLst>
                    <a:ext uri="{FF2B5EF4-FFF2-40B4-BE49-F238E27FC236}">
                      <a16:creationId xmlns:a16="http://schemas.microsoft.com/office/drawing/2014/main" id="{963BEA96-AC52-43D3-B034-3B9CF9E906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6" name="Rectangle 254">
                  <a:extLst>
                    <a:ext uri="{FF2B5EF4-FFF2-40B4-BE49-F238E27FC236}">
                      <a16:creationId xmlns:a16="http://schemas.microsoft.com/office/drawing/2014/main" id="{C13785A7-C99B-4EA3-A64F-2EE0C19DAE4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7" name="Rectangle 255">
                  <a:extLst>
                    <a:ext uri="{FF2B5EF4-FFF2-40B4-BE49-F238E27FC236}">
                      <a16:creationId xmlns:a16="http://schemas.microsoft.com/office/drawing/2014/main" id="{66FBC4C2-E890-4C56-97ED-E1337DA121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8" name="Rectangle 256">
                  <a:extLst>
                    <a:ext uri="{FF2B5EF4-FFF2-40B4-BE49-F238E27FC236}">
                      <a16:creationId xmlns:a16="http://schemas.microsoft.com/office/drawing/2014/main" id="{196CECA7-DDDE-4ACD-A796-B788B0FD90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09" name="Rectangle 257">
                  <a:extLst>
                    <a:ext uri="{FF2B5EF4-FFF2-40B4-BE49-F238E27FC236}">
                      <a16:creationId xmlns:a16="http://schemas.microsoft.com/office/drawing/2014/main" id="{00E22A33-B142-44F5-809E-F7724A7B8F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0" name="Rectangle 258">
                  <a:extLst>
                    <a:ext uri="{FF2B5EF4-FFF2-40B4-BE49-F238E27FC236}">
                      <a16:creationId xmlns:a16="http://schemas.microsoft.com/office/drawing/2014/main" id="{399070C8-F043-4EC8-B437-D60E144475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1" name="Rectangle 259">
                  <a:extLst>
                    <a:ext uri="{FF2B5EF4-FFF2-40B4-BE49-F238E27FC236}">
                      <a16:creationId xmlns:a16="http://schemas.microsoft.com/office/drawing/2014/main" id="{7C4BB8B6-9210-41E2-9A30-97C9977CEE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2" name="Rectangle 260">
                  <a:extLst>
                    <a:ext uri="{FF2B5EF4-FFF2-40B4-BE49-F238E27FC236}">
                      <a16:creationId xmlns:a16="http://schemas.microsoft.com/office/drawing/2014/main" id="{237FAEDB-3B19-4DBE-8A81-29E2391673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3" name="Rectangle 261">
                  <a:extLst>
                    <a:ext uri="{FF2B5EF4-FFF2-40B4-BE49-F238E27FC236}">
                      <a16:creationId xmlns:a16="http://schemas.microsoft.com/office/drawing/2014/main" id="{F176C29F-6476-4F7B-90D1-D60B62C7961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4" name="Rectangle 262">
                  <a:extLst>
                    <a:ext uri="{FF2B5EF4-FFF2-40B4-BE49-F238E27FC236}">
                      <a16:creationId xmlns:a16="http://schemas.microsoft.com/office/drawing/2014/main" id="{C5318E09-A3A8-4BE9-985E-894D99749FE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5" name="Rectangle 263">
                  <a:extLst>
                    <a:ext uri="{FF2B5EF4-FFF2-40B4-BE49-F238E27FC236}">
                      <a16:creationId xmlns:a16="http://schemas.microsoft.com/office/drawing/2014/main" id="{C81AA30F-D52F-4E02-B9F0-1C166E0A80B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6" name="Rectangle 264">
                  <a:extLst>
                    <a:ext uri="{FF2B5EF4-FFF2-40B4-BE49-F238E27FC236}">
                      <a16:creationId xmlns:a16="http://schemas.microsoft.com/office/drawing/2014/main" id="{49BA15E7-D487-452E-B943-B285639ECE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7" name="Rectangle 265">
                  <a:extLst>
                    <a:ext uri="{FF2B5EF4-FFF2-40B4-BE49-F238E27FC236}">
                      <a16:creationId xmlns:a16="http://schemas.microsoft.com/office/drawing/2014/main" id="{AB1279B8-5C87-484F-8781-ACB19FC2E9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8" name="Rectangle 266">
                  <a:extLst>
                    <a:ext uri="{FF2B5EF4-FFF2-40B4-BE49-F238E27FC236}">
                      <a16:creationId xmlns:a16="http://schemas.microsoft.com/office/drawing/2014/main" id="{EDFBA391-5A41-4348-ABC8-510EB8A9F9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19" name="Rectangle 267">
                  <a:extLst>
                    <a:ext uri="{FF2B5EF4-FFF2-40B4-BE49-F238E27FC236}">
                      <a16:creationId xmlns:a16="http://schemas.microsoft.com/office/drawing/2014/main" id="{2C63E667-B44E-4ED0-92F1-AEB6124D51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0" name="Rectangle 268">
                  <a:extLst>
                    <a:ext uri="{FF2B5EF4-FFF2-40B4-BE49-F238E27FC236}">
                      <a16:creationId xmlns:a16="http://schemas.microsoft.com/office/drawing/2014/main" id="{B534980C-BA51-4121-972B-F3A89AFF48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1" name="Rectangle 269">
                  <a:extLst>
                    <a:ext uri="{FF2B5EF4-FFF2-40B4-BE49-F238E27FC236}">
                      <a16:creationId xmlns:a16="http://schemas.microsoft.com/office/drawing/2014/main" id="{1DC2C411-6FEA-4874-B28A-5E251D809F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2" name="Rectangle 270">
                  <a:extLst>
                    <a:ext uri="{FF2B5EF4-FFF2-40B4-BE49-F238E27FC236}">
                      <a16:creationId xmlns:a16="http://schemas.microsoft.com/office/drawing/2014/main" id="{280688C4-8B70-40F3-9157-079867815D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3" name="Rectangle 271">
                  <a:extLst>
                    <a:ext uri="{FF2B5EF4-FFF2-40B4-BE49-F238E27FC236}">
                      <a16:creationId xmlns:a16="http://schemas.microsoft.com/office/drawing/2014/main" id="{A0B78577-D5D4-4F18-87E4-47ECC3664C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4" name="Rectangle 272">
                  <a:extLst>
                    <a:ext uri="{FF2B5EF4-FFF2-40B4-BE49-F238E27FC236}">
                      <a16:creationId xmlns:a16="http://schemas.microsoft.com/office/drawing/2014/main" id="{BF4EBAD5-45E5-4441-B3E8-14727FC9AD8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5" name="Rectangle 273">
                  <a:extLst>
                    <a:ext uri="{FF2B5EF4-FFF2-40B4-BE49-F238E27FC236}">
                      <a16:creationId xmlns:a16="http://schemas.microsoft.com/office/drawing/2014/main" id="{0EB2AFA7-5395-4F04-8DE1-6B587329C9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6" name="Rectangle 274">
                  <a:extLst>
                    <a:ext uri="{FF2B5EF4-FFF2-40B4-BE49-F238E27FC236}">
                      <a16:creationId xmlns:a16="http://schemas.microsoft.com/office/drawing/2014/main" id="{E0352723-4625-4DA5-AE93-DE5FCE8EBD2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7" name="Rectangle 275">
                  <a:extLst>
                    <a:ext uri="{FF2B5EF4-FFF2-40B4-BE49-F238E27FC236}">
                      <a16:creationId xmlns:a16="http://schemas.microsoft.com/office/drawing/2014/main" id="{89CBE317-DBFC-4020-B116-8ED877E3E6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8" name="Rectangle 276">
                  <a:extLst>
                    <a:ext uri="{FF2B5EF4-FFF2-40B4-BE49-F238E27FC236}">
                      <a16:creationId xmlns:a16="http://schemas.microsoft.com/office/drawing/2014/main" id="{63436C77-28DE-43F6-903E-5805D9B2B2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29" name="Rectangle 277">
                  <a:extLst>
                    <a:ext uri="{FF2B5EF4-FFF2-40B4-BE49-F238E27FC236}">
                      <a16:creationId xmlns:a16="http://schemas.microsoft.com/office/drawing/2014/main" id="{227DE8A8-F3CA-4FEF-84FC-D37CED9E9B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0" name="Rectangle 278">
                  <a:extLst>
                    <a:ext uri="{FF2B5EF4-FFF2-40B4-BE49-F238E27FC236}">
                      <a16:creationId xmlns:a16="http://schemas.microsoft.com/office/drawing/2014/main" id="{8895E43F-F773-42E5-B259-F1A28AF49E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1" name="Rectangle 279">
                  <a:extLst>
                    <a:ext uri="{FF2B5EF4-FFF2-40B4-BE49-F238E27FC236}">
                      <a16:creationId xmlns:a16="http://schemas.microsoft.com/office/drawing/2014/main" id="{C224C592-ED8E-4E5D-8EAE-AC382712E1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2" name="Rectangle 280">
                  <a:extLst>
                    <a:ext uri="{FF2B5EF4-FFF2-40B4-BE49-F238E27FC236}">
                      <a16:creationId xmlns:a16="http://schemas.microsoft.com/office/drawing/2014/main" id="{3804D156-374F-4B00-8D8A-39B0A4E78D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3" name="Rectangle 281">
                  <a:extLst>
                    <a:ext uri="{FF2B5EF4-FFF2-40B4-BE49-F238E27FC236}">
                      <a16:creationId xmlns:a16="http://schemas.microsoft.com/office/drawing/2014/main" id="{15FF4685-60E7-407C-9445-4BB34440B2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4" name="Rectangle 282">
                  <a:extLst>
                    <a:ext uri="{FF2B5EF4-FFF2-40B4-BE49-F238E27FC236}">
                      <a16:creationId xmlns:a16="http://schemas.microsoft.com/office/drawing/2014/main" id="{4726A936-0DDC-4E2E-B99B-38C23A4100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5" name="Rectangle 283">
                  <a:extLst>
                    <a:ext uri="{FF2B5EF4-FFF2-40B4-BE49-F238E27FC236}">
                      <a16:creationId xmlns:a16="http://schemas.microsoft.com/office/drawing/2014/main" id="{23BE18A1-FA51-4AB1-ADDC-E70F1C738D0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6" name="Rectangle 284">
                  <a:extLst>
                    <a:ext uri="{FF2B5EF4-FFF2-40B4-BE49-F238E27FC236}">
                      <a16:creationId xmlns:a16="http://schemas.microsoft.com/office/drawing/2014/main" id="{01E5F528-EBE1-4122-82B2-B08F992701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7" name="Rectangle 285">
                  <a:extLst>
                    <a:ext uri="{FF2B5EF4-FFF2-40B4-BE49-F238E27FC236}">
                      <a16:creationId xmlns:a16="http://schemas.microsoft.com/office/drawing/2014/main" id="{EC5B3666-C9A7-4424-82EA-8A4B6A59CC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8" name="Rectangle 286">
                  <a:extLst>
                    <a:ext uri="{FF2B5EF4-FFF2-40B4-BE49-F238E27FC236}">
                      <a16:creationId xmlns:a16="http://schemas.microsoft.com/office/drawing/2014/main" id="{35B39123-F369-45C2-B4F6-75323B78B0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39" name="Rectangle 287">
                  <a:extLst>
                    <a:ext uri="{FF2B5EF4-FFF2-40B4-BE49-F238E27FC236}">
                      <a16:creationId xmlns:a16="http://schemas.microsoft.com/office/drawing/2014/main" id="{55308548-8A59-4DE9-937F-2AF8DB89A9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0" name="Rectangle 288">
                  <a:extLst>
                    <a:ext uri="{FF2B5EF4-FFF2-40B4-BE49-F238E27FC236}">
                      <a16:creationId xmlns:a16="http://schemas.microsoft.com/office/drawing/2014/main" id="{0041BA2B-8655-4C08-A777-065C3884BE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1" name="Rectangle 289">
                  <a:extLst>
                    <a:ext uri="{FF2B5EF4-FFF2-40B4-BE49-F238E27FC236}">
                      <a16:creationId xmlns:a16="http://schemas.microsoft.com/office/drawing/2014/main" id="{A9FADFBE-8F34-4ACF-962B-E61F894604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2" name="Rectangle 290">
                  <a:extLst>
                    <a:ext uri="{FF2B5EF4-FFF2-40B4-BE49-F238E27FC236}">
                      <a16:creationId xmlns:a16="http://schemas.microsoft.com/office/drawing/2014/main" id="{C937AB8B-E94E-4011-9078-0C2C27F9D7E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3" name="Rectangle 291">
                  <a:extLst>
                    <a:ext uri="{FF2B5EF4-FFF2-40B4-BE49-F238E27FC236}">
                      <a16:creationId xmlns:a16="http://schemas.microsoft.com/office/drawing/2014/main" id="{BB53D6DE-54B8-4FF3-9429-E2774ECB9D5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4" name="Rectangle 292">
                  <a:extLst>
                    <a:ext uri="{FF2B5EF4-FFF2-40B4-BE49-F238E27FC236}">
                      <a16:creationId xmlns:a16="http://schemas.microsoft.com/office/drawing/2014/main" id="{DB36A637-CE69-441C-B21D-7A72B72764D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5" name="Rectangle 293">
                  <a:extLst>
                    <a:ext uri="{FF2B5EF4-FFF2-40B4-BE49-F238E27FC236}">
                      <a16:creationId xmlns:a16="http://schemas.microsoft.com/office/drawing/2014/main" id="{005EAC6C-A82D-4BD2-87FC-5980AC16599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6" name="Rectangle 294">
                  <a:extLst>
                    <a:ext uri="{FF2B5EF4-FFF2-40B4-BE49-F238E27FC236}">
                      <a16:creationId xmlns:a16="http://schemas.microsoft.com/office/drawing/2014/main" id="{1454420D-69F2-4FDC-9F8B-B3A362D0E27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7" name="Rectangle 295">
                  <a:extLst>
                    <a:ext uri="{FF2B5EF4-FFF2-40B4-BE49-F238E27FC236}">
                      <a16:creationId xmlns:a16="http://schemas.microsoft.com/office/drawing/2014/main" id="{1C7488C0-E4B3-41A3-8AB6-EC1F813C89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8" name="Rectangle 296">
                  <a:extLst>
                    <a:ext uri="{FF2B5EF4-FFF2-40B4-BE49-F238E27FC236}">
                      <a16:creationId xmlns:a16="http://schemas.microsoft.com/office/drawing/2014/main" id="{0E859CEB-23D4-46D3-B17E-60A90FC0FB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49" name="Rectangle 297">
                  <a:extLst>
                    <a:ext uri="{FF2B5EF4-FFF2-40B4-BE49-F238E27FC236}">
                      <a16:creationId xmlns:a16="http://schemas.microsoft.com/office/drawing/2014/main" id="{57352BDC-AA53-4747-B79B-1C66BEFAEAE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0" name="Rectangle 298">
                  <a:extLst>
                    <a:ext uri="{FF2B5EF4-FFF2-40B4-BE49-F238E27FC236}">
                      <a16:creationId xmlns:a16="http://schemas.microsoft.com/office/drawing/2014/main" id="{26B5E653-77FE-4699-8DAD-7F8DF02BB49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1" name="Rectangle 299">
                  <a:extLst>
                    <a:ext uri="{FF2B5EF4-FFF2-40B4-BE49-F238E27FC236}">
                      <a16:creationId xmlns:a16="http://schemas.microsoft.com/office/drawing/2014/main" id="{7B037C5D-8179-49A9-99E4-A55DCF2311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2" name="Rectangle 300">
                  <a:extLst>
                    <a:ext uri="{FF2B5EF4-FFF2-40B4-BE49-F238E27FC236}">
                      <a16:creationId xmlns:a16="http://schemas.microsoft.com/office/drawing/2014/main" id="{F201C294-7182-48E7-AB81-3D18227BC4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3" name="Rectangle 301">
                  <a:extLst>
                    <a:ext uri="{FF2B5EF4-FFF2-40B4-BE49-F238E27FC236}">
                      <a16:creationId xmlns:a16="http://schemas.microsoft.com/office/drawing/2014/main" id="{7EC0BF8E-C109-4242-85AD-0B01D013BEF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4" name="Rectangle 302">
                  <a:extLst>
                    <a:ext uri="{FF2B5EF4-FFF2-40B4-BE49-F238E27FC236}">
                      <a16:creationId xmlns:a16="http://schemas.microsoft.com/office/drawing/2014/main" id="{761731CD-7FD9-4E3C-BD72-9C39358E90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5" name="Rectangle 303">
                  <a:extLst>
                    <a:ext uri="{FF2B5EF4-FFF2-40B4-BE49-F238E27FC236}">
                      <a16:creationId xmlns:a16="http://schemas.microsoft.com/office/drawing/2014/main" id="{B4DCAEB9-8760-45F5-B087-FCB6CC528A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6" name="Rectangle 304">
                  <a:extLst>
                    <a:ext uri="{FF2B5EF4-FFF2-40B4-BE49-F238E27FC236}">
                      <a16:creationId xmlns:a16="http://schemas.microsoft.com/office/drawing/2014/main" id="{5053899B-16C4-485F-AA67-F792118764A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7" name="Rectangle 305">
                  <a:extLst>
                    <a:ext uri="{FF2B5EF4-FFF2-40B4-BE49-F238E27FC236}">
                      <a16:creationId xmlns:a16="http://schemas.microsoft.com/office/drawing/2014/main" id="{79CDC560-5052-4664-9F6E-2C39EB1771D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8" name="Rectangle 306">
                  <a:extLst>
                    <a:ext uri="{FF2B5EF4-FFF2-40B4-BE49-F238E27FC236}">
                      <a16:creationId xmlns:a16="http://schemas.microsoft.com/office/drawing/2014/main" id="{AF33E699-C0F6-4DB7-9359-48E46397EFC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59" name="Rectangle 307">
                  <a:extLst>
                    <a:ext uri="{FF2B5EF4-FFF2-40B4-BE49-F238E27FC236}">
                      <a16:creationId xmlns:a16="http://schemas.microsoft.com/office/drawing/2014/main" id="{02262871-1CE2-48C2-AA54-4BF84E9961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0" name="Rectangle 308">
                  <a:extLst>
                    <a:ext uri="{FF2B5EF4-FFF2-40B4-BE49-F238E27FC236}">
                      <a16:creationId xmlns:a16="http://schemas.microsoft.com/office/drawing/2014/main" id="{35088726-3AF8-4969-B192-6012337CD4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1" name="Rectangle 309">
                  <a:extLst>
                    <a:ext uri="{FF2B5EF4-FFF2-40B4-BE49-F238E27FC236}">
                      <a16:creationId xmlns:a16="http://schemas.microsoft.com/office/drawing/2014/main" id="{F9E3E60F-1C31-4740-BF1B-2C570158D4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2" name="Rectangle 310">
                  <a:extLst>
                    <a:ext uri="{FF2B5EF4-FFF2-40B4-BE49-F238E27FC236}">
                      <a16:creationId xmlns:a16="http://schemas.microsoft.com/office/drawing/2014/main" id="{447EB314-356D-4D0F-A92E-CE447875D65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3" name="Rectangle 311">
                  <a:extLst>
                    <a:ext uri="{FF2B5EF4-FFF2-40B4-BE49-F238E27FC236}">
                      <a16:creationId xmlns:a16="http://schemas.microsoft.com/office/drawing/2014/main" id="{0933FB73-58A0-49C7-A016-62044E2702A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4" name="Rectangle 312">
                  <a:extLst>
                    <a:ext uri="{FF2B5EF4-FFF2-40B4-BE49-F238E27FC236}">
                      <a16:creationId xmlns:a16="http://schemas.microsoft.com/office/drawing/2014/main" id="{39985527-94C9-4D3C-8204-4B238C0C126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5" name="Rectangle 313">
                  <a:extLst>
                    <a:ext uri="{FF2B5EF4-FFF2-40B4-BE49-F238E27FC236}">
                      <a16:creationId xmlns:a16="http://schemas.microsoft.com/office/drawing/2014/main" id="{C4632F2B-4EF8-43CA-B477-0AE60C3D238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6" name="Rectangle 314">
                  <a:extLst>
                    <a:ext uri="{FF2B5EF4-FFF2-40B4-BE49-F238E27FC236}">
                      <a16:creationId xmlns:a16="http://schemas.microsoft.com/office/drawing/2014/main" id="{A3D23B81-0065-473F-BA8D-79EBCEEF2D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7" name="Rectangle 315">
                  <a:extLst>
                    <a:ext uri="{FF2B5EF4-FFF2-40B4-BE49-F238E27FC236}">
                      <a16:creationId xmlns:a16="http://schemas.microsoft.com/office/drawing/2014/main" id="{308AED9A-415C-4C1D-890D-1BCF508F672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8" name="Rectangle 316">
                  <a:extLst>
                    <a:ext uri="{FF2B5EF4-FFF2-40B4-BE49-F238E27FC236}">
                      <a16:creationId xmlns:a16="http://schemas.microsoft.com/office/drawing/2014/main" id="{0DBB7549-D9BB-4B90-9432-5564AD3135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69" name="Rectangle 317">
                  <a:extLst>
                    <a:ext uri="{FF2B5EF4-FFF2-40B4-BE49-F238E27FC236}">
                      <a16:creationId xmlns:a16="http://schemas.microsoft.com/office/drawing/2014/main" id="{B6C894E5-C6BB-44AF-B616-AB4B00AB828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0" name="Rectangle 318">
                  <a:extLst>
                    <a:ext uri="{FF2B5EF4-FFF2-40B4-BE49-F238E27FC236}">
                      <a16:creationId xmlns:a16="http://schemas.microsoft.com/office/drawing/2014/main" id="{C67011F5-14E2-424E-A2BC-EC50309F32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1" name="Rectangle 319">
                  <a:extLst>
                    <a:ext uri="{FF2B5EF4-FFF2-40B4-BE49-F238E27FC236}">
                      <a16:creationId xmlns:a16="http://schemas.microsoft.com/office/drawing/2014/main" id="{44BCD3FE-8B2C-4A01-9B01-4E544F6B54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2" name="Rectangle 320">
                  <a:extLst>
                    <a:ext uri="{FF2B5EF4-FFF2-40B4-BE49-F238E27FC236}">
                      <a16:creationId xmlns:a16="http://schemas.microsoft.com/office/drawing/2014/main" id="{989E790F-C4E5-4202-9A5B-F9824890A3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3" name="Rectangle 321">
                  <a:extLst>
                    <a:ext uri="{FF2B5EF4-FFF2-40B4-BE49-F238E27FC236}">
                      <a16:creationId xmlns:a16="http://schemas.microsoft.com/office/drawing/2014/main" id="{3FB83405-4ADA-4A04-95CC-CF6CD142907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4" name="Rectangle 322">
                  <a:extLst>
                    <a:ext uri="{FF2B5EF4-FFF2-40B4-BE49-F238E27FC236}">
                      <a16:creationId xmlns:a16="http://schemas.microsoft.com/office/drawing/2014/main" id="{274ADD5C-AF77-4D92-A978-235502D3BC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5" name="Rectangle 323">
                  <a:extLst>
                    <a:ext uri="{FF2B5EF4-FFF2-40B4-BE49-F238E27FC236}">
                      <a16:creationId xmlns:a16="http://schemas.microsoft.com/office/drawing/2014/main" id="{C2FDECB6-CB2C-42C5-8BC3-488911FBEC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6" name="Rectangle 324">
                  <a:extLst>
                    <a:ext uri="{FF2B5EF4-FFF2-40B4-BE49-F238E27FC236}">
                      <a16:creationId xmlns:a16="http://schemas.microsoft.com/office/drawing/2014/main" id="{2F9908BB-5E8B-4718-A3DE-74614DE4F71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7" name="Rectangle 325">
                  <a:extLst>
                    <a:ext uri="{FF2B5EF4-FFF2-40B4-BE49-F238E27FC236}">
                      <a16:creationId xmlns:a16="http://schemas.microsoft.com/office/drawing/2014/main" id="{A8A9065C-4DBE-4F89-8A5C-EAECA2D66B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8" name="Rectangle 326">
                  <a:extLst>
                    <a:ext uri="{FF2B5EF4-FFF2-40B4-BE49-F238E27FC236}">
                      <a16:creationId xmlns:a16="http://schemas.microsoft.com/office/drawing/2014/main" id="{78A6C764-8022-48D2-BD3C-5BE97BCBDE3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79" name="Rectangle 327">
                  <a:extLst>
                    <a:ext uri="{FF2B5EF4-FFF2-40B4-BE49-F238E27FC236}">
                      <a16:creationId xmlns:a16="http://schemas.microsoft.com/office/drawing/2014/main" id="{B7C59270-DD7A-4741-8D10-2F2DBE0EF9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0" name="Rectangle 328">
                  <a:extLst>
                    <a:ext uri="{FF2B5EF4-FFF2-40B4-BE49-F238E27FC236}">
                      <a16:creationId xmlns:a16="http://schemas.microsoft.com/office/drawing/2014/main" id="{04A1C9F1-FF20-4882-939E-EC351AA3E8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1" name="Rectangle 329">
                  <a:extLst>
                    <a:ext uri="{FF2B5EF4-FFF2-40B4-BE49-F238E27FC236}">
                      <a16:creationId xmlns:a16="http://schemas.microsoft.com/office/drawing/2014/main" id="{93E9BF78-FAF0-4D95-87A3-2F2F22917D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2" name="Rectangle 330">
                  <a:extLst>
                    <a:ext uri="{FF2B5EF4-FFF2-40B4-BE49-F238E27FC236}">
                      <a16:creationId xmlns:a16="http://schemas.microsoft.com/office/drawing/2014/main" id="{5AE91ABF-5F59-418F-8EDC-8033BEEF12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3" name="Rectangle 331">
                  <a:extLst>
                    <a:ext uri="{FF2B5EF4-FFF2-40B4-BE49-F238E27FC236}">
                      <a16:creationId xmlns:a16="http://schemas.microsoft.com/office/drawing/2014/main" id="{F262E2CE-7801-41F5-88FA-2269C7709B3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4" name="Rectangle 332">
                  <a:extLst>
                    <a:ext uri="{FF2B5EF4-FFF2-40B4-BE49-F238E27FC236}">
                      <a16:creationId xmlns:a16="http://schemas.microsoft.com/office/drawing/2014/main" id="{228A7E69-CB11-40C0-ABEB-6D944A4CDC2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5" name="Rectangle 333">
                  <a:extLst>
                    <a:ext uri="{FF2B5EF4-FFF2-40B4-BE49-F238E27FC236}">
                      <a16:creationId xmlns:a16="http://schemas.microsoft.com/office/drawing/2014/main" id="{3C6C9549-446A-42D2-8A16-12E8263DCD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6" name="Rectangle 334">
                  <a:extLst>
                    <a:ext uri="{FF2B5EF4-FFF2-40B4-BE49-F238E27FC236}">
                      <a16:creationId xmlns:a16="http://schemas.microsoft.com/office/drawing/2014/main" id="{8D63FAB8-5BDD-4053-90BE-79D8AF23706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7" name="Rectangle 335">
                  <a:extLst>
                    <a:ext uri="{FF2B5EF4-FFF2-40B4-BE49-F238E27FC236}">
                      <a16:creationId xmlns:a16="http://schemas.microsoft.com/office/drawing/2014/main" id="{27A33065-06C0-4319-92D0-1EB393F534D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8" name="Rectangle 336">
                  <a:extLst>
                    <a:ext uri="{FF2B5EF4-FFF2-40B4-BE49-F238E27FC236}">
                      <a16:creationId xmlns:a16="http://schemas.microsoft.com/office/drawing/2014/main" id="{5029750D-78FD-4823-8C4F-436F3D2AA1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89" name="Rectangle 337">
                  <a:extLst>
                    <a:ext uri="{FF2B5EF4-FFF2-40B4-BE49-F238E27FC236}">
                      <a16:creationId xmlns:a16="http://schemas.microsoft.com/office/drawing/2014/main" id="{CBED61E4-52BB-417D-8A15-B9638F2F6E5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0" name="Rectangle 338">
                  <a:extLst>
                    <a:ext uri="{FF2B5EF4-FFF2-40B4-BE49-F238E27FC236}">
                      <a16:creationId xmlns:a16="http://schemas.microsoft.com/office/drawing/2014/main" id="{50E952B5-85AA-466F-B8DF-C467F25FA8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1" name="Rectangle 339">
                  <a:extLst>
                    <a:ext uri="{FF2B5EF4-FFF2-40B4-BE49-F238E27FC236}">
                      <a16:creationId xmlns:a16="http://schemas.microsoft.com/office/drawing/2014/main" id="{F01D515A-610A-4782-9604-4F4403651B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2" name="Rectangle 340">
                  <a:extLst>
                    <a:ext uri="{FF2B5EF4-FFF2-40B4-BE49-F238E27FC236}">
                      <a16:creationId xmlns:a16="http://schemas.microsoft.com/office/drawing/2014/main" id="{136A4942-292B-45CC-9AFB-BB460C4A828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3" name="Rectangle 341">
                  <a:extLst>
                    <a:ext uri="{FF2B5EF4-FFF2-40B4-BE49-F238E27FC236}">
                      <a16:creationId xmlns:a16="http://schemas.microsoft.com/office/drawing/2014/main" id="{4D5D1051-440D-4E23-94C6-B7F01D91D05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4" name="Rectangle 342">
                  <a:extLst>
                    <a:ext uri="{FF2B5EF4-FFF2-40B4-BE49-F238E27FC236}">
                      <a16:creationId xmlns:a16="http://schemas.microsoft.com/office/drawing/2014/main" id="{A45F7491-E36A-4991-B72A-18FFD3D9D4A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5" name="Rectangle 343">
                  <a:extLst>
                    <a:ext uri="{FF2B5EF4-FFF2-40B4-BE49-F238E27FC236}">
                      <a16:creationId xmlns:a16="http://schemas.microsoft.com/office/drawing/2014/main" id="{05F86303-0119-4DA4-A7C8-775FD60E85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6" name="Rectangle 344">
                  <a:extLst>
                    <a:ext uri="{FF2B5EF4-FFF2-40B4-BE49-F238E27FC236}">
                      <a16:creationId xmlns:a16="http://schemas.microsoft.com/office/drawing/2014/main" id="{CD99BEA4-2616-4C24-A18C-43A26696FBB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7" name="Rectangle 345">
                  <a:extLst>
                    <a:ext uri="{FF2B5EF4-FFF2-40B4-BE49-F238E27FC236}">
                      <a16:creationId xmlns:a16="http://schemas.microsoft.com/office/drawing/2014/main" id="{D8EA3E9B-37C2-4670-8037-BF45B1E4892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8" name="Rectangle 346">
                  <a:extLst>
                    <a:ext uri="{FF2B5EF4-FFF2-40B4-BE49-F238E27FC236}">
                      <a16:creationId xmlns:a16="http://schemas.microsoft.com/office/drawing/2014/main" id="{7A31BF65-B80C-44BC-8585-442FA7B3E9C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399" name="Rectangle 347">
                  <a:extLst>
                    <a:ext uri="{FF2B5EF4-FFF2-40B4-BE49-F238E27FC236}">
                      <a16:creationId xmlns:a16="http://schemas.microsoft.com/office/drawing/2014/main" id="{8521A5BD-351F-4E74-8D74-7C988289E0F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0" name="Rectangle 348">
                  <a:extLst>
                    <a:ext uri="{FF2B5EF4-FFF2-40B4-BE49-F238E27FC236}">
                      <a16:creationId xmlns:a16="http://schemas.microsoft.com/office/drawing/2014/main" id="{68D00B59-7873-49FF-8868-15C617DBB9F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1" name="Rectangle 349">
                  <a:extLst>
                    <a:ext uri="{FF2B5EF4-FFF2-40B4-BE49-F238E27FC236}">
                      <a16:creationId xmlns:a16="http://schemas.microsoft.com/office/drawing/2014/main" id="{627F27F9-8D78-4B4D-B6CC-EB38748682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2" name="Rectangle 350">
                  <a:extLst>
                    <a:ext uri="{FF2B5EF4-FFF2-40B4-BE49-F238E27FC236}">
                      <a16:creationId xmlns:a16="http://schemas.microsoft.com/office/drawing/2014/main" id="{62D28015-4A22-41CB-968F-F172B1341E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3" name="Rectangle 351">
                  <a:extLst>
                    <a:ext uri="{FF2B5EF4-FFF2-40B4-BE49-F238E27FC236}">
                      <a16:creationId xmlns:a16="http://schemas.microsoft.com/office/drawing/2014/main" id="{E6A1D7B6-F1C2-4F62-9767-D29DCF7FD4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4" name="Rectangle 352">
                  <a:extLst>
                    <a:ext uri="{FF2B5EF4-FFF2-40B4-BE49-F238E27FC236}">
                      <a16:creationId xmlns:a16="http://schemas.microsoft.com/office/drawing/2014/main" id="{3CCD81BA-4131-4E2D-B99C-F2A6570A08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5" name="Rectangle 353">
                  <a:extLst>
                    <a:ext uri="{FF2B5EF4-FFF2-40B4-BE49-F238E27FC236}">
                      <a16:creationId xmlns:a16="http://schemas.microsoft.com/office/drawing/2014/main" id="{DC1879D5-B740-4444-BCDE-8AD2BC438F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6" name="Rectangle 354">
                  <a:extLst>
                    <a:ext uri="{FF2B5EF4-FFF2-40B4-BE49-F238E27FC236}">
                      <a16:creationId xmlns:a16="http://schemas.microsoft.com/office/drawing/2014/main" id="{C6E55D30-B73E-4FCC-9394-2E02512056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7" name="Rectangle 355">
                  <a:extLst>
                    <a:ext uri="{FF2B5EF4-FFF2-40B4-BE49-F238E27FC236}">
                      <a16:creationId xmlns:a16="http://schemas.microsoft.com/office/drawing/2014/main" id="{9DF7A3BC-B23A-476A-BD1B-A3350D605A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8" name="Rectangle 356">
                  <a:extLst>
                    <a:ext uri="{FF2B5EF4-FFF2-40B4-BE49-F238E27FC236}">
                      <a16:creationId xmlns:a16="http://schemas.microsoft.com/office/drawing/2014/main" id="{4962BCF8-3AEC-473A-AE8C-DA096A68D38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09" name="Rectangle 357">
                  <a:extLst>
                    <a:ext uri="{FF2B5EF4-FFF2-40B4-BE49-F238E27FC236}">
                      <a16:creationId xmlns:a16="http://schemas.microsoft.com/office/drawing/2014/main" id="{794D4D08-1440-4B0A-B908-BE045A97667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0" name="Rectangle 358">
                  <a:extLst>
                    <a:ext uri="{FF2B5EF4-FFF2-40B4-BE49-F238E27FC236}">
                      <a16:creationId xmlns:a16="http://schemas.microsoft.com/office/drawing/2014/main" id="{B5659C5C-582E-4DDA-85CE-FBBAFEC3AB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1" name="Rectangle 359">
                  <a:extLst>
                    <a:ext uri="{FF2B5EF4-FFF2-40B4-BE49-F238E27FC236}">
                      <a16:creationId xmlns:a16="http://schemas.microsoft.com/office/drawing/2014/main" id="{18DD41EC-71A5-4C52-A9C9-6C790B560CE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2" name="Rectangle 360">
                  <a:extLst>
                    <a:ext uri="{FF2B5EF4-FFF2-40B4-BE49-F238E27FC236}">
                      <a16:creationId xmlns:a16="http://schemas.microsoft.com/office/drawing/2014/main" id="{A5A80592-35D4-4BFD-BA81-85F13AA1D9E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3" name="Rectangle 361">
                  <a:extLst>
                    <a:ext uri="{FF2B5EF4-FFF2-40B4-BE49-F238E27FC236}">
                      <a16:creationId xmlns:a16="http://schemas.microsoft.com/office/drawing/2014/main" id="{27B70156-F149-4B39-9820-0705391290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4" name="Rectangle 362">
                  <a:extLst>
                    <a:ext uri="{FF2B5EF4-FFF2-40B4-BE49-F238E27FC236}">
                      <a16:creationId xmlns:a16="http://schemas.microsoft.com/office/drawing/2014/main" id="{5A912FC4-ED3C-4477-83D3-5F6A7267A3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5" name="Rectangle 363">
                  <a:extLst>
                    <a:ext uri="{FF2B5EF4-FFF2-40B4-BE49-F238E27FC236}">
                      <a16:creationId xmlns:a16="http://schemas.microsoft.com/office/drawing/2014/main" id="{841C154C-1761-4129-BCA3-ED6C6BCD6B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6" name="Rectangle 364">
                  <a:extLst>
                    <a:ext uri="{FF2B5EF4-FFF2-40B4-BE49-F238E27FC236}">
                      <a16:creationId xmlns:a16="http://schemas.microsoft.com/office/drawing/2014/main" id="{F785B608-FC26-452F-93BC-52AF5FD1A4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7" name="Rectangle 365">
                  <a:extLst>
                    <a:ext uri="{FF2B5EF4-FFF2-40B4-BE49-F238E27FC236}">
                      <a16:creationId xmlns:a16="http://schemas.microsoft.com/office/drawing/2014/main" id="{656198B5-D87F-4DEE-9ACE-F925677F287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8" name="Rectangle 366">
                  <a:extLst>
                    <a:ext uri="{FF2B5EF4-FFF2-40B4-BE49-F238E27FC236}">
                      <a16:creationId xmlns:a16="http://schemas.microsoft.com/office/drawing/2014/main" id="{2E3DECBE-F029-4167-916A-F36972A9D3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9" name="Rectangle 367">
                  <a:extLst>
                    <a:ext uri="{FF2B5EF4-FFF2-40B4-BE49-F238E27FC236}">
                      <a16:creationId xmlns:a16="http://schemas.microsoft.com/office/drawing/2014/main" id="{51F0C5E0-53EF-4E87-9406-3009E04B7A2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0" name="Rectangle 368">
                  <a:extLst>
                    <a:ext uri="{FF2B5EF4-FFF2-40B4-BE49-F238E27FC236}">
                      <a16:creationId xmlns:a16="http://schemas.microsoft.com/office/drawing/2014/main" id="{9B803658-C175-4899-85C5-66A16B20969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1" name="Rectangle 369">
                  <a:extLst>
                    <a:ext uri="{FF2B5EF4-FFF2-40B4-BE49-F238E27FC236}">
                      <a16:creationId xmlns:a16="http://schemas.microsoft.com/office/drawing/2014/main" id="{B58A6300-A45B-4A15-8D32-7C010C4AD11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2" name="Rectangle 370">
                  <a:extLst>
                    <a:ext uri="{FF2B5EF4-FFF2-40B4-BE49-F238E27FC236}">
                      <a16:creationId xmlns:a16="http://schemas.microsoft.com/office/drawing/2014/main" id="{58B69DE7-0E62-44B1-A26D-F8ED37478F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3" name="Rectangle 371">
                  <a:extLst>
                    <a:ext uri="{FF2B5EF4-FFF2-40B4-BE49-F238E27FC236}">
                      <a16:creationId xmlns:a16="http://schemas.microsoft.com/office/drawing/2014/main" id="{66D22CAD-EB11-45D9-B6E6-34867FFECDE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4" name="Rectangle 372">
                  <a:extLst>
                    <a:ext uri="{FF2B5EF4-FFF2-40B4-BE49-F238E27FC236}">
                      <a16:creationId xmlns:a16="http://schemas.microsoft.com/office/drawing/2014/main" id="{9829E05F-D15B-4D30-AABC-190111F77C4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5" name="Rectangle 373">
                  <a:extLst>
                    <a:ext uri="{FF2B5EF4-FFF2-40B4-BE49-F238E27FC236}">
                      <a16:creationId xmlns:a16="http://schemas.microsoft.com/office/drawing/2014/main" id="{99AB277D-6D5A-45BF-9164-26387FDBBDE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6" name="Rectangle 374">
                  <a:extLst>
                    <a:ext uri="{FF2B5EF4-FFF2-40B4-BE49-F238E27FC236}">
                      <a16:creationId xmlns:a16="http://schemas.microsoft.com/office/drawing/2014/main" id="{FC65875B-EF16-4F35-B7B2-A5145C3C3FD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7" name="Rectangle 375">
                  <a:extLst>
                    <a:ext uri="{FF2B5EF4-FFF2-40B4-BE49-F238E27FC236}">
                      <a16:creationId xmlns:a16="http://schemas.microsoft.com/office/drawing/2014/main" id="{3C62FAC0-27B4-49E6-A23C-3EC06386D93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8" name="Rectangle 376">
                  <a:extLst>
                    <a:ext uri="{FF2B5EF4-FFF2-40B4-BE49-F238E27FC236}">
                      <a16:creationId xmlns:a16="http://schemas.microsoft.com/office/drawing/2014/main" id="{F8224506-0953-4D09-B3C1-A6A0D25523E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29" name="Rectangle 377">
                  <a:extLst>
                    <a:ext uri="{FF2B5EF4-FFF2-40B4-BE49-F238E27FC236}">
                      <a16:creationId xmlns:a16="http://schemas.microsoft.com/office/drawing/2014/main" id="{388B0F8A-23BF-486C-AA4E-B7917A07FF5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0" name="Rectangle 378">
                  <a:extLst>
                    <a:ext uri="{FF2B5EF4-FFF2-40B4-BE49-F238E27FC236}">
                      <a16:creationId xmlns:a16="http://schemas.microsoft.com/office/drawing/2014/main" id="{61272D08-1931-4B41-A20D-98D23B5F7C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1" name="Rectangle 379">
                  <a:extLst>
                    <a:ext uri="{FF2B5EF4-FFF2-40B4-BE49-F238E27FC236}">
                      <a16:creationId xmlns:a16="http://schemas.microsoft.com/office/drawing/2014/main" id="{9BB08D6E-461A-47F7-9A6F-31A3072D6D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2" name="Rectangle 380">
                  <a:extLst>
                    <a:ext uri="{FF2B5EF4-FFF2-40B4-BE49-F238E27FC236}">
                      <a16:creationId xmlns:a16="http://schemas.microsoft.com/office/drawing/2014/main" id="{D36F1D83-0B3B-4243-AE55-D4B5DF66E7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3" name="Rectangle 381">
                  <a:extLst>
                    <a:ext uri="{FF2B5EF4-FFF2-40B4-BE49-F238E27FC236}">
                      <a16:creationId xmlns:a16="http://schemas.microsoft.com/office/drawing/2014/main" id="{8765CDD0-86F8-46DF-AF69-93F3B2DFC5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4" name="Rectangle 382">
                  <a:extLst>
                    <a:ext uri="{FF2B5EF4-FFF2-40B4-BE49-F238E27FC236}">
                      <a16:creationId xmlns:a16="http://schemas.microsoft.com/office/drawing/2014/main" id="{29E20EA3-216D-4DF6-AB9C-F00A20390A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5" name="Rectangle 383">
                  <a:extLst>
                    <a:ext uri="{FF2B5EF4-FFF2-40B4-BE49-F238E27FC236}">
                      <a16:creationId xmlns:a16="http://schemas.microsoft.com/office/drawing/2014/main" id="{063947E0-43B8-4329-B301-0CDB9B28725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6" name="Rectangle 384">
                  <a:extLst>
                    <a:ext uri="{FF2B5EF4-FFF2-40B4-BE49-F238E27FC236}">
                      <a16:creationId xmlns:a16="http://schemas.microsoft.com/office/drawing/2014/main" id="{BD5038EE-BA3C-4ADB-955C-D0015CDD0D1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7" name="Rectangle 385">
                  <a:extLst>
                    <a:ext uri="{FF2B5EF4-FFF2-40B4-BE49-F238E27FC236}">
                      <a16:creationId xmlns:a16="http://schemas.microsoft.com/office/drawing/2014/main" id="{65817059-3084-4520-8B0F-7ADD9E11B0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8" name="Rectangle 386">
                  <a:extLst>
                    <a:ext uri="{FF2B5EF4-FFF2-40B4-BE49-F238E27FC236}">
                      <a16:creationId xmlns:a16="http://schemas.microsoft.com/office/drawing/2014/main" id="{19906B15-30CF-46CE-9422-638FBDFCE21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39" name="Rectangle 387">
                  <a:extLst>
                    <a:ext uri="{FF2B5EF4-FFF2-40B4-BE49-F238E27FC236}">
                      <a16:creationId xmlns:a16="http://schemas.microsoft.com/office/drawing/2014/main" id="{6B344FAF-D72E-4275-8998-98E54D43A1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0" name="Rectangle 388">
                  <a:extLst>
                    <a:ext uri="{FF2B5EF4-FFF2-40B4-BE49-F238E27FC236}">
                      <a16:creationId xmlns:a16="http://schemas.microsoft.com/office/drawing/2014/main" id="{68CD0A6B-E4AC-4494-B7E5-005CFCAF3DB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1" name="Rectangle 389">
                  <a:extLst>
                    <a:ext uri="{FF2B5EF4-FFF2-40B4-BE49-F238E27FC236}">
                      <a16:creationId xmlns:a16="http://schemas.microsoft.com/office/drawing/2014/main" id="{51222399-4E0F-4F15-9834-D2CB8DEBBBB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2" name="Rectangle 390">
                  <a:extLst>
                    <a:ext uri="{FF2B5EF4-FFF2-40B4-BE49-F238E27FC236}">
                      <a16:creationId xmlns:a16="http://schemas.microsoft.com/office/drawing/2014/main" id="{1BCF5ED0-4D75-438F-A12D-7CF3606D713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3" name="Rectangle 391">
                  <a:extLst>
                    <a:ext uri="{FF2B5EF4-FFF2-40B4-BE49-F238E27FC236}">
                      <a16:creationId xmlns:a16="http://schemas.microsoft.com/office/drawing/2014/main" id="{79449D44-C1D6-4455-AD75-04C2678F586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4" name="Rectangle 392">
                  <a:extLst>
                    <a:ext uri="{FF2B5EF4-FFF2-40B4-BE49-F238E27FC236}">
                      <a16:creationId xmlns:a16="http://schemas.microsoft.com/office/drawing/2014/main" id="{72645DCA-1A6F-4965-A07C-D770DE93ED9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5" name="Rectangle 393">
                  <a:extLst>
                    <a:ext uri="{FF2B5EF4-FFF2-40B4-BE49-F238E27FC236}">
                      <a16:creationId xmlns:a16="http://schemas.microsoft.com/office/drawing/2014/main" id="{DEE88E2A-7C26-4F33-A8FE-38616B4712C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6" name="Rectangle 394">
                  <a:extLst>
                    <a:ext uri="{FF2B5EF4-FFF2-40B4-BE49-F238E27FC236}">
                      <a16:creationId xmlns:a16="http://schemas.microsoft.com/office/drawing/2014/main" id="{DC84DD39-E38A-4BA0-9910-0B54FAB62B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7" name="Rectangle 395">
                  <a:extLst>
                    <a:ext uri="{FF2B5EF4-FFF2-40B4-BE49-F238E27FC236}">
                      <a16:creationId xmlns:a16="http://schemas.microsoft.com/office/drawing/2014/main" id="{79A7A402-198C-47BC-9E4C-9405BFE3E39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8" name="Rectangle 396">
                  <a:extLst>
                    <a:ext uri="{FF2B5EF4-FFF2-40B4-BE49-F238E27FC236}">
                      <a16:creationId xmlns:a16="http://schemas.microsoft.com/office/drawing/2014/main" id="{541B2DB8-2EB0-4050-AFD0-7996541F98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49" name="Rectangle 397">
                  <a:extLst>
                    <a:ext uri="{FF2B5EF4-FFF2-40B4-BE49-F238E27FC236}">
                      <a16:creationId xmlns:a16="http://schemas.microsoft.com/office/drawing/2014/main" id="{DA3E5AD0-6629-46B8-B8ED-C5EE4324DA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0" name="Rectangle 398">
                  <a:extLst>
                    <a:ext uri="{FF2B5EF4-FFF2-40B4-BE49-F238E27FC236}">
                      <a16:creationId xmlns:a16="http://schemas.microsoft.com/office/drawing/2014/main" id="{1AF8EB21-1C4D-4C8A-9C95-6EF69E8E354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1" name="Rectangle 399">
                  <a:extLst>
                    <a:ext uri="{FF2B5EF4-FFF2-40B4-BE49-F238E27FC236}">
                      <a16:creationId xmlns:a16="http://schemas.microsoft.com/office/drawing/2014/main" id="{D91E168A-F495-46CA-BDE0-9E7F8D7A3B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2" name="Rectangle 400">
                  <a:extLst>
                    <a:ext uri="{FF2B5EF4-FFF2-40B4-BE49-F238E27FC236}">
                      <a16:creationId xmlns:a16="http://schemas.microsoft.com/office/drawing/2014/main" id="{F25CDCEF-2295-4975-863F-B479CD357E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3" name="Rectangle 401">
                  <a:extLst>
                    <a:ext uri="{FF2B5EF4-FFF2-40B4-BE49-F238E27FC236}">
                      <a16:creationId xmlns:a16="http://schemas.microsoft.com/office/drawing/2014/main" id="{8A2B6A0E-E0FD-4EC3-A645-4988F32862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4" name="Rectangle 402">
                  <a:extLst>
                    <a:ext uri="{FF2B5EF4-FFF2-40B4-BE49-F238E27FC236}">
                      <a16:creationId xmlns:a16="http://schemas.microsoft.com/office/drawing/2014/main" id="{96A790B9-27B0-46A0-AA99-C9A59607DC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5" name="Rectangle 403">
                  <a:extLst>
                    <a:ext uri="{FF2B5EF4-FFF2-40B4-BE49-F238E27FC236}">
                      <a16:creationId xmlns:a16="http://schemas.microsoft.com/office/drawing/2014/main" id="{3D4694D0-5675-48A7-AB0E-0ED8A81B9D8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56" name="Rectangle 404">
                  <a:extLst>
                    <a:ext uri="{FF2B5EF4-FFF2-40B4-BE49-F238E27FC236}">
                      <a16:creationId xmlns:a16="http://schemas.microsoft.com/office/drawing/2014/main" id="{C84593F7-CFC6-437B-9FDB-91A2FF391A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sp>
            <p:nvSpPr>
              <p:cNvPr id="55" name="Line 405">
                <a:extLst>
                  <a:ext uri="{FF2B5EF4-FFF2-40B4-BE49-F238E27FC236}">
                    <a16:creationId xmlns:a16="http://schemas.microsoft.com/office/drawing/2014/main" id="{7EE89A05-3AC4-4915-A7A0-87C2CCA7CC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6" name="Line 406">
                <a:extLst>
                  <a:ext uri="{FF2B5EF4-FFF2-40B4-BE49-F238E27FC236}">
                    <a16:creationId xmlns:a16="http://schemas.microsoft.com/office/drawing/2014/main" id="{960BACF0-0475-45C4-9785-A340793775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4" y="2186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8" name="Text Box 407">
              <a:extLst>
                <a:ext uri="{FF2B5EF4-FFF2-40B4-BE49-F238E27FC236}">
                  <a16:creationId xmlns:a16="http://schemas.microsoft.com/office/drawing/2014/main" id="{CDA56499-3BE5-469D-B9FD-0FCD098E4D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6" y="2212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en-US"/>
            </a:p>
          </p:txBody>
        </p:sp>
        <p:sp>
          <p:nvSpPr>
            <p:cNvPr id="9" name="Text Box 408">
              <a:extLst>
                <a:ext uri="{FF2B5EF4-FFF2-40B4-BE49-F238E27FC236}">
                  <a16:creationId xmlns:a16="http://schemas.microsoft.com/office/drawing/2014/main" id="{10311804-6D45-47D4-910A-BD1FAE1714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1" y="216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10" name="Text Box 409">
              <a:extLst>
                <a:ext uri="{FF2B5EF4-FFF2-40B4-BE49-F238E27FC236}">
                  <a16:creationId xmlns:a16="http://schemas.microsoft.com/office/drawing/2014/main" id="{54D00C12-C1E2-4BE0-94D1-94285D4D8E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60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11" name="Text Box 410">
              <a:extLst>
                <a:ext uri="{FF2B5EF4-FFF2-40B4-BE49-F238E27FC236}">
                  <a16:creationId xmlns:a16="http://schemas.microsoft.com/office/drawing/2014/main" id="{04A75D35-BB4C-424B-B223-54D38FE49B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12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12" name="Text Box 411">
              <a:extLst>
                <a:ext uri="{FF2B5EF4-FFF2-40B4-BE49-F238E27FC236}">
                  <a16:creationId xmlns:a16="http://schemas.microsoft.com/office/drawing/2014/main" id="{4DBA8D4D-DB00-4ACE-94E4-F5610CC2AE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72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13" name="Text Box 412">
              <a:extLst>
                <a:ext uri="{FF2B5EF4-FFF2-40B4-BE49-F238E27FC236}">
                  <a16:creationId xmlns:a16="http://schemas.microsoft.com/office/drawing/2014/main" id="{422EC762-8497-4C99-B9D9-0E8A992F22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14" name="Text Box 413">
              <a:extLst>
                <a:ext uri="{FF2B5EF4-FFF2-40B4-BE49-F238E27FC236}">
                  <a16:creationId xmlns:a16="http://schemas.microsoft.com/office/drawing/2014/main" id="{AF9A2002-7A2E-4641-A6D5-F8C054198C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68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15" name="Text Box 414">
              <a:extLst>
                <a:ext uri="{FF2B5EF4-FFF2-40B4-BE49-F238E27FC236}">
                  <a16:creationId xmlns:a16="http://schemas.microsoft.com/office/drawing/2014/main" id="{F03AAD09-2BE4-407A-9453-96609E0689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16" name="Text Box 415">
              <a:extLst>
                <a:ext uri="{FF2B5EF4-FFF2-40B4-BE49-F238E27FC236}">
                  <a16:creationId xmlns:a16="http://schemas.microsoft.com/office/drawing/2014/main" id="{50489CED-3380-48F3-A21B-4427A79A4A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8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17" name="Text Box 416">
              <a:extLst>
                <a:ext uri="{FF2B5EF4-FFF2-40B4-BE49-F238E27FC236}">
                  <a16:creationId xmlns:a16="http://schemas.microsoft.com/office/drawing/2014/main" id="{42BA9975-C760-4EC6-9EF0-0881C7F134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217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18" name="Text Box 417">
              <a:extLst>
                <a:ext uri="{FF2B5EF4-FFF2-40B4-BE49-F238E27FC236}">
                  <a16:creationId xmlns:a16="http://schemas.microsoft.com/office/drawing/2014/main" id="{2B3296E2-204F-40C8-8898-36118845FA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9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19" name="Text Box 418">
              <a:extLst>
                <a:ext uri="{FF2B5EF4-FFF2-40B4-BE49-F238E27FC236}">
                  <a16:creationId xmlns:a16="http://schemas.microsoft.com/office/drawing/2014/main" id="{13AA37BE-65F2-4772-A9D5-E815D08259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6" y="2168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0" name="Text Box 419">
              <a:extLst>
                <a:ext uri="{FF2B5EF4-FFF2-40B4-BE49-F238E27FC236}">
                  <a16:creationId xmlns:a16="http://schemas.microsoft.com/office/drawing/2014/main" id="{5868B0FA-A9BC-4265-AC55-720D461F4F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0" y="2172"/>
              <a:ext cx="22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1" name="Text Box 420">
              <a:extLst>
                <a:ext uri="{FF2B5EF4-FFF2-40B4-BE49-F238E27FC236}">
                  <a16:creationId xmlns:a16="http://schemas.microsoft.com/office/drawing/2014/main" id="{7BF3E48C-2D49-498E-873D-4CD1DB40C2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08" y="2172"/>
              <a:ext cx="21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2" name="Text Box 421">
              <a:extLst>
                <a:ext uri="{FF2B5EF4-FFF2-40B4-BE49-F238E27FC236}">
                  <a16:creationId xmlns:a16="http://schemas.microsoft.com/office/drawing/2014/main" id="{7415DFF4-1B75-437B-8F48-E801542DFF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0" y="2176"/>
              <a:ext cx="20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3" name="Text Box 422">
              <a:extLst>
                <a:ext uri="{FF2B5EF4-FFF2-40B4-BE49-F238E27FC236}">
                  <a16:creationId xmlns:a16="http://schemas.microsoft.com/office/drawing/2014/main" id="{6BE8E13E-3C9B-45FE-96A0-2F86C1751B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4" y="2172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4" name="Text Box 423">
              <a:extLst>
                <a:ext uri="{FF2B5EF4-FFF2-40B4-BE49-F238E27FC236}">
                  <a16:creationId xmlns:a16="http://schemas.microsoft.com/office/drawing/2014/main" id="{6880B01B-910D-432E-8539-51D3BB7014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8" y="2176"/>
              <a:ext cx="2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5" name="Text Box 424">
              <a:extLst>
                <a:ext uri="{FF2B5EF4-FFF2-40B4-BE49-F238E27FC236}">
                  <a16:creationId xmlns:a16="http://schemas.microsoft.com/office/drawing/2014/main" id="{1C0F925F-14E6-4588-B54D-41656978D9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32" y="2172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" name="Text Box 425">
              <a:extLst>
                <a:ext uri="{FF2B5EF4-FFF2-40B4-BE49-F238E27FC236}">
                  <a16:creationId xmlns:a16="http://schemas.microsoft.com/office/drawing/2014/main" id="{4B7A5998-71B3-4AE9-9C40-EC2EB23833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88" y="2172"/>
              <a:ext cx="24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7" name="Text Box 426">
              <a:extLst>
                <a:ext uri="{FF2B5EF4-FFF2-40B4-BE49-F238E27FC236}">
                  <a16:creationId xmlns:a16="http://schemas.microsoft.com/office/drawing/2014/main" id="{F7994FE2-F806-4F66-A5B3-3B93FCAC6A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44" y="2172"/>
              <a:ext cx="2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8" name="Text Box 427">
              <a:extLst>
                <a:ext uri="{FF2B5EF4-FFF2-40B4-BE49-F238E27FC236}">
                  <a16:creationId xmlns:a16="http://schemas.microsoft.com/office/drawing/2014/main" id="{2F362417-3F59-48BE-AD69-4CF26858A4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20" y="2176"/>
              <a:ext cx="2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9" name="Text Box 428">
              <a:extLst>
                <a:ext uri="{FF2B5EF4-FFF2-40B4-BE49-F238E27FC236}">
                  <a16:creationId xmlns:a16="http://schemas.microsoft.com/office/drawing/2014/main" id="{EAED6C60-062A-455E-84C3-5954641EC7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4" y="2168"/>
              <a:ext cx="24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30" name="Text Box 429">
              <a:extLst>
                <a:ext uri="{FF2B5EF4-FFF2-40B4-BE49-F238E27FC236}">
                  <a16:creationId xmlns:a16="http://schemas.microsoft.com/office/drawing/2014/main" id="{6E5F880A-27EC-4D10-8563-CE0AEE0457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24" y="2068"/>
              <a:ext cx="2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 i="1" dirty="0"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31" name="Text Box 430">
              <a:extLst>
                <a:ext uri="{FF2B5EF4-FFF2-40B4-BE49-F238E27FC236}">
                  <a16:creationId xmlns:a16="http://schemas.microsoft.com/office/drawing/2014/main" id="{28F1E68B-471C-453B-A672-3FF42C46F1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67" y="499"/>
              <a:ext cx="2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000" dirty="0">
                  <a:latin typeface="Comic Sans MS" panose="030F0702030302020204" pitchFamily="66" charset="0"/>
                </a:rPr>
                <a:t>y</a:t>
              </a:r>
            </a:p>
          </p:txBody>
        </p:sp>
        <p:sp>
          <p:nvSpPr>
            <p:cNvPr id="32" name="Text Box 431">
              <a:extLst>
                <a:ext uri="{FF2B5EF4-FFF2-40B4-BE49-F238E27FC236}">
                  <a16:creationId xmlns:a16="http://schemas.microsoft.com/office/drawing/2014/main" id="{890C09FD-46AE-461B-B238-18DD2BBEA0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7" y="199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33" name="Text Box 432">
              <a:extLst>
                <a:ext uri="{FF2B5EF4-FFF2-40B4-BE49-F238E27FC236}">
                  <a16:creationId xmlns:a16="http://schemas.microsoft.com/office/drawing/2014/main" id="{61D28268-47B4-459E-A385-9553DF0486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84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34" name="Text Box 433">
              <a:extLst>
                <a:ext uri="{FF2B5EF4-FFF2-40B4-BE49-F238E27FC236}">
                  <a16:creationId xmlns:a16="http://schemas.microsoft.com/office/drawing/2014/main" id="{2B14D134-52D0-47CE-8EC5-85E51AFA12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1" y="1689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35" name="Text Box 434">
              <a:extLst>
                <a:ext uri="{FF2B5EF4-FFF2-40B4-BE49-F238E27FC236}">
                  <a16:creationId xmlns:a16="http://schemas.microsoft.com/office/drawing/2014/main" id="{759FA6E8-6D6E-476C-BBB8-D43788D491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36" name="Text Box 435">
              <a:extLst>
                <a:ext uri="{FF2B5EF4-FFF2-40B4-BE49-F238E27FC236}">
                  <a16:creationId xmlns:a16="http://schemas.microsoft.com/office/drawing/2014/main" id="{3B24B5F6-88F7-467E-868B-F93B90BEC4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39" name="Text Box 436">
              <a:extLst>
                <a:ext uri="{FF2B5EF4-FFF2-40B4-BE49-F238E27FC236}">
                  <a16:creationId xmlns:a16="http://schemas.microsoft.com/office/drawing/2014/main" id="{632459CE-5745-43B5-A823-2AAC87CBAC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40" name="Text Box 437">
              <a:extLst>
                <a:ext uri="{FF2B5EF4-FFF2-40B4-BE49-F238E27FC236}">
                  <a16:creationId xmlns:a16="http://schemas.microsoft.com/office/drawing/2014/main" id="{8AF818E0-7971-45B7-B869-357779CDDE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41" name="Text Box 438">
              <a:extLst>
                <a:ext uri="{FF2B5EF4-FFF2-40B4-BE49-F238E27FC236}">
                  <a16:creationId xmlns:a16="http://schemas.microsoft.com/office/drawing/2014/main" id="{B2285917-4EFB-4BDD-B148-310660FD6D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42" name="Text Box 439">
              <a:extLst>
                <a:ext uri="{FF2B5EF4-FFF2-40B4-BE49-F238E27FC236}">
                  <a16:creationId xmlns:a16="http://schemas.microsoft.com/office/drawing/2014/main" id="{87FD1C5F-2ADB-4C2D-829A-8E0157AF68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43" name="Text Box 440">
              <a:extLst>
                <a:ext uri="{FF2B5EF4-FFF2-40B4-BE49-F238E27FC236}">
                  <a16:creationId xmlns:a16="http://schemas.microsoft.com/office/drawing/2014/main" id="{0CF2BB8D-2235-42AA-AC51-1426E0BF25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4" y="579"/>
              <a:ext cx="23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44" name="Text Box 441">
              <a:extLst>
                <a:ext uri="{FF2B5EF4-FFF2-40B4-BE49-F238E27FC236}">
                  <a16:creationId xmlns:a16="http://schemas.microsoft.com/office/drawing/2014/main" id="{8C3D5B8B-6E42-4C10-B4F3-07DB768D94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76" y="2304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45" name="Text Box 442">
              <a:extLst>
                <a:ext uri="{FF2B5EF4-FFF2-40B4-BE49-F238E27FC236}">
                  <a16:creationId xmlns:a16="http://schemas.microsoft.com/office/drawing/2014/main" id="{8AFAA457-65C6-4751-91CE-7D7857270D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4" y="2469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46" name="Text Box 443">
              <a:extLst>
                <a:ext uri="{FF2B5EF4-FFF2-40B4-BE49-F238E27FC236}">
                  <a16:creationId xmlns:a16="http://schemas.microsoft.com/office/drawing/2014/main" id="{48FF424D-CA14-44B1-A09F-C768A600AA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8" y="2622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47" name="Text Box 444">
              <a:extLst>
                <a:ext uri="{FF2B5EF4-FFF2-40B4-BE49-F238E27FC236}">
                  <a16:creationId xmlns:a16="http://schemas.microsoft.com/office/drawing/2014/main" id="{BE07B6D8-70B1-4F0F-807A-C6E40EBFFD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5" y="2781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48" name="Text Box 445">
              <a:extLst>
                <a:ext uri="{FF2B5EF4-FFF2-40B4-BE49-F238E27FC236}">
                  <a16:creationId xmlns:a16="http://schemas.microsoft.com/office/drawing/2014/main" id="{0A6C343B-0AAD-49B4-8777-8BD4DF058B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5" y="2946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49" name="Text Box 446">
              <a:extLst>
                <a:ext uri="{FF2B5EF4-FFF2-40B4-BE49-F238E27FC236}">
                  <a16:creationId xmlns:a16="http://schemas.microsoft.com/office/drawing/2014/main" id="{06C375F8-1132-43A8-BD71-118B929C1B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5" y="3093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50" name="Text Box 447">
              <a:extLst>
                <a:ext uri="{FF2B5EF4-FFF2-40B4-BE49-F238E27FC236}">
                  <a16:creationId xmlns:a16="http://schemas.microsoft.com/office/drawing/2014/main" id="{7EC2068C-D7EE-4E84-A493-EDB39F2019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8" y="3249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51" name="Text Box 448">
              <a:extLst>
                <a:ext uri="{FF2B5EF4-FFF2-40B4-BE49-F238E27FC236}">
                  <a16:creationId xmlns:a16="http://schemas.microsoft.com/office/drawing/2014/main" id="{1BB6489B-A1D6-492C-9561-D4CC771837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2" y="3411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52" name="Text Box 449">
              <a:extLst>
                <a:ext uri="{FF2B5EF4-FFF2-40B4-BE49-F238E27FC236}">
                  <a16:creationId xmlns:a16="http://schemas.microsoft.com/office/drawing/2014/main" id="{3045CEA2-FBA8-4A4C-AF70-20F8E35CCE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1" y="3564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53" name="Text Box 450">
              <a:extLst>
                <a:ext uri="{FF2B5EF4-FFF2-40B4-BE49-F238E27FC236}">
                  <a16:creationId xmlns:a16="http://schemas.microsoft.com/office/drawing/2014/main" id="{E4A37757-F4D5-46B6-B4DE-F2F623B2E7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1" y="3720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00">
                  <a:latin typeface="Comic Sans MS" panose="030F0702030302020204" pitchFamily="66" charset="0"/>
                </a:rPr>
                <a:t>-10</a:t>
              </a:r>
            </a:p>
          </p:txBody>
        </p:sp>
      </p:grpSp>
      <p:grpSp>
        <p:nvGrpSpPr>
          <p:cNvPr id="460" name="Group 470">
            <a:extLst>
              <a:ext uri="{FF2B5EF4-FFF2-40B4-BE49-F238E27FC236}">
                <a16:creationId xmlns:a16="http://schemas.microsoft.com/office/drawing/2014/main" id="{9AD994C1-604C-4A4F-8524-FF81E99D0260}"/>
              </a:ext>
            </a:extLst>
          </p:cNvPr>
          <p:cNvGrpSpPr>
            <a:grpSpLocks/>
          </p:cNvGrpSpPr>
          <p:nvPr/>
        </p:nvGrpSpPr>
        <p:grpSpPr bwMode="auto">
          <a:xfrm>
            <a:off x="304802" y="558006"/>
            <a:ext cx="4968698" cy="750887"/>
            <a:chOff x="106" y="2934"/>
            <a:chExt cx="3147" cy="473"/>
          </a:xfrm>
        </p:grpSpPr>
        <p:grpSp>
          <p:nvGrpSpPr>
            <p:cNvPr id="461" name="Group 468">
              <a:extLst>
                <a:ext uri="{FF2B5EF4-FFF2-40B4-BE49-F238E27FC236}">
                  <a16:creationId xmlns:a16="http://schemas.microsoft.com/office/drawing/2014/main" id="{B60F3A01-76AC-4CE3-8C5C-E9E8B781DE8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84" y="2934"/>
              <a:ext cx="1769" cy="473"/>
              <a:chOff x="1460" y="2658"/>
              <a:chExt cx="1769" cy="473"/>
            </a:xfrm>
          </p:grpSpPr>
          <p:sp>
            <p:nvSpPr>
              <p:cNvPr id="463" name="Text Box 456">
                <a:extLst>
                  <a:ext uri="{FF2B5EF4-FFF2-40B4-BE49-F238E27FC236}">
                    <a16:creationId xmlns:a16="http://schemas.microsoft.com/office/drawing/2014/main" id="{E620CDDB-0058-4338-B60A-B4E424ADD96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70" y="2658"/>
                <a:ext cx="124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r" eaLnBrk="1" hangingPunct="1">
                  <a:spcBef>
                    <a:spcPct val="50000"/>
                  </a:spcBef>
                </a:pPr>
                <a:r>
                  <a:rPr lang="en-GB" altLang="en-US" sz="18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GB" altLang="en-US" sz="1800" dirty="0">
                    <a:latin typeface="Comic Sans MS" panose="030F0702030302020204" pitchFamily="66" charset="0"/>
                  </a:rPr>
                  <a:t>y = 2x - 4 </a:t>
                </a:r>
              </a:p>
            </p:txBody>
          </p:sp>
          <p:sp>
            <p:nvSpPr>
              <p:cNvPr id="464" name="Text Box 457">
                <a:extLst>
                  <a:ext uri="{FF2B5EF4-FFF2-40B4-BE49-F238E27FC236}">
                    <a16:creationId xmlns:a16="http://schemas.microsoft.com/office/drawing/2014/main" id="{5643034A-E3D8-4E0B-B7FA-D6569AE0662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98" y="2898"/>
                <a:ext cx="931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1800" dirty="0">
                    <a:latin typeface="Comic Sans MS" panose="030F0702030302020204" pitchFamily="66" charset="0"/>
                  </a:rPr>
                  <a:t>2x + 3y = 12</a:t>
                </a:r>
              </a:p>
            </p:txBody>
          </p:sp>
          <p:sp>
            <p:nvSpPr>
              <p:cNvPr id="466" name="Text Box 466">
                <a:extLst>
                  <a:ext uri="{FF2B5EF4-FFF2-40B4-BE49-F238E27FC236}">
                    <a16:creationId xmlns:a16="http://schemas.microsoft.com/office/drawing/2014/main" id="{47580670-6CE3-491D-852B-0AE5D7F5278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60" y="2670"/>
                <a:ext cx="92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US" sz="2000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Solve</a:t>
                </a:r>
              </a:p>
            </p:txBody>
          </p:sp>
        </p:grpSp>
        <p:sp>
          <p:nvSpPr>
            <p:cNvPr id="462" name="Text Box 469">
              <a:extLst>
                <a:ext uri="{FF2B5EF4-FFF2-40B4-BE49-F238E27FC236}">
                  <a16:creationId xmlns:a16="http://schemas.microsoft.com/office/drawing/2014/main" id="{D340953B-DDB1-4F6A-A3D2-C6111534C7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" y="2962"/>
              <a:ext cx="852" cy="231"/>
            </a:xfrm>
            <a:prstGeom prst="rect">
              <a:avLst/>
            </a:prstGeom>
            <a:solidFill>
              <a:srgbClr val="FF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800">
                  <a:latin typeface="Comic Sans MS" panose="030F0702030302020204" pitchFamily="66" charset="0"/>
                </a:rPr>
                <a:t>Example 1</a:t>
              </a:r>
            </a:p>
          </p:txBody>
        </p:sp>
      </p:grpSp>
      <p:grpSp>
        <p:nvGrpSpPr>
          <p:cNvPr id="467" name="Group 473">
            <a:extLst>
              <a:ext uri="{FF2B5EF4-FFF2-40B4-BE49-F238E27FC236}">
                <a16:creationId xmlns:a16="http://schemas.microsoft.com/office/drawing/2014/main" id="{04B3A7A3-E6AB-46FA-95F5-929DD22F2B20}"/>
              </a:ext>
            </a:extLst>
          </p:cNvPr>
          <p:cNvGrpSpPr>
            <a:grpSpLocks/>
          </p:cNvGrpSpPr>
          <p:nvPr/>
        </p:nvGrpSpPr>
        <p:grpSpPr bwMode="auto">
          <a:xfrm>
            <a:off x="6324779" y="4523643"/>
            <a:ext cx="153987" cy="139700"/>
            <a:chOff x="1015" y="2056"/>
            <a:chExt cx="97" cy="88"/>
          </a:xfrm>
        </p:grpSpPr>
        <p:sp>
          <p:nvSpPr>
            <p:cNvPr id="468" name="Line 471">
              <a:extLst>
                <a:ext uri="{FF2B5EF4-FFF2-40B4-BE49-F238E27FC236}">
                  <a16:creationId xmlns:a16="http://schemas.microsoft.com/office/drawing/2014/main" id="{01334031-9C05-4D5D-9437-DA4E142D90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15" y="2062"/>
              <a:ext cx="92" cy="76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69" name="Line 472">
              <a:extLst>
                <a:ext uri="{FF2B5EF4-FFF2-40B4-BE49-F238E27FC236}">
                  <a16:creationId xmlns:a16="http://schemas.microsoft.com/office/drawing/2014/main" id="{4F23A040-9AB0-4D3A-AB4B-3630B7F50B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4" y="2056"/>
              <a:ext cx="88" cy="88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70" name="Group 474">
            <a:extLst>
              <a:ext uri="{FF2B5EF4-FFF2-40B4-BE49-F238E27FC236}">
                <a16:creationId xmlns:a16="http://schemas.microsoft.com/office/drawing/2014/main" id="{10F9A78C-9518-4964-BD83-12A7458A0BE3}"/>
              </a:ext>
            </a:extLst>
          </p:cNvPr>
          <p:cNvGrpSpPr>
            <a:grpSpLocks/>
          </p:cNvGrpSpPr>
          <p:nvPr/>
        </p:nvGrpSpPr>
        <p:grpSpPr bwMode="auto">
          <a:xfrm>
            <a:off x="6087447" y="5009070"/>
            <a:ext cx="153988" cy="139700"/>
            <a:chOff x="1015" y="2056"/>
            <a:chExt cx="97" cy="88"/>
          </a:xfrm>
        </p:grpSpPr>
        <p:sp>
          <p:nvSpPr>
            <p:cNvPr id="471" name="Line 475">
              <a:extLst>
                <a:ext uri="{FF2B5EF4-FFF2-40B4-BE49-F238E27FC236}">
                  <a16:creationId xmlns:a16="http://schemas.microsoft.com/office/drawing/2014/main" id="{005B1AB3-A93D-43EA-8ABF-0B9C166A83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15" y="2062"/>
              <a:ext cx="92" cy="76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72" name="Line 476">
              <a:extLst>
                <a:ext uri="{FF2B5EF4-FFF2-40B4-BE49-F238E27FC236}">
                  <a16:creationId xmlns:a16="http://schemas.microsoft.com/office/drawing/2014/main" id="{14D01DEC-C4AB-4A5D-8BE2-3574CEC767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4" y="2056"/>
              <a:ext cx="88" cy="88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09" name="Group 6">
            <a:extLst>
              <a:ext uri="{FF2B5EF4-FFF2-40B4-BE49-F238E27FC236}">
                <a16:creationId xmlns:a16="http://schemas.microsoft.com/office/drawing/2014/main" id="{175B0DB6-A34B-4ABE-8694-EAE06FD5765D}"/>
              </a:ext>
            </a:extLst>
          </p:cNvPr>
          <p:cNvGrpSpPr>
            <a:grpSpLocks/>
          </p:cNvGrpSpPr>
          <p:nvPr/>
        </p:nvGrpSpPr>
        <p:grpSpPr bwMode="auto">
          <a:xfrm>
            <a:off x="189885" y="1226656"/>
            <a:ext cx="3336986" cy="1258121"/>
            <a:chOff x="1594" y="1289"/>
            <a:chExt cx="3531" cy="519"/>
          </a:xfrm>
        </p:grpSpPr>
        <p:sp>
          <p:nvSpPr>
            <p:cNvPr id="510" name="Rectangle 7">
              <a:extLst>
                <a:ext uri="{FF2B5EF4-FFF2-40B4-BE49-F238E27FC236}">
                  <a16:creationId xmlns:a16="http://schemas.microsoft.com/office/drawing/2014/main" id="{AD9AF7BC-C229-472C-B8A1-12B0D5294A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4" y="1289"/>
              <a:ext cx="3531" cy="51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 sz="2400">
                <a:latin typeface="Comic Sans MS" panose="030F0702030302020204" pitchFamily="66" charset="0"/>
              </a:endParaRPr>
            </a:p>
          </p:txBody>
        </p:sp>
        <p:sp>
          <p:nvSpPr>
            <p:cNvPr id="511" name="Text Box 8">
              <a:extLst>
                <a:ext uri="{FF2B5EF4-FFF2-40B4-BE49-F238E27FC236}">
                  <a16:creationId xmlns:a16="http://schemas.microsoft.com/office/drawing/2014/main" id="{49CE009A-6708-44D2-A468-28FDE03DB8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9" y="1298"/>
              <a:ext cx="3336" cy="495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sz="2400" dirty="0">
                  <a:latin typeface="Comic Sans MS" panose="030F0702030302020204" pitchFamily="66" charset="0"/>
                </a:rPr>
                <a:t>Graph the straight line with 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equation </a:t>
              </a:r>
            </a:p>
            <a:p>
              <a:r>
                <a:rPr lang="en-GB" altLang="en-US" sz="2400" dirty="0">
                  <a:latin typeface="Comic Sans MS" panose="030F0702030302020204" pitchFamily="66" charset="0"/>
                </a:rPr>
                <a:t>y = 2x - 4</a:t>
              </a:r>
              <a:r>
                <a:rPr lang="en-GB" sz="24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.</a:t>
              </a:r>
            </a:p>
          </p:txBody>
        </p:sp>
      </p:grpSp>
      <p:sp>
        <p:nvSpPr>
          <p:cNvPr id="513" name="31 Rectángulo">
            <a:extLst>
              <a:ext uri="{FF2B5EF4-FFF2-40B4-BE49-F238E27FC236}">
                <a16:creationId xmlns:a16="http://schemas.microsoft.com/office/drawing/2014/main" id="{850F81E7-B64D-41DD-8D9A-2407659EE468}"/>
              </a:ext>
            </a:extLst>
          </p:cNvPr>
          <p:cNvSpPr/>
          <p:nvPr/>
        </p:nvSpPr>
        <p:spPr>
          <a:xfrm>
            <a:off x="179276" y="4178375"/>
            <a:ext cx="32189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The gradient is 2</a:t>
            </a:r>
          </a:p>
        </p:txBody>
      </p:sp>
      <p:sp>
        <p:nvSpPr>
          <p:cNvPr id="516" name="21 Rectángulo">
            <a:extLst>
              <a:ext uri="{FF2B5EF4-FFF2-40B4-BE49-F238E27FC236}">
                <a16:creationId xmlns:a16="http://schemas.microsoft.com/office/drawing/2014/main" id="{64E18443-BFF6-4D80-8336-313AAECC01CF}"/>
              </a:ext>
            </a:extLst>
          </p:cNvPr>
          <p:cNvSpPr/>
          <p:nvPr/>
        </p:nvSpPr>
        <p:spPr>
          <a:xfrm>
            <a:off x="269071" y="5753022"/>
            <a:ext cx="29819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Another point is (1, -2).</a:t>
            </a:r>
          </a:p>
        </p:txBody>
      </p:sp>
      <p:sp>
        <p:nvSpPr>
          <p:cNvPr id="496" name="Freeform 481">
            <a:extLst>
              <a:ext uri="{FF2B5EF4-FFF2-40B4-BE49-F238E27FC236}">
                <a16:creationId xmlns:a16="http://schemas.microsoft.com/office/drawing/2014/main" id="{1D0652FE-59E7-4B82-B4E5-947453FADE61}"/>
              </a:ext>
            </a:extLst>
          </p:cNvPr>
          <p:cNvSpPr>
            <a:spLocks/>
          </p:cNvSpPr>
          <p:nvPr/>
        </p:nvSpPr>
        <p:spPr bwMode="auto">
          <a:xfrm>
            <a:off x="5534571" y="1709230"/>
            <a:ext cx="2336434" cy="4591222"/>
          </a:xfrm>
          <a:custGeom>
            <a:avLst/>
            <a:gdLst>
              <a:gd name="T0" fmla="*/ 0 w 1658"/>
              <a:gd name="T1" fmla="*/ 5245100 h 3304"/>
              <a:gd name="T2" fmla="*/ 2632075 w 1658"/>
              <a:gd name="T3" fmla="*/ 0 h 3304"/>
              <a:gd name="T4" fmla="*/ 0 60000 65536"/>
              <a:gd name="T5" fmla="*/ 0 60000 65536"/>
              <a:gd name="T6" fmla="*/ 0 w 1658"/>
              <a:gd name="T7" fmla="*/ 0 h 3304"/>
              <a:gd name="T8" fmla="*/ 1658 w 1658"/>
              <a:gd name="T9" fmla="*/ 3304 h 330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58" h="3304">
                <a:moveTo>
                  <a:pt x="0" y="3304"/>
                </a:moveTo>
                <a:lnTo>
                  <a:pt x="1658" y="0"/>
                </a:lnTo>
              </a:path>
            </a:pathLst>
          </a:custGeom>
          <a:noFill/>
          <a:ln w="28575" cmpd="sng">
            <a:solidFill>
              <a:schemeClr val="accent2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7" name="Line 462">
            <a:extLst>
              <a:ext uri="{FF2B5EF4-FFF2-40B4-BE49-F238E27FC236}">
                <a16:creationId xmlns:a16="http://schemas.microsoft.com/office/drawing/2014/main" id="{DE7CB88B-264A-4F0D-BD3A-D3F4CC305AAA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5161" y="4594286"/>
            <a:ext cx="3175" cy="457200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8" name="Line 463">
            <a:extLst>
              <a:ext uri="{FF2B5EF4-FFF2-40B4-BE49-F238E27FC236}">
                <a16:creationId xmlns:a16="http://schemas.microsoft.com/office/drawing/2014/main" id="{95AF92DA-7098-4AD4-94FB-F732E7FCA4E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46428" y="4593493"/>
            <a:ext cx="282575" cy="3175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80" name="Text Box 456">
            <a:extLst>
              <a:ext uri="{FF2B5EF4-FFF2-40B4-BE49-F238E27FC236}">
                <a16:creationId xmlns:a16="http://schemas.microsoft.com/office/drawing/2014/main" id="{C3E6691A-BFD3-487F-A95D-020AFCA20A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827" y="4598939"/>
            <a:ext cx="3138487" cy="93871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200" dirty="0">
                <a:latin typeface="Comic Sans MS" panose="030F0702030302020204" pitchFamily="66" charset="0"/>
              </a:rPr>
              <a:t>It means:</a:t>
            </a:r>
          </a:p>
          <a:p>
            <a:pPr eaLnBrk="1" hangingPunct="1">
              <a:spcBef>
                <a:spcPct val="50000"/>
              </a:spcBef>
            </a:pPr>
            <a:endParaRPr lang="en-GB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481" name="Text Box 464">
            <a:extLst>
              <a:ext uri="{FF2B5EF4-FFF2-40B4-BE49-F238E27FC236}">
                <a16:creationId xmlns:a16="http://schemas.microsoft.com/office/drawing/2014/main" id="{4046E195-1B9A-41FC-82C6-ED20275DF0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5851" y="4634258"/>
            <a:ext cx="12350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rise = 2</a:t>
            </a:r>
          </a:p>
        </p:txBody>
      </p:sp>
      <p:sp>
        <p:nvSpPr>
          <p:cNvPr id="482" name="Text Box 465">
            <a:extLst>
              <a:ext uri="{FF2B5EF4-FFF2-40B4-BE49-F238E27FC236}">
                <a16:creationId xmlns:a16="http://schemas.microsoft.com/office/drawing/2014/main" id="{7CE8C123-E633-419F-A61A-F02DC60FF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6051" y="5031133"/>
            <a:ext cx="1158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dirty="0">
                <a:solidFill>
                  <a:schemeClr val="accent2"/>
                </a:solidFill>
                <a:latin typeface="Comic Sans MS" panose="030F0702030302020204" pitchFamily="66" charset="0"/>
              </a:rPr>
              <a:t>run = 1</a:t>
            </a:r>
          </a:p>
        </p:txBody>
      </p:sp>
    </p:spTree>
    <p:extLst>
      <p:ext uri="{BB962C8B-B14F-4D97-AF65-F5344CB8AC3E}">
        <p14:creationId xmlns:p14="http://schemas.microsoft.com/office/powerpoint/2010/main" val="3499889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" grpId="0"/>
      <p:bldP spid="516" grpId="0"/>
      <p:bldP spid="477" grpId="0" animBg="1"/>
      <p:bldP spid="478" grpId="0" animBg="1"/>
      <p:bldP spid="480" grpId="0"/>
      <p:bldP spid="481" grpId="0" autoUpdateAnimBg="0"/>
      <p:bldP spid="482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61D574A-8E4A-4107-90BE-BF39A6C50380}" vid="{50C39C6F-0C17-4473-B963-55431EE4155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3a_IBAI</Template>
  <TotalTime>1366</TotalTime>
  <Words>1911</Words>
  <Application>Microsoft Office PowerPoint</Application>
  <PresentationFormat>On-screen Show (4:3)</PresentationFormat>
  <Paragraphs>588</Paragraphs>
  <Slides>19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Comic Sans MS</vt:lpstr>
      <vt:lpstr>Times New Roman</vt:lpstr>
      <vt:lpstr>Wingdings 2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91</cp:revision>
  <dcterms:created xsi:type="dcterms:W3CDTF">2016-08-14T00:28:51Z</dcterms:created>
  <dcterms:modified xsi:type="dcterms:W3CDTF">2023-08-11T13:42:35Z</dcterms:modified>
</cp:coreProperties>
</file>