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4"/>
  </p:notesMasterIdLst>
  <p:sldIdLst>
    <p:sldId id="256" r:id="rId2"/>
    <p:sldId id="271" r:id="rId3"/>
    <p:sldId id="278" r:id="rId4"/>
    <p:sldId id="266" r:id="rId5"/>
    <p:sldId id="279" r:id="rId6"/>
    <p:sldId id="280" r:id="rId7"/>
    <p:sldId id="265" r:id="rId8"/>
    <p:sldId id="277" r:id="rId9"/>
    <p:sldId id="274" r:id="rId10"/>
    <p:sldId id="276" r:id="rId11"/>
    <p:sldId id="275" r:id="rId12"/>
    <p:sldId id="29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093B-78E5-4B89-8AE2-898DC03B5171}" type="datetimeFigureOut">
              <a:rPr lang="en-GB" smtClean="0"/>
              <a:pPr/>
              <a:t>05/08/2023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46A73-F536-4642-8A74-B80351E027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1CECE-4CB0-4666-92E7-A617EE488F8B}" type="slidenum">
              <a:rPr lang="en-GB"/>
              <a:pPr/>
              <a:t>2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17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11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107296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3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796704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4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409555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5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696127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6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878634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7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961522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8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3569763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9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406026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10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4242333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79673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04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4924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5727362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328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730139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97831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844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4041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181993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7444826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pPr/>
              <a:t>8/5/2023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0.png"/><Relationship Id="rId13" Type="http://schemas.openxmlformats.org/officeDocument/2006/relationships/image" Target="../media/image57.png"/><Relationship Id="rId3" Type="http://schemas.openxmlformats.org/officeDocument/2006/relationships/image" Target="../media/image51.png"/><Relationship Id="rId7" Type="http://schemas.openxmlformats.org/officeDocument/2006/relationships/image" Target="../media/image511.png"/><Relationship Id="rId12" Type="http://schemas.openxmlformats.org/officeDocument/2006/relationships/image" Target="../media/image56.png"/><Relationship Id="rId2" Type="http://schemas.openxmlformats.org/officeDocument/2006/relationships/notesSlide" Target="../notesSlides/notesSlide10.xml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0.png"/><Relationship Id="rId11" Type="http://schemas.openxmlformats.org/officeDocument/2006/relationships/image" Target="../media/image55.png"/><Relationship Id="rId5" Type="http://schemas.openxmlformats.org/officeDocument/2006/relationships/image" Target="../media/image52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4" Type="http://schemas.openxmlformats.org/officeDocument/2006/relationships/image" Target="../media/image480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1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11.png"/><Relationship Id="rId7" Type="http://schemas.openxmlformats.org/officeDocument/2006/relationships/image" Target="../media/image14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5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0.png"/><Relationship Id="rId13" Type="http://schemas.openxmlformats.org/officeDocument/2006/relationships/image" Target="../media/image25.png"/><Relationship Id="rId3" Type="http://schemas.openxmlformats.org/officeDocument/2006/relationships/image" Target="../media/image19.png"/><Relationship Id="rId7" Type="http://schemas.openxmlformats.org/officeDocument/2006/relationships/image" Target="../media/image410.png"/><Relationship Id="rId12" Type="http://schemas.openxmlformats.org/officeDocument/2006/relationships/image" Target="../media/image24.png"/><Relationship Id="rId1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0.png"/><Relationship Id="rId11" Type="http://schemas.openxmlformats.org/officeDocument/2006/relationships/image" Target="../media/image23.png"/><Relationship Id="rId5" Type="http://schemas.openxmlformats.org/officeDocument/2006/relationships/image" Target="../media/image2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20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38.png"/><Relationship Id="rId7" Type="http://schemas.openxmlformats.org/officeDocument/2006/relationships/image" Target="../media/image1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5" Type="http://schemas.openxmlformats.org/officeDocument/2006/relationships/image" Target="../media/image110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100.png"/><Relationship Id="rId9" Type="http://schemas.openxmlformats.org/officeDocument/2006/relationships/image" Target="../media/image1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To calculate the derivative of </a:t>
            </a:r>
            <a:r>
              <a:rPr lang="en-US"/>
              <a:t>trigonometric function: sin x, cos x and tan x.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Derivatives of trigonometric functions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7E2BAC5-EA1A-460D-A511-AC52A9BD1B2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8C1D497-0574-424D-9E1F-C113DB56191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F17DA8-0371-480F-9886-9436915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396CE-5D41-41A6-BEF2-0D1DBDA77267}" type="datetime3">
              <a:rPr lang="en-US" smtClean="0"/>
              <a:t>5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2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79261" y="1086462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=sin</a:t>
            </a:r>
            <a:r>
              <a:rPr lang="en-US" sz="2400" baseline="30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(2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US" sz="2400" baseline="30000" dirty="0"/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50010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6145" y="74374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77738" y="2019683"/>
            <a:ext cx="2138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chain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05837" y="1116579"/>
            <a:ext cx="433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1800" dirty="0"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 = 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then  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GB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))</a:t>
            </a:r>
            <a:r>
              <a:rPr lang="en-GB" sz="1800" dirty="0">
                <a:solidFill>
                  <a:srgbClr val="FF6600"/>
                </a:solidFill>
              </a:rPr>
              <a:t> .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7159596" y="1986755"/>
            <a:ext cx="8691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00066"/>
                </a:solidFill>
              </a:rPr>
              <a:t> = 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GB" sz="2400" baseline="30000" dirty="0">
                <a:solidFill>
                  <a:srgbClr val="000066"/>
                </a:solidFill>
                <a:latin typeface="Times New Roman" pitchFamily="18" charset="0"/>
              </a:rPr>
              <a:t>3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48194" y="3834724"/>
                <a:ext cx="1152431" cy="531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2400" baseline="30000" dirty="0"/>
                  <a:t>2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194" y="3834724"/>
                <a:ext cx="1152431" cy="531940"/>
              </a:xfrm>
              <a:prstGeom prst="rect">
                <a:avLst/>
              </a:prstGeom>
              <a:blipFill>
                <a:blip r:embed="rId3"/>
                <a:stretch>
                  <a:fillRect r="-10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636042" y="2884406"/>
                <a:ext cx="1491049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042" y="2884406"/>
                <a:ext cx="1491049" cy="701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15663" y="3794958"/>
                <a:ext cx="3446456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(cos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)(2)</a:t>
                </a: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663" y="3794958"/>
                <a:ext cx="3446456" cy="552715"/>
              </a:xfrm>
              <a:prstGeom prst="rect">
                <a:avLst/>
              </a:prstGeom>
              <a:blipFill>
                <a:blip r:embed="rId5"/>
                <a:stretch>
                  <a:fillRect l="-177" t="-1111" r="-4071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29128" y="5636714"/>
                <a:ext cx="1927002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3(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n-GB" sz="2400" baseline="30000" dirty="0"/>
                            <m:t>2 </m:t>
                          </m:r>
                        </m:fNam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</m:func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128" y="5636714"/>
                <a:ext cx="1927002" cy="360804"/>
              </a:xfrm>
              <a:prstGeom prst="rect">
                <a:avLst/>
              </a:prstGeom>
              <a:blipFill>
                <a:blip r:embed="rId6"/>
                <a:stretch>
                  <a:fillRect l="-1899" r="-5696" b="-38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76052" y="5636714"/>
                <a:ext cx="16238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(2</m:t>
                      </m:r>
                      <m:r>
                        <m:rPr>
                          <m:nor/>
                        </m:rPr>
                        <a:rPr lang="en-GB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))(2)</m:t>
                      </m:r>
                    </m:oMath>
                  </m:oMathPara>
                </a14:m>
                <a:endPara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052" y="5636714"/>
                <a:ext cx="1623842" cy="369332"/>
              </a:xfrm>
              <a:prstGeom prst="rect">
                <a:avLst/>
              </a:prstGeom>
              <a:blipFill>
                <a:blip r:embed="rId7"/>
                <a:stretch>
                  <a:fillRect l="-6391" r="-6391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26178" y="1899093"/>
            <a:ext cx="2991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if we call 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728035" y="2241205"/>
            <a:ext cx="1281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If  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80223" y="2521387"/>
            <a:ext cx="376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to apply the chain rule for </a:t>
            </a:r>
            <a:r>
              <a:rPr lang="en-US" sz="18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737770" y="2213801"/>
            <a:ext cx="12025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00066"/>
                </a:solidFill>
              </a:rPr>
              <a:t> = 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sin v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16447" y="2930290"/>
                <a:ext cx="992708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447" y="2930290"/>
                <a:ext cx="992708" cy="701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26178" y="5402627"/>
                <a:ext cx="2313647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78" y="5402627"/>
                <a:ext cx="2313647" cy="8298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597649" y="4508298"/>
            <a:ext cx="2138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Replacing </a:t>
            </a:r>
            <a:r>
              <a:rPr lang="en-US" sz="18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730887" y="4499036"/>
                <a:ext cx="2213491" cy="531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=3(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</m:func>
                  </m:oMath>
                </a14:m>
                <a:r>
                  <a:rPr lang="en-GB" sz="2400" baseline="30000" dirty="0"/>
                  <a:t>2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887" y="4499036"/>
                <a:ext cx="2213491" cy="531940"/>
              </a:xfrm>
              <a:prstGeom prst="rect">
                <a:avLst/>
              </a:prstGeom>
              <a:blipFill>
                <a:blip r:embed="rId10"/>
                <a:stretch>
                  <a:fillRect r="-4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389560" y="2628945"/>
            <a:ext cx="2138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chain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9560" y="4534971"/>
            <a:ext cx="2138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Replacing </a:t>
            </a:r>
            <a:r>
              <a:rPr lang="en-US" sz="1800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36856" y="4719999"/>
                <a:ext cx="19607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(cos (2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))(2)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856" y="4719999"/>
                <a:ext cx="1960793" cy="461665"/>
              </a:xfrm>
              <a:prstGeom prst="rect">
                <a:avLst/>
              </a:prstGeom>
              <a:blipFill>
                <a:blip r:embed="rId11"/>
                <a:stretch>
                  <a:fillRect t="-10526" r="-4361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029128" y="6320754"/>
                <a:ext cx="3217419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n-GB" sz="2400" baseline="30000" dirty="0"/>
                            <m:t>2 </m:t>
                          </m:r>
                        </m:fNam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))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(2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))</m:t>
                          </m:r>
                        </m:e>
                      </m:func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128" y="6320754"/>
                <a:ext cx="3217419" cy="360804"/>
              </a:xfrm>
              <a:prstGeom prst="rect">
                <a:avLst/>
              </a:prstGeom>
              <a:blipFill>
                <a:blip r:embed="rId12"/>
                <a:stretch>
                  <a:fillRect r="-1705" b="-38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9051796-46C5-4691-98DE-81C5B99C4AD1}"/>
                  </a:ext>
                </a:extLst>
              </p:cNvPr>
              <p:cNvSpPr/>
              <p:nvPr/>
            </p:nvSpPr>
            <p:spPr>
              <a:xfrm>
                <a:off x="2137676" y="4511059"/>
                <a:ext cx="623697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9051796-46C5-4691-98DE-81C5B99C4A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7676" y="4511059"/>
                <a:ext cx="623697" cy="7936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82DD420-B083-4C93-BA68-6B705B3F8161}"/>
                  </a:ext>
                </a:extLst>
              </p:cNvPr>
              <p:cNvSpPr txBox="1"/>
              <p:nvPr/>
            </p:nvSpPr>
            <p:spPr>
              <a:xfrm>
                <a:off x="6820193" y="2909773"/>
                <a:ext cx="1934247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82DD420-B083-4C93-BA68-6B705B3F8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193" y="2909773"/>
                <a:ext cx="1934247" cy="69153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hlinkClick r:id="rId15"/>
            <a:extLst>
              <a:ext uri="{FF2B5EF4-FFF2-40B4-BE49-F238E27FC236}">
                <a16:creationId xmlns:a16="http://schemas.microsoft.com/office/drawing/2014/main" id="{B5474340-B8CC-41B6-91BC-AF60579C7DF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15"/>
            <a:extLst>
              <a:ext uri="{FF2B5EF4-FFF2-40B4-BE49-F238E27FC236}">
                <a16:creationId xmlns:a16="http://schemas.microsoft.com/office/drawing/2014/main" id="{6F46DADA-7AAB-4EA2-AF97-EC453432E1A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04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45" grpId="0"/>
      <p:bldP spid="51" grpId="0"/>
      <p:bldP spid="53" grpId="0"/>
      <p:bldP spid="55" grpId="0"/>
      <p:bldP spid="11" grpId="0"/>
      <p:bldP spid="61" grpId="0"/>
      <p:bldP spid="62" grpId="0"/>
      <p:bldP spid="21" grpId="0"/>
      <p:bldP spid="22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2" grpId="0"/>
      <p:bldP spid="30" grpId="0"/>
      <p:bldP spid="3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>
                <a:off x="279261" y="1086462"/>
                <a:ext cx="8128913" cy="9516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Find the equation of the tangent to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:r>
                  <a:rPr lang="en-US" sz="2400" dirty="0">
                    <a:latin typeface="Times New Roman" pitchFamily="18" charset="0"/>
                  </a:rPr>
                  <a:t>tan</a:t>
                </a:r>
                <a:r>
                  <a:rPr lang="en-US" sz="2400" i="1" dirty="0">
                    <a:latin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</a:rPr>
                  <a:t>(</a:t>
                </a:r>
                <a:r>
                  <a:rPr lang="en-US" sz="2400" i="1" dirty="0">
                    <a:latin typeface="Times New Roman" pitchFamily="18" charset="0"/>
                  </a:rPr>
                  <a:t>x</a:t>
                </a:r>
                <a:r>
                  <a:rPr lang="en-US" sz="2400" dirty="0">
                    <a:latin typeface="Times New Roman" pitchFamily="18" charset="0"/>
                  </a:rPr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at the point where</a:t>
                </a:r>
                <a:r>
                  <a:rPr lang="en-US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i="1" dirty="0">
                    <a:latin typeface="Times New Roman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4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9261" y="1086462"/>
                <a:ext cx="8128913" cy="951607"/>
              </a:xfrm>
              <a:prstGeom prst="rect">
                <a:avLst/>
              </a:prstGeom>
              <a:blipFill>
                <a:blip r:embed="rId3"/>
                <a:stretch>
                  <a:fillRect l="-1200" t="-5769" b="-576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893797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91014" y="2257749"/>
                <a:ext cx="7907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1" dirty="0">
                          <a:latin typeface="Times New Roman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GB" sz="2400" dirty="0"/>
                        <m:t>(</m:t>
                      </m:r>
                      <m:r>
                        <m:rPr>
                          <m:nor/>
                        </m:rPr>
                        <a:rPr lang="en-GB" sz="2400" i="1" dirty="0">
                          <a:latin typeface="Times New Roman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dirty="0"/>
                        <m:t>)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014" y="2257749"/>
                <a:ext cx="79079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3077" r="-3077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279260" y="2289303"/>
            <a:ext cx="279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r>
              <a:rPr lang="en-US" sz="1800" b="1" i="1" dirty="0">
                <a:solidFill>
                  <a:srgbClr val="FF6600"/>
                </a:solidFill>
              </a:rPr>
              <a:t>f</a:t>
            </a:r>
            <a:r>
              <a:rPr lang="en-US" sz="1800" b="1" dirty="0">
                <a:solidFill>
                  <a:srgbClr val="FF6600"/>
                </a:solidFill>
              </a:rPr>
              <a:t>(</a:t>
            </a:r>
            <a:r>
              <a:rPr lang="en-US" sz="1800" b="1" i="1" dirty="0">
                <a:solidFill>
                  <a:srgbClr val="FF6600"/>
                </a:solidFill>
              </a:rPr>
              <a:t>x</a:t>
            </a:r>
            <a:r>
              <a:rPr lang="en-US" sz="1800" b="1" dirty="0">
                <a:solidFill>
                  <a:srgbClr val="FF6600"/>
                </a:solidFill>
              </a:rPr>
              <a:t>)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81808" y="2211582"/>
            <a:ext cx="790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tan</a:t>
            </a:r>
            <a:r>
              <a:rPr lang="en-US" sz="2400" i="1" dirty="0">
                <a:latin typeface="Times New Roman" pitchFamily="18" charset="0"/>
              </a:rPr>
              <a:t> x</a:t>
            </a:r>
            <a:endParaRPr lang="en-GB" sz="2400" baseline="30000" dirty="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6145" y="74374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5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03029" y="2170796"/>
                <a:ext cx="3282505" cy="459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Find the</a:t>
                </a:r>
                <a:r>
                  <a:rPr lang="en-US" sz="1800" b="1" dirty="0">
                    <a:solidFill>
                      <a:srgbClr val="FF6600"/>
                    </a:solidFill>
                  </a:rPr>
                  <a:t> y </a:t>
                </a:r>
                <a:r>
                  <a:rPr lang="en-US" sz="1800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coordinate at </a:t>
                </a:r>
                <a:r>
                  <a:rPr lang="en-US" sz="1800" i="1" dirty="0">
                    <a:solidFill>
                      <a:srgbClr val="FF6600"/>
                    </a:solidFill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b="1" dirty="0">
                    <a:solidFill>
                      <a:srgbClr val="FF6600"/>
                    </a:solidFill>
                  </a:rPr>
                  <a:t> </a:t>
                </a:r>
                <a:endParaRPr lang="en-GB" sz="1800" b="1" i="1" baseline="30000" dirty="0">
                  <a:solidFill>
                    <a:srgbClr val="FF66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029" y="2170796"/>
                <a:ext cx="3282505" cy="459741"/>
              </a:xfrm>
              <a:prstGeom prst="rect">
                <a:avLst/>
              </a:prstGeom>
              <a:blipFill>
                <a:blip r:embed="rId5"/>
                <a:stretch>
                  <a:fillRect l="-1484" b="-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172589" y="2776578"/>
                <a:ext cx="1544397" cy="5235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f’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589" y="2776578"/>
                <a:ext cx="1544397" cy="523541"/>
              </a:xfrm>
              <a:prstGeom prst="rect">
                <a:avLst/>
              </a:prstGeom>
              <a:blipFill rotWithShape="0">
                <a:blip r:embed="rId6"/>
                <a:stretch>
                  <a:fillRect l="-11811" t="-3488" b="-209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77438" y="2688579"/>
                <a:ext cx="898964" cy="431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1" dirty="0" smtClean="0">
                          <a:latin typeface="Times New Roman" pitchFamily="18" charset="0"/>
                        </a:rPr>
                        <m:t>f</m:t>
                      </m:r>
                      <m:d>
                        <m:d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438" y="2688579"/>
                <a:ext cx="898964" cy="431721"/>
              </a:xfrm>
              <a:prstGeom prst="rect">
                <a:avLst/>
              </a:prstGeom>
              <a:blipFill rotWithShape="0">
                <a:blip r:embed="rId7"/>
                <a:stretch>
                  <a:fillRect l="-2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852356" y="2658635"/>
                <a:ext cx="790601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tan</a:t>
                </a:r>
                <a:r>
                  <a:rPr lang="en-US" sz="2400" i="1" dirty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356" y="2658635"/>
                <a:ext cx="790601" cy="582275"/>
              </a:xfrm>
              <a:prstGeom prst="rect">
                <a:avLst/>
              </a:prstGeom>
              <a:blipFill rotWithShape="0">
                <a:blip r:embed="rId8"/>
                <a:stretch>
                  <a:fillRect l="-11538" t="-208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7671100" y="2734881"/>
            <a:ext cx="588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= 1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3906" y="3449616"/>
                <a:ext cx="4618823" cy="459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Find the gradient of the tangent at </a:t>
                </a:r>
                <a:r>
                  <a:rPr lang="en-US" sz="1800" i="1" dirty="0">
                    <a:solidFill>
                      <a:srgbClr val="FF6600"/>
                    </a:solidFill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b="1" dirty="0">
                    <a:solidFill>
                      <a:srgbClr val="FF6600"/>
                    </a:solidFill>
                  </a:rPr>
                  <a:t> </a:t>
                </a:r>
                <a:endParaRPr lang="en-GB" sz="1800" b="1" i="1" baseline="30000" dirty="0">
                  <a:solidFill>
                    <a:srgbClr val="FF66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6" y="3449616"/>
                <a:ext cx="4618823" cy="459741"/>
              </a:xfrm>
              <a:prstGeom prst="rect">
                <a:avLst/>
              </a:prstGeom>
              <a:blipFill>
                <a:blip r:embed="rId9"/>
                <a:stretch>
                  <a:fillRect l="-1187" t="-1333" b="-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927967" y="3898711"/>
                <a:ext cx="2031710" cy="7407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GB" sz="2400" i="1" dirty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GB" sz="2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box>
                                          <m:boxPr>
                                            <m:ctrlPr>
                                              <a:rPr lang="en-GB" sz="2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GB" sz="240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2400" i="1" dirty="0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𝜋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2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4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d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967" y="3898711"/>
                <a:ext cx="2031710" cy="740716"/>
              </a:xfrm>
              <a:prstGeom prst="rect">
                <a:avLst/>
              </a:prstGeom>
              <a:blipFill>
                <a:blip r:embed="rId10"/>
                <a:stretch>
                  <a:fillRect l="-8982" t="-33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27967" y="4728810"/>
                <a:ext cx="1560492" cy="8295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GB" sz="2400" i="1" dirty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box>
                                  <m:box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e>
                                        </m:rad>
                                      </m:num>
                                      <m:den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967" y="4728810"/>
                <a:ext cx="1560492" cy="829586"/>
              </a:xfrm>
              <a:prstGeom prst="rect">
                <a:avLst/>
              </a:prstGeom>
              <a:blipFill>
                <a:blip r:embed="rId11"/>
                <a:stretch>
                  <a:fillRect l="-11719"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4604673" y="4796399"/>
            <a:ext cx="588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= 2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06403" y="3316436"/>
                <a:ext cx="3282505" cy="736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 at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b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1), the tangent has gradient 2 </a:t>
                </a:r>
                <a:endParaRPr lang="en-GB" sz="1800" b="1" i="1" baseline="30000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403" y="3316436"/>
                <a:ext cx="3282505" cy="736740"/>
              </a:xfrm>
              <a:prstGeom prst="rect">
                <a:avLst/>
              </a:prstGeom>
              <a:blipFill>
                <a:blip r:embed="rId12"/>
                <a:stretch>
                  <a:fillRect l="-1673" b="-123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503237" y="4123382"/>
            <a:ext cx="3282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equation of the tangent is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227376" y="4548504"/>
                <a:ext cx="1020279" cy="6031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box>
                            <m:box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376" y="4548504"/>
                <a:ext cx="1020279" cy="60311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936881" y="5193724"/>
                <a:ext cx="1879041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y</a:t>
                </a:r>
                <a:r>
                  <a:rPr lang="en-US" sz="2400" dirty="0">
                    <a:latin typeface="Times New Roman" pitchFamily="18" charset="0"/>
                  </a:rPr>
                  <a:t> – 1 = 2</a:t>
                </a:r>
                <a:r>
                  <a:rPr lang="en-US" sz="2400" i="1" dirty="0">
                    <a:latin typeface="Times New Roman" pitchFamily="18" charset="0"/>
                  </a:rPr>
                  <a:t>x</a:t>
                </a:r>
                <a:r>
                  <a:rPr lang="en-US" sz="2400" dirty="0">
                    <a:latin typeface="Times New Roman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881" y="5193724"/>
                <a:ext cx="1879041" cy="582275"/>
              </a:xfrm>
              <a:prstGeom prst="rect">
                <a:avLst/>
              </a:prstGeom>
              <a:blipFill rotWithShape="0">
                <a:blip r:embed="rId14"/>
                <a:stretch>
                  <a:fillRect l="-5195" t="-208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912835" y="5713369"/>
                <a:ext cx="2069797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y</a:t>
                </a:r>
                <a:r>
                  <a:rPr lang="en-US" sz="2400" dirty="0">
                    <a:latin typeface="Times New Roman" pitchFamily="18" charset="0"/>
                  </a:rPr>
                  <a:t> = 2</a:t>
                </a:r>
                <a:r>
                  <a:rPr lang="en-US" sz="2400" i="1" dirty="0">
                    <a:latin typeface="Times New Roman" pitchFamily="18" charset="0"/>
                  </a:rPr>
                  <a:t>x +</a:t>
                </a:r>
                <a:r>
                  <a:rPr lang="en-US" sz="2400" dirty="0">
                    <a:latin typeface="Times New Roman" pitchFamily="18" charset="0"/>
                  </a:rPr>
                  <a:t> (1–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835" y="5713369"/>
                <a:ext cx="2069797" cy="582275"/>
              </a:xfrm>
              <a:prstGeom prst="rect">
                <a:avLst/>
              </a:prstGeom>
              <a:blipFill rotWithShape="0">
                <a:blip r:embed="rId15"/>
                <a:stretch>
                  <a:fillRect l="-4720" t="-208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hlinkClick r:id="rId16"/>
            <a:extLst>
              <a:ext uri="{FF2B5EF4-FFF2-40B4-BE49-F238E27FC236}">
                <a16:creationId xmlns:a16="http://schemas.microsoft.com/office/drawing/2014/main" id="{4D4162D3-58F0-4099-A84F-1C8A78A460B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16"/>
            <a:extLst>
              <a:ext uri="{FF2B5EF4-FFF2-40B4-BE49-F238E27FC236}">
                <a16:creationId xmlns:a16="http://schemas.microsoft.com/office/drawing/2014/main" id="{BE45E580-742E-4F34-8E6D-EAA530D80EB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" grpId="0"/>
      <p:bldP spid="75" grpId="0"/>
      <p:bldP spid="6" grpId="0"/>
      <p:bldP spid="51" grpId="0"/>
      <p:bldP spid="61" grpId="0"/>
      <p:bldP spid="18" grpId="0"/>
      <p:bldP spid="19" grpId="0"/>
      <p:bldP spid="2" grpId="0"/>
      <p:bldP spid="23" grpId="0"/>
      <p:bldP spid="24" grpId="0"/>
      <p:bldP spid="25" grpId="0"/>
      <p:bldP spid="26" grpId="0"/>
      <p:bldP spid="27" grpId="0"/>
      <p:bldP spid="28" grpId="0"/>
      <p:bldP spid="3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250825" y="643681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Constant rule</a:t>
            </a:r>
          </a:p>
        </p:txBody>
      </p:sp>
      <p:sp>
        <p:nvSpPr>
          <p:cNvPr id="444430" name="Rectangle 14"/>
          <p:cNvSpPr>
            <a:spLocks noChangeArrowheads="1"/>
          </p:cNvSpPr>
          <p:nvPr/>
        </p:nvSpPr>
        <p:spPr bwMode="auto">
          <a:xfrm>
            <a:off x="685800" y="1063600"/>
            <a:ext cx="7333488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066313"/>
            <a:ext cx="669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0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50823" y="152895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Constant multiple rule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685800" y="2002657"/>
            <a:ext cx="7333488" cy="45035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0" name="TextBox 19"/>
          <p:cNvSpPr txBox="1"/>
          <p:nvPr/>
        </p:nvSpPr>
        <p:spPr>
          <a:xfrm>
            <a:off x="685800" y="1983239"/>
            <a:ext cx="7436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825" y="2482774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Sum or difference rule</a:t>
            </a: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685800" y="2929587"/>
            <a:ext cx="7331497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3" name="TextBox 22"/>
          <p:cNvSpPr txBox="1"/>
          <p:nvPr/>
        </p:nvSpPr>
        <p:spPr>
          <a:xfrm>
            <a:off x="685800" y="2929587"/>
            <a:ext cx="6537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±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±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50823" y="338281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Product rule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85800" y="3883411"/>
            <a:ext cx="7331497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5800" y="3829623"/>
                <a:ext cx="73314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v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’(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lang="en-US" sz="2400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v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u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’(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829623"/>
                <a:ext cx="7331497" cy="461665"/>
              </a:xfrm>
              <a:prstGeom prst="rect">
                <a:avLst/>
              </a:prstGeom>
              <a:blipFill>
                <a:blip r:embed="rId3"/>
                <a:stretch>
                  <a:fillRect l="-1331" t="-1184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250823" y="4318182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Quotient rule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685800" y="4764994"/>
            <a:ext cx="7331497" cy="8285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5800" y="4738101"/>
                <a:ext cx="6537095" cy="855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sz="2400" b="0" i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 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’(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)−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’(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)</m:t>
                        </m:r>
                        <m:r>
                          <a:rPr lang="en-US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dirty="0">
                                    <a:solidFill>
                                      <a:srgbClr val="FF6600"/>
                                    </a:solidFill>
                                    <a:latin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dirty="0">
                                    <a:solidFill>
                                      <a:srgbClr val="FF6600"/>
                                    </a:solidFill>
                                    <a:latin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dirty="0">
                                    <a:solidFill>
                                      <a:srgbClr val="FF6600"/>
                                    </a:solidFill>
                                    <a:latin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dirty="0">
                                    <a:solidFill>
                                      <a:srgbClr val="FF6600"/>
                                    </a:solidFill>
                                    <a:latin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738101"/>
                <a:ext cx="6537095" cy="855491"/>
              </a:xfrm>
              <a:prstGeom prst="rect">
                <a:avLst/>
              </a:prstGeom>
              <a:blipFill>
                <a:blip r:embed="rId4"/>
                <a:stretch>
                  <a:fillRect l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0821" y="557874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Chain rule</a:t>
            </a: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681484" y="6092788"/>
            <a:ext cx="733149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36" name="TextBox 35"/>
          <p:cNvSpPr txBox="1"/>
          <p:nvPr/>
        </p:nvSpPr>
        <p:spPr>
          <a:xfrm>
            <a:off x="681484" y="6025553"/>
            <a:ext cx="7331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 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 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en-GB" sz="2400" dirty="0">
                <a:solidFill>
                  <a:srgbClr val="FF6600"/>
                </a:solidFill>
              </a:rPr>
              <a:t> .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hlinkClick r:id="rId5"/>
            <a:extLst>
              <a:ext uri="{FF2B5EF4-FFF2-40B4-BE49-F238E27FC236}">
                <a16:creationId xmlns:a16="http://schemas.microsoft.com/office/drawing/2014/main" id="{28B43DD4-06FB-4602-B1D1-C2929818FA7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5"/>
            <a:extLst>
              <a:ext uri="{FF2B5EF4-FFF2-40B4-BE49-F238E27FC236}">
                <a16:creationId xmlns:a16="http://schemas.microsoft.com/office/drawing/2014/main" id="{5E4061B1-A6DC-4F9E-9F6D-49393C8433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0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30" grpId="0" animBg="1"/>
      <p:bldP spid="6" grpId="0"/>
      <p:bldP spid="18" grpId="0"/>
      <p:bldP spid="19" grpId="0" animBg="1"/>
      <p:bldP spid="20" grpId="0"/>
      <p:bldP spid="21" grpId="0"/>
      <p:bldP spid="22" grpId="0" animBg="1"/>
      <p:bldP spid="23" grpId="0"/>
      <p:bldP spid="15" grpId="0"/>
      <p:bldP spid="17" grpId="0" animBg="1"/>
      <p:bldP spid="27" grpId="0"/>
      <p:bldP spid="28" grpId="0"/>
      <p:bldP spid="29" grpId="0" animBg="1"/>
      <p:bldP spid="30" grpId="0"/>
      <p:bldP spid="34" grpId="0"/>
      <p:bldP spid="35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5081184" y="594216"/>
            <a:ext cx="3103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From first principle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0148" y="2803576"/>
            <a:ext cx="2309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the diagram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170148" y="1977959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Substituing</a:t>
            </a:r>
            <a:r>
              <a:rPr lang="en-US" sz="1800" b="1" dirty="0">
                <a:solidFill>
                  <a:srgbClr val="FF6600"/>
                </a:solidFill>
              </a:rPr>
              <a:t>  </a:t>
            </a:r>
            <a:r>
              <a:rPr lang="en-GB" sz="1800" i="1" dirty="0">
                <a:solidFill>
                  <a:srgbClr val="FF6600"/>
                </a:solidFill>
              </a:rPr>
              <a:t>f</a:t>
            </a:r>
            <a:r>
              <a:rPr lang="en-GB" sz="1800" dirty="0">
                <a:solidFill>
                  <a:srgbClr val="FF6600"/>
                </a:solidFill>
              </a:rPr>
              <a:t>(</a:t>
            </a:r>
            <a:r>
              <a:rPr lang="en-GB" sz="1800" dirty="0">
                <a:solidFill>
                  <a:srgbClr val="FF6600"/>
                </a:solidFill>
                <a:latin typeface="Symbol" panose="05050102010706020507" pitchFamily="18" charset="2"/>
              </a:rPr>
              <a:t>q</a:t>
            </a:r>
            <a:r>
              <a:rPr lang="en-GB" sz="1800" dirty="0">
                <a:solidFill>
                  <a:srgbClr val="FF6600"/>
                </a:solidFill>
              </a:rPr>
              <a:t>)</a:t>
            </a:r>
            <a:r>
              <a:rPr lang="en-US" sz="1800" i="1" dirty="0">
                <a:solidFill>
                  <a:srgbClr val="FF6600"/>
                </a:solidFill>
              </a:rPr>
              <a:t> = sin </a:t>
            </a:r>
            <a:r>
              <a:rPr lang="en-GB" sz="1800" dirty="0">
                <a:solidFill>
                  <a:srgbClr val="FF6600"/>
                </a:solidFill>
                <a:latin typeface="Symbol" panose="05050102010706020507" pitchFamily="18" charset="2"/>
              </a:rPr>
              <a:t>q</a:t>
            </a:r>
            <a:r>
              <a:rPr lang="en-GB" sz="1800" b="1" dirty="0">
                <a:solidFill>
                  <a:srgbClr val="FF6600"/>
                </a:solidFill>
              </a:rPr>
              <a:t> 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sin x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6145" y="631014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2400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= sin </a:t>
            </a:r>
            <a:r>
              <a:rPr lang="en-GB" dirty="0">
                <a:latin typeface="Symbol" panose="05050102010706020507" pitchFamily="18" charset="2"/>
                <a:cs typeface="Calibri" panose="020F0502020204030204" pitchFamily="34" charset="0"/>
              </a:rPr>
              <a:t>q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39516" y="5735663"/>
            <a:ext cx="2428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en-US" sz="1800" b="1" dirty="0">
                <a:solidFill>
                  <a:srgbClr val="FF6600"/>
                </a:solidFill>
              </a:rPr>
              <a:t> 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h</a:t>
            </a:r>
            <a:r>
              <a:rPr lang="en-US" sz="1800" dirty="0">
                <a:solidFill>
                  <a:srgbClr val="FF6600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→0 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arc</a:t>
            </a:r>
            <a:r>
              <a:rPr lang="en-US" sz="1800" dirty="0">
                <a:solidFill>
                  <a:srgbClr val="FF6600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AC → AC</a:t>
            </a:r>
            <a:endParaRPr lang="en-GB" sz="18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462623" y="1844573"/>
            <a:ext cx="905907" cy="655994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e 21"/>
          <p:cNvSpPr>
            <a:spLocks noChangeAspect="1"/>
          </p:cNvSpPr>
          <p:nvPr/>
        </p:nvSpPr>
        <p:spPr>
          <a:xfrm>
            <a:off x="1178536" y="2221613"/>
            <a:ext cx="548640" cy="548640"/>
          </a:xfrm>
          <a:prstGeom prst="pie">
            <a:avLst>
              <a:gd name="adj1" fmla="val 19389594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30471" y="2190324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Symbol" panose="05050102010706020507" pitchFamily="18" charset="2"/>
              </a:rPr>
              <a:t>q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87394" y="2500569"/>
            <a:ext cx="246888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77137" y="1267284"/>
            <a:ext cx="0" cy="2377440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57915" y="1010796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16787" y="218442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66786" y="2476806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99299" y="1670363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06320" y="2436660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214044" y="1061610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389635" y="1397488"/>
            <a:ext cx="2194560" cy="219456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1801470" y="2439472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A’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471708" y="1513060"/>
            <a:ext cx="478984" cy="981756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ie 39"/>
          <p:cNvSpPr>
            <a:spLocks noChangeAspect="1"/>
          </p:cNvSpPr>
          <p:nvPr/>
        </p:nvSpPr>
        <p:spPr>
          <a:xfrm>
            <a:off x="1198755" y="2222903"/>
            <a:ext cx="548640" cy="548640"/>
          </a:xfrm>
          <a:prstGeom prst="pie">
            <a:avLst>
              <a:gd name="adj1" fmla="val 17766569"/>
              <a:gd name="adj2" fmla="val 192853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35569" y="2002115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64640" y="1658629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cs typeface="Times New Roman" panose="02020603050405020304" pitchFamily="18" charset="0"/>
              </a:rPr>
              <a:t>(cos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i="1" dirty="0">
                <a:latin typeface="Symbol" panose="05050102010706020507" pitchFamily="18" charset="2"/>
              </a:rPr>
              <a:t>q, </a:t>
            </a:r>
            <a:r>
              <a:rPr lang="en-GB" sz="1800" dirty="0">
                <a:cs typeface="Times New Roman" panose="02020603050405020304" pitchFamily="18" charset="0"/>
              </a:rPr>
              <a:t>sin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i="1" dirty="0">
                <a:latin typeface="Symbol" panose="05050102010706020507" pitchFamily="18" charset="2"/>
              </a:rPr>
              <a:t>q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876086" y="1199033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034715" y="1156450"/>
            <a:ext cx="2587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cs typeface="Times New Roman" panose="02020603050405020304" pitchFamily="18" charset="0"/>
              </a:rPr>
              <a:t>(cos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dirty="0">
                <a:cs typeface="Times New Roman" panose="02020603050405020304" pitchFamily="18" charset="0"/>
              </a:rPr>
              <a:t>(</a:t>
            </a:r>
            <a:r>
              <a:rPr lang="en-GB" sz="1800" i="1" dirty="0">
                <a:latin typeface="Symbol" panose="05050102010706020507" pitchFamily="18" charset="2"/>
              </a:rPr>
              <a:t>q + </a:t>
            </a:r>
            <a:r>
              <a:rPr lang="en-GB" sz="1800" i="1" dirty="0">
                <a:cs typeface="Times New Roman" panose="02020603050405020304" pitchFamily="18" charset="0"/>
              </a:rPr>
              <a:t>h</a:t>
            </a:r>
            <a:r>
              <a:rPr lang="en-GB" sz="1800" dirty="0">
                <a:latin typeface="Symbol" panose="05050102010706020507" pitchFamily="18" charset="2"/>
              </a:rPr>
              <a:t>)</a:t>
            </a:r>
            <a:r>
              <a:rPr lang="en-GB" sz="1800" i="1" dirty="0">
                <a:latin typeface="Symbol" panose="05050102010706020507" pitchFamily="18" charset="2"/>
              </a:rPr>
              <a:t>, </a:t>
            </a:r>
            <a:r>
              <a:rPr lang="en-GB" sz="1800" dirty="0">
                <a:cs typeface="Times New Roman" panose="02020603050405020304" pitchFamily="18" charset="0"/>
              </a:rPr>
              <a:t>sin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i="1" dirty="0">
                <a:latin typeface="Symbol" panose="05050102010706020507" pitchFamily="18" charset="2"/>
              </a:rPr>
              <a:t>q</a:t>
            </a:r>
            <a:r>
              <a:rPr lang="en-GB" sz="1800" dirty="0">
                <a:cs typeface="Times New Roman" panose="02020603050405020304" pitchFamily="18" charset="0"/>
              </a:rPr>
              <a:t> (</a:t>
            </a:r>
            <a:r>
              <a:rPr lang="en-GB" sz="1800" i="1" dirty="0">
                <a:latin typeface="Symbol" panose="05050102010706020507" pitchFamily="18" charset="2"/>
              </a:rPr>
              <a:t>q + </a:t>
            </a:r>
            <a:r>
              <a:rPr lang="en-GB" sz="1800" i="1" dirty="0">
                <a:cs typeface="Times New Roman" panose="02020603050405020304" pitchFamily="18" charset="0"/>
              </a:rPr>
              <a:t>h</a:t>
            </a:r>
            <a:r>
              <a:rPr lang="en-GB" sz="1800" dirty="0">
                <a:latin typeface="Symbol" panose="05050102010706020507" pitchFamily="18" charset="2"/>
              </a:rPr>
              <a:t>)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165944" y="2439472"/>
            <a:ext cx="375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C’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958743" y="2386049"/>
            <a:ext cx="109728" cy="1097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1958676" y="1535883"/>
            <a:ext cx="323" cy="960120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359396" y="2377969"/>
            <a:ext cx="109728" cy="1097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2360960" y="1874545"/>
            <a:ext cx="323" cy="612648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1936112" y="1489356"/>
            <a:ext cx="45720" cy="45720"/>
          </a:xfrm>
          <a:prstGeom prst="ellipse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337288" y="1820435"/>
            <a:ext cx="45720" cy="45720"/>
          </a:xfrm>
          <a:prstGeom prst="ellipse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1459973" y="1775187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919522" y="1999756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1951304" y="1844649"/>
            <a:ext cx="393192" cy="1861"/>
          </a:xfrm>
          <a:prstGeom prst="line">
            <a:avLst/>
          </a:prstGeom>
          <a:ln w="19050">
            <a:solidFill>
              <a:srgbClr val="00B05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0" idx="2"/>
            <a:endCxn id="9" idx="5"/>
          </p:cNvCxnSpPr>
          <p:nvPr/>
        </p:nvCxnSpPr>
        <p:spPr>
          <a:xfrm flipH="1" flipV="1">
            <a:off x="1975136" y="1528380"/>
            <a:ext cx="362152" cy="314915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735217" y="168153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69" name="Rectangle 68"/>
          <p:cNvSpPr>
            <a:spLocks/>
          </p:cNvSpPr>
          <p:nvPr/>
        </p:nvSpPr>
        <p:spPr>
          <a:xfrm>
            <a:off x="1958830" y="1754301"/>
            <a:ext cx="91440" cy="91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736461" y="1030049"/>
                <a:ext cx="2193293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400" dirty="0">
                                  <a:latin typeface="Symbol" panose="05050102010706020507" pitchFamily="18" charset="2"/>
                                </a:rPr>
                                <m:t>q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q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461" y="1030049"/>
                <a:ext cx="2193293" cy="71673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81184" y="1147869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184" y="1147869"/>
                <a:ext cx="869469" cy="481094"/>
              </a:xfrm>
              <a:prstGeom prst="rect">
                <a:avLst/>
              </a:prstGeom>
              <a:blipFill rotWithShape="0">
                <a:blip r:embed="rId4"/>
                <a:stretch>
                  <a:fillRect l="-563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680790" y="1781852"/>
                <a:ext cx="2969146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400" dirty="0">
                                  <a:latin typeface="Symbol" panose="05050102010706020507" pitchFamily="18" charset="2"/>
                                </a:rPr>
                                <m:t>q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q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790" y="1781852"/>
                <a:ext cx="2969146" cy="7167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680790" y="2506009"/>
                <a:ext cx="1669816" cy="7219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𝐴𝐴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𝐶𝐶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790" y="2506009"/>
                <a:ext cx="1669816" cy="72192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602980" y="3310507"/>
                <a:ext cx="1698670" cy="7219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𝐴𝐴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𝐵𝐴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980" y="3310507"/>
                <a:ext cx="1698670" cy="72192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634399" y="4101776"/>
                <a:ext cx="78944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399" y="4101776"/>
                <a:ext cx="789447" cy="6938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602980" y="4795620"/>
                <a:ext cx="1312603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𝑎𝑟𝑐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980" y="4795620"/>
                <a:ext cx="1312603" cy="69403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634398" y="5573407"/>
                <a:ext cx="78944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398" y="5573407"/>
                <a:ext cx="789447" cy="69384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3170147" y="3574067"/>
            <a:ext cx="2309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the diagram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Rectangle 52">
            <a:hlinkClick r:id="rId11"/>
            <a:extLst>
              <a:ext uri="{FF2B5EF4-FFF2-40B4-BE49-F238E27FC236}">
                <a16:creationId xmlns:a16="http://schemas.microsoft.com/office/drawing/2014/main" id="{57F23D36-B4F0-4D32-9442-235A368737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11"/>
            <a:extLst>
              <a:ext uri="{FF2B5EF4-FFF2-40B4-BE49-F238E27FC236}">
                <a16:creationId xmlns:a16="http://schemas.microsoft.com/office/drawing/2014/main" id="{FAF2B923-051B-4230-AA16-E922C98BD2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7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0" grpId="0"/>
      <p:bldP spid="75" grpId="0"/>
      <p:bldP spid="51" grpId="0"/>
      <p:bldP spid="71" grpId="0"/>
      <p:bldP spid="72" grpId="0"/>
      <p:bldP spid="73" grpId="0"/>
      <p:bldP spid="74" grpId="0"/>
      <p:bldP spid="76" grpId="0"/>
      <p:bldP spid="77" grpId="0"/>
      <p:bldP spid="78" grpId="0"/>
      <p:bldP spid="79" grpId="0"/>
      <p:bldP spid="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5081184" y="594216"/>
            <a:ext cx="3103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From first principle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15318" y="2565010"/>
            <a:ext cx="295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that </a:t>
            </a:r>
            <a:r>
              <a:rPr lang="en-US" sz="1800" b="1" dirty="0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US" sz="1800" b="1" dirty="0">
                <a:solidFill>
                  <a:srgbClr val="FF6600"/>
                </a:solidFill>
              </a:rPr>
              <a:t>OAC </a:t>
            </a:r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isosceles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942076" y="1975147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 consider angle </a:t>
            </a:r>
            <a:r>
              <a:rPr lang="en-US" sz="1800" i="1" dirty="0">
                <a:solidFill>
                  <a:srgbClr val="FF6600"/>
                </a:solidFill>
                <a:latin typeface="Symbol" panose="05050102010706020507" pitchFamily="18" charset="2"/>
              </a:rPr>
              <a:t>f</a:t>
            </a:r>
            <a:endParaRPr lang="en-GB" sz="1800" i="1" baseline="30000" dirty="0">
              <a:solidFill>
                <a:srgbClr val="FF6600"/>
              </a:solidFill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sin x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6145" y="631014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Consider</a:t>
            </a:r>
            <a:r>
              <a:rPr lang="en-GB" sz="2400" b="1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dirty="0">
                <a:latin typeface="Symbol" panose="05050102010706020507" pitchFamily="18" charset="2"/>
              </a:rPr>
              <a:t>q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sin </a:t>
            </a:r>
            <a:r>
              <a:rPr lang="en-GB" sz="2400" dirty="0">
                <a:latin typeface="Symbol" panose="05050102010706020507" pitchFamily="18" charset="2"/>
              </a:rPr>
              <a:t>q</a:t>
            </a:r>
            <a:r>
              <a:rPr lang="en-GB" sz="2400" b="1" dirty="0"/>
              <a:t> </a:t>
            </a:r>
            <a:endParaRPr lang="en-US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657007" y="4169065"/>
            <a:ext cx="1762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462623" y="1844573"/>
            <a:ext cx="905907" cy="655994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e 21"/>
          <p:cNvSpPr>
            <a:spLocks noChangeAspect="1"/>
          </p:cNvSpPr>
          <p:nvPr/>
        </p:nvSpPr>
        <p:spPr>
          <a:xfrm>
            <a:off x="1178536" y="2221613"/>
            <a:ext cx="548640" cy="548640"/>
          </a:xfrm>
          <a:prstGeom prst="pie">
            <a:avLst>
              <a:gd name="adj1" fmla="val 19389594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30471" y="2190324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Symbol" panose="05050102010706020507" pitchFamily="18" charset="2"/>
              </a:rPr>
              <a:t>q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87394" y="2500569"/>
            <a:ext cx="246888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77137" y="1267284"/>
            <a:ext cx="0" cy="2377440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57915" y="1010796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16787" y="218442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66786" y="2476806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99299" y="1670363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506320" y="2436660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214044" y="1061610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389635" y="1397488"/>
            <a:ext cx="2194560" cy="219456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1801470" y="2439472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A’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471708" y="1513060"/>
            <a:ext cx="478984" cy="981756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ie 39"/>
          <p:cNvSpPr>
            <a:spLocks noChangeAspect="1"/>
          </p:cNvSpPr>
          <p:nvPr/>
        </p:nvSpPr>
        <p:spPr>
          <a:xfrm>
            <a:off x="1198755" y="2222903"/>
            <a:ext cx="548640" cy="548640"/>
          </a:xfrm>
          <a:prstGeom prst="pie">
            <a:avLst>
              <a:gd name="adj1" fmla="val 17766569"/>
              <a:gd name="adj2" fmla="val 192853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35569" y="2002115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64640" y="1658629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cs typeface="Times New Roman" panose="02020603050405020304" pitchFamily="18" charset="0"/>
              </a:rPr>
              <a:t>(cos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i="1" dirty="0">
                <a:latin typeface="Symbol" panose="05050102010706020507" pitchFamily="18" charset="2"/>
              </a:rPr>
              <a:t>q, </a:t>
            </a:r>
            <a:r>
              <a:rPr lang="en-GB" sz="1800" dirty="0">
                <a:cs typeface="Times New Roman" panose="02020603050405020304" pitchFamily="18" charset="0"/>
              </a:rPr>
              <a:t>sin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i="1" dirty="0">
                <a:latin typeface="Symbol" panose="05050102010706020507" pitchFamily="18" charset="2"/>
              </a:rPr>
              <a:t>q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876086" y="1199033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034715" y="1156450"/>
            <a:ext cx="2587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cs typeface="Times New Roman" panose="02020603050405020304" pitchFamily="18" charset="0"/>
              </a:rPr>
              <a:t>(cos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dirty="0">
                <a:cs typeface="Times New Roman" panose="02020603050405020304" pitchFamily="18" charset="0"/>
              </a:rPr>
              <a:t>(</a:t>
            </a:r>
            <a:r>
              <a:rPr lang="en-GB" sz="1800" i="1" dirty="0">
                <a:latin typeface="Symbol" panose="05050102010706020507" pitchFamily="18" charset="2"/>
              </a:rPr>
              <a:t>q + </a:t>
            </a:r>
            <a:r>
              <a:rPr lang="en-GB" sz="1800" i="1" dirty="0">
                <a:cs typeface="Times New Roman" panose="02020603050405020304" pitchFamily="18" charset="0"/>
              </a:rPr>
              <a:t>h</a:t>
            </a:r>
            <a:r>
              <a:rPr lang="en-GB" sz="1800" dirty="0">
                <a:latin typeface="Symbol" panose="05050102010706020507" pitchFamily="18" charset="2"/>
              </a:rPr>
              <a:t>)</a:t>
            </a:r>
            <a:r>
              <a:rPr lang="en-GB" sz="1800" i="1" dirty="0">
                <a:latin typeface="Symbol" panose="05050102010706020507" pitchFamily="18" charset="2"/>
              </a:rPr>
              <a:t>, </a:t>
            </a:r>
            <a:r>
              <a:rPr lang="en-GB" sz="1800" dirty="0">
                <a:cs typeface="Times New Roman" panose="02020603050405020304" pitchFamily="18" charset="0"/>
              </a:rPr>
              <a:t>sin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i="1" dirty="0">
                <a:latin typeface="Symbol" panose="05050102010706020507" pitchFamily="18" charset="2"/>
              </a:rPr>
              <a:t>q</a:t>
            </a:r>
            <a:r>
              <a:rPr lang="en-GB" sz="1800" dirty="0">
                <a:cs typeface="Times New Roman" panose="02020603050405020304" pitchFamily="18" charset="0"/>
              </a:rPr>
              <a:t> (</a:t>
            </a:r>
            <a:r>
              <a:rPr lang="en-GB" sz="1800" i="1" dirty="0">
                <a:latin typeface="Symbol" panose="05050102010706020507" pitchFamily="18" charset="2"/>
              </a:rPr>
              <a:t>q + </a:t>
            </a:r>
            <a:r>
              <a:rPr lang="en-GB" sz="1800" i="1" dirty="0">
                <a:cs typeface="Times New Roman" panose="02020603050405020304" pitchFamily="18" charset="0"/>
              </a:rPr>
              <a:t>h</a:t>
            </a:r>
            <a:r>
              <a:rPr lang="en-GB" sz="1800" dirty="0">
                <a:latin typeface="Symbol" panose="05050102010706020507" pitchFamily="18" charset="2"/>
              </a:rPr>
              <a:t>)</a:t>
            </a:r>
            <a:r>
              <a:rPr lang="en-GB" sz="18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165944" y="2439472"/>
            <a:ext cx="375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C’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958743" y="2386049"/>
            <a:ext cx="109728" cy="1097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1958676" y="1535883"/>
            <a:ext cx="323" cy="960120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359396" y="2377969"/>
            <a:ext cx="109728" cy="1097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2360960" y="1874545"/>
            <a:ext cx="323" cy="612648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1936112" y="1489356"/>
            <a:ext cx="45720" cy="45720"/>
          </a:xfrm>
          <a:prstGeom prst="ellipse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2337288" y="1820435"/>
            <a:ext cx="45720" cy="45720"/>
          </a:xfrm>
          <a:prstGeom prst="ellipse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1459973" y="1775187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919522" y="1999756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1951304" y="1844649"/>
            <a:ext cx="393192" cy="1861"/>
          </a:xfrm>
          <a:prstGeom prst="line">
            <a:avLst/>
          </a:prstGeom>
          <a:ln w="19050">
            <a:solidFill>
              <a:srgbClr val="00B05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0" idx="2"/>
            <a:endCxn id="9" idx="5"/>
          </p:cNvCxnSpPr>
          <p:nvPr/>
        </p:nvCxnSpPr>
        <p:spPr>
          <a:xfrm flipH="1" flipV="1">
            <a:off x="1975136" y="1528380"/>
            <a:ext cx="362152" cy="314915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873440" y="1501220"/>
            <a:ext cx="178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Symbol" panose="05050102010706020507" pitchFamily="18" charset="2"/>
              </a:rPr>
              <a:t>f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735217" y="168153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69" name="Rectangle 68"/>
          <p:cNvSpPr>
            <a:spLocks/>
          </p:cNvSpPr>
          <p:nvPr/>
        </p:nvSpPr>
        <p:spPr>
          <a:xfrm>
            <a:off x="1958830" y="1754301"/>
            <a:ext cx="91440" cy="91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736461" y="1030049"/>
                <a:ext cx="2193293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400" dirty="0">
                                  <a:latin typeface="Symbol" panose="05050102010706020507" pitchFamily="18" charset="2"/>
                                </a:rPr>
                                <m:t>q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q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461" y="1030049"/>
                <a:ext cx="2193293" cy="71673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81184" y="1147869"/>
                <a:ext cx="86946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184" y="1147869"/>
                <a:ext cx="869469" cy="481094"/>
              </a:xfrm>
              <a:prstGeom prst="rect">
                <a:avLst/>
              </a:prstGeom>
              <a:blipFill rotWithShape="0">
                <a:blip r:embed="rId4"/>
                <a:stretch>
                  <a:fillRect l="-563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8099772" y="1041494"/>
                <a:ext cx="818301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9772" y="1041494"/>
                <a:ext cx="818301" cy="6938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3443798" y="3148509"/>
            <a:ext cx="2953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US" sz="1800" b="1" dirty="0">
                <a:solidFill>
                  <a:srgbClr val="FF6600"/>
                </a:solidFill>
              </a:rPr>
              <a:t>OAA </a:t>
            </a:r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right angled triangle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6265725" y="1974995"/>
            <a:ext cx="2740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= ∡OAC– ∡OAA</a:t>
            </a:r>
            <a:r>
              <a:rPr lang="en-GB" sz="2400" dirty="0">
                <a:latin typeface="Comic Sans MS" panose="030F0702030302020204" pitchFamily="66" charset="0"/>
                <a:ea typeface="Cambria Math" panose="02040503050406030204" pitchFamily="18" charset="0"/>
                <a:cs typeface="Times New Roman" panose="02020603050405020304" pitchFamily="18" charset="0"/>
              </a:rPr>
              <a:t>’</a:t>
            </a:r>
            <a:endParaRPr lang="en-US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880221" y="2407514"/>
                <a:ext cx="1903983" cy="622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∡OAC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221" y="2407514"/>
                <a:ext cx="1903983" cy="622286"/>
              </a:xfrm>
              <a:prstGeom prst="rect">
                <a:avLst/>
              </a:prstGeom>
              <a:blipFill rotWithShape="0">
                <a:blip r:embed="rId6"/>
                <a:stretch>
                  <a:fillRect l="-5128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6397735" y="3024151"/>
                <a:ext cx="2746265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∡OAA</a:t>
                </a:r>
                <a:r>
                  <a:rPr lang="en-GB" sz="2400" dirty="0">
                    <a:latin typeface="Comic Sans MS" panose="030F0702030302020204" pitchFamily="66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GB" sz="2400" i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GB" sz="2400" dirty="0">
                    <a:latin typeface="Symbol" panose="05050102010706020507" pitchFamily="18" charset="2"/>
                    <a:ea typeface="Cambria Math" panose="020405030504060302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</a:t>
                </a:r>
                <a:endParaRPr lang="en-GB" sz="2400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35" y="3024151"/>
                <a:ext cx="2746265" cy="582275"/>
              </a:xfrm>
              <a:prstGeom prst="rect">
                <a:avLst/>
              </a:prstGeom>
              <a:blipFill rotWithShape="0">
                <a:blip r:embed="rId7"/>
                <a:stretch>
                  <a:fillRect l="-3326" t="-3125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 Box 9"/>
              <p:cNvSpPr txBox="1">
                <a:spLocks noChangeArrowheads="1"/>
              </p:cNvSpPr>
              <p:nvPr/>
            </p:nvSpPr>
            <p:spPr bwMode="auto">
              <a:xfrm>
                <a:off x="6044494" y="3524352"/>
                <a:ext cx="2961721" cy="622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latin typeface="Symbol" panose="05050102010706020507" pitchFamily="18" charset="2"/>
                    <a:ea typeface="Cambria Math" panose="020405030504060302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–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– h – </a:t>
                </a:r>
                <a:r>
                  <a:rPr lang="en-GB" sz="2400" dirty="0">
                    <a:latin typeface="Symbol" panose="05050102010706020507" pitchFamily="18" charset="2"/>
                    <a:ea typeface="Cambria Math" panose="020405030504060302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</a:t>
                </a:r>
                <a:endParaRPr lang="en-US" sz="2400" dirty="0">
                  <a:latin typeface="Comic Sans MS" panose="030F0702030302020204" pitchFamily="66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44494" y="3524352"/>
                <a:ext cx="2961721" cy="622286"/>
              </a:xfrm>
              <a:prstGeom prst="rect">
                <a:avLst/>
              </a:prstGeom>
              <a:blipFill rotWithShape="0">
                <a:blip r:embed="rId8"/>
                <a:stretch>
                  <a:fillRect l="-3299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 Box 9"/>
              <p:cNvSpPr txBox="1">
                <a:spLocks noChangeArrowheads="1"/>
              </p:cNvSpPr>
              <p:nvPr/>
            </p:nvSpPr>
            <p:spPr bwMode="auto">
              <a:xfrm>
                <a:off x="6044494" y="4042588"/>
                <a:ext cx="1830080" cy="622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latin typeface="Symbol" panose="05050102010706020507" pitchFamily="18" charset="2"/>
                    <a:ea typeface="Cambria Math" panose="020405030504060302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GB" sz="2400" dirty="0">
                    <a:latin typeface="Symbol" panose="05050102010706020507" pitchFamily="18" charset="2"/>
                    <a:ea typeface="Cambria Math" panose="02040503050406030204" pitchFamily="18" charset="0"/>
                    <a:cs typeface="Times New Roman" panose="02020603050405020304" pitchFamily="18" charset="0"/>
                  </a:rPr>
                  <a:t>q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Comic Sans MS" panose="030F0702030302020204" pitchFamily="66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4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44494" y="4042588"/>
                <a:ext cx="1830080" cy="622286"/>
              </a:xfrm>
              <a:prstGeom prst="rect">
                <a:avLst/>
              </a:prstGeom>
              <a:blipFill rotWithShape="0">
                <a:blip r:embed="rId9"/>
                <a:stretch>
                  <a:fillRect l="-5333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4766376" y="4646687"/>
            <a:ext cx="1690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en-US" sz="1800" b="1" dirty="0">
                <a:solidFill>
                  <a:srgbClr val="FF6600"/>
                </a:solidFill>
              </a:rPr>
              <a:t> 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h</a:t>
            </a:r>
            <a:r>
              <a:rPr lang="en-US" sz="1800" dirty="0">
                <a:solidFill>
                  <a:srgbClr val="FF6600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→0</a:t>
            </a:r>
            <a:endParaRPr lang="en-GB" sz="18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86" name="Text Box 9"/>
          <p:cNvSpPr txBox="1">
            <a:spLocks noChangeArrowheads="1"/>
          </p:cNvSpPr>
          <p:nvPr/>
        </p:nvSpPr>
        <p:spPr bwMode="auto">
          <a:xfrm>
            <a:off x="6019948" y="4575608"/>
            <a:ext cx="1830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→ </a:t>
            </a:r>
            <a:r>
              <a:rPr lang="en-GB" sz="2400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endParaRPr lang="en-US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141178" y="5366412"/>
            <a:ext cx="845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∴</a:t>
            </a:r>
            <a:endParaRPr lang="en-GB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4766376" y="5022629"/>
            <a:ext cx="23841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cos </a:t>
            </a:r>
            <a:r>
              <a:rPr lang="en-GB" sz="2400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→ cos </a:t>
            </a:r>
            <a:r>
              <a:rPr lang="en-GB" sz="2400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endParaRPr lang="en-US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66309" y="3807828"/>
            <a:ext cx="3103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From first principle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2506320" y="4311585"/>
                <a:ext cx="818301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320" y="4311585"/>
                <a:ext cx="818301" cy="69384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16040" y="4490317"/>
            <a:ext cx="25171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Derivative of </a:t>
            </a:r>
            <a:r>
              <a:rPr lang="en-US" sz="2400" i="1" dirty="0">
                <a:latin typeface="Times New Roman" pitchFamily="18" charset="0"/>
              </a:rPr>
              <a:t>sin </a:t>
            </a:r>
            <a:r>
              <a:rPr lang="en-GB" sz="2400" dirty="0">
                <a:latin typeface="Symbol" panose="05050102010706020507" pitchFamily="18" charset="2"/>
              </a:rPr>
              <a:t>q</a:t>
            </a:r>
            <a:r>
              <a:rPr lang="en-GB" sz="2400" b="1" dirty="0"/>
              <a:t> 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140375" y="5172806"/>
                <a:ext cx="1237775" cy="5267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</m:oMath>
                </a14:m>
                <a:r>
                  <a:rPr lang="en-GB" sz="2400" dirty="0"/>
                  <a:t> = cos </a:t>
                </a:r>
                <a:r>
                  <a:rPr lang="en-GB" sz="2400" i="1" dirty="0">
                    <a:latin typeface="Symbol" panose="05050102010706020507" pitchFamily="18" charset="2"/>
                  </a:rPr>
                  <a:t>f</a:t>
                </a: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375" y="5172806"/>
                <a:ext cx="1237775" cy="526747"/>
              </a:xfrm>
              <a:prstGeom prst="rect">
                <a:avLst/>
              </a:prstGeom>
              <a:blipFill rotWithShape="0">
                <a:blip r:embed="rId11"/>
                <a:stretch>
                  <a:fillRect t="-5814" r="-14286" b="-19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4505160" y="5432520"/>
            <a:ext cx="4180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GB" sz="2400" i="1" dirty="0">
                <a:latin typeface="Times New Roman" pitchFamily="18" charset="0"/>
              </a:rPr>
              <a:t> f</a:t>
            </a:r>
            <a:r>
              <a:rPr lang="en-GB" sz="2400" dirty="0"/>
              <a:t>(</a:t>
            </a:r>
            <a:r>
              <a:rPr lang="en-GB" sz="2400" dirty="0">
                <a:latin typeface="Symbol" panose="05050102010706020507" pitchFamily="18" charset="2"/>
              </a:rPr>
              <a:t>q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sin </a:t>
            </a:r>
            <a:r>
              <a:rPr lang="en-GB" sz="2400" dirty="0">
                <a:latin typeface="Symbol" panose="05050102010706020507" pitchFamily="18" charset="2"/>
              </a:rPr>
              <a:t>q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/>
              <a:t>(</a:t>
            </a:r>
            <a:r>
              <a:rPr lang="en-GB" sz="2400" dirty="0">
                <a:latin typeface="Symbol" panose="05050102010706020507" pitchFamily="18" charset="2"/>
              </a:rPr>
              <a:t>q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cos </a:t>
            </a:r>
            <a:r>
              <a:rPr lang="en-GB" sz="2400" dirty="0">
                <a:latin typeface="Symbol" panose="05050102010706020507" pitchFamily="18" charset="2"/>
              </a:rPr>
              <a:t>q</a:t>
            </a:r>
            <a:r>
              <a:rPr lang="en-GB" sz="2400" b="1" dirty="0"/>
              <a:t> </a:t>
            </a:r>
            <a:endParaRPr lang="en-GB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2533163" y="5877867"/>
            <a:ext cx="4868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sin(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38100" y="5964059"/>
            <a:ext cx="1762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Generalising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61">
            <a:hlinkClick r:id="rId12"/>
            <a:extLst>
              <a:ext uri="{FF2B5EF4-FFF2-40B4-BE49-F238E27FC236}">
                <a16:creationId xmlns:a16="http://schemas.microsoft.com/office/drawing/2014/main" id="{00D2D2E4-93D9-483D-AFAD-836C0301CD5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hlinkClick r:id="rId12"/>
            <a:extLst>
              <a:ext uri="{FF2B5EF4-FFF2-40B4-BE49-F238E27FC236}">
                <a16:creationId xmlns:a16="http://schemas.microsoft.com/office/drawing/2014/main" id="{725473E6-5C78-4F69-BDCF-5ED28C45A13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6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5" grpId="0"/>
      <p:bldP spid="51" grpId="0"/>
      <p:bldP spid="67" grpId="0"/>
      <p:bldP spid="80" grpId="0"/>
      <p:bldP spid="81" grpId="0"/>
      <p:bldP spid="35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37" grpId="0"/>
      <p:bldP spid="93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>
                <a:off x="293380" y="2224598"/>
                <a:ext cx="4300534" cy="1690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If you translate the graph of cosine to the left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you get the reflection of the graph of sine in the x-axis</a:t>
                </a:r>
                <a:endParaRPr lang="en-US" sz="2400" baseline="30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3380" y="2224598"/>
                <a:ext cx="4300534" cy="1690271"/>
              </a:xfrm>
              <a:prstGeom prst="rect">
                <a:avLst/>
              </a:prstGeom>
              <a:blipFill>
                <a:blip r:embed="rId3"/>
                <a:stretch>
                  <a:fillRect l="-2125" t="-2888" r="-142" b="-722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3362593" y="807698"/>
            <a:ext cx="975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Hence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cos x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59839" y="630926"/>
            <a:ext cx="30297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cs typeface="Times New Roman" panose="02020603050405020304" pitchFamily="18" charset="0"/>
              </a:rPr>
              <a:t>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)</a:t>
            </a:r>
            <a:r>
              <a:rPr lang="en-US" sz="2400" i="1" dirty="0">
                <a:cs typeface="Times New Roman" panose="02020603050405020304" pitchFamily="18" charset="0"/>
              </a:rPr>
              <a:t> = cos 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b="1" dirty="0">
                <a:cs typeface="Times New Roman" panose="02020603050405020304" pitchFamily="18" charset="0"/>
              </a:rPr>
              <a:t> </a:t>
            </a:r>
            <a:endParaRPr lang="en-US" sz="2400" b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264404" y="1086095"/>
                <a:ext cx="2820642" cy="645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∴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400" b="1" dirty="0"/>
                  <a:t>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sin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GB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4404" y="1086095"/>
                <a:ext cx="2820642" cy="645048"/>
              </a:xfrm>
              <a:prstGeom prst="rect">
                <a:avLst/>
              </a:prstGeom>
              <a:blipFill rotWithShape="0">
                <a:blip r:embed="rId4"/>
                <a:stretch>
                  <a:fillRect l="-3240" b="-75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/>
          <p:cNvGrpSpPr/>
          <p:nvPr/>
        </p:nvGrpSpPr>
        <p:grpSpPr>
          <a:xfrm>
            <a:off x="1835327" y="4592002"/>
            <a:ext cx="5900209" cy="1760367"/>
            <a:chOff x="3041053" y="3330577"/>
            <a:chExt cx="5900209" cy="1760367"/>
          </a:xfrm>
        </p:grpSpPr>
        <p:grpSp>
          <p:nvGrpSpPr>
            <p:cNvPr id="57" name="Group 56"/>
            <p:cNvGrpSpPr/>
            <p:nvPr/>
          </p:nvGrpSpPr>
          <p:grpSpPr>
            <a:xfrm>
              <a:off x="3041053" y="3330577"/>
              <a:ext cx="5900209" cy="1760367"/>
              <a:chOff x="2440898" y="4385939"/>
              <a:chExt cx="5900209" cy="1760367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6291721" y="5233651"/>
                <a:ext cx="28245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p</a:t>
                </a:r>
                <a:endParaRPr lang="en-GB" sz="1400" baseline="30000" dirty="0">
                  <a:latin typeface="Symbol" panose="05050102010706020507" pitchFamily="18" charset="2"/>
                </a:endParaRPr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>
                <a:off x="5201887" y="4408946"/>
                <a:ext cx="0" cy="173736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2561921" y="5924550"/>
                <a:ext cx="557784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2440898" y="5284470"/>
                <a:ext cx="585216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2561921" y="4964430"/>
                <a:ext cx="557784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2566458" y="4644390"/>
                <a:ext cx="557784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2561921" y="5604510"/>
                <a:ext cx="557784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297202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425218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457222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29206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361210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93214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489226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2644615" y="4598343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553234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585238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617242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649246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6812503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7132320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7452360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7772400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8092440" y="4585220"/>
                <a:ext cx="0" cy="1371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Rectangle 103"/>
              <p:cNvSpPr/>
              <p:nvPr/>
            </p:nvSpPr>
            <p:spPr>
              <a:xfrm>
                <a:off x="8053849" y="5257754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5189098" y="4385939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GB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973125" y="4513183"/>
                <a:ext cx="2744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sz="1400" dirty="0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978300" y="5202908"/>
                <a:ext cx="2744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GB" sz="1400" dirty="0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926894" y="5724107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endParaRPr lang="en-GB" sz="14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9" name="Rectangle 108"/>
                  <p:cNvSpPr/>
                  <p:nvPr/>
                </p:nvSpPr>
                <p:spPr>
                  <a:xfrm>
                    <a:off x="3031838" y="5259938"/>
                    <a:ext cx="479234" cy="3438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ox>
                            <m:box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oMath>
                      </m:oMathPara>
                    </a14:m>
                    <a:endParaRPr lang="en-GB" sz="1400" baseline="30000" dirty="0"/>
                  </a:p>
                </p:txBody>
              </p:sp>
            </mc:Choice>
            <mc:Fallback xmlns="">
              <p:sp>
                <p:nvSpPr>
                  <p:cNvPr id="46" name="Rectangle 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31838" y="5259938"/>
                    <a:ext cx="479234" cy="343877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0" name="Rectangle 109"/>
                  <p:cNvSpPr/>
                  <p:nvPr/>
                </p:nvSpPr>
                <p:spPr>
                  <a:xfrm>
                    <a:off x="6964997" y="5256113"/>
                    <a:ext cx="384656" cy="3438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ox>
                            <m:box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oMath>
                      </m:oMathPara>
                    </a14:m>
                    <a:endParaRPr lang="en-GB" sz="1400" baseline="30000" dirty="0"/>
                  </a:p>
                </p:txBody>
              </p:sp>
            </mc:Choice>
            <mc:Fallback xmlns="">
              <p:sp>
                <p:nvSpPr>
                  <p:cNvPr id="48" name="Rectangle 4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64997" y="5256113"/>
                    <a:ext cx="384656" cy="343877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1" name="Rectangle 110"/>
              <p:cNvSpPr/>
              <p:nvPr/>
            </p:nvSpPr>
            <p:spPr>
              <a:xfrm>
                <a:off x="7630594" y="5262911"/>
                <a:ext cx="37221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1400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p</a:t>
                </a:r>
                <a:endParaRPr lang="en-GB" sz="1400" baseline="30000" dirty="0">
                  <a:latin typeface="Symbol" panose="05050102010706020507" pitchFamily="18" charset="2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2" name="Rectangle 111"/>
                  <p:cNvSpPr/>
                  <p:nvPr/>
                </p:nvSpPr>
                <p:spPr>
                  <a:xfrm>
                    <a:off x="5677388" y="5271246"/>
                    <a:ext cx="309315" cy="32874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ox>
                            <m:box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oMath>
                      </m:oMathPara>
                    </a14:m>
                    <a:endParaRPr lang="en-GB" sz="1400" baseline="30000" dirty="0"/>
                  </a:p>
                </p:txBody>
              </p:sp>
            </mc:Choice>
            <mc:Fallback xmlns="">
              <p:sp>
                <p:nvSpPr>
                  <p:cNvPr id="50" name="Rectangle 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77388" y="5271246"/>
                    <a:ext cx="309315" cy="328744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3" name="Rectangle 112"/>
              <p:cNvSpPr/>
              <p:nvPr/>
            </p:nvSpPr>
            <p:spPr>
              <a:xfrm>
                <a:off x="3687481" y="5233650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GB" sz="1400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p</a:t>
                </a:r>
                <a:endParaRPr lang="en-GB" sz="1400" baseline="30000" dirty="0">
                  <a:latin typeface="Symbol" panose="05050102010706020507" pitchFamily="18" charset="2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4901099" y="4222686"/>
                  <a:ext cx="403893" cy="32874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1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14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400" baseline="30000" dirty="0"/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1099" y="4222686"/>
                  <a:ext cx="403893" cy="32874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Rectangle 61"/>
            <p:cNvSpPr/>
            <p:nvPr/>
          </p:nvSpPr>
          <p:spPr>
            <a:xfrm>
              <a:off x="3043844" y="4178287"/>
              <a:ext cx="43152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en-GB" sz="1400" dirty="0">
                  <a:latin typeface="Symbol" panose="05050102010706020507" pitchFamily="18" charset="2"/>
                  <a:cs typeface="Times New Roman" panose="02020603050405020304" pitchFamily="18" charset="0"/>
                </a:rPr>
                <a:t>p</a:t>
              </a:r>
              <a:endParaRPr lang="en-GB" sz="1400" baseline="30000" dirty="0">
                <a:latin typeface="Symbol" panose="05050102010706020507" pitchFamily="18" charset="2"/>
              </a:endParaRPr>
            </a:p>
          </p:txBody>
        </p:sp>
      </p:grpSp>
      <p:sp>
        <p:nvSpPr>
          <p:cNvPr id="114" name="Freeform 113"/>
          <p:cNvSpPr/>
          <p:nvPr/>
        </p:nvSpPr>
        <p:spPr>
          <a:xfrm>
            <a:off x="1822185" y="4846032"/>
            <a:ext cx="5668241" cy="1287018"/>
          </a:xfrm>
          <a:custGeom>
            <a:avLst/>
            <a:gdLst>
              <a:gd name="connsiteX0" fmla="*/ 0 w 5668241"/>
              <a:gd name="connsiteY0" fmla="*/ 914657 h 1287018"/>
              <a:gd name="connsiteX1" fmla="*/ 202623 w 5668241"/>
              <a:gd name="connsiteY1" fmla="*/ 639298 h 1287018"/>
              <a:gd name="connsiteX2" fmla="*/ 405245 w 5668241"/>
              <a:gd name="connsiteY2" fmla="*/ 322375 h 1287018"/>
              <a:gd name="connsiteX3" fmla="*/ 540327 w 5668241"/>
              <a:gd name="connsiteY3" fmla="*/ 161316 h 1287018"/>
              <a:gd name="connsiteX4" fmla="*/ 711777 w 5668241"/>
              <a:gd name="connsiteY4" fmla="*/ 41820 h 1287018"/>
              <a:gd name="connsiteX5" fmla="*/ 867641 w 5668241"/>
              <a:gd name="connsiteY5" fmla="*/ 257 h 1287018"/>
              <a:gd name="connsiteX6" fmla="*/ 1013114 w 5668241"/>
              <a:gd name="connsiteY6" fmla="*/ 57407 h 1287018"/>
              <a:gd name="connsiteX7" fmla="*/ 1184564 w 5668241"/>
              <a:gd name="connsiteY7" fmla="*/ 223661 h 1287018"/>
              <a:gd name="connsiteX8" fmla="*/ 1262495 w 5668241"/>
              <a:gd name="connsiteY8" fmla="*/ 322375 h 1287018"/>
              <a:gd name="connsiteX9" fmla="*/ 1506682 w 5668241"/>
              <a:gd name="connsiteY9" fmla="*/ 654884 h 1287018"/>
              <a:gd name="connsiteX10" fmla="*/ 1709304 w 5668241"/>
              <a:gd name="connsiteY10" fmla="*/ 966611 h 1287018"/>
              <a:gd name="connsiteX11" fmla="*/ 1823604 w 5668241"/>
              <a:gd name="connsiteY11" fmla="*/ 1106888 h 1287018"/>
              <a:gd name="connsiteX12" fmla="*/ 2057400 w 5668241"/>
              <a:gd name="connsiteY12" fmla="*/ 1262752 h 1287018"/>
              <a:gd name="connsiteX13" fmla="*/ 2140527 w 5668241"/>
              <a:gd name="connsiteY13" fmla="*/ 1283534 h 1287018"/>
              <a:gd name="connsiteX14" fmla="*/ 2286000 w 5668241"/>
              <a:gd name="connsiteY14" fmla="*/ 1231579 h 1287018"/>
              <a:gd name="connsiteX15" fmla="*/ 2462645 w 5668241"/>
              <a:gd name="connsiteY15" fmla="*/ 1075716 h 1287018"/>
              <a:gd name="connsiteX16" fmla="*/ 2550968 w 5668241"/>
              <a:gd name="connsiteY16" fmla="*/ 966611 h 1287018"/>
              <a:gd name="connsiteX17" fmla="*/ 2779568 w 5668241"/>
              <a:gd name="connsiteY17" fmla="*/ 644493 h 1287018"/>
              <a:gd name="connsiteX18" fmla="*/ 2997777 w 5668241"/>
              <a:gd name="connsiteY18" fmla="*/ 322375 h 1287018"/>
              <a:gd name="connsiteX19" fmla="*/ 3106882 w 5668241"/>
              <a:gd name="connsiteY19" fmla="*/ 187293 h 1287018"/>
              <a:gd name="connsiteX20" fmla="*/ 3293918 w 5668241"/>
              <a:gd name="connsiteY20" fmla="*/ 47016 h 1287018"/>
              <a:gd name="connsiteX21" fmla="*/ 3429000 w 5668241"/>
              <a:gd name="connsiteY21" fmla="*/ 5452 h 1287018"/>
              <a:gd name="connsiteX22" fmla="*/ 3610841 w 5668241"/>
              <a:gd name="connsiteY22" fmla="*/ 67798 h 1287018"/>
              <a:gd name="connsiteX23" fmla="*/ 3745923 w 5668241"/>
              <a:gd name="connsiteY23" fmla="*/ 182098 h 1287018"/>
              <a:gd name="connsiteX24" fmla="*/ 3865418 w 5668241"/>
              <a:gd name="connsiteY24" fmla="*/ 322375 h 1287018"/>
              <a:gd name="connsiteX25" fmla="*/ 4068041 w 5668241"/>
              <a:gd name="connsiteY25" fmla="*/ 649688 h 1287018"/>
              <a:gd name="connsiteX26" fmla="*/ 4307032 w 5668241"/>
              <a:gd name="connsiteY26" fmla="*/ 966611 h 1287018"/>
              <a:gd name="connsiteX27" fmla="*/ 4384964 w 5668241"/>
              <a:gd name="connsiteY27" fmla="*/ 1070520 h 1287018"/>
              <a:gd name="connsiteX28" fmla="*/ 4608368 w 5668241"/>
              <a:gd name="connsiteY28" fmla="*/ 1257557 h 1287018"/>
              <a:gd name="connsiteX29" fmla="*/ 4707082 w 5668241"/>
              <a:gd name="connsiteY29" fmla="*/ 1278338 h 1287018"/>
              <a:gd name="connsiteX30" fmla="*/ 4852554 w 5668241"/>
              <a:gd name="connsiteY30" fmla="*/ 1247166 h 1287018"/>
              <a:gd name="connsiteX31" fmla="*/ 5024004 w 5668241"/>
              <a:gd name="connsiteY31" fmla="*/ 1122475 h 1287018"/>
              <a:gd name="connsiteX32" fmla="*/ 5159086 w 5668241"/>
              <a:gd name="connsiteY32" fmla="*/ 966611 h 1287018"/>
              <a:gd name="connsiteX33" fmla="*/ 5351318 w 5668241"/>
              <a:gd name="connsiteY33" fmla="*/ 649688 h 1287018"/>
              <a:gd name="connsiteX34" fmla="*/ 5590309 w 5668241"/>
              <a:gd name="connsiteY34" fmla="*/ 311984 h 1287018"/>
              <a:gd name="connsiteX35" fmla="*/ 5668241 w 5668241"/>
              <a:gd name="connsiteY35" fmla="*/ 228857 h 128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668241" h="1287018">
                <a:moveTo>
                  <a:pt x="0" y="914657"/>
                </a:moveTo>
                <a:cubicBezTo>
                  <a:pt x="67541" y="826334"/>
                  <a:pt x="135082" y="738012"/>
                  <a:pt x="202623" y="639298"/>
                </a:cubicBezTo>
                <a:cubicBezTo>
                  <a:pt x="270164" y="540584"/>
                  <a:pt x="348961" y="402039"/>
                  <a:pt x="405245" y="322375"/>
                </a:cubicBezTo>
                <a:cubicBezTo>
                  <a:pt x="461529" y="242711"/>
                  <a:pt x="489238" y="208075"/>
                  <a:pt x="540327" y="161316"/>
                </a:cubicBezTo>
                <a:cubicBezTo>
                  <a:pt x="591416" y="114557"/>
                  <a:pt x="657225" y="68663"/>
                  <a:pt x="711777" y="41820"/>
                </a:cubicBezTo>
                <a:cubicBezTo>
                  <a:pt x="766329" y="14977"/>
                  <a:pt x="817418" y="-2341"/>
                  <a:pt x="867641" y="257"/>
                </a:cubicBezTo>
                <a:cubicBezTo>
                  <a:pt x="917864" y="2855"/>
                  <a:pt x="960294" y="20173"/>
                  <a:pt x="1013114" y="57407"/>
                </a:cubicBezTo>
                <a:cubicBezTo>
                  <a:pt x="1065935" y="94641"/>
                  <a:pt x="1143001" y="179500"/>
                  <a:pt x="1184564" y="223661"/>
                </a:cubicBezTo>
                <a:cubicBezTo>
                  <a:pt x="1226127" y="267822"/>
                  <a:pt x="1208809" y="250505"/>
                  <a:pt x="1262495" y="322375"/>
                </a:cubicBezTo>
                <a:cubicBezTo>
                  <a:pt x="1316181" y="394245"/>
                  <a:pt x="1432214" y="547511"/>
                  <a:pt x="1506682" y="654884"/>
                </a:cubicBezTo>
                <a:cubicBezTo>
                  <a:pt x="1581150" y="762257"/>
                  <a:pt x="1656484" y="891277"/>
                  <a:pt x="1709304" y="966611"/>
                </a:cubicBezTo>
                <a:cubicBezTo>
                  <a:pt x="1762124" y="1041945"/>
                  <a:pt x="1765588" y="1057531"/>
                  <a:pt x="1823604" y="1106888"/>
                </a:cubicBezTo>
                <a:cubicBezTo>
                  <a:pt x="1881620" y="1156245"/>
                  <a:pt x="2004580" y="1233311"/>
                  <a:pt x="2057400" y="1262752"/>
                </a:cubicBezTo>
                <a:cubicBezTo>
                  <a:pt x="2110220" y="1292193"/>
                  <a:pt x="2102427" y="1288730"/>
                  <a:pt x="2140527" y="1283534"/>
                </a:cubicBezTo>
                <a:cubicBezTo>
                  <a:pt x="2178627" y="1278339"/>
                  <a:pt x="2232314" y="1266215"/>
                  <a:pt x="2286000" y="1231579"/>
                </a:cubicBezTo>
                <a:cubicBezTo>
                  <a:pt x="2339686" y="1196943"/>
                  <a:pt x="2418484" y="1119877"/>
                  <a:pt x="2462645" y="1075716"/>
                </a:cubicBezTo>
                <a:cubicBezTo>
                  <a:pt x="2506806" y="1031555"/>
                  <a:pt x="2498148" y="1038482"/>
                  <a:pt x="2550968" y="966611"/>
                </a:cubicBezTo>
                <a:cubicBezTo>
                  <a:pt x="2603789" y="894740"/>
                  <a:pt x="2705100" y="751866"/>
                  <a:pt x="2779568" y="644493"/>
                </a:cubicBezTo>
                <a:cubicBezTo>
                  <a:pt x="2854036" y="537120"/>
                  <a:pt x="2943225" y="398575"/>
                  <a:pt x="2997777" y="322375"/>
                </a:cubicBezTo>
                <a:cubicBezTo>
                  <a:pt x="3052329" y="246175"/>
                  <a:pt x="3057525" y="233186"/>
                  <a:pt x="3106882" y="187293"/>
                </a:cubicBezTo>
                <a:cubicBezTo>
                  <a:pt x="3156239" y="141400"/>
                  <a:pt x="3240232" y="77323"/>
                  <a:pt x="3293918" y="47016"/>
                </a:cubicBezTo>
                <a:cubicBezTo>
                  <a:pt x="3347604" y="16709"/>
                  <a:pt x="3376180" y="1988"/>
                  <a:pt x="3429000" y="5452"/>
                </a:cubicBezTo>
                <a:cubicBezTo>
                  <a:pt x="3481820" y="8916"/>
                  <a:pt x="3558021" y="38357"/>
                  <a:pt x="3610841" y="67798"/>
                </a:cubicBezTo>
                <a:cubicBezTo>
                  <a:pt x="3663661" y="97239"/>
                  <a:pt x="3703494" y="139669"/>
                  <a:pt x="3745923" y="182098"/>
                </a:cubicBezTo>
                <a:cubicBezTo>
                  <a:pt x="3788352" y="224527"/>
                  <a:pt x="3811732" y="244443"/>
                  <a:pt x="3865418" y="322375"/>
                </a:cubicBezTo>
                <a:cubicBezTo>
                  <a:pt x="3919104" y="400307"/>
                  <a:pt x="3994439" y="542315"/>
                  <a:pt x="4068041" y="649688"/>
                </a:cubicBezTo>
                <a:cubicBezTo>
                  <a:pt x="4141643" y="757061"/>
                  <a:pt x="4307032" y="966611"/>
                  <a:pt x="4307032" y="966611"/>
                </a:cubicBezTo>
                <a:cubicBezTo>
                  <a:pt x="4359852" y="1036749"/>
                  <a:pt x="4334741" y="1022029"/>
                  <a:pt x="4384964" y="1070520"/>
                </a:cubicBezTo>
                <a:cubicBezTo>
                  <a:pt x="4435187" y="1119011"/>
                  <a:pt x="4554682" y="1222921"/>
                  <a:pt x="4608368" y="1257557"/>
                </a:cubicBezTo>
                <a:cubicBezTo>
                  <a:pt x="4662054" y="1292193"/>
                  <a:pt x="4666384" y="1280070"/>
                  <a:pt x="4707082" y="1278338"/>
                </a:cubicBezTo>
                <a:cubicBezTo>
                  <a:pt x="4747780" y="1276606"/>
                  <a:pt x="4799734" y="1273143"/>
                  <a:pt x="4852554" y="1247166"/>
                </a:cubicBezTo>
                <a:cubicBezTo>
                  <a:pt x="4905374" y="1221189"/>
                  <a:pt x="4972915" y="1169234"/>
                  <a:pt x="5024004" y="1122475"/>
                </a:cubicBezTo>
                <a:cubicBezTo>
                  <a:pt x="5075093" y="1075716"/>
                  <a:pt x="5104534" y="1045409"/>
                  <a:pt x="5159086" y="966611"/>
                </a:cubicBezTo>
                <a:cubicBezTo>
                  <a:pt x="5213638" y="887813"/>
                  <a:pt x="5279448" y="758792"/>
                  <a:pt x="5351318" y="649688"/>
                </a:cubicBezTo>
                <a:cubicBezTo>
                  <a:pt x="5423188" y="540584"/>
                  <a:pt x="5537489" y="382122"/>
                  <a:pt x="5590309" y="311984"/>
                </a:cubicBezTo>
                <a:cubicBezTo>
                  <a:pt x="5643130" y="241845"/>
                  <a:pt x="5655685" y="235351"/>
                  <a:pt x="5668241" y="228857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Freeform 152"/>
          <p:cNvSpPr/>
          <p:nvPr/>
        </p:nvSpPr>
        <p:spPr>
          <a:xfrm>
            <a:off x="1816865" y="4851981"/>
            <a:ext cx="5796116" cy="1291361"/>
          </a:xfrm>
          <a:custGeom>
            <a:avLst/>
            <a:gdLst>
              <a:gd name="connsiteX0" fmla="*/ 0 w 5803490"/>
              <a:gd name="connsiteY0" fmla="*/ 140827 h 1306724"/>
              <a:gd name="connsiteX1" fmla="*/ 140110 w 5803490"/>
              <a:gd name="connsiteY1" fmla="*/ 44963 h 1306724"/>
              <a:gd name="connsiteX2" fmla="*/ 287594 w 5803490"/>
              <a:gd name="connsiteY2" fmla="*/ 15466 h 1306724"/>
              <a:gd name="connsiteX3" fmla="*/ 427703 w 5803490"/>
              <a:gd name="connsiteY3" fmla="*/ 52337 h 1306724"/>
              <a:gd name="connsiteX4" fmla="*/ 597310 w 5803490"/>
              <a:gd name="connsiteY4" fmla="*/ 207195 h 1306724"/>
              <a:gd name="connsiteX5" fmla="*/ 766916 w 5803490"/>
              <a:gd name="connsiteY5" fmla="*/ 413672 h 1306724"/>
              <a:gd name="connsiteX6" fmla="*/ 929148 w 5803490"/>
              <a:gd name="connsiteY6" fmla="*/ 657021 h 1306724"/>
              <a:gd name="connsiteX7" fmla="*/ 1135626 w 5803490"/>
              <a:gd name="connsiteY7" fmla="*/ 974111 h 1306724"/>
              <a:gd name="connsiteX8" fmla="*/ 1283110 w 5803490"/>
              <a:gd name="connsiteY8" fmla="*/ 1151092 h 1306724"/>
              <a:gd name="connsiteX9" fmla="*/ 1437968 w 5803490"/>
              <a:gd name="connsiteY9" fmla="*/ 1261705 h 1306724"/>
              <a:gd name="connsiteX10" fmla="*/ 1555955 w 5803490"/>
              <a:gd name="connsiteY10" fmla="*/ 1298576 h 1306724"/>
              <a:gd name="connsiteX11" fmla="*/ 1777181 w 5803490"/>
              <a:gd name="connsiteY11" fmla="*/ 1202711 h 1306724"/>
              <a:gd name="connsiteX12" fmla="*/ 1998406 w 5803490"/>
              <a:gd name="connsiteY12" fmla="*/ 966737 h 1306724"/>
              <a:gd name="connsiteX13" fmla="*/ 2204884 w 5803490"/>
              <a:gd name="connsiteY13" fmla="*/ 649647 h 1306724"/>
              <a:gd name="connsiteX14" fmla="*/ 2403987 w 5803490"/>
              <a:gd name="connsiteY14" fmla="*/ 339930 h 1306724"/>
              <a:gd name="connsiteX15" fmla="*/ 2580968 w 5803490"/>
              <a:gd name="connsiteY15" fmla="*/ 140827 h 1306724"/>
              <a:gd name="connsiteX16" fmla="*/ 2839065 w 5803490"/>
              <a:gd name="connsiteY16" fmla="*/ 718 h 1306724"/>
              <a:gd name="connsiteX17" fmla="*/ 3148781 w 5803490"/>
              <a:gd name="connsiteY17" fmla="*/ 199821 h 1306724"/>
              <a:gd name="connsiteX18" fmla="*/ 3355258 w 5803490"/>
              <a:gd name="connsiteY18" fmla="*/ 450543 h 1306724"/>
              <a:gd name="connsiteX19" fmla="*/ 3480619 w 5803490"/>
              <a:gd name="connsiteY19" fmla="*/ 657021 h 1306724"/>
              <a:gd name="connsiteX20" fmla="*/ 3694471 w 5803490"/>
              <a:gd name="connsiteY20" fmla="*/ 966737 h 1306724"/>
              <a:gd name="connsiteX21" fmla="*/ 3945194 w 5803490"/>
              <a:gd name="connsiteY21" fmla="*/ 1224834 h 1306724"/>
              <a:gd name="connsiteX22" fmla="*/ 4129548 w 5803490"/>
              <a:gd name="connsiteY22" fmla="*/ 1305950 h 1306724"/>
              <a:gd name="connsiteX23" fmla="*/ 4372897 w 5803490"/>
              <a:gd name="connsiteY23" fmla="*/ 1187963 h 1306724"/>
              <a:gd name="connsiteX24" fmla="*/ 4564626 w 5803490"/>
              <a:gd name="connsiteY24" fmla="*/ 974111 h 1306724"/>
              <a:gd name="connsiteX25" fmla="*/ 4763729 w 5803490"/>
              <a:gd name="connsiteY25" fmla="*/ 657021 h 1306724"/>
              <a:gd name="connsiteX26" fmla="*/ 4984955 w 5803490"/>
              <a:gd name="connsiteY26" fmla="*/ 339930 h 1306724"/>
              <a:gd name="connsiteX27" fmla="*/ 5265174 w 5803490"/>
              <a:gd name="connsiteY27" fmla="*/ 74459 h 1306724"/>
              <a:gd name="connsiteX28" fmla="*/ 5412658 w 5803490"/>
              <a:gd name="connsiteY28" fmla="*/ 15466 h 1306724"/>
              <a:gd name="connsiteX29" fmla="*/ 5656006 w 5803490"/>
              <a:gd name="connsiteY29" fmla="*/ 103956 h 1306724"/>
              <a:gd name="connsiteX30" fmla="*/ 5803490 w 5803490"/>
              <a:gd name="connsiteY30" fmla="*/ 258814 h 1306724"/>
              <a:gd name="connsiteX0" fmla="*/ 0 w 5803490"/>
              <a:gd name="connsiteY0" fmla="*/ 140827 h 1306724"/>
              <a:gd name="connsiteX1" fmla="*/ 140110 w 5803490"/>
              <a:gd name="connsiteY1" fmla="*/ 44963 h 1306724"/>
              <a:gd name="connsiteX2" fmla="*/ 287594 w 5803490"/>
              <a:gd name="connsiteY2" fmla="*/ 15466 h 1306724"/>
              <a:gd name="connsiteX3" fmla="*/ 427703 w 5803490"/>
              <a:gd name="connsiteY3" fmla="*/ 52337 h 1306724"/>
              <a:gd name="connsiteX4" fmla="*/ 597310 w 5803490"/>
              <a:gd name="connsiteY4" fmla="*/ 207195 h 1306724"/>
              <a:gd name="connsiteX5" fmla="*/ 766916 w 5803490"/>
              <a:gd name="connsiteY5" fmla="*/ 413672 h 1306724"/>
              <a:gd name="connsiteX6" fmla="*/ 929148 w 5803490"/>
              <a:gd name="connsiteY6" fmla="*/ 657021 h 1306724"/>
              <a:gd name="connsiteX7" fmla="*/ 1135626 w 5803490"/>
              <a:gd name="connsiteY7" fmla="*/ 974111 h 1306724"/>
              <a:gd name="connsiteX8" fmla="*/ 1283110 w 5803490"/>
              <a:gd name="connsiteY8" fmla="*/ 1151092 h 1306724"/>
              <a:gd name="connsiteX9" fmla="*/ 1437968 w 5803490"/>
              <a:gd name="connsiteY9" fmla="*/ 1261705 h 1306724"/>
              <a:gd name="connsiteX10" fmla="*/ 1555955 w 5803490"/>
              <a:gd name="connsiteY10" fmla="*/ 1298576 h 1306724"/>
              <a:gd name="connsiteX11" fmla="*/ 1777181 w 5803490"/>
              <a:gd name="connsiteY11" fmla="*/ 1202711 h 1306724"/>
              <a:gd name="connsiteX12" fmla="*/ 1998406 w 5803490"/>
              <a:gd name="connsiteY12" fmla="*/ 966737 h 1306724"/>
              <a:gd name="connsiteX13" fmla="*/ 2204884 w 5803490"/>
              <a:gd name="connsiteY13" fmla="*/ 649647 h 1306724"/>
              <a:gd name="connsiteX14" fmla="*/ 2403987 w 5803490"/>
              <a:gd name="connsiteY14" fmla="*/ 339930 h 1306724"/>
              <a:gd name="connsiteX15" fmla="*/ 2580968 w 5803490"/>
              <a:gd name="connsiteY15" fmla="*/ 140827 h 1306724"/>
              <a:gd name="connsiteX16" fmla="*/ 2839065 w 5803490"/>
              <a:gd name="connsiteY16" fmla="*/ 718 h 1306724"/>
              <a:gd name="connsiteX17" fmla="*/ 3148781 w 5803490"/>
              <a:gd name="connsiteY17" fmla="*/ 199821 h 1306724"/>
              <a:gd name="connsiteX18" fmla="*/ 3355258 w 5803490"/>
              <a:gd name="connsiteY18" fmla="*/ 450543 h 1306724"/>
              <a:gd name="connsiteX19" fmla="*/ 3480619 w 5803490"/>
              <a:gd name="connsiteY19" fmla="*/ 657021 h 1306724"/>
              <a:gd name="connsiteX20" fmla="*/ 3694471 w 5803490"/>
              <a:gd name="connsiteY20" fmla="*/ 966737 h 1306724"/>
              <a:gd name="connsiteX21" fmla="*/ 3945194 w 5803490"/>
              <a:gd name="connsiteY21" fmla="*/ 1224834 h 1306724"/>
              <a:gd name="connsiteX22" fmla="*/ 4129548 w 5803490"/>
              <a:gd name="connsiteY22" fmla="*/ 1305950 h 1306724"/>
              <a:gd name="connsiteX23" fmla="*/ 4372897 w 5803490"/>
              <a:gd name="connsiteY23" fmla="*/ 1187963 h 1306724"/>
              <a:gd name="connsiteX24" fmla="*/ 4564626 w 5803490"/>
              <a:gd name="connsiteY24" fmla="*/ 974111 h 1306724"/>
              <a:gd name="connsiteX25" fmla="*/ 4763729 w 5803490"/>
              <a:gd name="connsiteY25" fmla="*/ 657021 h 1306724"/>
              <a:gd name="connsiteX26" fmla="*/ 4984955 w 5803490"/>
              <a:gd name="connsiteY26" fmla="*/ 339930 h 1306724"/>
              <a:gd name="connsiteX27" fmla="*/ 5265174 w 5803490"/>
              <a:gd name="connsiteY27" fmla="*/ 74459 h 1306724"/>
              <a:gd name="connsiteX28" fmla="*/ 5412658 w 5803490"/>
              <a:gd name="connsiteY28" fmla="*/ 15466 h 1306724"/>
              <a:gd name="connsiteX29" fmla="*/ 5656006 w 5803490"/>
              <a:gd name="connsiteY29" fmla="*/ 111330 h 1306724"/>
              <a:gd name="connsiteX30" fmla="*/ 5803490 w 5803490"/>
              <a:gd name="connsiteY30" fmla="*/ 258814 h 1306724"/>
              <a:gd name="connsiteX0" fmla="*/ 0 w 5796116"/>
              <a:gd name="connsiteY0" fmla="*/ 140827 h 1306724"/>
              <a:gd name="connsiteX1" fmla="*/ 140110 w 5796116"/>
              <a:gd name="connsiteY1" fmla="*/ 44963 h 1306724"/>
              <a:gd name="connsiteX2" fmla="*/ 287594 w 5796116"/>
              <a:gd name="connsiteY2" fmla="*/ 15466 h 1306724"/>
              <a:gd name="connsiteX3" fmla="*/ 427703 w 5796116"/>
              <a:gd name="connsiteY3" fmla="*/ 52337 h 1306724"/>
              <a:gd name="connsiteX4" fmla="*/ 597310 w 5796116"/>
              <a:gd name="connsiteY4" fmla="*/ 207195 h 1306724"/>
              <a:gd name="connsiteX5" fmla="*/ 766916 w 5796116"/>
              <a:gd name="connsiteY5" fmla="*/ 413672 h 1306724"/>
              <a:gd name="connsiteX6" fmla="*/ 929148 w 5796116"/>
              <a:gd name="connsiteY6" fmla="*/ 657021 h 1306724"/>
              <a:gd name="connsiteX7" fmla="*/ 1135626 w 5796116"/>
              <a:gd name="connsiteY7" fmla="*/ 974111 h 1306724"/>
              <a:gd name="connsiteX8" fmla="*/ 1283110 w 5796116"/>
              <a:gd name="connsiteY8" fmla="*/ 1151092 h 1306724"/>
              <a:gd name="connsiteX9" fmla="*/ 1437968 w 5796116"/>
              <a:gd name="connsiteY9" fmla="*/ 1261705 h 1306724"/>
              <a:gd name="connsiteX10" fmla="*/ 1555955 w 5796116"/>
              <a:gd name="connsiteY10" fmla="*/ 1298576 h 1306724"/>
              <a:gd name="connsiteX11" fmla="*/ 1777181 w 5796116"/>
              <a:gd name="connsiteY11" fmla="*/ 1202711 h 1306724"/>
              <a:gd name="connsiteX12" fmla="*/ 1998406 w 5796116"/>
              <a:gd name="connsiteY12" fmla="*/ 966737 h 1306724"/>
              <a:gd name="connsiteX13" fmla="*/ 2204884 w 5796116"/>
              <a:gd name="connsiteY13" fmla="*/ 649647 h 1306724"/>
              <a:gd name="connsiteX14" fmla="*/ 2403987 w 5796116"/>
              <a:gd name="connsiteY14" fmla="*/ 339930 h 1306724"/>
              <a:gd name="connsiteX15" fmla="*/ 2580968 w 5796116"/>
              <a:gd name="connsiteY15" fmla="*/ 140827 h 1306724"/>
              <a:gd name="connsiteX16" fmla="*/ 2839065 w 5796116"/>
              <a:gd name="connsiteY16" fmla="*/ 718 h 1306724"/>
              <a:gd name="connsiteX17" fmla="*/ 3148781 w 5796116"/>
              <a:gd name="connsiteY17" fmla="*/ 199821 h 1306724"/>
              <a:gd name="connsiteX18" fmla="*/ 3355258 w 5796116"/>
              <a:gd name="connsiteY18" fmla="*/ 450543 h 1306724"/>
              <a:gd name="connsiteX19" fmla="*/ 3480619 w 5796116"/>
              <a:gd name="connsiteY19" fmla="*/ 657021 h 1306724"/>
              <a:gd name="connsiteX20" fmla="*/ 3694471 w 5796116"/>
              <a:gd name="connsiteY20" fmla="*/ 966737 h 1306724"/>
              <a:gd name="connsiteX21" fmla="*/ 3945194 w 5796116"/>
              <a:gd name="connsiteY21" fmla="*/ 1224834 h 1306724"/>
              <a:gd name="connsiteX22" fmla="*/ 4129548 w 5796116"/>
              <a:gd name="connsiteY22" fmla="*/ 1305950 h 1306724"/>
              <a:gd name="connsiteX23" fmla="*/ 4372897 w 5796116"/>
              <a:gd name="connsiteY23" fmla="*/ 1187963 h 1306724"/>
              <a:gd name="connsiteX24" fmla="*/ 4564626 w 5796116"/>
              <a:gd name="connsiteY24" fmla="*/ 974111 h 1306724"/>
              <a:gd name="connsiteX25" fmla="*/ 4763729 w 5796116"/>
              <a:gd name="connsiteY25" fmla="*/ 657021 h 1306724"/>
              <a:gd name="connsiteX26" fmla="*/ 4984955 w 5796116"/>
              <a:gd name="connsiteY26" fmla="*/ 339930 h 1306724"/>
              <a:gd name="connsiteX27" fmla="*/ 5265174 w 5796116"/>
              <a:gd name="connsiteY27" fmla="*/ 74459 h 1306724"/>
              <a:gd name="connsiteX28" fmla="*/ 5412658 w 5796116"/>
              <a:gd name="connsiteY28" fmla="*/ 15466 h 1306724"/>
              <a:gd name="connsiteX29" fmla="*/ 5656006 w 5796116"/>
              <a:gd name="connsiteY29" fmla="*/ 111330 h 1306724"/>
              <a:gd name="connsiteX30" fmla="*/ 5796116 w 5796116"/>
              <a:gd name="connsiteY30" fmla="*/ 273563 h 1306724"/>
              <a:gd name="connsiteX0" fmla="*/ 0 w 5796116"/>
              <a:gd name="connsiteY0" fmla="*/ 140827 h 1306724"/>
              <a:gd name="connsiteX1" fmla="*/ 140110 w 5796116"/>
              <a:gd name="connsiteY1" fmla="*/ 44963 h 1306724"/>
              <a:gd name="connsiteX2" fmla="*/ 287594 w 5796116"/>
              <a:gd name="connsiteY2" fmla="*/ 15466 h 1306724"/>
              <a:gd name="connsiteX3" fmla="*/ 427703 w 5796116"/>
              <a:gd name="connsiteY3" fmla="*/ 52337 h 1306724"/>
              <a:gd name="connsiteX4" fmla="*/ 597310 w 5796116"/>
              <a:gd name="connsiteY4" fmla="*/ 207195 h 1306724"/>
              <a:gd name="connsiteX5" fmla="*/ 766916 w 5796116"/>
              <a:gd name="connsiteY5" fmla="*/ 413672 h 1306724"/>
              <a:gd name="connsiteX6" fmla="*/ 929148 w 5796116"/>
              <a:gd name="connsiteY6" fmla="*/ 657021 h 1306724"/>
              <a:gd name="connsiteX7" fmla="*/ 1135626 w 5796116"/>
              <a:gd name="connsiteY7" fmla="*/ 974111 h 1306724"/>
              <a:gd name="connsiteX8" fmla="*/ 1283110 w 5796116"/>
              <a:gd name="connsiteY8" fmla="*/ 1151092 h 1306724"/>
              <a:gd name="connsiteX9" fmla="*/ 1437968 w 5796116"/>
              <a:gd name="connsiteY9" fmla="*/ 1261705 h 1306724"/>
              <a:gd name="connsiteX10" fmla="*/ 1555955 w 5796116"/>
              <a:gd name="connsiteY10" fmla="*/ 1298576 h 1306724"/>
              <a:gd name="connsiteX11" fmla="*/ 1777181 w 5796116"/>
              <a:gd name="connsiteY11" fmla="*/ 1202711 h 1306724"/>
              <a:gd name="connsiteX12" fmla="*/ 1998406 w 5796116"/>
              <a:gd name="connsiteY12" fmla="*/ 966737 h 1306724"/>
              <a:gd name="connsiteX13" fmla="*/ 2204884 w 5796116"/>
              <a:gd name="connsiteY13" fmla="*/ 649647 h 1306724"/>
              <a:gd name="connsiteX14" fmla="*/ 2403987 w 5796116"/>
              <a:gd name="connsiteY14" fmla="*/ 339930 h 1306724"/>
              <a:gd name="connsiteX15" fmla="*/ 2580968 w 5796116"/>
              <a:gd name="connsiteY15" fmla="*/ 140827 h 1306724"/>
              <a:gd name="connsiteX16" fmla="*/ 2839065 w 5796116"/>
              <a:gd name="connsiteY16" fmla="*/ 718 h 1306724"/>
              <a:gd name="connsiteX17" fmla="*/ 3148781 w 5796116"/>
              <a:gd name="connsiteY17" fmla="*/ 199821 h 1306724"/>
              <a:gd name="connsiteX18" fmla="*/ 3355258 w 5796116"/>
              <a:gd name="connsiteY18" fmla="*/ 450543 h 1306724"/>
              <a:gd name="connsiteX19" fmla="*/ 3480619 w 5796116"/>
              <a:gd name="connsiteY19" fmla="*/ 657021 h 1306724"/>
              <a:gd name="connsiteX20" fmla="*/ 3694471 w 5796116"/>
              <a:gd name="connsiteY20" fmla="*/ 966737 h 1306724"/>
              <a:gd name="connsiteX21" fmla="*/ 3945194 w 5796116"/>
              <a:gd name="connsiteY21" fmla="*/ 1224834 h 1306724"/>
              <a:gd name="connsiteX22" fmla="*/ 4129548 w 5796116"/>
              <a:gd name="connsiteY22" fmla="*/ 1305950 h 1306724"/>
              <a:gd name="connsiteX23" fmla="*/ 4372897 w 5796116"/>
              <a:gd name="connsiteY23" fmla="*/ 1187963 h 1306724"/>
              <a:gd name="connsiteX24" fmla="*/ 4564626 w 5796116"/>
              <a:gd name="connsiteY24" fmla="*/ 974111 h 1306724"/>
              <a:gd name="connsiteX25" fmla="*/ 4763729 w 5796116"/>
              <a:gd name="connsiteY25" fmla="*/ 657021 h 1306724"/>
              <a:gd name="connsiteX26" fmla="*/ 4984955 w 5796116"/>
              <a:gd name="connsiteY26" fmla="*/ 339930 h 1306724"/>
              <a:gd name="connsiteX27" fmla="*/ 5265174 w 5796116"/>
              <a:gd name="connsiteY27" fmla="*/ 74459 h 1306724"/>
              <a:gd name="connsiteX28" fmla="*/ 5412658 w 5796116"/>
              <a:gd name="connsiteY28" fmla="*/ 15466 h 1306724"/>
              <a:gd name="connsiteX29" fmla="*/ 5633883 w 5796116"/>
              <a:gd name="connsiteY29" fmla="*/ 118704 h 1306724"/>
              <a:gd name="connsiteX30" fmla="*/ 5796116 w 5796116"/>
              <a:gd name="connsiteY30" fmla="*/ 273563 h 1306724"/>
              <a:gd name="connsiteX0" fmla="*/ 0 w 5796116"/>
              <a:gd name="connsiteY0" fmla="*/ 140827 h 1306724"/>
              <a:gd name="connsiteX1" fmla="*/ 140110 w 5796116"/>
              <a:gd name="connsiteY1" fmla="*/ 44963 h 1306724"/>
              <a:gd name="connsiteX2" fmla="*/ 287594 w 5796116"/>
              <a:gd name="connsiteY2" fmla="*/ 15466 h 1306724"/>
              <a:gd name="connsiteX3" fmla="*/ 427703 w 5796116"/>
              <a:gd name="connsiteY3" fmla="*/ 52337 h 1306724"/>
              <a:gd name="connsiteX4" fmla="*/ 597310 w 5796116"/>
              <a:gd name="connsiteY4" fmla="*/ 207195 h 1306724"/>
              <a:gd name="connsiteX5" fmla="*/ 766916 w 5796116"/>
              <a:gd name="connsiteY5" fmla="*/ 413672 h 1306724"/>
              <a:gd name="connsiteX6" fmla="*/ 929148 w 5796116"/>
              <a:gd name="connsiteY6" fmla="*/ 657021 h 1306724"/>
              <a:gd name="connsiteX7" fmla="*/ 1135626 w 5796116"/>
              <a:gd name="connsiteY7" fmla="*/ 974111 h 1306724"/>
              <a:gd name="connsiteX8" fmla="*/ 1283110 w 5796116"/>
              <a:gd name="connsiteY8" fmla="*/ 1151092 h 1306724"/>
              <a:gd name="connsiteX9" fmla="*/ 1437968 w 5796116"/>
              <a:gd name="connsiteY9" fmla="*/ 1261705 h 1306724"/>
              <a:gd name="connsiteX10" fmla="*/ 1555955 w 5796116"/>
              <a:gd name="connsiteY10" fmla="*/ 1298576 h 1306724"/>
              <a:gd name="connsiteX11" fmla="*/ 1777181 w 5796116"/>
              <a:gd name="connsiteY11" fmla="*/ 1202711 h 1306724"/>
              <a:gd name="connsiteX12" fmla="*/ 1998406 w 5796116"/>
              <a:gd name="connsiteY12" fmla="*/ 966737 h 1306724"/>
              <a:gd name="connsiteX13" fmla="*/ 2204884 w 5796116"/>
              <a:gd name="connsiteY13" fmla="*/ 649647 h 1306724"/>
              <a:gd name="connsiteX14" fmla="*/ 2403987 w 5796116"/>
              <a:gd name="connsiteY14" fmla="*/ 339930 h 1306724"/>
              <a:gd name="connsiteX15" fmla="*/ 2580968 w 5796116"/>
              <a:gd name="connsiteY15" fmla="*/ 140827 h 1306724"/>
              <a:gd name="connsiteX16" fmla="*/ 2839065 w 5796116"/>
              <a:gd name="connsiteY16" fmla="*/ 718 h 1306724"/>
              <a:gd name="connsiteX17" fmla="*/ 3148781 w 5796116"/>
              <a:gd name="connsiteY17" fmla="*/ 199821 h 1306724"/>
              <a:gd name="connsiteX18" fmla="*/ 3355258 w 5796116"/>
              <a:gd name="connsiteY18" fmla="*/ 450543 h 1306724"/>
              <a:gd name="connsiteX19" fmla="*/ 3480619 w 5796116"/>
              <a:gd name="connsiteY19" fmla="*/ 657021 h 1306724"/>
              <a:gd name="connsiteX20" fmla="*/ 3694471 w 5796116"/>
              <a:gd name="connsiteY20" fmla="*/ 966737 h 1306724"/>
              <a:gd name="connsiteX21" fmla="*/ 3945194 w 5796116"/>
              <a:gd name="connsiteY21" fmla="*/ 1224834 h 1306724"/>
              <a:gd name="connsiteX22" fmla="*/ 4129548 w 5796116"/>
              <a:gd name="connsiteY22" fmla="*/ 1305950 h 1306724"/>
              <a:gd name="connsiteX23" fmla="*/ 4372897 w 5796116"/>
              <a:gd name="connsiteY23" fmla="*/ 1187963 h 1306724"/>
              <a:gd name="connsiteX24" fmla="*/ 4564626 w 5796116"/>
              <a:gd name="connsiteY24" fmla="*/ 974111 h 1306724"/>
              <a:gd name="connsiteX25" fmla="*/ 4763729 w 5796116"/>
              <a:gd name="connsiteY25" fmla="*/ 657021 h 1306724"/>
              <a:gd name="connsiteX26" fmla="*/ 4984955 w 5796116"/>
              <a:gd name="connsiteY26" fmla="*/ 339930 h 1306724"/>
              <a:gd name="connsiteX27" fmla="*/ 5250425 w 5796116"/>
              <a:gd name="connsiteY27" fmla="*/ 74459 h 1306724"/>
              <a:gd name="connsiteX28" fmla="*/ 5412658 w 5796116"/>
              <a:gd name="connsiteY28" fmla="*/ 15466 h 1306724"/>
              <a:gd name="connsiteX29" fmla="*/ 5633883 w 5796116"/>
              <a:gd name="connsiteY29" fmla="*/ 118704 h 1306724"/>
              <a:gd name="connsiteX30" fmla="*/ 5796116 w 5796116"/>
              <a:gd name="connsiteY30" fmla="*/ 273563 h 1306724"/>
              <a:gd name="connsiteX0" fmla="*/ 0 w 5796116"/>
              <a:gd name="connsiteY0" fmla="*/ 140827 h 1306724"/>
              <a:gd name="connsiteX1" fmla="*/ 140110 w 5796116"/>
              <a:gd name="connsiteY1" fmla="*/ 44963 h 1306724"/>
              <a:gd name="connsiteX2" fmla="*/ 287594 w 5796116"/>
              <a:gd name="connsiteY2" fmla="*/ 15466 h 1306724"/>
              <a:gd name="connsiteX3" fmla="*/ 427703 w 5796116"/>
              <a:gd name="connsiteY3" fmla="*/ 52337 h 1306724"/>
              <a:gd name="connsiteX4" fmla="*/ 597310 w 5796116"/>
              <a:gd name="connsiteY4" fmla="*/ 207195 h 1306724"/>
              <a:gd name="connsiteX5" fmla="*/ 766916 w 5796116"/>
              <a:gd name="connsiteY5" fmla="*/ 413672 h 1306724"/>
              <a:gd name="connsiteX6" fmla="*/ 929148 w 5796116"/>
              <a:gd name="connsiteY6" fmla="*/ 657021 h 1306724"/>
              <a:gd name="connsiteX7" fmla="*/ 1135626 w 5796116"/>
              <a:gd name="connsiteY7" fmla="*/ 974111 h 1306724"/>
              <a:gd name="connsiteX8" fmla="*/ 1283110 w 5796116"/>
              <a:gd name="connsiteY8" fmla="*/ 1151092 h 1306724"/>
              <a:gd name="connsiteX9" fmla="*/ 1437968 w 5796116"/>
              <a:gd name="connsiteY9" fmla="*/ 1261705 h 1306724"/>
              <a:gd name="connsiteX10" fmla="*/ 1555955 w 5796116"/>
              <a:gd name="connsiteY10" fmla="*/ 1298576 h 1306724"/>
              <a:gd name="connsiteX11" fmla="*/ 1777181 w 5796116"/>
              <a:gd name="connsiteY11" fmla="*/ 1202711 h 1306724"/>
              <a:gd name="connsiteX12" fmla="*/ 1998406 w 5796116"/>
              <a:gd name="connsiteY12" fmla="*/ 966737 h 1306724"/>
              <a:gd name="connsiteX13" fmla="*/ 2204884 w 5796116"/>
              <a:gd name="connsiteY13" fmla="*/ 649647 h 1306724"/>
              <a:gd name="connsiteX14" fmla="*/ 2403987 w 5796116"/>
              <a:gd name="connsiteY14" fmla="*/ 339930 h 1306724"/>
              <a:gd name="connsiteX15" fmla="*/ 2580968 w 5796116"/>
              <a:gd name="connsiteY15" fmla="*/ 140827 h 1306724"/>
              <a:gd name="connsiteX16" fmla="*/ 2839065 w 5796116"/>
              <a:gd name="connsiteY16" fmla="*/ 718 h 1306724"/>
              <a:gd name="connsiteX17" fmla="*/ 3148781 w 5796116"/>
              <a:gd name="connsiteY17" fmla="*/ 199821 h 1306724"/>
              <a:gd name="connsiteX18" fmla="*/ 3355258 w 5796116"/>
              <a:gd name="connsiteY18" fmla="*/ 450543 h 1306724"/>
              <a:gd name="connsiteX19" fmla="*/ 3480619 w 5796116"/>
              <a:gd name="connsiteY19" fmla="*/ 657021 h 1306724"/>
              <a:gd name="connsiteX20" fmla="*/ 3694471 w 5796116"/>
              <a:gd name="connsiteY20" fmla="*/ 966737 h 1306724"/>
              <a:gd name="connsiteX21" fmla="*/ 3945194 w 5796116"/>
              <a:gd name="connsiteY21" fmla="*/ 1224834 h 1306724"/>
              <a:gd name="connsiteX22" fmla="*/ 4129548 w 5796116"/>
              <a:gd name="connsiteY22" fmla="*/ 1305950 h 1306724"/>
              <a:gd name="connsiteX23" fmla="*/ 4372897 w 5796116"/>
              <a:gd name="connsiteY23" fmla="*/ 1187963 h 1306724"/>
              <a:gd name="connsiteX24" fmla="*/ 4564626 w 5796116"/>
              <a:gd name="connsiteY24" fmla="*/ 974111 h 1306724"/>
              <a:gd name="connsiteX25" fmla="*/ 4763729 w 5796116"/>
              <a:gd name="connsiteY25" fmla="*/ 657021 h 1306724"/>
              <a:gd name="connsiteX26" fmla="*/ 4984955 w 5796116"/>
              <a:gd name="connsiteY26" fmla="*/ 339930 h 1306724"/>
              <a:gd name="connsiteX27" fmla="*/ 5191431 w 5796116"/>
              <a:gd name="connsiteY27" fmla="*/ 126078 h 1306724"/>
              <a:gd name="connsiteX28" fmla="*/ 5412658 w 5796116"/>
              <a:gd name="connsiteY28" fmla="*/ 15466 h 1306724"/>
              <a:gd name="connsiteX29" fmla="*/ 5633883 w 5796116"/>
              <a:gd name="connsiteY29" fmla="*/ 118704 h 1306724"/>
              <a:gd name="connsiteX30" fmla="*/ 5796116 w 5796116"/>
              <a:gd name="connsiteY30" fmla="*/ 273563 h 1306724"/>
              <a:gd name="connsiteX0" fmla="*/ 0 w 5796116"/>
              <a:gd name="connsiteY0" fmla="*/ 140827 h 1306724"/>
              <a:gd name="connsiteX1" fmla="*/ 140110 w 5796116"/>
              <a:gd name="connsiteY1" fmla="*/ 44963 h 1306724"/>
              <a:gd name="connsiteX2" fmla="*/ 287594 w 5796116"/>
              <a:gd name="connsiteY2" fmla="*/ 15466 h 1306724"/>
              <a:gd name="connsiteX3" fmla="*/ 427703 w 5796116"/>
              <a:gd name="connsiteY3" fmla="*/ 52337 h 1306724"/>
              <a:gd name="connsiteX4" fmla="*/ 597310 w 5796116"/>
              <a:gd name="connsiteY4" fmla="*/ 207195 h 1306724"/>
              <a:gd name="connsiteX5" fmla="*/ 766916 w 5796116"/>
              <a:gd name="connsiteY5" fmla="*/ 413672 h 1306724"/>
              <a:gd name="connsiteX6" fmla="*/ 929148 w 5796116"/>
              <a:gd name="connsiteY6" fmla="*/ 657021 h 1306724"/>
              <a:gd name="connsiteX7" fmla="*/ 1135626 w 5796116"/>
              <a:gd name="connsiteY7" fmla="*/ 974111 h 1306724"/>
              <a:gd name="connsiteX8" fmla="*/ 1283110 w 5796116"/>
              <a:gd name="connsiteY8" fmla="*/ 1151092 h 1306724"/>
              <a:gd name="connsiteX9" fmla="*/ 1437968 w 5796116"/>
              <a:gd name="connsiteY9" fmla="*/ 1261705 h 1306724"/>
              <a:gd name="connsiteX10" fmla="*/ 1555955 w 5796116"/>
              <a:gd name="connsiteY10" fmla="*/ 1298576 h 1306724"/>
              <a:gd name="connsiteX11" fmla="*/ 1777181 w 5796116"/>
              <a:gd name="connsiteY11" fmla="*/ 1202711 h 1306724"/>
              <a:gd name="connsiteX12" fmla="*/ 1998406 w 5796116"/>
              <a:gd name="connsiteY12" fmla="*/ 966737 h 1306724"/>
              <a:gd name="connsiteX13" fmla="*/ 2204884 w 5796116"/>
              <a:gd name="connsiteY13" fmla="*/ 649647 h 1306724"/>
              <a:gd name="connsiteX14" fmla="*/ 2403987 w 5796116"/>
              <a:gd name="connsiteY14" fmla="*/ 339930 h 1306724"/>
              <a:gd name="connsiteX15" fmla="*/ 2580968 w 5796116"/>
              <a:gd name="connsiteY15" fmla="*/ 140827 h 1306724"/>
              <a:gd name="connsiteX16" fmla="*/ 2839065 w 5796116"/>
              <a:gd name="connsiteY16" fmla="*/ 718 h 1306724"/>
              <a:gd name="connsiteX17" fmla="*/ 3148781 w 5796116"/>
              <a:gd name="connsiteY17" fmla="*/ 199821 h 1306724"/>
              <a:gd name="connsiteX18" fmla="*/ 3355258 w 5796116"/>
              <a:gd name="connsiteY18" fmla="*/ 450543 h 1306724"/>
              <a:gd name="connsiteX19" fmla="*/ 3480619 w 5796116"/>
              <a:gd name="connsiteY19" fmla="*/ 657021 h 1306724"/>
              <a:gd name="connsiteX20" fmla="*/ 3694471 w 5796116"/>
              <a:gd name="connsiteY20" fmla="*/ 966737 h 1306724"/>
              <a:gd name="connsiteX21" fmla="*/ 3945194 w 5796116"/>
              <a:gd name="connsiteY21" fmla="*/ 1224834 h 1306724"/>
              <a:gd name="connsiteX22" fmla="*/ 4129548 w 5796116"/>
              <a:gd name="connsiteY22" fmla="*/ 1305950 h 1306724"/>
              <a:gd name="connsiteX23" fmla="*/ 4372897 w 5796116"/>
              <a:gd name="connsiteY23" fmla="*/ 1187963 h 1306724"/>
              <a:gd name="connsiteX24" fmla="*/ 4564626 w 5796116"/>
              <a:gd name="connsiteY24" fmla="*/ 974111 h 1306724"/>
              <a:gd name="connsiteX25" fmla="*/ 4763729 w 5796116"/>
              <a:gd name="connsiteY25" fmla="*/ 657021 h 1306724"/>
              <a:gd name="connsiteX26" fmla="*/ 4984955 w 5796116"/>
              <a:gd name="connsiteY26" fmla="*/ 339930 h 1306724"/>
              <a:gd name="connsiteX27" fmla="*/ 5169308 w 5796116"/>
              <a:gd name="connsiteY27" fmla="*/ 126078 h 1306724"/>
              <a:gd name="connsiteX28" fmla="*/ 5412658 w 5796116"/>
              <a:gd name="connsiteY28" fmla="*/ 15466 h 1306724"/>
              <a:gd name="connsiteX29" fmla="*/ 5633883 w 5796116"/>
              <a:gd name="connsiteY29" fmla="*/ 118704 h 1306724"/>
              <a:gd name="connsiteX30" fmla="*/ 5796116 w 5796116"/>
              <a:gd name="connsiteY30" fmla="*/ 273563 h 1306724"/>
              <a:gd name="connsiteX0" fmla="*/ 0 w 5796116"/>
              <a:gd name="connsiteY0" fmla="*/ 125464 h 1291361"/>
              <a:gd name="connsiteX1" fmla="*/ 140110 w 5796116"/>
              <a:gd name="connsiteY1" fmla="*/ 29600 h 1291361"/>
              <a:gd name="connsiteX2" fmla="*/ 287594 w 5796116"/>
              <a:gd name="connsiteY2" fmla="*/ 103 h 1291361"/>
              <a:gd name="connsiteX3" fmla="*/ 427703 w 5796116"/>
              <a:gd name="connsiteY3" fmla="*/ 36974 h 1291361"/>
              <a:gd name="connsiteX4" fmla="*/ 597310 w 5796116"/>
              <a:gd name="connsiteY4" fmla="*/ 191832 h 1291361"/>
              <a:gd name="connsiteX5" fmla="*/ 766916 w 5796116"/>
              <a:gd name="connsiteY5" fmla="*/ 398309 h 1291361"/>
              <a:gd name="connsiteX6" fmla="*/ 929148 w 5796116"/>
              <a:gd name="connsiteY6" fmla="*/ 641658 h 1291361"/>
              <a:gd name="connsiteX7" fmla="*/ 1135626 w 5796116"/>
              <a:gd name="connsiteY7" fmla="*/ 958748 h 1291361"/>
              <a:gd name="connsiteX8" fmla="*/ 1283110 w 5796116"/>
              <a:gd name="connsiteY8" fmla="*/ 1135729 h 1291361"/>
              <a:gd name="connsiteX9" fmla="*/ 1437968 w 5796116"/>
              <a:gd name="connsiteY9" fmla="*/ 1246342 h 1291361"/>
              <a:gd name="connsiteX10" fmla="*/ 1555955 w 5796116"/>
              <a:gd name="connsiteY10" fmla="*/ 1283213 h 1291361"/>
              <a:gd name="connsiteX11" fmla="*/ 1777181 w 5796116"/>
              <a:gd name="connsiteY11" fmla="*/ 1187348 h 1291361"/>
              <a:gd name="connsiteX12" fmla="*/ 1998406 w 5796116"/>
              <a:gd name="connsiteY12" fmla="*/ 951374 h 1291361"/>
              <a:gd name="connsiteX13" fmla="*/ 2204884 w 5796116"/>
              <a:gd name="connsiteY13" fmla="*/ 634284 h 1291361"/>
              <a:gd name="connsiteX14" fmla="*/ 2403987 w 5796116"/>
              <a:gd name="connsiteY14" fmla="*/ 324567 h 1291361"/>
              <a:gd name="connsiteX15" fmla="*/ 2580968 w 5796116"/>
              <a:gd name="connsiteY15" fmla="*/ 125464 h 1291361"/>
              <a:gd name="connsiteX16" fmla="*/ 2831691 w 5796116"/>
              <a:gd name="connsiteY16" fmla="*/ 7477 h 1291361"/>
              <a:gd name="connsiteX17" fmla="*/ 3148781 w 5796116"/>
              <a:gd name="connsiteY17" fmla="*/ 184458 h 1291361"/>
              <a:gd name="connsiteX18" fmla="*/ 3355258 w 5796116"/>
              <a:gd name="connsiteY18" fmla="*/ 435180 h 1291361"/>
              <a:gd name="connsiteX19" fmla="*/ 3480619 w 5796116"/>
              <a:gd name="connsiteY19" fmla="*/ 641658 h 1291361"/>
              <a:gd name="connsiteX20" fmla="*/ 3694471 w 5796116"/>
              <a:gd name="connsiteY20" fmla="*/ 951374 h 1291361"/>
              <a:gd name="connsiteX21" fmla="*/ 3945194 w 5796116"/>
              <a:gd name="connsiteY21" fmla="*/ 1209471 h 1291361"/>
              <a:gd name="connsiteX22" fmla="*/ 4129548 w 5796116"/>
              <a:gd name="connsiteY22" fmla="*/ 1290587 h 1291361"/>
              <a:gd name="connsiteX23" fmla="*/ 4372897 w 5796116"/>
              <a:gd name="connsiteY23" fmla="*/ 1172600 h 1291361"/>
              <a:gd name="connsiteX24" fmla="*/ 4564626 w 5796116"/>
              <a:gd name="connsiteY24" fmla="*/ 958748 h 1291361"/>
              <a:gd name="connsiteX25" fmla="*/ 4763729 w 5796116"/>
              <a:gd name="connsiteY25" fmla="*/ 641658 h 1291361"/>
              <a:gd name="connsiteX26" fmla="*/ 4984955 w 5796116"/>
              <a:gd name="connsiteY26" fmla="*/ 324567 h 1291361"/>
              <a:gd name="connsiteX27" fmla="*/ 5169308 w 5796116"/>
              <a:gd name="connsiteY27" fmla="*/ 110715 h 1291361"/>
              <a:gd name="connsiteX28" fmla="*/ 5412658 w 5796116"/>
              <a:gd name="connsiteY28" fmla="*/ 103 h 1291361"/>
              <a:gd name="connsiteX29" fmla="*/ 5633883 w 5796116"/>
              <a:gd name="connsiteY29" fmla="*/ 103341 h 1291361"/>
              <a:gd name="connsiteX30" fmla="*/ 5796116 w 5796116"/>
              <a:gd name="connsiteY30" fmla="*/ 258200 h 1291361"/>
              <a:gd name="connsiteX0" fmla="*/ 0 w 5796116"/>
              <a:gd name="connsiteY0" fmla="*/ 125464 h 1291361"/>
              <a:gd name="connsiteX1" fmla="*/ 140110 w 5796116"/>
              <a:gd name="connsiteY1" fmla="*/ 29600 h 1291361"/>
              <a:gd name="connsiteX2" fmla="*/ 287594 w 5796116"/>
              <a:gd name="connsiteY2" fmla="*/ 103 h 1291361"/>
              <a:gd name="connsiteX3" fmla="*/ 427703 w 5796116"/>
              <a:gd name="connsiteY3" fmla="*/ 36974 h 1291361"/>
              <a:gd name="connsiteX4" fmla="*/ 597310 w 5796116"/>
              <a:gd name="connsiteY4" fmla="*/ 191832 h 1291361"/>
              <a:gd name="connsiteX5" fmla="*/ 766916 w 5796116"/>
              <a:gd name="connsiteY5" fmla="*/ 398309 h 1291361"/>
              <a:gd name="connsiteX6" fmla="*/ 929148 w 5796116"/>
              <a:gd name="connsiteY6" fmla="*/ 641658 h 1291361"/>
              <a:gd name="connsiteX7" fmla="*/ 1135626 w 5796116"/>
              <a:gd name="connsiteY7" fmla="*/ 958748 h 1291361"/>
              <a:gd name="connsiteX8" fmla="*/ 1283110 w 5796116"/>
              <a:gd name="connsiteY8" fmla="*/ 1135729 h 1291361"/>
              <a:gd name="connsiteX9" fmla="*/ 1437968 w 5796116"/>
              <a:gd name="connsiteY9" fmla="*/ 1246342 h 1291361"/>
              <a:gd name="connsiteX10" fmla="*/ 1555955 w 5796116"/>
              <a:gd name="connsiteY10" fmla="*/ 1283213 h 1291361"/>
              <a:gd name="connsiteX11" fmla="*/ 1777181 w 5796116"/>
              <a:gd name="connsiteY11" fmla="*/ 1187348 h 1291361"/>
              <a:gd name="connsiteX12" fmla="*/ 1998406 w 5796116"/>
              <a:gd name="connsiteY12" fmla="*/ 951374 h 1291361"/>
              <a:gd name="connsiteX13" fmla="*/ 2204884 w 5796116"/>
              <a:gd name="connsiteY13" fmla="*/ 634284 h 1291361"/>
              <a:gd name="connsiteX14" fmla="*/ 2403987 w 5796116"/>
              <a:gd name="connsiteY14" fmla="*/ 324567 h 1291361"/>
              <a:gd name="connsiteX15" fmla="*/ 2580968 w 5796116"/>
              <a:gd name="connsiteY15" fmla="*/ 125464 h 1291361"/>
              <a:gd name="connsiteX16" fmla="*/ 2831691 w 5796116"/>
              <a:gd name="connsiteY16" fmla="*/ 7477 h 1291361"/>
              <a:gd name="connsiteX17" fmla="*/ 3075039 w 5796116"/>
              <a:gd name="connsiteY17" fmla="*/ 118090 h 1291361"/>
              <a:gd name="connsiteX18" fmla="*/ 3355258 w 5796116"/>
              <a:gd name="connsiteY18" fmla="*/ 435180 h 1291361"/>
              <a:gd name="connsiteX19" fmla="*/ 3480619 w 5796116"/>
              <a:gd name="connsiteY19" fmla="*/ 641658 h 1291361"/>
              <a:gd name="connsiteX20" fmla="*/ 3694471 w 5796116"/>
              <a:gd name="connsiteY20" fmla="*/ 951374 h 1291361"/>
              <a:gd name="connsiteX21" fmla="*/ 3945194 w 5796116"/>
              <a:gd name="connsiteY21" fmla="*/ 1209471 h 1291361"/>
              <a:gd name="connsiteX22" fmla="*/ 4129548 w 5796116"/>
              <a:gd name="connsiteY22" fmla="*/ 1290587 h 1291361"/>
              <a:gd name="connsiteX23" fmla="*/ 4372897 w 5796116"/>
              <a:gd name="connsiteY23" fmla="*/ 1172600 h 1291361"/>
              <a:gd name="connsiteX24" fmla="*/ 4564626 w 5796116"/>
              <a:gd name="connsiteY24" fmla="*/ 958748 h 1291361"/>
              <a:gd name="connsiteX25" fmla="*/ 4763729 w 5796116"/>
              <a:gd name="connsiteY25" fmla="*/ 641658 h 1291361"/>
              <a:gd name="connsiteX26" fmla="*/ 4984955 w 5796116"/>
              <a:gd name="connsiteY26" fmla="*/ 324567 h 1291361"/>
              <a:gd name="connsiteX27" fmla="*/ 5169308 w 5796116"/>
              <a:gd name="connsiteY27" fmla="*/ 110715 h 1291361"/>
              <a:gd name="connsiteX28" fmla="*/ 5412658 w 5796116"/>
              <a:gd name="connsiteY28" fmla="*/ 103 h 1291361"/>
              <a:gd name="connsiteX29" fmla="*/ 5633883 w 5796116"/>
              <a:gd name="connsiteY29" fmla="*/ 103341 h 1291361"/>
              <a:gd name="connsiteX30" fmla="*/ 5796116 w 5796116"/>
              <a:gd name="connsiteY30" fmla="*/ 258200 h 1291361"/>
              <a:gd name="connsiteX0" fmla="*/ 0 w 5796116"/>
              <a:gd name="connsiteY0" fmla="*/ 125464 h 1291361"/>
              <a:gd name="connsiteX1" fmla="*/ 140110 w 5796116"/>
              <a:gd name="connsiteY1" fmla="*/ 29600 h 1291361"/>
              <a:gd name="connsiteX2" fmla="*/ 287594 w 5796116"/>
              <a:gd name="connsiteY2" fmla="*/ 103 h 1291361"/>
              <a:gd name="connsiteX3" fmla="*/ 427703 w 5796116"/>
              <a:gd name="connsiteY3" fmla="*/ 36974 h 1291361"/>
              <a:gd name="connsiteX4" fmla="*/ 597310 w 5796116"/>
              <a:gd name="connsiteY4" fmla="*/ 191832 h 1291361"/>
              <a:gd name="connsiteX5" fmla="*/ 766916 w 5796116"/>
              <a:gd name="connsiteY5" fmla="*/ 398309 h 1291361"/>
              <a:gd name="connsiteX6" fmla="*/ 929148 w 5796116"/>
              <a:gd name="connsiteY6" fmla="*/ 641658 h 1291361"/>
              <a:gd name="connsiteX7" fmla="*/ 1135626 w 5796116"/>
              <a:gd name="connsiteY7" fmla="*/ 958748 h 1291361"/>
              <a:gd name="connsiteX8" fmla="*/ 1283110 w 5796116"/>
              <a:gd name="connsiteY8" fmla="*/ 1135729 h 1291361"/>
              <a:gd name="connsiteX9" fmla="*/ 1437968 w 5796116"/>
              <a:gd name="connsiteY9" fmla="*/ 1246342 h 1291361"/>
              <a:gd name="connsiteX10" fmla="*/ 1555955 w 5796116"/>
              <a:gd name="connsiteY10" fmla="*/ 1283213 h 1291361"/>
              <a:gd name="connsiteX11" fmla="*/ 1777181 w 5796116"/>
              <a:gd name="connsiteY11" fmla="*/ 1187348 h 1291361"/>
              <a:gd name="connsiteX12" fmla="*/ 1998406 w 5796116"/>
              <a:gd name="connsiteY12" fmla="*/ 951374 h 1291361"/>
              <a:gd name="connsiteX13" fmla="*/ 2204884 w 5796116"/>
              <a:gd name="connsiteY13" fmla="*/ 634284 h 1291361"/>
              <a:gd name="connsiteX14" fmla="*/ 2403987 w 5796116"/>
              <a:gd name="connsiteY14" fmla="*/ 324567 h 1291361"/>
              <a:gd name="connsiteX15" fmla="*/ 2580968 w 5796116"/>
              <a:gd name="connsiteY15" fmla="*/ 125464 h 1291361"/>
              <a:gd name="connsiteX16" fmla="*/ 2831691 w 5796116"/>
              <a:gd name="connsiteY16" fmla="*/ 7477 h 1291361"/>
              <a:gd name="connsiteX17" fmla="*/ 3075039 w 5796116"/>
              <a:gd name="connsiteY17" fmla="*/ 118090 h 1291361"/>
              <a:gd name="connsiteX18" fmla="*/ 3281516 w 5796116"/>
              <a:gd name="connsiteY18" fmla="*/ 346690 h 1291361"/>
              <a:gd name="connsiteX19" fmla="*/ 3480619 w 5796116"/>
              <a:gd name="connsiteY19" fmla="*/ 641658 h 1291361"/>
              <a:gd name="connsiteX20" fmla="*/ 3694471 w 5796116"/>
              <a:gd name="connsiteY20" fmla="*/ 951374 h 1291361"/>
              <a:gd name="connsiteX21" fmla="*/ 3945194 w 5796116"/>
              <a:gd name="connsiteY21" fmla="*/ 1209471 h 1291361"/>
              <a:gd name="connsiteX22" fmla="*/ 4129548 w 5796116"/>
              <a:gd name="connsiteY22" fmla="*/ 1290587 h 1291361"/>
              <a:gd name="connsiteX23" fmla="*/ 4372897 w 5796116"/>
              <a:gd name="connsiteY23" fmla="*/ 1172600 h 1291361"/>
              <a:gd name="connsiteX24" fmla="*/ 4564626 w 5796116"/>
              <a:gd name="connsiteY24" fmla="*/ 958748 h 1291361"/>
              <a:gd name="connsiteX25" fmla="*/ 4763729 w 5796116"/>
              <a:gd name="connsiteY25" fmla="*/ 641658 h 1291361"/>
              <a:gd name="connsiteX26" fmla="*/ 4984955 w 5796116"/>
              <a:gd name="connsiteY26" fmla="*/ 324567 h 1291361"/>
              <a:gd name="connsiteX27" fmla="*/ 5169308 w 5796116"/>
              <a:gd name="connsiteY27" fmla="*/ 110715 h 1291361"/>
              <a:gd name="connsiteX28" fmla="*/ 5412658 w 5796116"/>
              <a:gd name="connsiteY28" fmla="*/ 103 h 1291361"/>
              <a:gd name="connsiteX29" fmla="*/ 5633883 w 5796116"/>
              <a:gd name="connsiteY29" fmla="*/ 103341 h 1291361"/>
              <a:gd name="connsiteX30" fmla="*/ 5796116 w 5796116"/>
              <a:gd name="connsiteY30" fmla="*/ 258200 h 1291361"/>
              <a:gd name="connsiteX0" fmla="*/ 0 w 5796116"/>
              <a:gd name="connsiteY0" fmla="*/ 125464 h 1291361"/>
              <a:gd name="connsiteX1" fmla="*/ 140110 w 5796116"/>
              <a:gd name="connsiteY1" fmla="*/ 29600 h 1291361"/>
              <a:gd name="connsiteX2" fmla="*/ 287594 w 5796116"/>
              <a:gd name="connsiteY2" fmla="*/ 103 h 1291361"/>
              <a:gd name="connsiteX3" fmla="*/ 427703 w 5796116"/>
              <a:gd name="connsiteY3" fmla="*/ 36974 h 1291361"/>
              <a:gd name="connsiteX4" fmla="*/ 597310 w 5796116"/>
              <a:gd name="connsiteY4" fmla="*/ 191832 h 1291361"/>
              <a:gd name="connsiteX5" fmla="*/ 766916 w 5796116"/>
              <a:gd name="connsiteY5" fmla="*/ 398309 h 1291361"/>
              <a:gd name="connsiteX6" fmla="*/ 929148 w 5796116"/>
              <a:gd name="connsiteY6" fmla="*/ 641658 h 1291361"/>
              <a:gd name="connsiteX7" fmla="*/ 1135626 w 5796116"/>
              <a:gd name="connsiteY7" fmla="*/ 958748 h 1291361"/>
              <a:gd name="connsiteX8" fmla="*/ 1283110 w 5796116"/>
              <a:gd name="connsiteY8" fmla="*/ 1135729 h 1291361"/>
              <a:gd name="connsiteX9" fmla="*/ 1555955 w 5796116"/>
              <a:gd name="connsiteY9" fmla="*/ 1283213 h 1291361"/>
              <a:gd name="connsiteX10" fmla="*/ 1777181 w 5796116"/>
              <a:gd name="connsiteY10" fmla="*/ 1187348 h 1291361"/>
              <a:gd name="connsiteX11" fmla="*/ 1998406 w 5796116"/>
              <a:gd name="connsiteY11" fmla="*/ 951374 h 1291361"/>
              <a:gd name="connsiteX12" fmla="*/ 2204884 w 5796116"/>
              <a:gd name="connsiteY12" fmla="*/ 634284 h 1291361"/>
              <a:gd name="connsiteX13" fmla="*/ 2403987 w 5796116"/>
              <a:gd name="connsiteY13" fmla="*/ 324567 h 1291361"/>
              <a:gd name="connsiteX14" fmla="*/ 2580968 w 5796116"/>
              <a:gd name="connsiteY14" fmla="*/ 125464 h 1291361"/>
              <a:gd name="connsiteX15" fmla="*/ 2831691 w 5796116"/>
              <a:gd name="connsiteY15" fmla="*/ 7477 h 1291361"/>
              <a:gd name="connsiteX16" fmla="*/ 3075039 w 5796116"/>
              <a:gd name="connsiteY16" fmla="*/ 118090 h 1291361"/>
              <a:gd name="connsiteX17" fmla="*/ 3281516 w 5796116"/>
              <a:gd name="connsiteY17" fmla="*/ 346690 h 1291361"/>
              <a:gd name="connsiteX18" fmla="*/ 3480619 w 5796116"/>
              <a:gd name="connsiteY18" fmla="*/ 641658 h 1291361"/>
              <a:gd name="connsiteX19" fmla="*/ 3694471 w 5796116"/>
              <a:gd name="connsiteY19" fmla="*/ 951374 h 1291361"/>
              <a:gd name="connsiteX20" fmla="*/ 3945194 w 5796116"/>
              <a:gd name="connsiteY20" fmla="*/ 1209471 h 1291361"/>
              <a:gd name="connsiteX21" fmla="*/ 4129548 w 5796116"/>
              <a:gd name="connsiteY21" fmla="*/ 1290587 h 1291361"/>
              <a:gd name="connsiteX22" fmla="*/ 4372897 w 5796116"/>
              <a:gd name="connsiteY22" fmla="*/ 1172600 h 1291361"/>
              <a:gd name="connsiteX23" fmla="*/ 4564626 w 5796116"/>
              <a:gd name="connsiteY23" fmla="*/ 958748 h 1291361"/>
              <a:gd name="connsiteX24" fmla="*/ 4763729 w 5796116"/>
              <a:gd name="connsiteY24" fmla="*/ 641658 h 1291361"/>
              <a:gd name="connsiteX25" fmla="*/ 4984955 w 5796116"/>
              <a:gd name="connsiteY25" fmla="*/ 324567 h 1291361"/>
              <a:gd name="connsiteX26" fmla="*/ 5169308 w 5796116"/>
              <a:gd name="connsiteY26" fmla="*/ 110715 h 1291361"/>
              <a:gd name="connsiteX27" fmla="*/ 5412658 w 5796116"/>
              <a:gd name="connsiteY27" fmla="*/ 103 h 1291361"/>
              <a:gd name="connsiteX28" fmla="*/ 5633883 w 5796116"/>
              <a:gd name="connsiteY28" fmla="*/ 103341 h 1291361"/>
              <a:gd name="connsiteX29" fmla="*/ 5796116 w 5796116"/>
              <a:gd name="connsiteY29" fmla="*/ 258200 h 1291361"/>
              <a:gd name="connsiteX0" fmla="*/ 0 w 5796116"/>
              <a:gd name="connsiteY0" fmla="*/ 125464 h 1291361"/>
              <a:gd name="connsiteX1" fmla="*/ 140110 w 5796116"/>
              <a:gd name="connsiteY1" fmla="*/ 29600 h 1291361"/>
              <a:gd name="connsiteX2" fmla="*/ 287594 w 5796116"/>
              <a:gd name="connsiteY2" fmla="*/ 103 h 1291361"/>
              <a:gd name="connsiteX3" fmla="*/ 427703 w 5796116"/>
              <a:gd name="connsiteY3" fmla="*/ 36974 h 1291361"/>
              <a:gd name="connsiteX4" fmla="*/ 597310 w 5796116"/>
              <a:gd name="connsiteY4" fmla="*/ 191832 h 1291361"/>
              <a:gd name="connsiteX5" fmla="*/ 766916 w 5796116"/>
              <a:gd name="connsiteY5" fmla="*/ 398309 h 1291361"/>
              <a:gd name="connsiteX6" fmla="*/ 929148 w 5796116"/>
              <a:gd name="connsiteY6" fmla="*/ 641658 h 1291361"/>
              <a:gd name="connsiteX7" fmla="*/ 1135626 w 5796116"/>
              <a:gd name="connsiteY7" fmla="*/ 958748 h 1291361"/>
              <a:gd name="connsiteX8" fmla="*/ 1327355 w 5796116"/>
              <a:gd name="connsiteY8" fmla="*/ 1179974 h 1291361"/>
              <a:gd name="connsiteX9" fmla="*/ 1555955 w 5796116"/>
              <a:gd name="connsiteY9" fmla="*/ 1283213 h 1291361"/>
              <a:gd name="connsiteX10" fmla="*/ 1777181 w 5796116"/>
              <a:gd name="connsiteY10" fmla="*/ 1187348 h 1291361"/>
              <a:gd name="connsiteX11" fmla="*/ 1998406 w 5796116"/>
              <a:gd name="connsiteY11" fmla="*/ 951374 h 1291361"/>
              <a:gd name="connsiteX12" fmla="*/ 2204884 w 5796116"/>
              <a:gd name="connsiteY12" fmla="*/ 634284 h 1291361"/>
              <a:gd name="connsiteX13" fmla="*/ 2403987 w 5796116"/>
              <a:gd name="connsiteY13" fmla="*/ 324567 h 1291361"/>
              <a:gd name="connsiteX14" fmla="*/ 2580968 w 5796116"/>
              <a:gd name="connsiteY14" fmla="*/ 125464 h 1291361"/>
              <a:gd name="connsiteX15" fmla="*/ 2831691 w 5796116"/>
              <a:gd name="connsiteY15" fmla="*/ 7477 h 1291361"/>
              <a:gd name="connsiteX16" fmla="*/ 3075039 w 5796116"/>
              <a:gd name="connsiteY16" fmla="*/ 118090 h 1291361"/>
              <a:gd name="connsiteX17" fmla="*/ 3281516 w 5796116"/>
              <a:gd name="connsiteY17" fmla="*/ 346690 h 1291361"/>
              <a:gd name="connsiteX18" fmla="*/ 3480619 w 5796116"/>
              <a:gd name="connsiteY18" fmla="*/ 641658 h 1291361"/>
              <a:gd name="connsiteX19" fmla="*/ 3694471 w 5796116"/>
              <a:gd name="connsiteY19" fmla="*/ 951374 h 1291361"/>
              <a:gd name="connsiteX20" fmla="*/ 3945194 w 5796116"/>
              <a:gd name="connsiteY20" fmla="*/ 1209471 h 1291361"/>
              <a:gd name="connsiteX21" fmla="*/ 4129548 w 5796116"/>
              <a:gd name="connsiteY21" fmla="*/ 1290587 h 1291361"/>
              <a:gd name="connsiteX22" fmla="*/ 4372897 w 5796116"/>
              <a:gd name="connsiteY22" fmla="*/ 1172600 h 1291361"/>
              <a:gd name="connsiteX23" fmla="*/ 4564626 w 5796116"/>
              <a:gd name="connsiteY23" fmla="*/ 958748 h 1291361"/>
              <a:gd name="connsiteX24" fmla="*/ 4763729 w 5796116"/>
              <a:gd name="connsiteY24" fmla="*/ 641658 h 1291361"/>
              <a:gd name="connsiteX25" fmla="*/ 4984955 w 5796116"/>
              <a:gd name="connsiteY25" fmla="*/ 324567 h 1291361"/>
              <a:gd name="connsiteX26" fmla="*/ 5169308 w 5796116"/>
              <a:gd name="connsiteY26" fmla="*/ 110715 h 1291361"/>
              <a:gd name="connsiteX27" fmla="*/ 5412658 w 5796116"/>
              <a:gd name="connsiteY27" fmla="*/ 103 h 1291361"/>
              <a:gd name="connsiteX28" fmla="*/ 5633883 w 5796116"/>
              <a:gd name="connsiteY28" fmla="*/ 103341 h 1291361"/>
              <a:gd name="connsiteX29" fmla="*/ 5796116 w 5796116"/>
              <a:gd name="connsiteY29" fmla="*/ 258200 h 1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796116" h="1291361">
                <a:moveTo>
                  <a:pt x="0" y="125464"/>
                </a:moveTo>
                <a:cubicBezTo>
                  <a:pt x="46089" y="87978"/>
                  <a:pt x="92178" y="50493"/>
                  <a:pt x="140110" y="29600"/>
                </a:cubicBezTo>
                <a:cubicBezTo>
                  <a:pt x="188042" y="8707"/>
                  <a:pt x="239662" y="-1126"/>
                  <a:pt x="287594" y="103"/>
                </a:cubicBezTo>
                <a:cubicBezTo>
                  <a:pt x="335526" y="1332"/>
                  <a:pt x="376084" y="5019"/>
                  <a:pt x="427703" y="36974"/>
                </a:cubicBezTo>
                <a:cubicBezTo>
                  <a:pt x="479322" y="68929"/>
                  <a:pt x="540775" y="131610"/>
                  <a:pt x="597310" y="191832"/>
                </a:cubicBezTo>
                <a:cubicBezTo>
                  <a:pt x="653845" y="252054"/>
                  <a:pt x="711610" y="323338"/>
                  <a:pt x="766916" y="398309"/>
                </a:cubicBezTo>
                <a:cubicBezTo>
                  <a:pt x="822222" y="473280"/>
                  <a:pt x="867696" y="548252"/>
                  <a:pt x="929148" y="641658"/>
                </a:cubicBezTo>
                <a:cubicBezTo>
                  <a:pt x="990600" y="735065"/>
                  <a:pt x="1069258" y="869029"/>
                  <a:pt x="1135626" y="958748"/>
                </a:cubicBezTo>
                <a:cubicBezTo>
                  <a:pt x="1201994" y="1048467"/>
                  <a:pt x="1257300" y="1125896"/>
                  <a:pt x="1327355" y="1179974"/>
                </a:cubicBezTo>
                <a:cubicBezTo>
                  <a:pt x="1397410" y="1234052"/>
                  <a:pt x="1480984" y="1281984"/>
                  <a:pt x="1555955" y="1283213"/>
                </a:cubicBezTo>
                <a:cubicBezTo>
                  <a:pt x="1630926" y="1284442"/>
                  <a:pt x="1703439" y="1242655"/>
                  <a:pt x="1777181" y="1187348"/>
                </a:cubicBezTo>
                <a:cubicBezTo>
                  <a:pt x="1850923" y="1132041"/>
                  <a:pt x="1927122" y="1043551"/>
                  <a:pt x="1998406" y="951374"/>
                </a:cubicBezTo>
                <a:cubicBezTo>
                  <a:pt x="2069690" y="859197"/>
                  <a:pt x="2137287" y="738752"/>
                  <a:pt x="2204884" y="634284"/>
                </a:cubicBezTo>
                <a:cubicBezTo>
                  <a:pt x="2272481" y="529816"/>
                  <a:pt x="2341306" y="409370"/>
                  <a:pt x="2403987" y="324567"/>
                </a:cubicBezTo>
                <a:cubicBezTo>
                  <a:pt x="2466668" y="239764"/>
                  <a:pt x="2509684" y="178312"/>
                  <a:pt x="2580968" y="125464"/>
                </a:cubicBezTo>
                <a:cubicBezTo>
                  <a:pt x="2652252" y="72616"/>
                  <a:pt x="2749346" y="8706"/>
                  <a:pt x="2831691" y="7477"/>
                </a:cubicBezTo>
                <a:cubicBezTo>
                  <a:pt x="2914036" y="6248"/>
                  <a:pt x="3000068" y="61555"/>
                  <a:pt x="3075039" y="118090"/>
                </a:cubicBezTo>
                <a:cubicBezTo>
                  <a:pt x="3150010" y="174625"/>
                  <a:pt x="3213919" y="259429"/>
                  <a:pt x="3281516" y="346690"/>
                </a:cubicBezTo>
                <a:cubicBezTo>
                  <a:pt x="3349113" y="433951"/>
                  <a:pt x="3411793" y="540877"/>
                  <a:pt x="3480619" y="641658"/>
                </a:cubicBezTo>
                <a:cubicBezTo>
                  <a:pt x="3549445" y="742439"/>
                  <a:pt x="3617042" y="856739"/>
                  <a:pt x="3694471" y="951374"/>
                </a:cubicBezTo>
                <a:cubicBezTo>
                  <a:pt x="3771900" y="1046009"/>
                  <a:pt x="3872681" y="1152936"/>
                  <a:pt x="3945194" y="1209471"/>
                </a:cubicBezTo>
                <a:cubicBezTo>
                  <a:pt x="4017707" y="1266006"/>
                  <a:pt x="4058264" y="1296732"/>
                  <a:pt x="4129548" y="1290587"/>
                </a:cubicBezTo>
                <a:cubicBezTo>
                  <a:pt x="4200832" y="1284442"/>
                  <a:pt x="4300384" y="1227907"/>
                  <a:pt x="4372897" y="1172600"/>
                </a:cubicBezTo>
                <a:cubicBezTo>
                  <a:pt x="4445410" y="1117294"/>
                  <a:pt x="4499487" y="1047238"/>
                  <a:pt x="4564626" y="958748"/>
                </a:cubicBezTo>
                <a:cubicBezTo>
                  <a:pt x="4629765" y="870258"/>
                  <a:pt x="4693674" y="747355"/>
                  <a:pt x="4763729" y="641658"/>
                </a:cubicBezTo>
                <a:cubicBezTo>
                  <a:pt x="4833784" y="535961"/>
                  <a:pt x="4917359" y="413057"/>
                  <a:pt x="4984955" y="324567"/>
                </a:cubicBezTo>
                <a:cubicBezTo>
                  <a:pt x="5052551" y="236077"/>
                  <a:pt x="5098024" y="164792"/>
                  <a:pt x="5169308" y="110715"/>
                </a:cubicBezTo>
                <a:cubicBezTo>
                  <a:pt x="5240592" y="56638"/>
                  <a:pt x="5335229" y="1332"/>
                  <a:pt x="5412658" y="103"/>
                </a:cubicBezTo>
                <a:cubicBezTo>
                  <a:pt x="5490087" y="-1126"/>
                  <a:pt x="5569973" y="60325"/>
                  <a:pt x="5633883" y="103341"/>
                </a:cubicBezTo>
                <a:cubicBezTo>
                  <a:pt x="5697793" y="146357"/>
                  <a:pt x="5754943" y="201050"/>
                  <a:pt x="5796116" y="258200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Rectangle 153"/>
          <p:cNvSpPr/>
          <p:nvPr/>
        </p:nvSpPr>
        <p:spPr>
          <a:xfrm>
            <a:off x="5663301" y="4834984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dirty="0"/>
          </a:p>
        </p:txBody>
      </p:sp>
      <p:sp>
        <p:nvSpPr>
          <p:cNvPr id="156" name="Rectangle 155"/>
          <p:cNvSpPr/>
          <p:nvPr/>
        </p:nvSpPr>
        <p:spPr>
          <a:xfrm>
            <a:off x="3310504" y="4823564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4619695" y="4668597"/>
            <a:ext cx="589989" cy="3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84081" y="4335802"/>
                <a:ext cx="378757" cy="562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081" y="4335802"/>
                <a:ext cx="378757" cy="562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9017" y="757953"/>
                <a:ext cx="1383327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017" y="757953"/>
                <a:ext cx="1383327" cy="70128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6171475" y="735898"/>
                <a:ext cx="2513765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475" y="735898"/>
                <a:ext cx="2513765" cy="70128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TextBox 157"/>
          <p:cNvSpPr txBox="1"/>
          <p:nvPr/>
        </p:nvSpPr>
        <p:spPr>
          <a:xfrm>
            <a:off x="2519678" y="1650714"/>
            <a:ext cx="2138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chain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9" name="Text Box 9"/>
          <p:cNvSpPr txBox="1">
            <a:spLocks noChangeArrowheads="1"/>
          </p:cNvSpPr>
          <p:nvPr/>
        </p:nvSpPr>
        <p:spPr bwMode="auto">
          <a:xfrm>
            <a:off x="4690867" y="1581122"/>
            <a:ext cx="1188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00066"/>
                </a:solidFill>
              </a:rPr>
              <a:t> = sin 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u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 Box 9"/>
              <p:cNvSpPr txBox="1">
                <a:spLocks noChangeArrowheads="1"/>
              </p:cNvSpPr>
              <p:nvPr/>
            </p:nvSpPr>
            <p:spPr bwMode="auto">
              <a:xfrm>
                <a:off x="6072988" y="1523628"/>
                <a:ext cx="2957669" cy="582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 if we call 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u</a:t>
                </a:r>
                <a:r>
                  <a:rPr lang="en-GB" sz="2400" dirty="0">
                    <a:solidFill>
                      <a:srgbClr val="010066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160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72988" y="1523628"/>
                <a:ext cx="2957669" cy="582275"/>
              </a:xfrm>
              <a:prstGeom prst="rect">
                <a:avLst/>
              </a:prstGeom>
              <a:blipFill>
                <a:blip r:embed="rId12"/>
                <a:stretch>
                  <a:fillRect l="-3093" t="-2105" b="-1052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4593914" y="2055402"/>
                <a:ext cx="110812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baseline="30000" dirty="0"/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914" y="2055402"/>
                <a:ext cx="1108124" cy="52591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7612981" y="2052388"/>
                <a:ext cx="764184" cy="531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1</a:t>
                </a:r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2981" y="2052388"/>
                <a:ext cx="764184" cy="531940"/>
              </a:xfrm>
              <a:prstGeom prst="rect">
                <a:avLst/>
              </a:prstGeom>
              <a:blipFill rotWithShape="0">
                <a:blip r:embed="rId14"/>
                <a:stretch>
                  <a:fillRect l="-800" t="-2299" r="-23200" b="-19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/>
              <p:cNvSpPr txBox="1"/>
              <p:nvPr/>
            </p:nvSpPr>
            <p:spPr>
              <a:xfrm>
                <a:off x="5682830" y="2648987"/>
                <a:ext cx="173784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baseline="30000" dirty="0"/>
              </a:p>
            </p:txBody>
          </p:sp>
        </mc:Choice>
        <mc:Fallback xmlns=""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2830" y="2648987"/>
                <a:ext cx="1737847" cy="52591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4" name="Freeform 163"/>
          <p:cNvSpPr/>
          <p:nvPr/>
        </p:nvSpPr>
        <p:spPr>
          <a:xfrm flipV="1">
            <a:off x="1846508" y="4823564"/>
            <a:ext cx="5668241" cy="1287508"/>
          </a:xfrm>
          <a:custGeom>
            <a:avLst/>
            <a:gdLst>
              <a:gd name="connsiteX0" fmla="*/ 0 w 5668241"/>
              <a:gd name="connsiteY0" fmla="*/ 914657 h 1287018"/>
              <a:gd name="connsiteX1" fmla="*/ 202623 w 5668241"/>
              <a:gd name="connsiteY1" fmla="*/ 639298 h 1287018"/>
              <a:gd name="connsiteX2" fmla="*/ 405245 w 5668241"/>
              <a:gd name="connsiteY2" fmla="*/ 322375 h 1287018"/>
              <a:gd name="connsiteX3" fmla="*/ 540327 w 5668241"/>
              <a:gd name="connsiteY3" fmla="*/ 161316 h 1287018"/>
              <a:gd name="connsiteX4" fmla="*/ 711777 w 5668241"/>
              <a:gd name="connsiteY4" fmla="*/ 41820 h 1287018"/>
              <a:gd name="connsiteX5" fmla="*/ 867641 w 5668241"/>
              <a:gd name="connsiteY5" fmla="*/ 257 h 1287018"/>
              <a:gd name="connsiteX6" fmla="*/ 1013114 w 5668241"/>
              <a:gd name="connsiteY6" fmla="*/ 57407 h 1287018"/>
              <a:gd name="connsiteX7" fmla="*/ 1184564 w 5668241"/>
              <a:gd name="connsiteY7" fmla="*/ 223661 h 1287018"/>
              <a:gd name="connsiteX8" fmla="*/ 1262495 w 5668241"/>
              <a:gd name="connsiteY8" fmla="*/ 322375 h 1287018"/>
              <a:gd name="connsiteX9" fmla="*/ 1506682 w 5668241"/>
              <a:gd name="connsiteY9" fmla="*/ 654884 h 1287018"/>
              <a:gd name="connsiteX10" fmla="*/ 1709304 w 5668241"/>
              <a:gd name="connsiteY10" fmla="*/ 966611 h 1287018"/>
              <a:gd name="connsiteX11" fmla="*/ 1823604 w 5668241"/>
              <a:gd name="connsiteY11" fmla="*/ 1106888 h 1287018"/>
              <a:gd name="connsiteX12" fmla="*/ 2057400 w 5668241"/>
              <a:gd name="connsiteY12" fmla="*/ 1262752 h 1287018"/>
              <a:gd name="connsiteX13" fmla="*/ 2140527 w 5668241"/>
              <a:gd name="connsiteY13" fmla="*/ 1283534 h 1287018"/>
              <a:gd name="connsiteX14" fmla="*/ 2286000 w 5668241"/>
              <a:gd name="connsiteY14" fmla="*/ 1231579 h 1287018"/>
              <a:gd name="connsiteX15" fmla="*/ 2462645 w 5668241"/>
              <a:gd name="connsiteY15" fmla="*/ 1075716 h 1287018"/>
              <a:gd name="connsiteX16" fmla="*/ 2550968 w 5668241"/>
              <a:gd name="connsiteY16" fmla="*/ 966611 h 1287018"/>
              <a:gd name="connsiteX17" fmla="*/ 2779568 w 5668241"/>
              <a:gd name="connsiteY17" fmla="*/ 644493 h 1287018"/>
              <a:gd name="connsiteX18" fmla="*/ 2997777 w 5668241"/>
              <a:gd name="connsiteY18" fmla="*/ 322375 h 1287018"/>
              <a:gd name="connsiteX19" fmla="*/ 3106882 w 5668241"/>
              <a:gd name="connsiteY19" fmla="*/ 187293 h 1287018"/>
              <a:gd name="connsiteX20" fmla="*/ 3293918 w 5668241"/>
              <a:gd name="connsiteY20" fmla="*/ 47016 h 1287018"/>
              <a:gd name="connsiteX21" fmla="*/ 3429000 w 5668241"/>
              <a:gd name="connsiteY21" fmla="*/ 5452 h 1287018"/>
              <a:gd name="connsiteX22" fmla="*/ 3610841 w 5668241"/>
              <a:gd name="connsiteY22" fmla="*/ 67798 h 1287018"/>
              <a:gd name="connsiteX23" fmla="*/ 3745923 w 5668241"/>
              <a:gd name="connsiteY23" fmla="*/ 182098 h 1287018"/>
              <a:gd name="connsiteX24" fmla="*/ 3865418 w 5668241"/>
              <a:gd name="connsiteY24" fmla="*/ 322375 h 1287018"/>
              <a:gd name="connsiteX25" fmla="*/ 4068041 w 5668241"/>
              <a:gd name="connsiteY25" fmla="*/ 649688 h 1287018"/>
              <a:gd name="connsiteX26" fmla="*/ 4307032 w 5668241"/>
              <a:gd name="connsiteY26" fmla="*/ 966611 h 1287018"/>
              <a:gd name="connsiteX27" fmla="*/ 4384964 w 5668241"/>
              <a:gd name="connsiteY27" fmla="*/ 1070520 h 1287018"/>
              <a:gd name="connsiteX28" fmla="*/ 4608368 w 5668241"/>
              <a:gd name="connsiteY28" fmla="*/ 1257557 h 1287018"/>
              <a:gd name="connsiteX29" fmla="*/ 4707082 w 5668241"/>
              <a:gd name="connsiteY29" fmla="*/ 1278338 h 1287018"/>
              <a:gd name="connsiteX30" fmla="*/ 4852554 w 5668241"/>
              <a:gd name="connsiteY30" fmla="*/ 1247166 h 1287018"/>
              <a:gd name="connsiteX31" fmla="*/ 5024004 w 5668241"/>
              <a:gd name="connsiteY31" fmla="*/ 1122475 h 1287018"/>
              <a:gd name="connsiteX32" fmla="*/ 5159086 w 5668241"/>
              <a:gd name="connsiteY32" fmla="*/ 966611 h 1287018"/>
              <a:gd name="connsiteX33" fmla="*/ 5351318 w 5668241"/>
              <a:gd name="connsiteY33" fmla="*/ 649688 h 1287018"/>
              <a:gd name="connsiteX34" fmla="*/ 5590309 w 5668241"/>
              <a:gd name="connsiteY34" fmla="*/ 311984 h 1287018"/>
              <a:gd name="connsiteX35" fmla="*/ 5668241 w 5668241"/>
              <a:gd name="connsiteY35" fmla="*/ 228857 h 128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668241" h="1287018">
                <a:moveTo>
                  <a:pt x="0" y="914657"/>
                </a:moveTo>
                <a:cubicBezTo>
                  <a:pt x="67541" y="826334"/>
                  <a:pt x="135082" y="738012"/>
                  <a:pt x="202623" y="639298"/>
                </a:cubicBezTo>
                <a:cubicBezTo>
                  <a:pt x="270164" y="540584"/>
                  <a:pt x="348961" y="402039"/>
                  <a:pt x="405245" y="322375"/>
                </a:cubicBezTo>
                <a:cubicBezTo>
                  <a:pt x="461529" y="242711"/>
                  <a:pt x="489238" y="208075"/>
                  <a:pt x="540327" y="161316"/>
                </a:cubicBezTo>
                <a:cubicBezTo>
                  <a:pt x="591416" y="114557"/>
                  <a:pt x="657225" y="68663"/>
                  <a:pt x="711777" y="41820"/>
                </a:cubicBezTo>
                <a:cubicBezTo>
                  <a:pt x="766329" y="14977"/>
                  <a:pt x="817418" y="-2341"/>
                  <a:pt x="867641" y="257"/>
                </a:cubicBezTo>
                <a:cubicBezTo>
                  <a:pt x="917864" y="2855"/>
                  <a:pt x="960294" y="20173"/>
                  <a:pt x="1013114" y="57407"/>
                </a:cubicBezTo>
                <a:cubicBezTo>
                  <a:pt x="1065935" y="94641"/>
                  <a:pt x="1143001" y="179500"/>
                  <a:pt x="1184564" y="223661"/>
                </a:cubicBezTo>
                <a:cubicBezTo>
                  <a:pt x="1226127" y="267822"/>
                  <a:pt x="1208809" y="250505"/>
                  <a:pt x="1262495" y="322375"/>
                </a:cubicBezTo>
                <a:cubicBezTo>
                  <a:pt x="1316181" y="394245"/>
                  <a:pt x="1432214" y="547511"/>
                  <a:pt x="1506682" y="654884"/>
                </a:cubicBezTo>
                <a:cubicBezTo>
                  <a:pt x="1581150" y="762257"/>
                  <a:pt x="1656484" y="891277"/>
                  <a:pt x="1709304" y="966611"/>
                </a:cubicBezTo>
                <a:cubicBezTo>
                  <a:pt x="1762124" y="1041945"/>
                  <a:pt x="1765588" y="1057531"/>
                  <a:pt x="1823604" y="1106888"/>
                </a:cubicBezTo>
                <a:cubicBezTo>
                  <a:pt x="1881620" y="1156245"/>
                  <a:pt x="2004580" y="1233311"/>
                  <a:pt x="2057400" y="1262752"/>
                </a:cubicBezTo>
                <a:cubicBezTo>
                  <a:pt x="2110220" y="1292193"/>
                  <a:pt x="2102427" y="1288730"/>
                  <a:pt x="2140527" y="1283534"/>
                </a:cubicBezTo>
                <a:cubicBezTo>
                  <a:pt x="2178627" y="1278339"/>
                  <a:pt x="2232314" y="1266215"/>
                  <a:pt x="2286000" y="1231579"/>
                </a:cubicBezTo>
                <a:cubicBezTo>
                  <a:pt x="2339686" y="1196943"/>
                  <a:pt x="2418484" y="1119877"/>
                  <a:pt x="2462645" y="1075716"/>
                </a:cubicBezTo>
                <a:cubicBezTo>
                  <a:pt x="2506806" y="1031555"/>
                  <a:pt x="2498148" y="1038482"/>
                  <a:pt x="2550968" y="966611"/>
                </a:cubicBezTo>
                <a:cubicBezTo>
                  <a:pt x="2603789" y="894740"/>
                  <a:pt x="2705100" y="751866"/>
                  <a:pt x="2779568" y="644493"/>
                </a:cubicBezTo>
                <a:cubicBezTo>
                  <a:pt x="2854036" y="537120"/>
                  <a:pt x="2943225" y="398575"/>
                  <a:pt x="2997777" y="322375"/>
                </a:cubicBezTo>
                <a:cubicBezTo>
                  <a:pt x="3052329" y="246175"/>
                  <a:pt x="3057525" y="233186"/>
                  <a:pt x="3106882" y="187293"/>
                </a:cubicBezTo>
                <a:cubicBezTo>
                  <a:pt x="3156239" y="141400"/>
                  <a:pt x="3240232" y="77323"/>
                  <a:pt x="3293918" y="47016"/>
                </a:cubicBezTo>
                <a:cubicBezTo>
                  <a:pt x="3347604" y="16709"/>
                  <a:pt x="3376180" y="1988"/>
                  <a:pt x="3429000" y="5452"/>
                </a:cubicBezTo>
                <a:cubicBezTo>
                  <a:pt x="3481820" y="8916"/>
                  <a:pt x="3558021" y="38357"/>
                  <a:pt x="3610841" y="67798"/>
                </a:cubicBezTo>
                <a:cubicBezTo>
                  <a:pt x="3663661" y="97239"/>
                  <a:pt x="3703494" y="139669"/>
                  <a:pt x="3745923" y="182098"/>
                </a:cubicBezTo>
                <a:cubicBezTo>
                  <a:pt x="3788352" y="224527"/>
                  <a:pt x="3811732" y="244443"/>
                  <a:pt x="3865418" y="322375"/>
                </a:cubicBezTo>
                <a:cubicBezTo>
                  <a:pt x="3919104" y="400307"/>
                  <a:pt x="3994439" y="542315"/>
                  <a:pt x="4068041" y="649688"/>
                </a:cubicBezTo>
                <a:cubicBezTo>
                  <a:pt x="4141643" y="757061"/>
                  <a:pt x="4307032" y="966611"/>
                  <a:pt x="4307032" y="966611"/>
                </a:cubicBezTo>
                <a:cubicBezTo>
                  <a:pt x="4359852" y="1036749"/>
                  <a:pt x="4334741" y="1022029"/>
                  <a:pt x="4384964" y="1070520"/>
                </a:cubicBezTo>
                <a:cubicBezTo>
                  <a:pt x="4435187" y="1119011"/>
                  <a:pt x="4554682" y="1222921"/>
                  <a:pt x="4608368" y="1257557"/>
                </a:cubicBezTo>
                <a:cubicBezTo>
                  <a:pt x="4662054" y="1292193"/>
                  <a:pt x="4666384" y="1280070"/>
                  <a:pt x="4707082" y="1278338"/>
                </a:cubicBezTo>
                <a:cubicBezTo>
                  <a:pt x="4747780" y="1276606"/>
                  <a:pt x="4799734" y="1273143"/>
                  <a:pt x="4852554" y="1247166"/>
                </a:cubicBezTo>
                <a:cubicBezTo>
                  <a:pt x="4905374" y="1221189"/>
                  <a:pt x="4972915" y="1169234"/>
                  <a:pt x="5024004" y="1122475"/>
                </a:cubicBezTo>
                <a:cubicBezTo>
                  <a:pt x="5075093" y="1075716"/>
                  <a:pt x="5104534" y="1045409"/>
                  <a:pt x="5159086" y="966611"/>
                </a:cubicBezTo>
                <a:cubicBezTo>
                  <a:pt x="5213638" y="887813"/>
                  <a:pt x="5279448" y="758792"/>
                  <a:pt x="5351318" y="649688"/>
                </a:cubicBezTo>
                <a:cubicBezTo>
                  <a:pt x="5423188" y="540584"/>
                  <a:pt x="5537489" y="382122"/>
                  <a:pt x="5590309" y="311984"/>
                </a:cubicBezTo>
                <a:cubicBezTo>
                  <a:pt x="5643130" y="241845"/>
                  <a:pt x="5655685" y="235351"/>
                  <a:pt x="5668241" y="228857"/>
                </a:cubicBezTo>
              </a:path>
            </a:pathLst>
          </a:custGeom>
          <a:noFill/>
          <a:ln w="317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5" name="Straight Arrow Connector 164"/>
          <p:cNvCxnSpPr/>
          <p:nvPr/>
        </p:nvCxnSpPr>
        <p:spPr>
          <a:xfrm flipH="1">
            <a:off x="3884446" y="4670061"/>
            <a:ext cx="589989" cy="3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Rectangle 165"/>
              <p:cNvSpPr/>
              <p:nvPr/>
            </p:nvSpPr>
            <p:spPr>
              <a:xfrm>
                <a:off x="5147062" y="4338299"/>
                <a:ext cx="378757" cy="562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6" name="Rectangle 1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062" y="4338299"/>
                <a:ext cx="378757" cy="56297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" name="Text Box 9"/>
          <p:cNvSpPr txBox="1">
            <a:spLocks noChangeArrowheads="1"/>
          </p:cNvSpPr>
          <p:nvPr/>
        </p:nvSpPr>
        <p:spPr bwMode="auto">
          <a:xfrm>
            <a:off x="7448278" y="2713235"/>
            <a:ext cx="1233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</a:t>
            </a:r>
            <a:r>
              <a:rPr lang="en-US" sz="2400" i="1" dirty="0">
                <a:latin typeface="Times New Roman" pitchFamily="18" charset="0"/>
              </a:rPr>
              <a:t>– </a:t>
            </a:r>
            <a:r>
              <a:rPr lang="en-GB" sz="2400" dirty="0"/>
              <a:t>sin 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US" sz="24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108958" y="3668710"/>
            <a:ext cx="4835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>
            <a:hlinkClick r:id="rId17"/>
            <a:extLst>
              <a:ext uri="{FF2B5EF4-FFF2-40B4-BE49-F238E27FC236}">
                <a16:creationId xmlns:a16="http://schemas.microsoft.com/office/drawing/2014/main" id="{CA096B57-5C1C-4EF7-9B78-31E44B98BD2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17"/>
            <a:extLst>
              <a:ext uri="{FF2B5EF4-FFF2-40B4-BE49-F238E27FC236}">
                <a16:creationId xmlns:a16="http://schemas.microsoft.com/office/drawing/2014/main" id="{E5938070-6728-46D3-B925-3B9F12A0CAA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58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75" grpId="0"/>
      <p:bldP spid="45" grpId="0"/>
      <p:bldP spid="53" grpId="0"/>
      <p:bldP spid="114" grpId="0" animBg="1"/>
      <p:bldP spid="153" grpId="0" animBg="1"/>
      <p:bldP spid="154" grpId="0"/>
      <p:bldP spid="156" grpId="0"/>
      <p:bldP spid="5" grpId="0"/>
      <p:bldP spid="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 animBg="1"/>
      <p:bldP spid="166" grpId="0"/>
      <p:bldP spid="167" grpId="0"/>
      <p:bldP spid="1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3362593" y="807698"/>
            <a:ext cx="975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Hence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tan x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59839" y="630926"/>
            <a:ext cx="30297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Consider</a:t>
            </a:r>
            <a:r>
              <a:rPr lang="en-GB" sz="2400" b="1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tan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1" dirty="0"/>
              <a:t> 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264404" y="1086095"/>
                <a:ext cx="3844554" cy="6296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∴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400" b="1" dirty="0"/>
                  <a:t>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b="1" dirty="0"/>
                  <a:t> </a:t>
                </a:r>
                <a:r>
                  <a:rPr lang="en-US" sz="2400" dirty="0"/>
                  <a:t>where cos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≠ 0</a:t>
                </a:r>
              </a:p>
            </p:txBody>
          </p:sp>
        </mc:Choice>
        <mc:Fallback xmlns="">
          <p:sp>
            <p:nvSpPr>
              <p:cNvPr id="5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4404" y="1086095"/>
                <a:ext cx="3844554" cy="629660"/>
              </a:xfrm>
              <a:prstGeom prst="rect">
                <a:avLst/>
              </a:prstGeom>
              <a:blipFill rotWithShape="0">
                <a:blip r:embed="rId3"/>
                <a:stretch>
                  <a:fillRect l="-2377" r="-1109" b="-970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9017" y="757953"/>
                <a:ext cx="1376915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017" y="757953"/>
                <a:ext cx="1376915" cy="7012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6171475" y="735898"/>
                <a:ext cx="1746760" cy="709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475" y="735898"/>
                <a:ext cx="1746760" cy="70910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TextBox 157"/>
          <p:cNvSpPr txBox="1"/>
          <p:nvPr/>
        </p:nvSpPr>
        <p:spPr>
          <a:xfrm>
            <a:off x="1951650" y="1878171"/>
            <a:ext cx="261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quotient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48011" y="1760592"/>
                <a:ext cx="3930371" cy="755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(−</m:t>
                                  </m:r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011" y="1760592"/>
                <a:ext cx="3930371" cy="7557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806576" y="2601802"/>
                <a:ext cx="2363724" cy="7412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576" y="2601802"/>
                <a:ext cx="2363724" cy="74129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806576" y="3439977"/>
                <a:ext cx="1228157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576" y="3439977"/>
                <a:ext cx="1228157" cy="6940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059785" y="3598519"/>
            <a:ext cx="2136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cos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≠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420500" y="3478710"/>
                <a:ext cx="1376915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500" y="3478710"/>
                <a:ext cx="1376915" cy="70128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519311" y="4574302"/>
                <a:ext cx="7103301" cy="663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tan(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   then 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 where </a:t>
                </a:r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cos(</a:t>
                </a:r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≠ 0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311" y="4574302"/>
                <a:ext cx="7103301" cy="663515"/>
              </a:xfrm>
              <a:prstGeom prst="rect">
                <a:avLst/>
              </a:prstGeom>
              <a:blipFill>
                <a:blip r:embed="rId10"/>
                <a:stretch>
                  <a:fillRect l="-1288" b="-1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hlinkClick r:id="rId11"/>
            <a:extLst>
              <a:ext uri="{FF2B5EF4-FFF2-40B4-BE49-F238E27FC236}">
                <a16:creationId xmlns:a16="http://schemas.microsoft.com/office/drawing/2014/main" id="{5338732B-BD31-49A9-81D5-22309CBFC00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11"/>
            <a:extLst>
              <a:ext uri="{FF2B5EF4-FFF2-40B4-BE49-F238E27FC236}">
                <a16:creationId xmlns:a16="http://schemas.microsoft.com/office/drawing/2014/main" id="{4DB18104-D350-43F8-BFDA-77F5FF7F980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78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53" grpId="0"/>
      <p:bldP spid="6" grpId="0"/>
      <p:bldP spid="157" grpId="0"/>
      <p:bldP spid="158" grpId="0"/>
      <p:bldP spid="2" grpId="0"/>
      <p:bldP spid="66" grpId="0"/>
      <p:bldP spid="67" grpId="0"/>
      <p:bldP spid="4" grpId="0"/>
      <p:bldP spid="69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Derivatives of sine, cosine and tangent functions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223929" y="1605002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Sine function</a:t>
            </a:r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1625269" y="2078709"/>
            <a:ext cx="7333488" cy="45035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38" name="TextBox 37"/>
          <p:cNvSpPr txBox="1"/>
          <p:nvPr/>
        </p:nvSpPr>
        <p:spPr>
          <a:xfrm>
            <a:off x="1625270" y="2059291"/>
            <a:ext cx="7331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sin(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223931" y="2868107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Cosine function</a:t>
            </a: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1625270" y="3314920"/>
            <a:ext cx="7331497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45" name="TextBox 44"/>
          <p:cNvSpPr txBox="1"/>
          <p:nvPr/>
        </p:nvSpPr>
        <p:spPr>
          <a:xfrm>
            <a:off x="1625270" y="3314920"/>
            <a:ext cx="6537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23929" y="4023636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Tangent function</a:t>
            </a:r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1625268" y="4524236"/>
            <a:ext cx="7331497" cy="60972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25268" y="4470449"/>
                <a:ext cx="7331497" cy="663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tan(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   then 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where</a:t>
                </a:r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cos(</a:t>
                </a:r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≠ 0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268" y="4470449"/>
                <a:ext cx="7331497" cy="663515"/>
              </a:xfrm>
              <a:prstGeom prst="rect">
                <a:avLst/>
              </a:prstGeom>
              <a:blipFill>
                <a:blip r:embed="rId3"/>
                <a:stretch>
                  <a:fillRect l="-1331" b="-1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58C46261-AB17-4E82-82D6-B26735ABA2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3FD405E4-F519-4356-BBE4-96608BAF54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74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  <p:bldP spid="38" grpId="0"/>
      <p:bldP spid="39" grpId="0"/>
      <p:bldP spid="44" grpId="0" animBg="1"/>
      <p:bldP spid="45" grpId="0"/>
      <p:bldP spid="47" grpId="0"/>
      <p:bldP spid="48" grpId="0" animBg="1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79261" y="11671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sin x + cos x</a:t>
            </a:r>
            <a:endParaRPr lang="en-US" sz="2400" baseline="30000" dirty="0"/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584516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08428" y="216228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428" y="2162287"/>
                <a:ext cx="1062983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9714" t="-1667" r="-2286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27199" y="2330165"/>
            <a:ext cx="324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the derivative of each term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79261" y="1980022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sum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88061" y="2099332"/>
            <a:ext cx="808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cos x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5612946" y="2099332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– sin x </a:t>
            </a:r>
            <a:endParaRPr lang="en-GB" sz="2400" dirty="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6145" y="74374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55935" y="287537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79261" y="3259869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t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cos </a:t>
            </a:r>
            <a:r>
              <a:rPr lang="en-US" sz="2400" dirty="0">
                <a:latin typeface="Times New Roman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aseline="30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US" sz="2400" baseline="30000" dirty="0"/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455935" y="3657416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9261" y="4052922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chain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71411" y="3657416"/>
            <a:ext cx="4545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1800" dirty="0"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 = 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then  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GB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))</a:t>
            </a:r>
            <a:r>
              <a:rPr lang="en-GB" sz="1800" dirty="0">
                <a:solidFill>
                  <a:srgbClr val="FF6600"/>
                </a:solidFill>
              </a:rPr>
              <a:t> .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2499884" y="4026748"/>
            <a:ext cx="4546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if   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00066"/>
                </a:solidFill>
              </a:rPr>
              <a:t> = cos (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00066"/>
                </a:solidFill>
              </a:rPr>
              <a:t>   </a:t>
            </a:r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GB" sz="2400" dirty="0">
                <a:solidFill>
                  <a:srgbClr val="010066"/>
                </a:solidFill>
              </a:rPr>
              <a:t>	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baseline="30000" dirty="0">
                <a:solidFill>
                  <a:srgbClr val="000066"/>
                </a:solidFill>
              </a:rPr>
              <a:t>2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64970" y="4505526"/>
                <a:ext cx="1923091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970" y="4505526"/>
                <a:ext cx="1923091" cy="7012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580084" y="4449784"/>
                <a:ext cx="1130438" cy="701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084" y="4449784"/>
                <a:ext cx="1130438" cy="7012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260088" y="5446406"/>
                <a:ext cx="4261808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0088" y="5446406"/>
                <a:ext cx="4261808" cy="8298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hlinkClick r:id="rId7"/>
            <a:extLst>
              <a:ext uri="{FF2B5EF4-FFF2-40B4-BE49-F238E27FC236}">
                <a16:creationId xmlns:a16="http://schemas.microsoft.com/office/drawing/2014/main" id="{83EF506F-076B-48F5-9C77-2E6BC36A3DD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7"/>
            <a:extLst>
              <a:ext uri="{FF2B5EF4-FFF2-40B4-BE49-F238E27FC236}">
                <a16:creationId xmlns:a16="http://schemas.microsoft.com/office/drawing/2014/main" id="{F9116409-F405-4229-A5F4-102BF48E50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7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5" grpId="0"/>
      <p:bldP spid="10" grpId="0"/>
      <p:bldP spid="75" grpId="0"/>
      <p:bldP spid="6" grpId="0"/>
      <p:bldP spid="8" grpId="0"/>
      <p:bldP spid="45" grpId="0"/>
      <p:bldP spid="47" grpId="0"/>
      <p:bldP spid="48" grpId="0"/>
      <p:bldP spid="49" grpId="0"/>
      <p:bldP spid="51" grpId="0"/>
      <p:bldP spid="53" grpId="0"/>
      <p:bldP spid="55" grpId="0"/>
      <p:bldP spid="11" grpId="0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>
                <a:off x="279261" y="1086462"/>
                <a:ext cx="8128913" cy="6635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Find the derivative of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4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9261" y="1086462"/>
                <a:ext cx="8128913" cy="663515"/>
              </a:xfrm>
              <a:prstGeom prst="rect">
                <a:avLst/>
              </a:prstGeom>
              <a:blipFill>
                <a:blip r:embed="rId3"/>
                <a:stretch>
                  <a:fillRect l="-1200" b="-183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584516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45751" y="1948468"/>
                <a:ext cx="9918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751" y="1948468"/>
                <a:ext cx="99187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0429" r="-2454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279260" y="1980022"/>
            <a:ext cx="3412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using rational exponents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5384" y="1885513"/>
            <a:ext cx="1167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</a:rPr>
              <a:t>tan x</a:t>
            </a:r>
            <a:r>
              <a:rPr lang="en-US" sz="2400" dirty="0">
                <a:latin typeface="Times New Roman" pitchFamily="18" charset="0"/>
              </a:rPr>
              <a:t>)</a:t>
            </a:r>
            <a:r>
              <a:rPr lang="en-US" sz="2400" baseline="30000" dirty="0">
                <a:latin typeface="Times New Roman" pitchFamily="18" charset="0"/>
              </a:rPr>
              <a:t>-1</a:t>
            </a:r>
            <a:endParaRPr lang="en-GB" sz="2400" baseline="30000" dirty="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6145" y="74374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0959" y="2469265"/>
            <a:ext cx="295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chain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05837" y="1116579"/>
            <a:ext cx="433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 = 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then  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GB" sz="1800" dirty="0">
                <a:solidFill>
                  <a:srgbClr val="FF6600"/>
                </a:solidFill>
              </a:rPr>
              <a:t>’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))</a:t>
            </a:r>
            <a:r>
              <a:rPr lang="en-GB" sz="1800" dirty="0">
                <a:solidFill>
                  <a:srgbClr val="FF6600"/>
                </a:solidFill>
              </a:rPr>
              <a:t> .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GB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2864970" y="2469265"/>
            <a:ext cx="4006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if   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00066"/>
                </a:solidFill>
              </a:rPr>
              <a:t> = 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GB" sz="2400" baseline="30000" dirty="0">
                <a:solidFill>
                  <a:srgbClr val="000066"/>
                </a:solidFill>
                <a:latin typeface="Times New Roman" pitchFamily="18" charset="0"/>
              </a:rPr>
              <a:t>-1</a:t>
            </a:r>
            <a:r>
              <a:rPr lang="en-GB" sz="2400" dirty="0">
                <a:solidFill>
                  <a:srgbClr val="000066"/>
                </a:solidFill>
              </a:rPr>
              <a:t>   </a:t>
            </a:r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GB" sz="2400" dirty="0">
                <a:solidFill>
                  <a:srgbClr val="010066"/>
                </a:solidFill>
              </a:rPr>
              <a:t>	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 x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64970" y="3037088"/>
                <a:ext cx="1274260" cy="531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2400" baseline="30000" dirty="0"/>
                  <a:t>-2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970" y="3037088"/>
                <a:ext cx="1274260" cy="531940"/>
              </a:xfrm>
              <a:prstGeom prst="rect">
                <a:avLst/>
              </a:prstGeom>
              <a:blipFill rotWithShape="0">
                <a:blip r:embed="rId5"/>
                <a:stretch>
                  <a:fillRect l="-478" r="-86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593531" y="3037152"/>
                <a:ext cx="1608389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531" y="3037152"/>
                <a:ext cx="1608389" cy="7014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079555" y="3870958"/>
                <a:ext cx="4932824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555" y="3870958"/>
                <a:ext cx="4932824" cy="8298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8206" y="4770923"/>
                <a:ext cx="2623026" cy="8373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206" y="4770923"/>
                <a:ext cx="2623026" cy="83734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201920" y="4842577"/>
                <a:ext cx="1401601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1920" y="4842577"/>
                <a:ext cx="1401601" cy="69403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hlinkClick r:id="rId10"/>
            <a:extLst>
              <a:ext uri="{FF2B5EF4-FFF2-40B4-BE49-F238E27FC236}">
                <a16:creationId xmlns:a16="http://schemas.microsoft.com/office/drawing/2014/main" id="{F52D5EA6-5F9A-4E44-9CCF-CEEFF5145A5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EB2A2655-D64E-4F1F-8C80-B6FEF5615EB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0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5" grpId="0"/>
      <p:bldP spid="75" grpId="0"/>
      <p:bldP spid="6" grpId="0"/>
      <p:bldP spid="45" grpId="0"/>
      <p:bldP spid="51" grpId="0"/>
      <p:bldP spid="53" grpId="0"/>
      <p:bldP spid="55" grpId="0"/>
      <p:bldP spid="11" grpId="0"/>
      <p:bldP spid="61" grpId="0"/>
      <p:bldP spid="62" grpId="0"/>
      <p:bldP spid="21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4353</TotalTime>
  <Words>1499</Words>
  <Application>Microsoft Office PowerPoint</Application>
  <PresentationFormat>On-screen Show (4:3)</PresentationFormat>
  <Paragraphs>247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Derivatives of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derivative of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of the tangent line and the derivative</dc:title>
  <dc:creator>Mathssupport</dc:creator>
  <cp:lastModifiedBy>Orlando Hurtado</cp:lastModifiedBy>
  <cp:revision>108</cp:revision>
  <dcterms:created xsi:type="dcterms:W3CDTF">2015-10-05T13:48:41Z</dcterms:created>
  <dcterms:modified xsi:type="dcterms:W3CDTF">2023-08-05T08:13:27Z</dcterms:modified>
</cp:coreProperties>
</file>