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2" r:id="rId3"/>
    <p:sldId id="302" r:id="rId4"/>
    <p:sldId id="303" r:id="rId5"/>
    <p:sldId id="304" r:id="rId6"/>
    <p:sldId id="305" r:id="rId7"/>
    <p:sldId id="308" r:id="rId8"/>
    <p:sldId id="306" r:id="rId9"/>
    <p:sldId id="307" r:id="rId10"/>
    <p:sldId id="301" r:id="rId11"/>
    <p:sldId id="309" r:id="rId12"/>
    <p:sldId id="310" r:id="rId13"/>
    <p:sldId id="311" r:id="rId14"/>
    <p:sldId id="312" r:id="rId15"/>
    <p:sldId id="313" r:id="rId16"/>
    <p:sldId id="314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04/08/2023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7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1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4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61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7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1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8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63.png"/><Relationship Id="rId7" Type="http://schemas.openxmlformats.org/officeDocument/2006/relationships/image" Target="../media/image39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30238" indent="-630238"/>
            <a:r>
              <a:rPr lang="en-US" dirty="0"/>
              <a:t>LO: Use the GDC to find the definite integral.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Definite integral using technology</a:t>
            </a:r>
            <a:endParaRPr lang="en-GB" sz="48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6B9EF-A99F-495C-AD42-A10B2B6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409D-DDCE-413C-92AD-66CCD558DA33}" type="datetime3">
              <a:rPr lang="en-US" smtClean="0"/>
              <a:t>4 August 2023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3"/>
    </mc:Choice>
    <mc:Fallback xmlns="">
      <p:transition spd="slow" advTm="467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AC25E-195A-4454-BAAC-9ED91466DD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7" cy="420624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F3FAFE7-2F1D-5CF2-6C51-87094FB04C23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42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9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B7363-5198-4A4F-AC4C-1AA6D14449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C4E60EE-E83F-62ED-A18D-941BDDE76E22}"/>
              </a:ext>
            </a:extLst>
          </p:cNvPr>
          <p:cNvSpPr/>
          <p:nvPr/>
        </p:nvSpPr>
        <p:spPr>
          <a:xfrm>
            <a:off x="1604924" y="3492165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C7F0D-0BE2-4F13-A6A7-DD0DAAEC1BF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08A1B-25A0-4E2B-940D-BFCEEB06A2D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609B7B2D-1C23-6DFB-1A27-7C0780474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777" y="376204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683C59A-8280-2797-58A9-D52783D012E3}"/>
              </a:ext>
            </a:extLst>
          </p:cNvPr>
          <p:cNvSpPr/>
          <p:nvPr/>
        </p:nvSpPr>
        <p:spPr>
          <a:xfrm>
            <a:off x="2215604" y="3490957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D3957BA-C346-033F-B4FB-8ABDFE30CA16}"/>
              </a:ext>
            </a:extLst>
          </p:cNvPr>
          <p:cNvSpPr/>
          <p:nvPr/>
        </p:nvSpPr>
        <p:spPr>
          <a:xfrm>
            <a:off x="662565" y="3484737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6" grpId="0"/>
      <p:bldP spid="6" grpId="1"/>
      <p:bldP spid="4" grpId="0" animBg="1"/>
      <p:bldP spid="4" grpId="1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9FEB9-C53E-4A16-BDE1-611AA8BFEA8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3"/>
            <a:ext cx="2199730" cy="4206240"/>
          </a:xfrm>
          <a:prstGeom prst="rect">
            <a:avLst/>
          </a:prstGeom>
        </p:spPr>
      </p:pic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1552249" y="4335593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A8FE6C1-2607-44C1-A2F1-DF07CDA9F6A9}"/>
              </a:ext>
            </a:extLst>
          </p:cNvPr>
          <p:cNvSpPr/>
          <p:nvPr/>
        </p:nvSpPr>
        <p:spPr>
          <a:xfrm>
            <a:off x="937445" y="4041945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35593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235" y="4367590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458" y="438693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163" y="4392818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1245262" y="458337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548573" y="458337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5" grpId="1" animBg="1"/>
      <p:bldP spid="22" grpId="0" animBg="1"/>
      <p:bldP spid="26" grpId="0" animBg="1"/>
      <p:bldP spid="26" grpId="1" animBg="1"/>
      <p:bldP spid="27" grpId="0"/>
      <p:bldP spid="28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9629EC-90EE-405F-A9D9-499DED9723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9760"/>
            <a:ext cx="2215132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5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5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1520DFB-AE0C-4DB1-86D7-6F9766C285AF}"/>
              </a:ext>
            </a:extLst>
          </p:cNvPr>
          <p:cNvSpPr/>
          <p:nvPr/>
        </p:nvSpPr>
        <p:spPr>
          <a:xfrm>
            <a:off x="1870132" y="4353808"/>
            <a:ext cx="285471" cy="169499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53808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579" y="4396864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6921" y="441620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626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187" y="4422093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258" y="442209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38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FDCB0F-D087-4ADA-9435-AAB14C8EA8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5132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5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5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1381711" y="5825933"/>
            <a:ext cx="329184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 flipV="1">
            <a:off x="626271" y="4586910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121" y="4425547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729" y="4374777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190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30732" y="5823413"/>
            <a:ext cx="346013" cy="213705"/>
          </a:xfrm>
          <a:custGeom>
            <a:avLst/>
            <a:gdLst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35618 w 346013"/>
              <a:gd name="connsiteY6" fmla="*/ 213705 h 213705"/>
              <a:gd name="connsiteX7" fmla="*/ 0 w 346013"/>
              <a:gd name="connsiteY7" fmla="*/ 178087 h 213705"/>
              <a:gd name="connsiteX8" fmla="*/ 0 w 346013"/>
              <a:gd name="connsiteY8" fmla="*/ 35618 h 213705"/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66791 w 346013"/>
              <a:gd name="connsiteY6" fmla="*/ 213705 h 213705"/>
              <a:gd name="connsiteX7" fmla="*/ 0 w 346013"/>
              <a:gd name="connsiteY7" fmla="*/ 178087 h 213705"/>
              <a:gd name="connsiteX8" fmla="*/ 0 w 346013"/>
              <a:gd name="connsiteY8" fmla="*/ 35618 h 213705"/>
              <a:gd name="connsiteX0" fmla="*/ 0 w 346013"/>
              <a:gd name="connsiteY0" fmla="*/ 35618 h 213705"/>
              <a:gd name="connsiteX1" fmla="*/ 35618 w 346013"/>
              <a:gd name="connsiteY1" fmla="*/ 0 h 213705"/>
              <a:gd name="connsiteX2" fmla="*/ 310395 w 346013"/>
              <a:gd name="connsiteY2" fmla="*/ 0 h 213705"/>
              <a:gd name="connsiteX3" fmla="*/ 346013 w 346013"/>
              <a:gd name="connsiteY3" fmla="*/ 35618 h 213705"/>
              <a:gd name="connsiteX4" fmla="*/ 346013 w 346013"/>
              <a:gd name="connsiteY4" fmla="*/ 178087 h 213705"/>
              <a:gd name="connsiteX5" fmla="*/ 310395 w 346013"/>
              <a:gd name="connsiteY5" fmla="*/ 213705 h 213705"/>
              <a:gd name="connsiteX6" fmla="*/ 66791 w 346013"/>
              <a:gd name="connsiteY6" fmla="*/ 213705 h 213705"/>
              <a:gd name="connsiteX7" fmla="*/ 5195 w 346013"/>
              <a:gd name="connsiteY7" fmla="*/ 152109 h 213705"/>
              <a:gd name="connsiteX8" fmla="*/ 0 w 346013"/>
              <a:gd name="connsiteY8" fmla="*/ 35618 h 21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013" h="213705">
                <a:moveTo>
                  <a:pt x="0" y="35618"/>
                </a:moveTo>
                <a:cubicBezTo>
                  <a:pt x="0" y="15947"/>
                  <a:pt x="15947" y="0"/>
                  <a:pt x="35618" y="0"/>
                </a:cubicBezTo>
                <a:lnTo>
                  <a:pt x="310395" y="0"/>
                </a:lnTo>
                <a:cubicBezTo>
                  <a:pt x="330066" y="0"/>
                  <a:pt x="346013" y="15947"/>
                  <a:pt x="346013" y="35618"/>
                </a:cubicBezTo>
                <a:lnTo>
                  <a:pt x="346013" y="178087"/>
                </a:lnTo>
                <a:cubicBezTo>
                  <a:pt x="346013" y="197758"/>
                  <a:pt x="330066" y="213705"/>
                  <a:pt x="310395" y="213705"/>
                </a:cubicBezTo>
                <a:lnTo>
                  <a:pt x="66791" y="213705"/>
                </a:lnTo>
                <a:cubicBezTo>
                  <a:pt x="47120" y="213705"/>
                  <a:pt x="5195" y="171780"/>
                  <a:pt x="5195" y="152109"/>
                </a:cubicBezTo>
                <a:lnTo>
                  <a:pt x="0" y="35618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380744" y="5208210"/>
            <a:ext cx="329184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570" y="4402576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41" y="44025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79426CF6-E190-47A8-A507-1B57E51F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442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F524FD1C-5E84-469A-A1FF-FF5C5DF1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54" y="493858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0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029FB625-5670-4B20-80DE-DDC36154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9927EA-085C-4D48-A402-295A93E8FFF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7729" y="5080450"/>
            <a:ext cx="296876" cy="177941"/>
          </a:xfrm>
          <a:prstGeom prst="rect">
            <a:avLst/>
          </a:prstGeom>
        </p:spPr>
      </p:pic>
      <p:sp>
        <p:nvSpPr>
          <p:cNvPr id="46" name="Text Box 7">
            <a:extLst>
              <a:ext uri="{FF2B5EF4-FFF2-40B4-BE49-F238E27FC236}">
                <a16:creationId xmlns:a16="http://schemas.microsoft.com/office/drawing/2014/main" id="{7255B2A3-DD18-4FBA-8E28-8871A335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690" y="4887362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endParaRPr lang="en-US" sz="2400" baseline="30000" dirty="0">
              <a:solidFill>
                <a:srgbClr val="FF660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C2F3ABB9-1876-4E25-A6EE-D7CE64E5C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845" y="488736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6A60720C-0197-4BB6-A1A1-1D7E3088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113" y="488736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1957CFD2-4261-4055-9B88-74365D5C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242" y="3895861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AAD9A8ED-38BF-4A0D-8587-5D51C146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777" y="376204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1" name="Rectangle: Rounded Corners 25">
            <a:extLst>
              <a:ext uri="{FF2B5EF4-FFF2-40B4-BE49-F238E27FC236}">
                <a16:creationId xmlns:a16="http://schemas.microsoft.com/office/drawing/2014/main" id="{3FBF7402-19DA-4777-86F6-9493EA8A411F}"/>
              </a:ext>
            </a:extLst>
          </p:cNvPr>
          <p:cNvSpPr/>
          <p:nvPr/>
        </p:nvSpPr>
        <p:spPr>
          <a:xfrm>
            <a:off x="626271" y="3794923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366FBB90-5177-4682-B559-4BFB9D00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759" y="4956666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SHIFT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3" name="Text Box 7">
            <a:extLst>
              <a:ext uri="{FF2B5EF4-FFF2-40B4-BE49-F238E27FC236}">
                <a16:creationId xmlns:a16="http://schemas.microsoft.com/office/drawing/2014/main" id="{966A8841-D3A8-4D63-BFF8-10ED5075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153" y="4887361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BCB218-661F-DD65-A627-8D10A38D73FF}"/>
              </a:ext>
            </a:extLst>
          </p:cNvPr>
          <p:cNvSpPr/>
          <p:nvPr/>
        </p:nvSpPr>
        <p:spPr>
          <a:xfrm>
            <a:off x="2159827" y="5818546"/>
            <a:ext cx="329184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6" grpId="0" animBg="1"/>
      <p:bldP spid="26" grpId="1" animBg="1"/>
      <p:bldP spid="33" grpId="0" animBg="1"/>
      <p:bldP spid="33" grpId="1" animBg="1"/>
      <p:bldP spid="34" grpId="0" animBg="1"/>
      <p:bldP spid="34" grpId="1" animBg="1"/>
      <p:bldP spid="42" grpId="0"/>
      <p:bldP spid="43" grpId="0"/>
      <p:bldP spid="44" grpId="0"/>
      <p:bldP spid="46" grpId="0"/>
      <p:bldP spid="47" grpId="0"/>
      <p:bldP spid="48" grpId="0"/>
      <p:bldP spid="49" grpId="0"/>
      <p:bldP spid="49" grpId="1"/>
      <p:bldP spid="50" grpId="0"/>
      <p:bldP spid="50" grpId="1"/>
      <p:bldP spid="50" grpId="2"/>
      <p:bldP spid="50" grpId="3"/>
      <p:bldP spid="51" grpId="0" animBg="1"/>
      <p:bldP spid="51" grpId="1" animBg="1"/>
      <p:bldP spid="52" grpId="0"/>
      <p:bldP spid="53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384371" cy="929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A62B1ABE-44F4-44E6-A256-83ADC47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88" y="4412334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(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13BE329A-B0EE-4CFE-A48F-ACA7073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633" y="4402576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168721A7-1F41-49BE-B62D-C7F6A86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013" y="4422092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aseline="30000" dirty="0">
                <a:solidFill>
                  <a:srgbClr val="FF6600"/>
                </a:solidFill>
              </a:rPr>
              <a:t>2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F529B641-A927-4040-98E1-8205397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165" y="441620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6A1BED96-5015-44FA-B7FA-CC13EA2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870" y="4422092"/>
            <a:ext cx="296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9D7C3092-ACE8-45B5-887A-74A5F8AC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730" y="4414695"/>
            <a:ext cx="6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cos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28E46423-7008-41B5-A534-6CE18DB0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01" y="441469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79426CF6-E190-47A8-A507-1B57E51F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0545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F524FD1C-5E84-469A-A1FF-FF5C5DF1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612" y="490545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0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029FB625-5670-4B20-80DE-DDC36154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09" y="490545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9927EA-085C-4D48-A402-295A93E8FF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9287" y="5047311"/>
            <a:ext cx="296876" cy="177941"/>
          </a:xfrm>
          <a:prstGeom prst="rect">
            <a:avLst/>
          </a:prstGeom>
        </p:spPr>
      </p:pic>
      <p:sp>
        <p:nvSpPr>
          <p:cNvPr id="46" name="Text Box 7">
            <a:extLst>
              <a:ext uri="{FF2B5EF4-FFF2-40B4-BE49-F238E27FC236}">
                <a16:creationId xmlns:a16="http://schemas.microsoft.com/office/drawing/2014/main" id="{7255B2A3-DD18-4FBA-8E28-8871A335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248" y="4854223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endParaRPr lang="en-US" sz="2400" baseline="30000" dirty="0">
              <a:solidFill>
                <a:srgbClr val="FF660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C2F3ABB9-1876-4E25-A6EE-D7CE64E5C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403" y="485422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6A60720C-0197-4BB6-A1A1-1D7E3088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671" y="48542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366FBB90-5177-4682-B559-4BFB9D00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793" y="4936960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SHIFT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F52492-8645-4CF4-8D90-52544738A2E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01040" cy="4206240"/>
          </a:xfrm>
          <a:prstGeom prst="rect">
            <a:avLst/>
          </a:prstGeom>
        </p:spPr>
      </p:pic>
      <p:sp>
        <p:nvSpPr>
          <p:cNvPr id="53" name="Text Box 7">
            <a:extLst>
              <a:ext uri="{FF2B5EF4-FFF2-40B4-BE49-F238E27FC236}">
                <a16:creationId xmlns:a16="http://schemas.microsoft.com/office/drawing/2014/main" id="{350B4888-4388-4A2A-A86F-0BB545E38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711" y="4854222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2A03B80-B518-433E-9A80-A562B9EDAB06}"/>
                  </a:ext>
                </a:extLst>
              </p:cNvPr>
              <p:cNvSpPr txBox="1"/>
              <p:nvPr/>
            </p:nvSpPr>
            <p:spPr>
              <a:xfrm>
                <a:off x="3652116" y="5283183"/>
                <a:ext cx="2692404" cy="929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2A03B80-B518-433E-9A80-A562B9EDA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116" y="5283183"/>
                <a:ext cx="2692404" cy="929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D6ACBD3-C184-47A7-B894-DE872D3C5065}"/>
                  </a:ext>
                </a:extLst>
              </p:cNvPr>
              <p:cNvSpPr/>
              <p:nvPr/>
            </p:nvSpPr>
            <p:spPr>
              <a:xfrm>
                <a:off x="6245088" y="5391360"/>
                <a:ext cx="93057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D6ACBD3-C184-47A7-B894-DE872D3C50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088" y="5391360"/>
                <a:ext cx="930576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62978C31-B873-44AB-BAFB-7DF01163F6BB}"/>
              </a:ext>
            </a:extLst>
          </p:cNvPr>
          <p:cNvSpPr/>
          <p:nvPr/>
        </p:nvSpPr>
        <p:spPr>
          <a:xfrm>
            <a:off x="2596173" y="6243073"/>
            <a:ext cx="5495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Make sure your GDC setting is in RAD for angles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72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5616" y="2016039"/>
            <a:ext cx="6465344" cy="1428651"/>
            <a:chOff x="1014" y="565"/>
            <a:chExt cx="3055" cy="631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014" y="565"/>
              <a:ext cx="305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93" y="606"/>
              <a:ext cx="2694" cy="590"/>
              <a:chOff x="912" y="527"/>
              <a:chExt cx="2694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2665" y="527"/>
                <a:ext cx="941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912" y="679"/>
                <a:ext cx="2082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 </a:t>
                </a:r>
                <a:r>
                  <a:rPr lang="en-GB" dirty="0">
                    <a:latin typeface="+mn-lt"/>
                  </a:rPr>
                  <a:t>the definite integral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820750" y="2235474"/>
                <a:ext cx="1461810" cy="972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750" y="2235474"/>
                <a:ext cx="1461810" cy="972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9193974" y="61164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8" y="1104993"/>
            <a:ext cx="6708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definite integral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CCECB6D-9E97-4348-BDF6-52602828E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3881788"/>
            <a:ext cx="845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this question</a:t>
            </a:r>
          </a:p>
        </p:txBody>
      </p:sp>
    </p:spTree>
    <p:extLst>
      <p:ext uri="{BB962C8B-B14F-4D97-AF65-F5344CB8AC3E}">
        <p14:creationId xmlns:p14="http://schemas.microsoft.com/office/powerpoint/2010/main" val="13712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AC25E-195A-4454-BAAC-9ED91466DD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7" cy="420624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EA6589A-1F3D-856A-2EA9-9556F43D3E8E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B7363-5198-4A4F-AC4C-1AA6D14449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104D3999-90FE-FEB6-58B5-1D1076B9E747}"/>
              </a:ext>
            </a:extLst>
          </p:cNvPr>
          <p:cNvSpPr/>
          <p:nvPr/>
        </p:nvSpPr>
        <p:spPr>
          <a:xfrm>
            <a:off x="1604924" y="3492165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2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C7F0D-0BE2-4F13-A6A7-DD0DAAEC1B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08A1B-25A0-4E2B-940D-BFCEEB06A2D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006529C9-B93B-2BA5-414B-1E8FCD07B161}"/>
              </a:ext>
            </a:extLst>
          </p:cNvPr>
          <p:cNvSpPr/>
          <p:nvPr/>
        </p:nvSpPr>
        <p:spPr>
          <a:xfrm>
            <a:off x="2215604" y="3490957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409278-DE42-20DD-3276-E6E8CCC7A5D8}"/>
              </a:ext>
            </a:extLst>
          </p:cNvPr>
          <p:cNvSpPr/>
          <p:nvPr/>
        </p:nvSpPr>
        <p:spPr>
          <a:xfrm>
            <a:off x="662565" y="3484737"/>
            <a:ext cx="219456" cy="216024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211E07F4-4764-8A4C-E76D-024D48EF6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777" y="376204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4" grpId="0" animBg="1"/>
      <p:bldP spid="4" grpId="1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9FEB9-C53E-4A16-BDE1-611AA8BFEA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3"/>
            <a:ext cx="2199730" cy="4206240"/>
          </a:xfrm>
          <a:prstGeom prst="rect">
            <a:avLst/>
          </a:prstGeom>
        </p:spPr>
      </p:pic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648313" y="5203837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35593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8" name="Rectangle: Rounded Corners 25">
            <a:extLst>
              <a:ext uri="{FF2B5EF4-FFF2-40B4-BE49-F238E27FC236}">
                <a16:creationId xmlns:a16="http://schemas.microsoft.com/office/drawing/2014/main" id="{CC7F4E88-4907-4F33-9EB3-C6F166205F50}"/>
              </a:ext>
            </a:extLst>
          </p:cNvPr>
          <p:cNvSpPr/>
          <p:nvPr/>
        </p:nvSpPr>
        <p:spPr>
          <a:xfrm flipV="1">
            <a:off x="632623" y="4581258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E159B6EC-79A5-411E-9C75-D48DBC8E4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46" y="3906931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6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5" grpId="1" animBg="1"/>
      <p:bldP spid="26" grpId="0" animBg="1"/>
      <p:bldP spid="33" grpId="0" animBg="1"/>
      <p:bldP spid="33" grpId="1" animBg="1"/>
      <p:bldP spid="41" grpId="0"/>
      <p:bldP spid="42" grpId="0"/>
      <p:bldP spid="43" grpId="0"/>
      <p:bldP spid="44" grpId="0"/>
      <p:bldP spid="48" grpId="0" animBg="1"/>
      <p:bldP spid="48" grpId="1" animBg="1"/>
      <p:bldP spid="50" grpId="0"/>
      <p:bldP spid="5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DC3227-2A9F-4B44-B5DD-881724ACC4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000828" y="5205411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7C5B580C-496E-4005-88C5-8A445AEEB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87" y="375550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3651B397-681A-4C20-AF82-FED6DC16E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617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39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6" grpId="0"/>
      <p:bldP spid="37" grpId="0"/>
      <p:bldP spid="46" grpId="0"/>
      <p:bldP spid="47" grpId="0"/>
      <p:bldP spid="49" grpId="0"/>
      <p:bldP spid="49" grpId="1"/>
      <p:bldP spid="49" grpId="2"/>
      <p:bldP spid="49" grpId="3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DBAEFBA6-E89E-428D-9F33-06E79E482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648" y="4961145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F7B5E5-A260-4BF6-A8D0-B4CA86F4B60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p:sp>
        <p:nvSpPr>
          <p:cNvPr id="49" name="Text Box 7">
            <a:extLst>
              <a:ext uri="{FF2B5EF4-FFF2-40B4-BE49-F238E27FC236}">
                <a16:creationId xmlns:a16="http://schemas.microsoft.com/office/drawing/2014/main" id="{7D70D733-15C2-4A55-8680-B56F4A88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617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57484E-9AD9-B945-A866-203574EC6BEC}"/>
              </a:ext>
            </a:extLst>
          </p:cNvPr>
          <p:cNvSpPr/>
          <p:nvPr/>
        </p:nvSpPr>
        <p:spPr>
          <a:xfrm>
            <a:off x="2123954" y="5829568"/>
            <a:ext cx="338976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97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DBAEFBA6-E89E-428D-9F33-06E79E482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648" y="4961145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FC1E042A-B9FA-4F4B-B1C4-FC01E7F78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294" y="495233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0B1C75-7093-46CE-B2FA-6E8C9F907DA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D0EC40-79B0-4FFE-8BF8-4BCF04CE7087}"/>
                  </a:ext>
                </a:extLst>
              </p:cNvPr>
              <p:cNvSpPr txBox="1"/>
              <p:nvPr/>
            </p:nvSpPr>
            <p:spPr>
              <a:xfrm>
                <a:off x="3823529" y="5475300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D0EC40-79B0-4FFE-8BF8-4BCF04CE7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529" y="5475300"/>
                <a:ext cx="1251112" cy="8333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A5ED66-7DCC-49BD-91F6-49CDBA59BAE1}"/>
                  </a:ext>
                </a:extLst>
              </p:cNvPr>
              <p:cNvSpPr/>
              <p:nvPr/>
            </p:nvSpPr>
            <p:spPr>
              <a:xfrm>
                <a:off x="5116651" y="5617345"/>
                <a:ext cx="13185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=0.402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A5ED66-7DCC-49BD-91F6-49CDBA59B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51" y="5617345"/>
                <a:ext cx="131850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7">
            <a:extLst>
              <a:ext uri="{FF2B5EF4-FFF2-40B4-BE49-F238E27FC236}">
                <a16:creationId xmlns:a16="http://schemas.microsoft.com/office/drawing/2014/main" id="{9DC4BB6C-CA9F-46C4-B29F-2100329CA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848" y="5661152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3sf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2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3370</TotalTime>
  <Words>492</Words>
  <Application>Microsoft Office PowerPoint</Application>
  <PresentationFormat>On-screen Show (4:3)</PresentationFormat>
  <Paragraphs>271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Definite integral using technology</vt:lpstr>
      <vt:lpstr>Definite integrals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66</cp:revision>
  <dcterms:created xsi:type="dcterms:W3CDTF">2013-01-22T04:39:08Z</dcterms:created>
  <dcterms:modified xsi:type="dcterms:W3CDTF">2023-08-04T14:05:51Z</dcterms:modified>
</cp:coreProperties>
</file>