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8" r:id="rId4"/>
    <p:sldId id="263" r:id="rId5"/>
    <p:sldId id="264" r:id="rId6"/>
    <p:sldId id="265" r:id="rId7"/>
    <p:sldId id="266" r:id="rId8"/>
    <p:sldId id="315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84733C6-4450-4F6C-9BDC-49C272962870}"/>
              </a:ext>
            </a:extLst>
          </p:cNvPr>
          <p:cNvSpPr/>
          <p:nvPr userDrawn="1"/>
        </p:nvSpPr>
        <p:spPr>
          <a:xfrm>
            <a:off x="603504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7492317-D903-4172-876A-B821CE04EDE9}"/>
              </a:ext>
            </a:extLst>
          </p:cNvPr>
          <p:cNvSpPr/>
          <p:nvPr userDrawn="1"/>
        </p:nvSpPr>
        <p:spPr>
          <a:xfrm>
            <a:off x="603504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4D7F1-C915-48F1-B568-CF9B819DAC5C}"/>
              </a:ext>
            </a:extLst>
          </p:cNvPr>
          <p:cNvSpPr/>
          <p:nvPr userDrawn="1"/>
        </p:nvSpPr>
        <p:spPr>
          <a:xfrm>
            <a:off x="603504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03504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GB" dirty="0"/>
              <a:t>Solving trigonometric equations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solve trigonometric equations both graphically </a:t>
            </a:r>
            <a:r>
              <a:rPr lang="en-US"/>
              <a:t>and analytically.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0385A5E-CFCA-4C78-A9B0-CB9373E77A7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781463C-5F86-4475-BEEC-501568A64626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Trigonometric equations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69" y="995085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trigonometric equation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an equation that contains a trigonometric expression with a variable, such us 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069" y="2034536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values that satisfy the equation are its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solutions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069" y="2756695"/>
            <a:ext cx="8322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trigonometric expressions are true for every value of the variable for which the expressions are defined they are called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trigonometric identities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068" y="4191940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are trigonometric equations that have no solution.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067" y="4888521"/>
            <a:ext cx="83221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Because of the periodic nature of trigonometric ratios most of the trigonometric equations have infinite solutions we have to restrict the solutions to a given interval.</a:t>
            </a:r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E67F0791-0F07-40C9-A889-DD82B8F534E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8A1829D6-ED13-4EDE-B7BA-152756035058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951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trigonometric equations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887507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Suppose we want to solve an equation such 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04560" y="1330831"/>
                <a:ext cx="137184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560" y="1330831"/>
                <a:ext cx="1371844" cy="613886"/>
              </a:xfrm>
              <a:prstGeom prst="rect">
                <a:avLst/>
              </a:prstGeom>
              <a:blipFill rotWithShape="0">
                <a:blip r:embed="rId2"/>
                <a:stretch>
                  <a:fillRect l="-66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410" y="2349060"/>
                <a:ext cx="8233813" cy="1166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But we also know that sin 150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o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sin -210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o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sin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sin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  <m: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sin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f>
                          <m:fPr>
                            <m:ctrlP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7</m:t>
                            </m:r>
                            <m:r>
                              <a:rPr kumimoji="0" lang="en-GB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𝜋</m:t>
                            </m:r>
                          </m:num>
                          <m:den>
                            <m:r>
                              <a:rPr kumimoji="0" lang="en-US" sz="24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0" y="2349060"/>
                <a:ext cx="8233813" cy="1166601"/>
              </a:xfrm>
              <a:prstGeom prst="rect">
                <a:avLst/>
              </a:prstGeom>
              <a:blipFill rotWithShape="0">
                <a:blip r:embed="rId3"/>
                <a:stretch>
                  <a:fillRect l="-1110" r="-1554" b="-3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411" y="1836734"/>
                <a:ext cx="3771982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We know that sin 30</a:t>
                </a:r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o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1" y="1836734"/>
                <a:ext cx="3771982" cy="613886"/>
              </a:xfrm>
              <a:prstGeom prst="rect">
                <a:avLst/>
              </a:prstGeom>
              <a:blipFill rotWithShape="0">
                <a:blip r:embed="rId4"/>
                <a:stretch>
                  <a:fillRect l="-2423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288717" y="1893144"/>
            <a:ext cx="4348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we could say that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63071" y="3419322"/>
                <a:ext cx="8298578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So what is the value of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in the equation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?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71" y="3419322"/>
                <a:ext cx="8298578" cy="613886"/>
              </a:xfrm>
              <a:prstGeom prst="rect">
                <a:avLst/>
              </a:prstGeom>
              <a:blipFill rotWithShape="0">
                <a:blip r:embed="rId5"/>
                <a:stretch>
                  <a:fillRect l="-1176"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51218" y="3964673"/>
            <a:ext cx="8322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 are infinite number of values we could substitute for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so we need more information about the values of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are looking for.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3411" y="5114082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solve trigonometric equations we need to know two things: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55802" y="5784211"/>
            <a:ext cx="6917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measured in degrees or radians?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55802" y="6187044"/>
            <a:ext cx="6917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domain?</a:t>
            </a:r>
          </a:p>
        </p:txBody>
      </p:sp>
      <p:sp>
        <p:nvSpPr>
          <p:cNvPr id="13" name="Rectangle 12">
            <a:hlinkClick r:id="rId6"/>
            <a:extLst>
              <a:ext uri="{FF2B5EF4-FFF2-40B4-BE49-F238E27FC236}">
                <a16:creationId xmlns:a16="http://schemas.microsoft.com/office/drawing/2014/main" id="{9CAB7395-8911-4C9D-9B2C-D35E5F15BBD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6"/>
            <a:extLst>
              <a:ext uri="{FF2B5EF4-FFF2-40B4-BE49-F238E27FC236}">
                <a16:creationId xmlns:a16="http://schemas.microsoft.com/office/drawing/2014/main" id="{D66347CD-854D-4093-B646-3B98FD6D4709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58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18" grpId="0"/>
      <p:bldP spid="19" grpId="0"/>
      <p:bldP spid="4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7030" y="3611555"/>
            <a:ext cx="9221030" cy="3049910"/>
            <a:chOff x="-77030" y="3611555"/>
            <a:chExt cx="9221030" cy="3049910"/>
          </a:xfrm>
        </p:grpSpPr>
        <p:grpSp>
          <p:nvGrpSpPr>
            <p:cNvPr id="2" name="Group 1"/>
            <p:cNvGrpSpPr/>
            <p:nvPr/>
          </p:nvGrpSpPr>
          <p:grpSpPr>
            <a:xfrm>
              <a:off x="-53497" y="3611555"/>
              <a:ext cx="9197497" cy="3049910"/>
              <a:chOff x="-53497" y="3611555"/>
              <a:chExt cx="9197497" cy="304991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336177" y="3870492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161902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>
              <a:xfrm>
                <a:off x="-53497" y="3611555"/>
                <a:ext cx="9197497" cy="3049910"/>
                <a:chOff x="-318502" y="3678790"/>
                <a:chExt cx="9197497" cy="3049910"/>
              </a:xfrm>
            </p:grpSpPr>
            <p:cxnSp>
              <p:nvCxnSpPr>
                <p:cNvPr id="43" name="Straight Connector 42"/>
                <p:cNvCxnSpPr/>
                <p:nvPr/>
              </p:nvCxnSpPr>
              <p:spPr>
                <a:xfrm>
                  <a:off x="-145149" y="465291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393214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622174" y="3932079"/>
                  <a:ext cx="0" cy="27432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-149686" y="593307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-318502" y="5292996"/>
                  <a:ext cx="91440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-149686" y="497295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>
                  <a:off x="-145149" y="401283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-154516" y="657315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-145149" y="433287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-154223" y="625311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-149686" y="5613036"/>
                  <a:ext cx="886968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7202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425218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457222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329206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489226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521230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553234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585238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617242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649246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6812503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713232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>
                  <a:off x="745236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777240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09244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8412480" y="3912870"/>
                  <a:ext cx="0" cy="274320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Rectangle 66"/>
                <p:cNvSpPr/>
                <p:nvPr/>
              </p:nvSpPr>
              <p:spPr>
                <a:xfrm>
                  <a:off x="8591737" y="5257461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x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3649356" y="3678790"/>
                  <a:ext cx="2872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0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y</a:t>
                  </a:r>
                  <a:endPara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3319108" y="3854226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3284871" y="4489149"/>
                  <a:ext cx="40908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0.5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3405949" y="5219396"/>
                  <a:ext cx="27443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0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3233557" y="5793735"/>
                  <a:ext cx="46839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-0.5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3330539" y="6420923"/>
                  <a:ext cx="3337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-1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5292410" y="5238792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180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o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6255651" y="5257460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270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o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7267372" y="5234774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360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o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4383685" y="5257460"/>
                  <a:ext cx="42351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90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o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8151958" y="5284071"/>
                  <a:ext cx="513282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540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o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117" name="Straight Connector 116"/>
              <p:cNvCxnSpPr/>
              <p:nvPr/>
            </p:nvCxnSpPr>
            <p:spPr>
              <a:xfrm>
                <a:off x="65890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97894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29898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193906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225910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2579145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>
                <a:off x="2898704" y="3822833"/>
                <a:ext cx="0" cy="27432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6" name="Rectangle 125"/>
            <p:cNvSpPr/>
            <p:nvPr/>
          </p:nvSpPr>
          <p:spPr>
            <a:xfrm>
              <a:off x="1729116" y="5242092"/>
              <a:ext cx="57259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-180</a:t>
              </a:r>
              <a:r>
                <a: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</a:t>
              </a:r>
              <a:endParaRPr kumimoji="0" lang="en-GB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743070" y="5232414"/>
              <a:ext cx="57259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-270</a:t>
              </a:r>
              <a:r>
                <a: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</a:t>
              </a:r>
              <a:endParaRPr kumimoji="0" lang="en-GB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-77030" y="5262224"/>
              <a:ext cx="57259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-360</a:t>
              </a:r>
              <a:r>
                <a: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</a:t>
              </a:r>
              <a:endParaRPr kumimoji="0" lang="en-GB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45140" y="5221003"/>
              <a:ext cx="48282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-90</a:t>
              </a:r>
              <a:r>
                <a:rPr kumimoji="0" lang="en-GB" sz="1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</a:t>
              </a:r>
              <a:endParaRPr kumimoji="0" lang="en-GB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cxnSp>
        <p:nvCxnSpPr>
          <p:cNvPr id="130" name="Straight Connector 129"/>
          <p:cNvCxnSpPr/>
          <p:nvPr/>
        </p:nvCxnSpPr>
        <p:spPr>
          <a:xfrm>
            <a:off x="145644" y="4583573"/>
            <a:ext cx="8869680" cy="0"/>
          </a:xfrm>
          <a:prstGeom prst="line">
            <a:avLst/>
          </a:prstGeom>
          <a:ln w="222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Freeform 106"/>
          <p:cNvSpPr/>
          <p:nvPr/>
        </p:nvSpPr>
        <p:spPr>
          <a:xfrm>
            <a:off x="39389" y="3957373"/>
            <a:ext cx="3842724" cy="2558142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42724" h="2558142">
                <a:moveTo>
                  <a:pt x="0" y="1279046"/>
                </a:moveTo>
                <a:cubicBezTo>
                  <a:pt x="70123" y="1153760"/>
                  <a:pt x="217848" y="822781"/>
                  <a:pt x="325369" y="639527"/>
                </a:cubicBezTo>
                <a:cubicBezTo>
                  <a:pt x="432890" y="456273"/>
                  <a:pt x="538543" y="286108"/>
                  <a:pt x="645129" y="179522"/>
                </a:cubicBezTo>
                <a:cubicBezTo>
                  <a:pt x="751715" y="72936"/>
                  <a:pt x="858302" y="-927"/>
                  <a:pt x="964888" y="8"/>
                </a:cubicBezTo>
                <a:cubicBezTo>
                  <a:pt x="1071474" y="943"/>
                  <a:pt x="1178062" y="79481"/>
                  <a:pt x="1284648" y="185132"/>
                </a:cubicBezTo>
                <a:cubicBezTo>
                  <a:pt x="1391234" y="290783"/>
                  <a:pt x="1497821" y="451598"/>
                  <a:pt x="1604407" y="633917"/>
                </a:cubicBezTo>
                <a:cubicBezTo>
                  <a:pt x="1710993" y="816236"/>
                  <a:pt x="1924167" y="1279046"/>
                  <a:pt x="1924167" y="1279046"/>
                </a:cubicBezTo>
                <a:cubicBezTo>
                  <a:pt x="2030754" y="1493154"/>
                  <a:pt x="2138276" y="1741856"/>
                  <a:pt x="2243927" y="1918565"/>
                </a:cubicBezTo>
                <a:cubicBezTo>
                  <a:pt x="2349578" y="2095274"/>
                  <a:pt x="2451490" y="2232715"/>
                  <a:pt x="2558076" y="2339301"/>
                </a:cubicBezTo>
                <a:cubicBezTo>
                  <a:pt x="2664662" y="2445887"/>
                  <a:pt x="2775925" y="2555279"/>
                  <a:pt x="2883446" y="2558084"/>
                </a:cubicBezTo>
                <a:cubicBezTo>
                  <a:pt x="2990967" y="2560889"/>
                  <a:pt x="3096619" y="2462716"/>
                  <a:pt x="3203205" y="2356130"/>
                </a:cubicBezTo>
                <a:cubicBezTo>
                  <a:pt x="3309791" y="2249544"/>
                  <a:pt x="3416379" y="2097144"/>
                  <a:pt x="3522965" y="1918565"/>
                </a:cubicBezTo>
                <a:cubicBezTo>
                  <a:pt x="3629551" y="1739986"/>
                  <a:pt x="3736138" y="1497828"/>
                  <a:pt x="3842724" y="1284655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071" y="215153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trigonometric equations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760895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Now suppose we want to solve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46289" y="669015"/>
                <a:ext cx="137184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289" y="669015"/>
                <a:ext cx="1371844" cy="613886"/>
              </a:xfrm>
              <a:prstGeom prst="rect">
                <a:avLst/>
              </a:prstGeom>
              <a:blipFill rotWithShape="0">
                <a:blip r:embed="rId2"/>
                <a:stretch>
                  <a:fillRect l="-711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36177" y="1660387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use the sine graph we find more solutions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70697" y="3080575"/>
            <a:ext cx="296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-360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80" name="Freeform 79"/>
          <p:cNvSpPr/>
          <p:nvPr/>
        </p:nvSpPr>
        <p:spPr>
          <a:xfrm>
            <a:off x="7722311" y="3938427"/>
            <a:ext cx="1283277" cy="1272919"/>
          </a:xfrm>
          <a:custGeom>
            <a:avLst/>
            <a:gdLst>
              <a:gd name="connsiteX0" fmla="*/ 0 w 1927513"/>
              <a:gd name="connsiteY0" fmla="*/ 1272919 h 1278114"/>
              <a:gd name="connsiteX1" fmla="*/ 322118 w 1927513"/>
              <a:gd name="connsiteY1" fmla="*/ 639073 h 1278114"/>
              <a:gd name="connsiteX2" fmla="*/ 639041 w 1927513"/>
              <a:gd name="connsiteY2" fmla="*/ 171482 h 1278114"/>
              <a:gd name="connsiteX3" fmla="*/ 955963 w 1927513"/>
              <a:gd name="connsiteY3" fmla="*/ 32 h 1278114"/>
              <a:gd name="connsiteX4" fmla="*/ 1283277 w 1927513"/>
              <a:gd name="connsiteY4" fmla="*/ 181873 h 1278114"/>
              <a:gd name="connsiteX5" fmla="*/ 1600200 w 1927513"/>
              <a:gd name="connsiteY5" fmla="*/ 644269 h 1278114"/>
              <a:gd name="connsiteX6" fmla="*/ 1927513 w 1927513"/>
              <a:gd name="connsiteY6" fmla="*/ 1278114 h 1278114"/>
              <a:gd name="connsiteX0" fmla="*/ 0 w 1600200"/>
              <a:gd name="connsiteY0" fmla="*/ 1272919 h 1272919"/>
              <a:gd name="connsiteX1" fmla="*/ 322118 w 1600200"/>
              <a:gd name="connsiteY1" fmla="*/ 639073 h 1272919"/>
              <a:gd name="connsiteX2" fmla="*/ 639041 w 1600200"/>
              <a:gd name="connsiteY2" fmla="*/ 171482 h 1272919"/>
              <a:gd name="connsiteX3" fmla="*/ 955963 w 1600200"/>
              <a:gd name="connsiteY3" fmla="*/ 32 h 1272919"/>
              <a:gd name="connsiteX4" fmla="*/ 1283277 w 1600200"/>
              <a:gd name="connsiteY4" fmla="*/ 181873 h 1272919"/>
              <a:gd name="connsiteX5" fmla="*/ 1600200 w 1600200"/>
              <a:gd name="connsiteY5" fmla="*/ 644269 h 1272919"/>
              <a:gd name="connsiteX0" fmla="*/ 0 w 1283277"/>
              <a:gd name="connsiteY0" fmla="*/ 1272919 h 1272919"/>
              <a:gd name="connsiteX1" fmla="*/ 322118 w 1283277"/>
              <a:gd name="connsiteY1" fmla="*/ 639073 h 1272919"/>
              <a:gd name="connsiteX2" fmla="*/ 639041 w 1283277"/>
              <a:gd name="connsiteY2" fmla="*/ 171482 h 1272919"/>
              <a:gd name="connsiteX3" fmla="*/ 955963 w 1283277"/>
              <a:gd name="connsiteY3" fmla="*/ 32 h 1272919"/>
              <a:gd name="connsiteX4" fmla="*/ 1283277 w 1283277"/>
              <a:gd name="connsiteY4" fmla="*/ 181873 h 1272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3277" h="1272919">
                <a:moveTo>
                  <a:pt x="0" y="1272919"/>
                </a:moveTo>
                <a:cubicBezTo>
                  <a:pt x="107805" y="1047782"/>
                  <a:pt x="215611" y="822646"/>
                  <a:pt x="322118" y="639073"/>
                </a:cubicBezTo>
                <a:cubicBezTo>
                  <a:pt x="428625" y="455500"/>
                  <a:pt x="533400" y="277989"/>
                  <a:pt x="639041" y="171482"/>
                </a:cubicBezTo>
                <a:cubicBezTo>
                  <a:pt x="744682" y="64975"/>
                  <a:pt x="848590" y="-1700"/>
                  <a:pt x="955963" y="32"/>
                </a:cubicBezTo>
                <a:cubicBezTo>
                  <a:pt x="1063336" y="1764"/>
                  <a:pt x="1175904" y="74500"/>
                  <a:pt x="1283277" y="181873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1" name="Freeform 80"/>
          <p:cNvSpPr/>
          <p:nvPr/>
        </p:nvSpPr>
        <p:spPr>
          <a:xfrm>
            <a:off x="3894470" y="3938166"/>
            <a:ext cx="3842724" cy="2558142"/>
          </a:xfrm>
          <a:custGeom>
            <a:avLst/>
            <a:gdLst>
              <a:gd name="connsiteX0" fmla="*/ 0 w 4257851"/>
              <a:gd name="connsiteY0" fmla="*/ 1391239 h 2558139"/>
              <a:gd name="connsiteX1" fmla="*/ 95367 w 4257851"/>
              <a:gd name="connsiteY1" fmla="*/ 1279043 h 2558139"/>
              <a:gd name="connsiteX2" fmla="*/ 420736 w 4257851"/>
              <a:gd name="connsiteY2" fmla="*/ 639524 h 2558139"/>
              <a:gd name="connsiteX3" fmla="*/ 600251 w 4257851"/>
              <a:gd name="connsiteY3" fmla="*/ 398302 h 2558139"/>
              <a:gd name="connsiteX4" fmla="*/ 740496 w 4257851"/>
              <a:gd name="connsiteY4" fmla="*/ 179519 h 2558139"/>
              <a:gd name="connsiteX5" fmla="*/ 1060255 w 4257851"/>
              <a:gd name="connsiteY5" fmla="*/ 5 h 2558139"/>
              <a:gd name="connsiteX6" fmla="*/ 1380015 w 4257851"/>
              <a:gd name="connsiteY6" fmla="*/ 185129 h 2558139"/>
              <a:gd name="connsiteX7" fmla="*/ 1699774 w 4257851"/>
              <a:gd name="connsiteY7" fmla="*/ 633914 h 2558139"/>
              <a:gd name="connsiteX8" fmla="*/ 2019534 w 4257851"/>
              <a:gd name="connsiteY8" fmla="*/ 1279043 h 2558139"/>
              <a:gd name="connsiteX9" fmla="*/ 2339294 w 4257851"/>
              <a:gd name="connsiteY9" fmla="*/ 1918562 h 2558139"/>
              <a:gd name="connsiteX10" fmla="*/ 2653443 w 4257851"/>
              <a:gd name="connsiteY10" fmla="*/ 2339298 h 2558139"/>
              <a:gd name="connsiteX11" fmla="*/ 2978813 w 4257851"/>
              <a:gd name="connsiteY11" fmla="*/ 2558081 h 2558139"/>
              <a:gd name="connsiteX12" fmla="*/ 3298572 w 4257851"/>
              <a:gd name="connsiteY12" fmla="*/ 2356127 h 2558139"/>
              <a:gd name="connsiteX13" fmla="*/ 3618332 w 4257851"/>
              <a:gd name="connsiteY13" fmla="*/ 1918562 h 2558139"/>
              <a:gd name="connsiteX14" fmla="*/ 3938091 w 4257851"/>
              <a:gd name="connsiteY14" fmla="*/ 1284652 h 2558139"/>
              <a:gd name="connsiteX15" fmla="*/ 4257851 w 4257851"/>
              <a:gd name="connsiteY15" fmla="*/ 639524 h 2558139"/>
              <a:gd name="connsiteX0" fmla="*/ 0 w 4257851"/>
              <a:gd name="connsiteY0" fmla="*/ 1391242 h 2558142"/>
              <a:gd name="connsiteX1" fmla="*/ 95367 w 4257851"/>
              <a:gd name="connsiteY1" fmla="*/ 1279046 h 2558142"/>
              <a:gd name="connsiteX2" fmla="*/ 420736 w 4257851"/>
              <a:gd name="connsiteY2" fmla="*/ 639527 h 2558142"/>
              <a:gd name="connsiteX3" fmla="*/ 740496 w 4257851"/>
              <a:gd name="connsiteY3" fmla="*/ 179522 h 2558142"/>
              <a:gd name="connsiteX4" fmla="*/ 1060255 w 4257851"/>
              <a:gd name="connsiteY4" fmla="*/ 8 h 2558142"/>
              <a:gd name="connsiteX5" fmla="*/ 1380015 w 4257851"/>
              <a:gd name="connsiteY5" fmla="*/ 185132 h 2558142"/>
              <a:gd name="connsiteX6" fmla="*/ 1699774 w 4257851"/>
              <a:gd name="connsiteY6" fmla="*/ 633917 h 2558142"/>
              <a:gd name="connsiteX7" fmla="*/ 2019534 w 4257851"/>
              <a:gd name="connsiteY7" fmla="*/ 1279046 h 2558142"/>
              <a:gd name="connsiteX8" fmla="*/ 2339294 w 4257851"/>
              <a:gd name="connsiteY8" fmla="*/ 1918565 h 2558142"/>
              <a:gd name="connsiteX9" fmla="*/ 2653443 w 4257851"/>
              <a:gd name="connsiteY9" fmla="*/ 2339301 h 2558142"/>
              <a:gd name="connsiteX10" fmla="*/ 2978813 w 4257851"/>
              <a:gd name="connsiteY10" fmla="*/ 2558084 h 2558142"/>
              <a:gd name="connsiteX11" fmla="*/ 3298572 w 4257851"/>
              <a:gd name="connsiteY11" fmla="*/ 2356130 h 2558142"/>
              <a:gd name="connsiteX12" fmla="*/ 3618332 w 4257851"/>
              <a:gd name="connsiteY12" fmla="*/ 1918565 h 2558142"/>
              <a:gd name="connsiteX13" fmla="*/ 3938091 w 4257851"/>
              <a:gd name="connsiteY13" fmla="*/ 1284655 h 2558142"/>
              <a:gd name="connsiteX14" fmla="*/ 4257851 w 4257851"/>
              <a:gd name="connsiteY14" fmla="*/ 639527 h 2558142"/>
              <a:gd name="connsiteX0" fmla="*/ 0 w 3938091"/>
              <a:gd name="connsiteY0" fmla="*/ 1391242 h 2558142"/>
              <a:gd name="connsiteX1" fmla="*/ 95367 w 3938091"/>
              <a:gd name="connsiteY1" fmla="*/ 1279046 h 2558142"/>
              <a:gd name="connsiteX2" fmla="*/ 420736 w 3938091"/>
              <a:gd name="connsiteY2" fmla="*/ 639527 h 2558142"/>
              <a:gd name="connsiteX3" fmla="*/ 740496 w 3938091"/>
              <a:gd name="connsiteY3" fmla="*/ 179522 h 2558142"/>
              <a:gd name="connsiteX4" fmla="*/ 1060255 w 3938091"/>
              <a:gd name="connsiteY4" fmla="*/ 8 h 2558142"/>
              <a:gd name="connsiteX5" fmla="*/ 1380015 w 3938091"/>
              <a:gd name="connsiteY5" fmla="*/ 185132 h 2558142"/>
              <a:gd name="connsiteX6" fmla="*/ 1699774 w 3938091"/>
              <a:gd name="connsiteY6" fmla="*/ 633917 h 2558142"/>
              <a:gd name="connsiteX7" fmla="*/ 2019534 w 3938091"/>
              <a:gd name="connsiteY7" fmla="*/ 1279046 h 2558142"/>
              <a:gd name="connsiteX8" fmla="*/ 2339294 w 3938091"/>
              <a:gd name="connsiteY8" fmla="*/ 1918565 h 2558142"/>
              <a:gd name="connsiteX9" fmla="*/ 2653443 w 3938091"/>
              <a:gd name="connsiteY9" fmla="*/ 2339301 h 2558142"/>
              <a:gd name="connsiteX10" fmla="*/ 2978813 w 3938091"/>
              <a:gd name="connsiteY10" fmla="*/ 2558084 h 2558142"/>
              <a:gd name="connsiteX11" fmla="*/ 3298572 w 3938091"/>
              <a:gd name="connsiteY11" fmla="*/ 2356130 h 2558142"/>
              <a:gd name="connsiteX12" fmla="*/ 3618332 w 3938091"/>
              <a:gd name="connsiteY12" fmla="*/ 1918565 h 2558142"/>
              <a:gd name="connsiteX13" fmla="*/ 3938091 w 3938091"/>
              <a:gd name="connsiteY13" fmla="*/ 1284655 h 2558142"/>
              <a:gd name="connsiteX0" fmla="*/ 0 w 3842724"/>
              <a:gd name="connsiteY0" fmla="*/ 1279046 h 2558142"/>
              <a:gd name="connsiteX1" fmla="*/ 325369 w 3842724"/>
              <a:gd name="connsiteY1" fmla="*/ 639527 h 2558142"/>
              <a:gd name="connsiteX2" fmla="*/ 645129 w 3842724"/>
              <a:gd name="connsiteY2" fmla="*/ 179522 h 2558142"/>
              <a:gd name="connsiteX3" fmla="*/ 964888 w 3842724"/>
              <a:gd name="connsiteY3" fmla="*/ 8 h 2558142"/>
              <a:gd name="connsiteX4" fmla="*/ 1284648 w 3842724"/>
              <a:gd name="connsiteY4" fmla="*/ 185132 h 2558142"/>
              <a:gd name="connsiteX5" fmla="*/ 1604407 w 3842724"/>
              <a:gd name="connsiteY5" fmla="*/ 633917 h 2558142"/>
              <a:gd name="connsiteX6" fmla="*/ 1924167 w 3842724"/>
              <a:gd name="connsiteY6" fmla="*/ 1279046 h 2558142"/>
              <a:gd name="connsiteX7" fmla="*/ 2243927 w 3842724"/>
              <a:gd name="connsiteY7" fmla="*/ 1918565 h 2558142"/>
              <a:gd name="connsiteX8" fmla="*/ 2558076 w 3842724"/>
              <a:gd name="connsiteY8" fmla="*/ 2339301 h 2558142"/>
              <a:gd name="connsiteX9" fmla="*/ 2883446 w 3842724"/>
              <a:gd name="connsiteY9" fmla="*/ 2558084 h 2558142"/>
              <a:gd name="connsiteX10" fmla="*/ 3203205 w 3842724"/>
              <a:gd name="connsiteY10" fmla="*/ 2356130 h 2558142"/>
              <a:gd name="connsiteX11" fmla="*/ 3522965 w 3842724"/>
              <a:gd name="connsiteY11" fmla="*/ 1918565 h 2558142"/>
              <a:gd name="connsiteX12" fmla="*/ 3842724 w 3842724"/>
              <a:gd name="connsiteY12" fmla="*/ 1284655 h 255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42724" h="2558142">
                <a:moveTo>
                  <a:pt x="0" y="1279046"/>
                </a:moveTo>
                <a:cubicBezTo>
                  <a:pt x="70123" y="1153760"/>
                  <a:pt x="217848" y="822781"/>
                  <a:pt x="325369" y="639527"/>
                </a:cubicBezTo>
                <a:cubicBezTo>
                  <a:pt x="432890" y="456273"/>
                  <a:pt x="538543" y="286108"/>
                  <a:pt x="645129" y="179522"/>
                </a:cubicBezTo>
                <a:cubicBezTo>
                  <a:pt x="751715" y="72936"/>
                  <a:pt x="858302" y="-927"/>
                  <a:pt x="964888" y="8"/>
                </a:cubicBezTo>
                <a:cubicBezTo>
                  <a:pt x="1071474" y="943"/>
                  <a:pt x="1178062" y="79481"/>
                  <a:pt x="1284648" y="185132"/>
                </a:cubicBezTo>
                <a:cubicBezTo>
                  <a:pt x="1391234" y="290783"/>
                  <a:pt x="1497821" y="451598"/>
                  <a:pt x="1604407" y="633917"/>
                </a:cubicBezTo>
                <a:cubicBezTo>
                  <a:pt x="1710993" y="816236"/>
                  <a:pt x="1924167" y="1279046"/>
                  <a:pt x="1924167" y="1279046"/>
                </a:cubicBezTo>
                <a:cubicBezTo>
                  <a:pt x="2030754" y="1493154"/>
                  <a:pt x="2138276" y="1741856"/>
                  <a:pt x="2243927" y="1918565"/>
                </a:cubicBezTo>
                <a:cubicBezTo>
                  <a:pt x="2349578" y="2095274"/>
                  <a:pt x="2451490" y="2232715"/>
                  <a:pt x="2558076" y="2339301"/>
                </a:cubicBezTo>
                <a:cubicBezTo>
                  <a:pt x="2664662" y="2445887"/>
                  <a:pt x="2775925" y="2555279"/>
                  <a:pt x="2883446" y="2558084"/>
                </a:cubicBezTo>
                <a:cubicBezTo>
                  <a:pt x="2990967" y="2560889"/>
                  <a:pt x="3096619" y="2462716"/>
                  <a:pt x="3203205" y="2356130"/>
                </a:cubicBezTo>
                <a:cubicBezTo>
                  <a:pt x="3309791" y="2249544"/>
                  <a:pt x="3416379" y="2097144"/>
                  <a:pt x="3522965" y="1918565"/>
                </a:cubicBezTo>
                <a:cubicBezTo>
                  <a:pt x="3629551" y="1739986"/>
                  <a:pt x="3736138" y="1497828"/>
                  <a:pt x="3842724" y="1284655"/>
                </a:cubicBez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327880" y="456280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4179780" y="4573074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9" name="Oval 88"/>
          <p:cNvSpPr>
            <a:spLocks noChangeAspect="1"/>
          </p:cNvSpPr>
          <p:nvPr/>
        </p:nvSpPr>
        <p:spPr>
          <a:xfrm>
            <a:off x="1602988" y="456280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5452242" y="4562801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8008192" y="4563848"/>
            <a:ext cx="45720" cy="457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3827598" y="4584874"/>
            <a:ext cx="4114800" cy="0"/>
          </a:xfrm>
          <a:prstGeom prst="line">
            <a:avLst/>
          </a:prstGeom>
          <a:ln w="2222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336176" y="1179409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sin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-1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your calculator you find that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91522" y="2138562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we extend the sine graph we find more solutions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04045" y="1655489"/>
            <a:ext cx="19399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150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78677" y="2566323"/>
            <a:ext cx="6085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150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390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-210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-330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more</a:t>
            </a:r>
            <a:endParaRPr kumimoji="0" lang="en-GB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5039" y="300708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have to restrict the solutions to a given interval.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4848052" y="3044056"/>
                <a:ext cx="137184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052" y="3044056"/>
                <a:ext cx="1371844" cy="613886"/>
              </a:xfrm>
              <a:prstGeom prst="rect">
                <a:avLst/>
              </a:prstGeom>
              <a:blipFill rotWithShape="0">
                <a:blip r:embed="rId3"/>
                <a:stretch>
                  <a:fillRect l="-66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Rectangle 135"/>
          <p:cNvSpPr/>
          <p:nvPr/>
        </p:nvSpPr>
        <p:spPr>
          <a:xfrm>
            <a:off x="350740" y="2579586"/>
            <a:ext cx="608668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150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-210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-330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134299" y="4570470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00454" y="4248729"/>
            <a:ext cx="651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948927" y="4585332"/>
            <a:ext cx="68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390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04010" y="4259619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-210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1387" y="4547158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-330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</a:p>
        </p:txBody>
      </p:sp>
      <p:sp>
        <p:nvSpPr>
          <p:cNvPr id="85" name="Rectangle 84">
            <a:hlinkClick r:id="rId4"/>
            <a:extLst>
              <a:ext uri="{FF2B5EF4-FFF2-40B4-BE49-F238E27FC236}">
                <a16:creationId xmlns:a16="http://schemas.microsoft.com/office/drawing/2014/main" id="{21B9B0AF-3A72-4D78-84EA-F4C88E674C9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>
            <a:hlinkClick r:id="rId4"/>
            <a:extLst>
              <a:ext uri="{FF2B5EF4-FFF2-40B4-BE49-F238E27FC236}">
                <a16:creationId xmlns:a16="http://schemas.microsoft.com/office/drawing/2014/main" id="{A50FBF64-75AA-410E-9621-079BA9883CCC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7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4" grpId="0"/>
      <p:bldP spid="14" grpId="0"/>
      <p:bldP spid="18" grpId="0"/>
      <p:bldP spid="23" grpId="0"/>
      <p:bldP spid="80" grpId="0" animBg="1"/>
      <p:bldP spid="80" grpId="1" animBg="1"/>
      <p:bldP spid="81" grpId="0" animBg="1"/>
      <p:bldP spid="84" grpId="0" animBg="1"/>
      <p:bldP spid="88" grpId="0" animBg="1"/>
      <p:bldP spid="89" grpId="0" animBg="1"/>
      <p:bldP spid="99" grpId="0" animBg="1"/>
      <p:bldP spid="103" grpId="0" animBg="1"/>
      <p:bldP spid="103" grpId="1" animBg="1"/>
      <p:bldP spid="132" grpId="0"/>
      <p:bldP spid="133" grpId="0"/>
      <p:bldP spid="13" grpId="0"/>
      <p:bldP spid="134" grpId="0"/>
      <p:bldP spid="16" grpId="0"/>
      <p:bldP spid="135" grpId="0"/>
      <p:bldP spid="136" grpId="0" animBg="1"/>
      <p:bldP spid="20" grpId="0"/>
      <p:bldP spid="21" grpId="0"/>
      <p:bldP spid="22" grpId="0"/>
      <p:bldP spid="22" grpId="1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4760260" y="4298198"/>
            <a:ext cx="764591" cy="49284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57601" y="4791041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60260" y="3688382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746812" y="4791041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0482" y="3536591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02405" y="476727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4423" y="476727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9413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trigonometric equations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968189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Now let’s use the unit circle to solve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92579" y="1330473"/>
                <a:ext cx="137184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579" y="1330473"/>
                <a:ext cx="1371844" cy="613886"/>
              </a:xfrm>
              <a:prstGeom prst="rect">
                <a:avLst/>
              </a:prstGeom>
              <a:blipFill rotWithShape="0">
                <a:blip r:embed="rId2"/>
                <a:stretch>
                  <a:fillRect l="-66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511969" y="3838612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410" y="1913853"/>
                <a:ext cx="8322109" cy="983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There are two positions on the unit circle for which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0" y="1913853"/>
                <a:ext cx="8322109" cy="983218"/>
              </a:xfrm>
              <a:prstGeom prst="rect">
                <a:avLst/>
              </a:prstGeom>
              <a:blipFill rotWithShape="0">
                <a:blip r:embed="rId4"/>
                <a:stretch>
                  <a:fillRect l="-1099" t="-4969" b="-5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78575" y="5845312"/>
            <a:ext cx="8423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equation has four solutions within the given interval. </a:t>
            </a: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3832414" y="3876644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1193" y="2789731"/>
            <a:ext cx="8298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we will find the angles at those positions which are within our domain -360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20316" y="1398735"/>
            <a:ext cx="4348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-360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360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3977689" y="4299544"/>
            <a:ext cx="778060" cy="47767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5152768" y="4552344"/>
            <a:ext cx="62971" cy="238897"/>
          </a:xfrm>
          <a:custGeom>
            <a:avLst/>
            <a:gdLst>
              <a:gd name="connsiteX0" fmla="*/ 61783 w 62971"/>
              <a:gd name="connsiteY0" fmla="*/ 238897 h 238897"/>
              <a:gd name="connsiteX1" fmla="*/ 61783 w 62971"/>
              <a:gd name="connsiteY1" fmla="*/ 168875 h 238897"/>
              <a:gd name="connsiteX2" fmla="*/ 49427 w 62971"/>
              <a:gd name="connsiteY2" fmla="*/ 115329 h 238897"/>
              <a:gd name="connsiteX3" fmla="*/ 32951 w 62971"/>
              <a:gd name="connsiteY3" fmla="*/ 65902 h 238897"/>
              <a:gd name="connsiteX4" fmla="*/ 16475 w 62971"/>
              <a:gd name="connsiteY4" fmla="*/ 24713 h 238897"/>
              <a:gd name="connsiteX5" fmla="*/ 0 w 62971"/>
              <a:gd name="connsiteY5" fmla="*/ 0 h 23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971" h="238897">
                <a:moveTo>
                  <a:pt x="61783" y="238897"/>
                </a:moveTo>
                <a:cubicBezTo>
                  <a:pt x="62812" y="214183"/>
                  <a:pt x="63842" y="189470"/>
                  <a:pt x="61783" y="168875"/>
                </a:cubicBezTo>
                <a:cubicBezTo>
                  <a:pt x="59724" y="148280"/>
                  <a:pt x="54232" y="132491"/>
                  <a:pt x="49427" y="115329"/>
                </a:cubicBezTo>
                <a:cubicBezTo>
                  <a:pt x="44622" y="98167"/>
                  <a:pt x="38443" y="81005"/>
                  <a:pt x="32951" y="65902"/>
                </a:cubicBezTo>
                <a:cubicBezTo>
                  <a:pt x="27459" y="50799"/>
                  <a:pt x="21967" y="35697"/>
                  <a:pt x="16475" y="24713"/>
                </a:cubicBezTo>
                <a:cubicBezTo>
                  <a:pt x="10983" y="13729"/>
                  <a:pt x="5491" y="6864"/>
                  <a:pt x="0" y="0"/>
                </a:cubicBezTo>
              </a:path>
            </a:pathLst>
          </a:custGeom>
          <a:noFill/>
          <a:ln w="22225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460789" y="4420486"/>
            <a:ext cx="659027" cy="362517"/>
          </a:xfrm>
          <a:custGeom>
            <a:avLst/>
            <a:gdLst>
              <a:gd name="connsiteX0" fmla="*/ 659027 w 659027"/>
              <a:gd name="connsiteY0" fmla="*/ 362517 h 362517"/>
              <a:gd name="connsiteX1" fmla="*/ 646670 w 659027"/>
              <a:gd name="connsiteY1" fmla="*/ 276020 h 362517"/>
              <a:gd name="connsiteX2" fmla="*/ 621957 w 659027"/>
              <a:gd name="connsiteY2" fmla="*/ 210117 h 362517"/>
              <a:gd name="connsiteX3" fmla="*/ 576649 w 659027"/>
              <a:gd name="connsiteY3" fmla="*/ 140096 h 362517"/>
              <a:gd name="connsiteX4" fmla="*/ 518984 w 659027"/>
              <a:gd name="connsiteY4" fmla="*/ 82431 h 362517"/>
              <a:gd name="connsiteX5" fmla="*/ 457200 w 659027"/>
              <a:gd name="connsiteY5" fmla="*/ 41242 h 362517"/>
              <a:gd name="connsiteX6" fmla="*/ 366584 w 659027"/>
              <a:gd name="connsiteY6" fmla="*/ 12409 h 362517"/>
              <a:gd name="connsiteX7" fmla="*/ 288325 w 659027"/>
              <a:gd name="connsiteY7" fmla="*/ 52 h 362517"/>
              <a:gd name="connsiteX8" fmla="*/ 193589 w 659027"/>
              <a:gd name="connsiteY8" fmla="*/ 16528 h 362517"/>
              <a:gd name="connsiteX9" fmla="*/ 94735 w 659027"/>
              <a:gd name="connsiteY9" fmla="*/ 61836 h 362517"/>
              <a:gd name="connsiteX10" fmla="*/ 45308 w 659027"/>
              <a:gd name="connsiteY10" fmla="*/ 98906 h 362517"/>
              <a:gd name="connsiteX11" fmla="*/ 0 w 659027"/>
              <a:gd name="connsiteY11" fmla="*/ 152452 h 362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9027" h="362517">
                <a:moveTo>
                  <a:pt x="659027" y="362517"/>
                </a:moveTo>
                <a:cubicBezTo>
                  <a:pt x="655937" y="331968"/>
                  <a:pt x="652848" y="301420"/>
                  <a:pt x="646670" y="276020"/>
                </a:cubicBezTo>
                <a:cubicBezTo>
                  <a:pt x="640492" y="250620"/>
                  <a:pt x="633627" y="232771"/>
                  <a:pt x="621957" y="210117"/>
                </a:cubicBezTo>
                <a:cubicBezTo>
                  <a:pt x="610287" y="187463"/>
                  <a:pt x="593811" y="161377"/>
                  <a:pt x="576649" y="140096"/>
                </a:cubicBezTo>
                <a:cubicBezTo>
                  <a:pt x="559487" y="118815"/>
                  <a:pt x="538892" y="98907"/>
                  <a:pt x="518984" y="82431"/>
                </a:cubicBezTo>
                <a:cubicBezTo>
                  <a:pt x="499076" y="65955"/>
                  <a:pt x="482600" y="52912"/>
                  <a:pt x="457200" y="41242"/>
                </a:cubicBezTo>
                <a:cubicBezTo>
                  <a:pt x="431800" y="29572"/>
                  <a:pt x="394730" y="19274"/>
                  <a:pt x="366584" y="12409"/>
                </a:cubicBezTo>
                <a:cubicBezTo>
                  <a:pt x="338438" y="5544"/>
                  <a:pt x="317157" y="-634"/>
                  <a:pt x="288325" y="52"/>
                </a:cubicBezTo>
                <a:cubicBezTo>
                  <a:pt x="259493" y="738"/>
                  <a:pt x="225854" y="6231"/>
                  <a:pt x="193589" y="16528"/>
                </a:cubicBezTo>
                <a:cubicBezTo>
                  <a:pt x="161324" y="26825"/>
                  <a:pt x="119448" y="48106"/>
                  <a:pt x="94735" y="61836"/>
                </a:cubicBezTo>
                <a:cubicBezTo>
                  <a:pt x="70022" y="75566"/>
                  <a:pt x="61097" y="83803"/>
                  <a:pt x="45308" y="98906"/>
                </a:cubicBezTo>
                <a:cubicBezTo>
                  <a:pt x="29519" y="114009"/>
                  <a:pt x="14759" y="133230"/>
                  <a:pt x="0" y="152452"/>
                </a:cubicBezTo>
              </a:path>
            </a:pathLst>
          </a:custGeom>
          <a:noFill/>
          <a:ln w="22225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340034" y="4571485"/>
            <a:ext cx="826198" cy="630215"/>
          </a:xfrm>
          <a:custGeom>
            <a:avLst/>
            <a:gdLst>
              <a:gd name="connsiteX0" fmla="*/ 826198 w 826198"/>
              <a:gd name="connsiteY0" fmla="*/ 233082 h 630215"/>
              <a:gd name="connsiteX1" fmla="*/ 813391 w 826198"/>
              <a:gd name="connsiteY1" fmla="*/ 322729 h 630215"/>
              <a:gd name="connsiteX2" fmla="*/ 795462 w 826198"/>
              <a:gd name="connsiteY2" fmla="*/ 376517 h 630215"/>
              <a:gd name="connsiteX3" fmla="*/ 759603 w 826198"/>
              <a:gd name="connsiteY3" fmla="*/ 443112 h 630215"/>
              <a:gd name="connsiteX4" fmla="*/ 726305 w 826198"/>
              <a:gd name="connsiteY4" fmla="*/ 486655 h 630215"/>
              <a:gd name="connsiteX5" fmla="*/ 698131 w 826198"/>
              <a:gd name="connsiteY5" fmla="*/ 514830 h 630215"/>
              <a:gd name="connsiteX6" fmla="*/ 646904 w 826198"/>
              <a:gd name="connsiteY6" fmla="*/ 555811 h 630215"/>
              <a:gd name="connsiteX7" fmla="*/ 618729 w 826198"/>
              <a:gd name="connsiteY7" fmla="*/ 576302 h 630215"/>
              <a:gd name="connsiteX8" fmla="*/ 562379 w 826198"/>
              <a:gd name="connsiteY8" fmla="*/ 604477 h 630215"/>
              <a:gd name="connsiteX9" fmla="*/ 490662 w 826198"/>
              <a:gd name="connsiteY9" fmla="*/ 622406 h 630215"/>
              <a:gd name="connsiteX10" fmla="*/ 426628 w 826198"/>
              <a:gd name="connsiteY10" fmla="*/ 630090 h 630215"/>
              <a:gd name="connsiteX11" fmla="*/ 352349 w 826198"/>
              <a:gd name="connsiteY11" fmla="*/ 624968 h 630215"/>
              <a:gd name="connsiteX12" fmla="*/ 257579 w 826198"/>
              <a:gd name="connsiteY12" fmla="*/ 599354 h 630215"/>
              <a:gd name="connsiteX13" fmla="*/ 190984 w 826198"/>
              <a:gd name="connsiteY13" fmla="*/ 566057 h 630215"/>
              <a:gd name="connsiteX14" fmla="*/ 124390 w 826198"/>
              <a:gd name="connsiteY14" fmla="*/ 514830 h 630215"/>
              <a:gd name="connsiteX15" fmla="*/ 68040 w 826198"/>
              <a:gd name="connsiteY15" fmla="*/ 445674 h 630215"/>
              <a:gd name="connsiteX16" fmla="*/ 32181 w 826198"/>
              <a:gd name="connsiteY16" fmla="*/ 373956 h 630215"/>
              <a:gd name="connsiteX17" fmla="*/ 14252 w 826198"/>
              <a:gd name="connsiteY17" fmla="*/ 317606 h 630215"/>
              <a:gd name="connsiteX18" fmla="*/ 1445 w 826198"/>
              <a:gd name="connsiteY18" fmla="*/ 235643 h 630215"/>
              <a:gd name="connsiteX19" fmla="*/ 1445 w 826198"/>
              <a:gd name="connsiteY19" fmla="*/ 184416 h 630215"/>
              <a:gd name="connsiteX20" fmla="*/ 11690 w 826198"/>
              <a:gd name="connsiteY20" fmla="*/ 117821 h 630215"/>
              <a:gd name="connsiteX21" fmla="*/ 34742 w 826198"/>
              <a:gd name="connsiteY21" fmla="*/ 58911 h 630215"/>
              <a:gd name="connsiteX22" fmla="*/ 65479 w 826198"/>
              <a:gd name="connsiteY22" fmla="*/ 0 h 63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26198" h="630215">
                <a:moveTo>
                  <a:pt x="826198" y="233082"/>
                </a:moveTo>
                <a:cubicBezTo>
                  <a:pt x="822356" y="265952"/>
                  <a:pt x="818514" y="298823"/>
                  <a:pt x="813391" y="322729"/>
                </a:cubicBezTo>
                <a:cubicBezTo>
                  <a:pt x="808268" y="346635"/>
                  <a:pt x="804427" y="356453"/>
                  <a:pt x="795462" y="376517"/>
                </a:cubicBezTo>
                <a:cubicBezTo>
                  <a:pt x="786497" y="396581"/>
                  <a:pt x="771129" y="424756"/>
                  <a:pt x="759603" y="443112"/>
                </a:cubicBezTo>
                <a:cubicBezTo>
                  <a:pt x="748077" y="461468"/>
                  <a:pt x="736550" y="474702"/>
                  <a:pt x="726305" y="486655"/>
                </a:cubicBezTo>
                <a:cubicBezTo>
                  <a:pt x="716060" y="498608"/>
                  <a:pt x="711364" y="503304"/>
                  <a:pt x="698131" y="514830"/>
                </a:cubicBezTo>
                <a:cubicBezTo>
                  <a:pt x="684897" y="526356"/>
                  <a:pt x="660138" y="545566"/>
                  <a:pt x="646904" y="555811"/>
                </a:cubicBezTo>
                <a:cubicBezTo>
                  <a:pt x="633670" y="566056"/>
                  <a:pt x="632816" y="568191"/>
                  <a:pt x="618729" y="576302"/>
                </a:cubicBezTo>
                <a:cubicBezTo>
                  <a:pt x="604641" y="584413"/>
                  <a:pt x="583724" y="596793"/>
                  <a:pt x="562379" y="604477"/>
                </a:cubicBezTo>
                <a:cubicBezTo>
                  <a:pt x="541034" y="612161"/>
                  <a:pt x="513287" y="618137"/>
                  <a:pt x="490662" y="622406"/>
                </a:cubicBezTo>
                <a:cubicBezTo>
                  <a:pt x="468037" y="626675"/>
                  <a:pt x="449680" y="629663"/>
                  <a:pt x="426628" y="630090"/>
                </a:cubicBezTo>
                <a:cubicBezTo>
                  <a:pt x="403576" y="630517"/>
                  <a:pt x="380524" y="630091"/>
                  <a:pt x="352349" y="624968"/>
                </a:cubicBezTo>
                <a:cubicBezTo>
                  <a:pt x="324174" y="619845"/>
                  <a:pt x="284473" y="609173"/>
                  <a:pt x="257579" y="599354"/>
                </a:cubicBezTo>
                <a:cubicBezTo>
                  <a:pt x="230685" y="589536"/>
                  <a:pt x="213182" y="580144"/>
                  <a:pt x="190984" y="566057"/>
                </a:cubicBezTo>
                <a:cubicBezTo>
                  <a:pt x="168786" y="551970"/>
                  <a:pt x="144881" y="534894"/>
                  <a:pt x="124390" y="514830"/>
                </a:cubicBezTo>
                <a:cubicBezTo>
                  <a:pt x="103899" y="494766"/>
                  <a:pt x="83408" y="469153"/>
                  <a:pt x="68040" y="445674"/>
                </a:cubicBezTo>
                <a:cubicBezTo>
                  <a:pt x="52672" y="422195"/>
                  <a:pt x="41146" y="395301"/>
                  <a:pt x="32181" y="373956"/>
                </a:cubicBezTo>
                <a:cubicBezTo>
                  <a:pt x="23216" y="352611"/>
                  <a:pt x="19375" y="340658"/>
                  <a:pt x="14252" y="317606"/>
                </a:cubicBezTo>
                <a:cubicBezTo>
                  <a:pt x="9129" y="294554"/>
                  <a:pt x="3579" y="257841"/>
                  <a:pt x="1445" y="235643"/>
                </a:cubicBezTo>
                <a:cubicBezTo>
                  <a:pt x="-690" y="213445"/>
                  <a:pt x="-262" y="204053"/>
                  <a:pt x="1445" y="184416"/>
                </a:cubicBezTo>
                <a:cubicBezTo>
                  <a:pt x="3152" y="164779"/>
                  <a:pt x="6141" y="138738"/>
                  <a:pt x="11690" y="117821"/>
                </a:cubicBezTo>
                <a:cubicBezTo>
                  <a:pt x="17239" y="96904"/>
                  <a:pt x="25777" y="78548"/>
                  <a:pt x="34742" y="58911"/>
                </a:cubicBezTo>
                <a:cubicBezTo>
                  <a:pt x="43707" y="39274"/>
                  <a:pt x="54593" y="19637"/>
                  <a:pt x="65479" y="0"/>
                </a:cubicBezTo>
              </a:path>
            </a:pathLst>
          </a:custGeom>
          <a:noFill/>
          <a:ln w="22225">
            <a:solidFill>
              <a:srgbClr val="FF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4255111" y="4285146"/>
            <a:ext cx="1003329" cy="1011251"/>
          </a:xfrm>
          <a:custGeom>
            <a:avLst/>
            <a:gdLst>
              <a:gd name="connsiteX0" fmla="*/ 1003329 w 1003329"/>
              <a:gd name="connsiteY0" fmla="*/ 521982 h 1011251"/>
              <a:gd name="connsiteX1" fmla="*/ 993084 w 1003329"/>
              <a:gd name="connsiteY1" fmla="*/ 603945 h 1011251"/>
              <a:gd name="connsiteX2" fmla="*/ 970032 w 1003329"/>
              <a:gd name="connsiteY2" fmla="*/ 688470 h 1011251"/>
              <a:gd name="connsiteX3" fmla="*/ 929050 w 1003329"/>
              <a:gd name="connsiteY3" fmla="*/ 770433 h 1011251"/>
              <a:gd name="connsiteX4" fmla="*/ 872701 w 1003329"/>
              <a:gd name="connsiteY4" fmla="*/ 842150 h 1011251"/>
              <a:gd name="connsiteX5" fmla="*/ 800983 w 1003329"/>
              <a:gd name="connsiteY5" fmla="*/ 911307 h 1011251"/>
              <a:gd name="connsiteX6" fmla="*/ 729265 w 1003329"/>
              <a:gd name="connsiteY6" fmla="*/ 954850 h 1011251"/>
              <a:gd name="connsiteX7" fmla="*/ 685723 w 1003329"/>
              <a:gd name="connsiteY7" fmla="*/ 975340 h 1011251"/>
              <a:gd name="connsiteX8" fmla="*/ 573023 w 1003329"/>
              <a:gd name="connsiteY8" fmla="*/ 1003515 h 1011251"/>
              <a:gd name="connsiteX9" fmla="*/ 506428 w 1003329"/>
              <a:gd name="connsiteY9" fmla="*/ 1011199 h 1011251"/>
              <a:gd name="connsiteX10" fmla="*/ 419343 w 1003329"/>
              <a:gd name="connsiteY10" fmla="*/ 1000954 h 1011251"/>
              <a:gd name="connsiteX11" fmla="*/ 273346 w 1003329"/>
              <a:gd name="connsiteY11" fmla="*/ 952288 h 1011251"/>
              <a:gd name="connsiteX12" fmla="*/ 165770 w 1003329"/>
              <a:gd name="connsiteY12" fmla="*/ 878009 h 1011251"/>
              <a:gd name="connsiteX13" fmla="*/ 88929 w 1003329"/>
              <a:gd name="connsiteY13" fmla="*/ 793485 h 1011251"/>
              <a:gd name="connsiteX14" fmla="*/ 32580 w 1003329"/>
              <a:gd name="connsiteY14" fmla="*/ 685908 h 1011251"/>
              <a:gd name="connsiteX15" fmla="*/ 12089 w 1003329"/>
              <a:gd name="connsiteY15" fmla="*/ 619313 h 1011251"/>
              <a:gd name="connsiteX16" fmla="*/ 4405 w 1003329"/>
              <a:gd name="connsiteY16" fmla="*/ 524544 h 1011251"/>
              <a:gd name="connsiteX17" fmla="*/ 1844 w 1003329"/>
              <a:gd name="connsiteY17" fmla="*/ 440019 h 1011251"/>
              <a:gd name="connsiteX18" fmla="*/ 32580 w 1003329"/>
              <a:gd name="connsiteY18" fmla="*/ 322197 h 1011251"/>
              <a:gd name="connsiteX19" fmla="*/ 76123 w 1003329"/>
              <a:gd name="connsiteY19" fmla="*/ 235112 h 1011251"/>
              <a:gd name="connsiteX20" fmla="*/ 114543 w 1003329"/>
              <a:gd name="connsiteY20" fmla="*/ 181323 h 1011251"/>
              <a:gd name="connsiteX21" fmla="*/ 191383 w 1003329"/>
              <a:gd name="connsiteY21" fmla="*/ 109606 h 1011251"/>
              <a:gd name="connsiteX22" fmla="*/ 265662 w 1003329"/>
              <a:gd name="connsiteY22" fmla="*/ 60940 h 1011251"/>
              <a:gd name="connsiteX23" fmla="*/ 357871 w 1003329"/>
              <a:gd name="connsiteY23" fmla="*/ 25081 h 1011251"/>
              <a:gd name="connsiteX24" fmla="*/ 444956 w 1003329"/>
              <a:gd name="connsiteY24" fmla="*/ 2029 h 1011251"/>
              <a:gd name="connsiteX25" fmla="*/ 498744 w 1003329"/>
              <a:gd name="connsiteY25" fmla="*/ 2029 h 1011251"/>
              <a:gd name="connsiteX26" fmla="*/ 583269 w 1003329"/>
              <a:gd name="connsiteY26" fmla="*/ 9713 h 1011251"/>
              <a:gd name="connsiteX27" fmla="*/ 703652 w 1003329"/>
              <a:gd name="connsiteY27" fmla="*/ 43011 h 1011251"/>
              <a:gd name="connsiteX28" fmla="*/ 800983 w 1003329"/>
              <a:gd name="connsiteY28" fmla="*/ 99360 h 1011251"/>
              <a:gd name="connsiteX29" fmla="*/ 875262 w 1003329"/>
              <a:gd name="connsiteY29" fmla="*/ 163394 h 1011251"/>
              <a:gd name="connsiteX30" fmla="*/ 911121 w 1003329"/>
              <a:gd name="connsiteY30" fmla="*/ 219744 h 101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03329" h="1011251">
                <a:moveTo>
                  <a:pt x="1003329" y="521982"/>
                </a:moveTo>
                <a:cubicBezTo>
                  <a:pt x="1000981" y="549089"/>
                  <a:pt x="998633" y="576197"/>
                  <a:pt x="993084" y="603945"/>
                </a:cubicBezTo>
                <a:cubicBezTo>
                  <a:pt x="987535" y="631693"/>
                  <a:pt x="980704" y="660722"/>
                  <a:pt x="970032" y="688470"/>
                </a:cubicBezTo>
                <a:cubicBezTo>
                  <a:pt x="959360" y="716218"/>
                  <a:pt x="945272" y="744820"/>
                  <a:pt x="929050" y="770433"/>
                </a:cubicBezTo>
                <a:cubicBezTo>
                  <a:pt x="912828" y="796046"/>
                  <a:pt x="894045" y="818671"/>
                  <a:pt x="872701" y="842150"/>
                </a:cubicBezTo>
                <a:cubicBezTo>
                  <a:pt x="851357" y="865629"/>
                  <a:pt x="824889" y="892524"/>
                  <a:pt x="800983" y="911307"/>
                </a:cubicBezTo>
                <a:cubicBezTo>
                  <a:pt x="777077" y="930090"/>
                  <a:pt x="748475" y="944178"/>
                  <a:pt x="729265" y="954850"/>
                </a:cubicBezTo>
                <a:cubicBezTo>
                  <a:pt x="710055" y="965522"/>
                  <a:pt x="711763" y="967229"/>
                  <a:pt x="685723" y="975340"/>
                </a:cubicBezTo>
                <a:cubicBezTo>
                  <a:pt x="659683" y="983451"/>
                  <a:pt x="602905" y="997539"/>
                  <a:pt x="573023" y="1003515"/>
                </a:cubicBezTo>
                <a:cubicBezTo>
                  <a:pt x="543141" y="1009491"/>
                  <a:pt x="532041" y="1011626"/>
                  <a:pt x="506428" y="1011199"/>
                </a:cubicBezTo>
                <a:cubicBezTo>
                  <a:pt x="480815" y="1010772"/>
                  <a:pt x="458190" y="1010772"/>
                  <a:pt x="419343" y="1000954"/>
                </a:cubicBezTo>
                <a:cubicBezTo>
                  <a:pt x="380496" y="991136"/>
                  <a:pt x="315608" y="972779"/>
                  <a:pt x="273346" y="952288"/>
                </a:cubicBezTo>
                <a:cubicBezTo>
                  <a:pt x="231084" y="931797"/>
                  <a:pt x="196506" y="904476"/>
                  <a:pt x="165770" y="878009"/>
                </a:cubicBezTo>
                <a:cubicBezTo>
                  <a:pt x="135034" y="851542"/>
                  <a:pt x="111127" y="825502"/>
                  <a:pt x="88929" y="793485"/>
                </a:cubicBezTo>
                <a:cubicBezTo>
                  <a:pt x="66731" y="761468"/>
                  <a:pt x="45387" y="714937"/>
                  <a:pt x="32580" y="685908"/>
                </a:cubicBezTo>
                <a:cubicBezTo>
                  <a:pt x="19773" y="656879"/>
                  <a:pt x="16785" y="646207"/>
                  <a:pt x="12089" y="619313"/>
                </a:cubicBezTo>
                <a:cubicBezTo>
                  <a:pt x="7393" y="592419"/>
                  <a:pt x="6112" y="554426"/>
                  <a:pt x="4405" y="524544"/>
                </a:cubicBezTo>
                <a:cubicBezTo>
                  <a:pt x="2697" y="494662"/>
                  <a:pt x="-2852" y="473743"/>
                  <a:pt x="1844" y="440019"/>
                </a:cubicBezTo>
                <a:cubicBezTo>
                  <a:pt x="6540" y="406295"/>
                  <a:pt x="20200" y="356348"/>
                  <a:pt x="32580" y="322197"/>
                </a:cubicBezTo>
                <a:cubicBezTo>
                  <a:pt x="44960" y="288046"/>
                  <a:pt x="62462" y="258591"/>
                  <a:pt x="76123" y="235112"/>
                </a:cubicBezTo>
                <a:cubicBezTo>
                  <a:pt x="89784" y="211633"/>
                  <a:pt x="95333" y="202241"/>
                  <a:pt x="114543" y="181323"/>
                </a:cubicBezTo>
                <a:cubicBezTo>
                  <a:pt x="133753" y="160405"/>
                  <a:pt x="166196" y="129670"/>
                  <a:pt x="191383" y="109606"/>
                </a:cubicBezTo>
                <a:cubicBezTo>
                  <a:pt x="216569" y="89542"/>
                  <a:pt x="237914" y="75027"/>
                  <a:pt x="265662" y="60940"/>
                </a:cubicBezTo>
                <a:cubicBezTo>
                  <a:pt x="293410" y="46853"/>
                  <a:pt x="327989" y="34899"/>
                  <a:pt x="357871" y="25081"/>
                </a:cubicBezTo>
                <a:cubicBezTo>
                  <a:pt x="387753" y="15262"/>
                  <a:pt x="421477" y="5871"/>
                  <a:pt x="444956" y="2029"/>
                </a:cubicBezTo>
                <a:cubicBezTo>
                  <a:pt x="468435" y="-1813"/>
                  <a:pt x="475692" y="748"/>
                  <a:pt x="498744" y="2029"/>
                </a:cubicBezTo>
                <a:cubicBezTo>
                  <a:pt x="521796" y="3310"/>
                  <a:pt x="549118" y="2883"/>
                  <a:pt x="583269" y="9713"/>
                </a:cubicBezTo>
                <a:cubicBezTo>
                  <a:pt x="617420" y="16543"/>
                  <a:pt x="667366" y="28070"/>
                  <a:pt x="703652" y="43011"/>
                </a:cubicBezTo>
                <a:cubicBezTo>
                  <a:pt x="739938" y="57952"/>
                  <a:pt x="772381" y="79296"/>
                  <a:pt x="800983" y="99360"/>
                </a:cubicBezTo>
                <a:cubicBezTo>
                  <a:pt x="829585" y="119424"/>
                  <a:pt x="856906" y="143330"/>
                  <a:pt x="875262" y="163394"/>
                </a:cubicBezTo>
                <a:cubicBezTo>
                  <a:pt x="893618" y="183458"/>
                  <a:pt x="902369" y="201601"/>
                  <a:pt x="911121" y="219744"/>
                </a:cubicBezTo>
              </a:path>
            </a:pathLst>
          </a:custGeom>
          <a:noFill/>
          <a:ln w="22225">
            <a:solidFill>
              <a:srgbClr val="FF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62185" y="4138023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-330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78665" y="3834638"/>
            <a:ext cx="651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150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31115" y="4094409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-210</a:t>
            </a:r>
            <a:r>
              <a:rPr kumimoji="0" lang="en-GB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37110" y="6296346"/>
            <a:ext cx="4515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150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-210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-330</a:t>
            </a:r>
            <a:r>
              <a:rPr kumimoji="0" lang="en-GB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557719" y="372925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96285" y="4148709"/>
            <a:ext cx="409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4755749" y="4302597"/>
            <a:ext cx="768096" cy="1"/>
          </a:xfrm>
          <a:prstGeom prst="line">
            <a:avLst/>
          </a:prstGeom>
          <a:ln w="127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990215" y="4302594"/>
            <a:ext cx="768096" cy="1"/>
          </a:xfrm>
          <a:prstGeom prst="line">
            <a:avLst/>
          </a:prstGeom>
          <a:ln w="127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78575" y="528717"/>
            <a:ext cx="172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</a:t>
            </a:r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D8569E97-DB6C-424D-8075-CCCBC5B649D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5"/>
            <a:extLst>
              <a:ext uri="{FF2B5EF4-FFF2-40B4-BE49-F238E27FC236}">
                <a16:creationId xmlns:a16="http://schemas.microsoft.com/office/drawing/2014/main" id="{4B781BFE-A5F5-4A37-B3B4-AA6A94011B1D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3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4" grpId="0"/>
      <p:bldP spid="14" grpId="0"/>
      <p:bldP spid="6" grpId="0"/>
      <p:bldP spid="18" grpId="0"/>
      <p:bldP spid="19" grpId="0"/>
      <p:bldP spid="29" grpId="0" animBg="1"/>
      <p:bldP spid="42" grpId="0"/>
      <p:bldP spid="23" grpId="0"/>
      <p:bldP spid="28" grpId="0" animBg="1"/>
      <p:bldP spid="31" grpId="0" animBg="1"/>
      <p:bldP spid="32" grpId="0" animBg="1"/>
      <p:bldP spid="33" grpId="0" animBg="1"/>
      <p:bldP spid="36" grpId="0"/>
      <p:bldP spid="37" grpId="0"/>
      <p:bldP spid="38" grpId="0"/>
      <p:bldP spid="39" grpId="0"/>
      <p:bldP spid="30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4760260" y="4298198"/>
            <a:ext cx="764591" cy="492840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657601" y="4791041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60260" y="3688382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746812" y="4791041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90482" y="3536591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02405" y="476727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64423" y="4767278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9413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trigonometric equations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887507"/>
            <a:ext cx="832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interval is given in radians, the solutions must be in radians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92579" y="1330473"/>
                <a:ext cx="1371844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579" y="1330473"/>
                <a:ext cx="1371844" cy="613886"/>
              </a:xfrm>
              <a:prstGeom prst="rect">
                <a:avLst/>
              </a:prstGeom>
              <a:blipFill rotWithShape="0">
                <a:blip r:embed="rId2"/>
                <a:stretch>
                  <a:fillRect l="-666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63310" y="3718526"/>
                <a:ext cx="394787" cy="564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310" y="3718526"/>
                <a:ext cx="394787" cy="5647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410" y="1913853"/>
                <a:ext cx="8322109" cy="983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There are two positions on the unit circle for which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10" y="1913853"/>
                <a:ext cx="8322109" cy="983218"/>
              </a:xfrm>
              <a:prstGeom prst="rect">
                <a:avLst/>
              </a:prstGeom>
              <a:blipFill rotWithShape="0">
                <a:blip r:embed="rId4"/>
                <a:stretch>
                  <a:fillRect l="-1099" t="-4969" b="-5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78575" y="5791065"/>
            <a:ext cx="8423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equation has four solutions within the given interval. </a:t>
            </a: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3832414" y="3876644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1193" y="2789731"/>
            <a:ext cx="8298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we will find the angles at those positions which are within our domain -2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20316" y="1398735"/>
            <a:ext cx="4348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-2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3977689" y="4299544"/>
            <a:ext cx="778060" cy="47767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5152768" y="4552344"/>
            <a:ext cx="62971" cy="238897"/>
          </a:xfrm>
          <a:custGeom>
            <a:avLst/>
            <a:gdLst>
              <a:gd name="connsiteX0" fmla="*/ 61783 w 62971"/>
              <a:gd name="connsiteY0" fmla="*/ 238897 h 238897"/>
              <a:gd name="connsiteX1" fmla="*/ 61783 w 62971"/>
              <a:gd name="connsiteY1" fmla="*/ 168875 h 238897"/>
              <a:gd name="connsiteX2" fmla="*/ 49427 w 62971"/>
              <a:gd name="connsiteY2" fmla="*/ 115329 h 238897"/>
              <a:gd name="connsiteX3" fmla="*/ 32951 w 62971"/>
              <a:gd name="connsiteY3" fmla="*/ 65902 h 238897"/>
              <a:gd name="connsiteX4" fmla="*/ 16475 w 62971"/>
              <a:gd name="connsiteY4" fmla="*/ 24713 h 238897"/>
              <a:gd name="connsiteX5" fmla="*/ 0 w 62971"/>
              <a:gd name="connsiteY5" fmla="*/ 0 h 23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971" h="238897">
                <a:moveTo>
                  <a:pt x="61783" y="238897"/>
                </a:moveTo>
                <a:cubicBezTo>
                  <a:pt x="62812" y="214183"/>
                  <a:pt x="63842" y="189470"/>
                  <a:pt x="61783" y="168875"/>
                </a:cubicBezTo>
                <a:cubicBezTo>
                  <a:pt x="59724" y="148280"/>
                  <a:pt x="54232" y="132491"/>
                  <a:pt x="49427" y="115329"/>
                </a:cubicBezTo>
                <a:cubicBezTo>
                  <a:pt x="44622" y="98167"/>
                  <a:pt x="38443" y="81005"/>
                  <a:pt x="32951" y="65902"/>
                </a:cubicBezTo>
                <a:cubicBezTo>
                  <a:pt x="27459" y="50799"/>
                  <a:pt x="21967" y="35697"/>
                  <a:pt x="16475" y="24713"/>
                </a:cubicBezTo>
                <a:cubicBezTo>
                  <a:pt x="10983" y="13729"/>
                  <a:pt x="5491" y="6864"/>
                  <a:pt x="0" y="0"/>
                </a:cubicBezTo>
              </a:path>
            </a:pathLst>
          </a:custGeom>
          <a:noFill/>
          <a:ln w="22225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460789" y="4420486"/>
            <a:ext cx="659027" cy="362517"/>
          </a:xfrm>
          <a:custGeom>
            <a:avLst/>
            <a:gdLst>
              <a:gd name="connsiteX0" fmla="*/ 659027 w 659027"/>
              <a:gd name="connsiteY0" fmla="*/ 362517 h 362517"/>
              <a:gd name="connsiteX1" fmla="*/ 646670 w 659027"/>
              <a:gd name="connsiteY1" fmla="*/ 276020 h 362517"/>
              <a:gd name="connsiteX2" fmla="*/ 621957 w 659027"/>
              <a:gd name="connsiteY2" fmla="*/ 210117 h 362517"/>
              <a:gd name="connsiteX3" fmla="*/ 576649 w 659027"/>
              <a:gd name="connsiteY3" fmla="*/ 140096 h 362517"/>
              <a:gd name="connsiteX4" fmla="*/ 518984 w 659027"/>
              <a:gd name="connsiteY4" fmla="*/ 82431 h 362517"/>
              <a:gd name="connsiteX5" fmla="*/ 457200 w 659027"/>
              <a:gd name="connsiteY5" fmla="*/ 41242 h 362517"/>
              <a:gd name="connsiteX6" fmla="*/ 366584 w 659027"/>
              <a:gd name="connsiteY6" fmla="*/ 12409 h 362517"/>
              <a:gd name="connsiteX7" fmla="*/ 288325 w 659027"/>
              <a:gd name="connsiteY7" fmla="*/ 52 h 362517"/>
              <a:gd name="connsiteX8" fmla="*/ 193589 w 659027"/>
              <a:gd name="connsiteY8" fmla="*/ 16528 h 362517"/>
              <a:gd name="connsiteX9" fmla="*/ 94735 w 659027"/>
              <a:gd name="connsiteY9" fmla="*/ 61836 h 362517"/>
              <a:gd name="connsiteX10" fmla="*/ 45308 w 659027"/>
              <a:gd name="connsiteY10" fmla="*/ 98906 h 362517"/>
              <a:gd name="connsiteX11" fmla="*/ 0 w 659027"/>
              <a:gd name="connsiteY11" fmla="*/ 152452 h 362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9027" h="362517">
                <a:moveTo>
                  <a:pt x="659027" y="362517"/>
                </a:moveTo>
                <a:cubicBezTo>
                  <a:pt x="655937" y="331968"/>
                  <a:pt x="652848" y="301420"/>
                  <a:pt x="646670" y="276020"/>
                </a:cubicBezTo>
                <a:cubicBezTo>
                  <a:pt x="640492" y="250620"/>
                  <a:pt x="633627" y="232771"/>
                  <a:pt x="621957" y="210117"/>
                </a:cubicBezTo>
                <a:cubicBezTo>
                  <a:pt x="610287" y="187463"/>
                  <a:pt x="593811" y="161377"/>
                  <a:pt x="576649" y="140096"/>
                </a:cubicBezTo>
                <a:cubicBezTo>
                  <a:pt x="559487" y="118815"/>
                  <a:pt x="538892" y="98907"/>
                  <a:pt x="518984" y="82431"/>
                </a:cubicBezTo>
                <a:cubicBezTo>
                  <a:pt x="499076" y="65955"/>
                  <a:pt x="482600" y="52912"/>
                  <a:pt x="457200" y="41242"/>
                </a:cubicBezTo>
                <a:cubicBezTo>
                  <a:pt x="431800" y="29572"/>
                  <a:pt x="394730" y="19274"/>
                  <a:pt x="366584" y="12409"/>
                </a:cubicBezTo>
                <a:cubicBezTo>
                  <a:pt x="338438" y="5544"/>
                  <a:pt x="317157" y="-634"/>
                  <a:pt x="288325" y="52"/>
                </a:cubicBezTo>
                <a:cubicBezTo>
                  <a:pt x="259493" y="738"/>
                  <a:pt x="225854" y="6231"/>
                  <a:pt x="193589" y="16528"/>
                </a:cubicBezTo>
                <a:cubicBezTo>
                  <a:pt x="161324" y="26825"/>
                  <a:pt x="119448" y="48106"/>
                  <a:pt x="94735" y="61836"/>
                </a:cubicBezTo>
                <a:cubicBezTo>
                  <a:pt x="70022" y="75566"/>
                  <a:pt x="61097" y="83803"/>
                  <a:pt x="45308" y="98906"/>
                </a:cubicBezTo>
                <a:cubicBezTo>
                  <a:pt x="29519" y="114009"/>
                  <a:pt x="14759" y="133230"/>
                  <a:pt x="0" y="152452"/>
                </a:cubicBezTo>
              </a:path>
            </a:pathLst>
          </a:custGeom>
          <a:noFill/>
          <a:ln w="22225"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340034" y="4571485"/>
            <a:ext cx="826198" cy="630215"/>
          </a:xfrm>
          <a:custGeom>
            <a:avLst/>
            <a:gdLst>
              <a:gd name="connsiteX0" fmla="*/ 826198 w 826198"/>
              <a:gd name="connsiteY0" fmla="*/ 233082 h 630215"/>
              <a:gd name="connsiteX1" fmla="*/ 813391 w 826198"/>
              <a:gd name="connsiteY1" fmla="*/ 322729 h 630215"/>
              <a:gd name="connsiteX2" fmla="*/ 795462 w 826198"/>
              <a:gd name="connsiteY2" fmla="*/ 376517 h 630215"/>
              <a:gd name="connsiteX3" fmla="*/ 759603 w 826198"/>
              <a:gd name="connsiteY3" fmla="*/ 443112 h 630215"/>
              <a:gd name="connsiteX4" fmla="*/ 726305 w 826198"/>
              <a:gd name="connsiteY4" fmla="*/ 486655 h 630215"/>
              <a:gd name="connsiteX5" fmla="*/ 698131 w 826198"/>
              <a:gd name="connsiteY5" fmla="*/ 514830 h 630215"/>
              <a:gd name="connsiteX6" fmla="*/ 646904 w 826198"/>
              <a:gd name="connsiteY6" fmla="*/ 555811 h 630215"/>
              <a:gd name="connsiteX7" fmla="*/ 618729 w 826198"/>
              <a:gd name="connsiteY7" fmla="*/ 576302 h 630215"/>
              <a:gd name="connsiteX8" fmla="*/ 562379 w 826198"/>
              <a:gd name="connsiteY8" fmla="*/ 604477 h 630215"/>
              <a:gd name="connsiteX9" fmla="*/ 490662 w 826198"/>
              <a:gd name="connsiteY9" fmla="*/ 622406 h 630215"/>
              <a:gd name="connsiteX10" fmla="*/ 426628 w 826198"/>
              <a:gd name="connsiteY10" fmla="*/ 630090 h 630215"/>
              <a:gd name="connsiteX11" fmla="*/ 352349 w 826198"/>
              <a:gd name="connsiteY11" fmla="*/ 624968 h 630215"/>
              <a:gd name="connsiteX12" fmla="*/ 257579 w 826198"/>
              <a:gd name="connsiteY12" fmla="*/ 599354 h 630215"/>
              <a:gd name="connsiteX13" fmla="*/ 190984 w 826198"/>
              <a:gd name="connsiteY13" fmla="*/ 566057 h 630215"/>
              <a:gd name="connsiteX14" fmla="*/ 124390 w 826198"/>
              <a:gd name="connsiteY14" fmla="*/ 514830 h 630215"/>
              <a:gd name="connsiteX15" fmla="*/ 68040 w 826198"/>
              <a:gd name="connsiteY15" fmla="*/ 445674 h 630215"/>
              <a:gd name="connsiteX16" fmla="*/ 32181 w 826198"/>
              <a:gd name="connsiteY16" fmla="*/ 373956 h 630215"/>
              <a:gd name="connsiteX17" fmla="*/ 14252 w 826198"/>
              <a:gd name="connsiteY17" fmla="*/ 317606 h 630215"/>
              <a:gd name="connsiteX18" fmla="*/ 1445 w 826198"/>
              <a:gd name="connsiteY18" fmla="*/ 235643 h 630215"/>
              <a:gd name="connsiteX19" fmla="*/ 1445 w 826198"/>
              <a:gd name="connsiteY19" fmla="*/ 184416 h 630215"/>
              <a:gd name="connsiteX20" fmla="*/ 11690 w 826198"/>
              <a:gd name="connsiteY20" fmla="*/ 117821 h 630215"/>
              <a:gd name="connsiteX21" fmla="*/ 34742 w 826198"/>
              <a:gd name="connsiteY21" fmla="*/ 58911 h 630215"/>
              <a:gd name="connsiteX22" fmla="*/ 65479 w 826198"/>
              <a:gd name="connsiteY22" fmla="*/ 0 h 63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26198" h="630215">
                <a:moveTo>
                  <a:pt x="826198" y="233082"/>
                </a:moveTo>
                <a:cubicBezTo>
                  <a:pt x="822356" y="265952"/>
                  <a:pt x="818514" y="298823"/>
                  <a:pt x="813391" y="322729"/>
                </a:cubicBezTo>
                <a:cubicBezTo>
                  <a:pt x="808268" y="346635"/>
                  <a:pt x="804427" y="356453"/>
                  <a:pt x="795462" y="376517"/>
                </a:cubicBezTo>
                <a:cubicBezTo>
                  <a:pt x="786497" y="396581"/>
                  <a:pt x="771129" y="424756"/>
                  <a:pt x="759603" y="443112"/>
                </a:cubicBezTo>
                <a:cubicBezTo>
                  <a:pt x="748077" y="461468"/>
                  <a:pt x="736550" y="474702"/>
                  <a:pt x="726305" y="486655"/>
                </a:cubicBezTo>
                <a:cubicBezTo>
                  <a:pt x="716060" y="498608"/>
                  <a:pt x="711364" y="503304"/>
                  <a:pt x="698131" y="514830"/>
                </a:cubicBezTo>
                <a:cubicBezTo>
                  <a:pt x="684897" y="526356"/>
                  <a:pt x="660138" y="545566"/>
                  <a:pt x="646904" y="555811"/>
                </a:cubicBezTo>
                <a:cubicBezTo>
                  <a:pt x="633670" y="566056"/>
                  <a:pt x="632816" y="568191"/>
                  <a:pt x="618729" y="576302"/>
                </a:cubicBezTo>
                <a:cubicBezTo>
                  <a:pt x="604641" y="584413"/>
                  <a:pt x="583724" y="596793"/>
                  <a:pt x="562379" y="604477"/>
                </a:cubicBezTo>
                <a:cubicBezTo>
                  <a:pt x="541034" y="612161"/>
                  <a:pt x="513287" y="618137"/>
                  <a:pt x="490662" y="622406"/>
                </a:cubicBezTo>
                <a:cubicBezTo>
                  <a:pt x="468037" y="626675"/>
                  <a:pt x="449680" y="629663"/>
                  <a:pt x="426628" y="630090"/>
                </a:cubicBezTo>
                <a:cubicBezTo>
                  <a:pt x="403576" y="630517"/>
                  <a:pt x="380524" y="630091"/>
                  <a:pt x="352349" y="624968"/>
                </a:cubicBezTo>
                <a:cubicBezTo>
                  <a:pt x="324174" y="619845"/>
                  <a:pt x="284473" y="609173"/>
                  <a:pt x="257579" y="599354"/>
                </a:cubicBezTo>
                <a:cubicBezTo>
                  <a:pt x="230685" y="589536"/>
                  <a:pt x="213182" y="580144"/>
                  <a:pt x="190984" y="566057"/>
                </a:cubicBezTo>
                <a:cubicBezTo>
                  <a:pt x="168786" y="551970"/>
                  <a:pt x="144881" y="534894"/>
                  <a:pt x="124390" y="514830"/>
                </a:cubicBezTo>
                <a:cubicBezTo>
                  <a:pt x="103899" y="494766"/>
                  <a:pt x="83408" y="469153"/>
                  <a:pt x="68040" y="445674"/>
                </a:cubicBezTo>
                <a:cubicBezTo>
                  <a:pt x="52672" y="422195"/>
                  <a:pt x="41146" y="395301"/>
                  <a:pt x="32181" y="373956"/>
                </a:cubicBezTo>
                <a:cubicBezTo>
                  <a:pt x="23216" y="352611"/>
                  <a:pt x="19375" y="340658"/>
                  <a:pt x="14252" y="317606"/>
                </a:cubicBezTo>
                <a:cubicBezTo>
                  <a:pt x="9129" y="294554"/>
                  <a:pt x="3579" y="257841"/>
                  <a:pt x="1445" y="235643"/>
                </a:cubicBezTo>
                <a:cubicBezTo>
                  <a:pt x="-690" y="213445"/>
                  <a:pt x="-262" y="204053"/>
                  <a:pt x="1445" y="184416"/>
                </a:cubicBezTo>
                <a:cubicBezTo>
                  <a:pt x="3152" y="164779"/>
                  <a:pt x="6141" y="138738"/>
                  <a:pt x="11690" y="117821"/>
                </a:cubicBezTo>
                <a:cubicBezTo>
                  <a:pt x="17239" y="96904"/>
                  <a:pt x="25777" y="78548"/>
                  <a:pt x="34742" y="58911"/>
                </a:cubicBezTo>
                <a:cubicBezTo>
                  <a:pt x="43707" y="39274"/>
                  <a:pt x="54593" y="19637"/>
                  <a:pt x="65479" y="0"/>
                </a:cubicBezTo>
              </a:path>
            </a:pathLst>
          </a:custGeom>
          <a:noFill/>
          <a:ln w="22225">
            <a:solidFill>
              <a:srgbClr val="FF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4255111" y="4285146"/>
            <a:ext cx="1003329" cy="1011251"/>
          </a:xfrm>
          <a:custGeom>
            <a:avLst/>
            <a:gdLst>
              <a:gd name="connsiteX0" fmla="*/ 1003329 w 1003329"/>
              <a:gd name="connsiteY0" fmla="*/ 521982 h 1011251"/>
              <a:gd name="connsiteX1" fmla="*/ 993084 w 1003329"/>
              <a:gd name="connsiteY1" fmla="*/ 603945 h 1011251"/>
              <a:gd name="connsiteX2" fmla="*/ 970032 w 1003329"/>
              <a:gd name="connsiteY2" fmla="*/ 688470 h 1011251"/>
              <a:gd name="connsiteX3" fmla="*/ 929050 w 1003329"/>
              <a:gd name="connsiteY3" fmla="*/ 770433 h 1011251"/>
              <a:gd name="connsiteX4" fmla="*/ 872701 w 1003329"/>
              <a:gd name="connsiteY4" fmla="*/ 842150 h 1011251"/>
              <a:gd name="connsiteX5" fmla="*/ 800983 w 1003329"/>
              <a:gd name="connsiteY5" fmla="*/ 911307 h 1011251"/>
              <a:gd name="connsiteX6" fmla="*/ 729265 w 1003329"/>
              <a:gd name="connsiteY6" fmla="*/ 954850 h 1011251"/>
              <a:gd name="connsiteX7" fmla="*/ 685723 w 1003329"/>
              <a:gd name="connsiteY7" fmla="*/ 975340 h 1011251"/>
              <a:gd name="connsiteX8" fmla="*/ 573023 w 1003329"/>
              <a:gd name="connsiteY8" fmla="*/ 1003515 h 1011251"/>
              <a:gd name="connsiteX9" fmla="*/ 506428 w 1003329"/>
              <a:gd name="connsiteY9" fmla="*/ 1011199 h 1011251"/>
              <a:gd name="connsiteX10" fmla="*/ 419343 w 1003329"/>
              <a:gd name="connsiteY10" fmla="*/ 1000954 h 1011251"/>
              <a:gd name="connsiteX11" fmla="*/ 273346 w 1003329"/>
              <a:gd name="connsiteY11" fmla="*/ 952288 h 1011251"/>
              <a:gd name="connsiteX12" fmla="*/ 165770 w 1003329"/>
              <a:gd name="connsiteY12" fmla="*/ 878009 h 1011251"/>
              <a:gd name="connsiteX13" fmla="*/ 88929 w 1003329"/>
              <a:gd name="connsiteY13" fmla="*/ 793485 h 1011251"/>
              <a:gd name="connsiteX14" fmla="*/ 32580 w 1003329"/>
              <a:gd name="connsiteY14" fmla="*/ 685908 h 1011251"/>
              <a:gd name="connsiteX15" fmla="*/ 12089 w 1003329"/>
              <a:gd name="connsiteY15" fmla="*/ 619313 h 1011251"/>
              <a:gd name="connsiteX16" fmla="*/ 4405 w 1003329"/>
              <a:gd name="connsiteY16" fmla="*/ 524544 h 1011251"/>
              <a:gd name="connsiteX17" fmla="*/ 1844 w 1003329"/>
              <a:gd name="connsiteY17" fmla="*/ 440019 h 1011251"/>
              <a:gd name="connsiteX18" fmla="*/ 32580 w 1003329"/>
              <a:gd name="connsiteY18" fmla="*/ 322197 h 1011251"/>
              <a:gd name="connsiteX19" fmla="*/ 76123 w 1003329"/>
              <a:gd name="connsiteY19" fmla="*/ 235112 h 1011251"/>
              <a:gd name="connsiteX20" fmla="*/ 114543 w 1003329"/>
              <a:gd name="connsiteY20" fmla="*/ 181323 h 1011251"/>
              <a:gd name="connsiteX21" fmla="*/ 191383 w 1003329"/>
              <a:gd name="connsiteY21" fmla="*/ 109606 h 1011251"/>
              <a:gd name="connsiteX22" fmla="*/ 265662 w 1003329"/>
              <a:gd name="connsiteY22" fmla="*/ 60940 h 1011251"/>
              <a:gd name="connsiteX23" fmla="*/ 357871 w 1003329"/>
              <a:gd name="connsiteY23" fmla="*/ 25081 h 1011251"/>
              <a:gd name="connsiteX24" fmla="*/ 444956 w 1003329"/>
              <a:gd name="connsiteY24" fmla="*/ 2029 h 1011251"/>
              <a:gd name="connsiteX25" fmla="*/ 498744 w 1003329"/>
              <a:gd name="connsiteY25" fmla="*/ 2029 h 1011251"/>
              <a:gd name="connsiteX26" fmla="*/ 583269 w 1003329"/>
              <a:gd name="connsiteY26" fmla="*/ 9713 h 1011251"/>
              <a:gd name="connsiteX27" fmla="*/ 703652 w 1003329"/>
              <a:gd name="connsiteY27" fmla="*/ 43011 h 1011251"/>
              <a:gd name="connsiteX28" fmla="*/ 800983 w 1003329"/>
              <a:gd name="connsiteY28" fmla="*/ 99360 h 1011251"/>
              <a:gd name="connsiteX29" fmla="*/ 875262 w 1003329"/>
              <a:gd name="connsiteY29" fmla="*/ 163394 h 1011251"/>
              <a:gd name="connsiteX30" fmla="*/ 911121 w 1003329"/>
              <a:gd name="connsiteY30" fmla="*/ 219744 h 101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03329" h="1011251">
                <a:moveTo>
                  <a:pt x="1003329" y="521982"/>
                </a:moveTo>
                <a:cubicBezTo>
                  <a:pt x="1000981" y="549089"/>
                  <a:pt x="998633" y="576197"/>
                  <a:pt x="993084" y="603945"/>
                </a:cubicBezTo>
                <a:cubicBezTo>
                  <a:pt x="987535" y="631693"/>
                  <a:pt x="980704" y="660722"/>
                  <a:pt x="970032" y="688470"/>
                </a:cubicBezTo>
                <a:cubicBezTo>
                  <a:pt x="959360" y="716218"/>
                  <a:pt x="945272" y="744820"/>
                  <a:pt x="929050" y="770433"/>
                </a:cubicBezTo>
                <a:cubicBezTo>
                  <a:pt x="912828" y="796046"/>
                  <a:pt x="894045" y="818671"/>
                  <a:pt x="872701" y="842150"/>
                </a:cubicBezTo>
                <a:cubicBezTo>
                  <a:pt x="851357" y="865629"/>
                  <a:pt x="824889" y="892524"/>
                  <a:pt x="800983" y="911307"/>
                </a:cubicBezTo>
                <a:cubicBezTo>
                  <a:pt x="777077" y="930090"/>
                  <a:pt x="748475" y="944178"/>
                  <a:pt x="729265" y="954850"/>
                </a:cubicBezTo>
                <a:cubicBezTo>
                  <a:pt x="710055" y="965522"/>
                  <a:pt x="711763" y="967229"/>
                  <a:pt x="685723" y="975340"/>
                </a:cubicBezTo>
                <a:cubicBezTo>
                  <a:pt x="659683" y="983451"/>
                  <a:pt x="602905" y="997539"/>
                  <a:pt x="573023" y="1003515"/>
                </a:cubicBezTo>
                <a:cubicBezTo>
                  <a:pt x="543141" y="1009491"/>
                  <a:pt x="532041" y="1011626"/>
                  <a:pt x="506428" y="1011199"/>
                </a:cubicBezTo>
                <a:cubicBezTo>
                  <a:pt x="480815" y="1010772"/>
                  <a:pt x="458190" y="1010772"/>
                  <a:pt x="419343" y="1000954"/>
                </a:cubicBezTo>
                <a:cubicBezTo>
                  <a:pt x="380496" y="991136"/>
                  <a:pt x="315608" y="972779"/>
                  <a:pt x="273346" y="952288"/>
                </a:cubicBezTo>
                <a:cubicBezTo>
                  <a:pt x="231084" y="931797"/>
                  <a:pt x="196506" y="904476"/>
                  <a:pt x="165770" y="878009"/>
                </a:cubicBezTo>
                <a:cubicBezTo>
                  <a:pt x="135034" y="851542"/>
                  <a:pt x="111127" y="825502"/>
                  <a:pt x="88929" y="793485"/>
                </a:cubicBezTo>
                <a:cubicBezTo>
                  <a:pt x="66731" y="761468"/>
                  <a:pt x="45387" y="714937"/>
                  <a:pt x="32580" y="685908"/>
                </a:cubicBezTo>
                <a:cubicBezTo>
                  <a:pt x="19773" y="656879"/>
                  <a:pt x="16785" y="646207"/>
                  <a:pt x="12089" y="619313"/>
                </a:cubicBezTo>
                <a:cubicBezTo>
                  <a:pt x="7393" y="592419"/>
                  <a:pt x="6112" y="554426"/>
                  <a:pt x="4405" y="524544"/>
                </a:cubicBezTo>
                <a:cubicBezTo>
                  <a:pt x="2697" y="494662"/>
                  <a:pt x="-2852" y="473743"/>
                  <a:pt x="1844" y="440019"/>
                </a:cubicBezTo>
                <a:cubicBezTo>
                  <a:pt x="6540" y="406295"/>
                  <a:pt x="20200" y="356348"/>
                  <a:pt x="32580" y="322197"/>
                </a:cubicBezTo>
                <a:cubicBezTo>
                  <a:pt x="44960" y="288046"/>
                  <a:pt x="62462" y="258591"/>
                  <a:pt x="76123" y="235112"/>
                </a:cubicBezTo>
                <a:cubicBezTo>
                  <a:pt x="89784" y="211633"/>
                  <a:pt x="95333" y="202241"/>
                  <a:pt x="114543" y="181323"/>
                </a:cubicBezTo>
                <a:cubicBezTo>
                  <a:pt x="133753" y="160405"/>
                  <a:pt x="166196" y="129670"/>
                  <a:pt x="191383" y="109606"/>
                </a:cubicBezTo>
                <a:cubicBezTo>
                  <a:pt x="216569" y="89542"/>
                  <a:pt x="237914" y="75027"/>
                  <a:pt x="265662" y="60940"/>
                </a:cubicBezTo>
                <a:cubicBezTo>
                  <a:pt x="293410" y="46853"/>
                  <a:pt x="327989" y="34899"/>
                  <a:pt x="357871" y="25081"/>
                </a:cubicBezTo>
                <a:cubicBezTo>
                  <a:pt x="387753" y="15262"/>
                  <a:pt x="421477" y="5871"/>
                  <a:pt x="444956" y="2029"/>
                </a:cubicBezTo>
                <a:cubicBezTo>
                  <a:pt x="468435" y="-1813"/>
                  <a:pt x="475692" y="748"/>
                  <a:pt x="498744" y="2029"/>
                </a:cubicBezTo>
                <a:cubicBezTo>
                  <a:pt x="521796" y="3310"/>
                  <a:pt x="549118" y="2883"/>
                  <a:pt x="583269" y="9713"/>
                </a:cubicBezTo>
                <a:cubicBezTo>
                  <a:pt x="617420" y="16543"/>
                  <a:pt x="667366" y="28070"/>
                  <a:pt x="703652" y="43011"/>
                </a:cubicBezTo>
                <a:cubicBezTo>
                  <a:pt x="739938" y="57952"/>
                  <a:pt x="772381" y="79296"/>
                  <a:pt x="800983" y="99360"/>
                </a:cubicBezTo>
                <a:cubicBezTo>
                  <a:pt x="829585" y="119424"/>
                  <a:pt x="856906" y="143330"/>
                  <a:pt x="875262" y="163394"/>
                </a:cubicBezTo>
                <a:cubicBezTo>
                  <a:pt x="893618" y="183458"/>
                  <a:pt x="902369" y="201601"/>
                  <a:pt x="911121" y="219744"/>
                </a:cubicBezTo>
              </a:path>
            </a:pathLst>
          </a:custGeom>
          <a:noFill/>
          <a:ln w="22225">
            <a:solidFill>
              <a:srgbClr val="FF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013384" y="6161821"/>
                <a:ext cx="3599653" cy="622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</m:t>
                        </m:r>
                        <m: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  <m:r>
                      <a: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  <m: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  <a:t>,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11</m:t>
                        </m:r>
                        <m: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384" y="6161821"/>
                <a:ext cx="3599653" cy="622222"/>
              </a:xfrm>
              <a:prstGeom prst="rect">
                <a:avLst/>
              </a:prstGeom>
              <a:blipFill>
                <a:blip r:embed="rId5"/>
                <a:stretch>
                  <a:fillRect l="-2538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4557719" y="3729256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96285" y="4148709"/>
            <a:ext cx="409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4755749" y="4302597"/>
            <a:ext cx="768096" cy="1"/>
          </a:xfrm>
          <a:prstGeom prst="line">
            <a:avLst/>
          </a:prstGeom>
          <a:ln w="127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990215" y="4302594"/>
            <a:ext cx="768096" cy="1"/>
          </a:xfrm>
          <a:prstGeom prst="line">
            <a:avLst/>
          </a:prstGeom>
          <a:ln w="127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671907" y="3641006"/>
                <a:ext cx="523028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5</m:t>
                          </m:r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7" y="3641006"/>
                <a:ext cx="523028" cy="6183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5341502" y="4129114"/>
                <a:ext cx="86286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11</m:t>
                          </m:r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502" y="4129114"/>
                <a:ext cx="862865" cy="612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103245" y="4109377"/>
                <a:ext cx="73462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245" y="4109377"/>
                <a:ext cx="734624" cy="61087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278575" y="528717"/>
            <a:ext cx="172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</a:t>
            </a:r>
          </a:p>
        </p:txBody>
      </p:sp>
      <p:sp>
        <p:nvSpPr>
          <p:cNvPr id="36" name="Rectangle 35">
            <a:hlinkClick r:id="rId9"/>
            <a:extLst>
              <a:ext uri="{FF2B5EF4-FFF2-40B4-BE49-F238E27FC236}">
                <a16:creationId xmlns:a16="http://schemas.microsoft.com/office/drawing/2014/main" id="{99F01589-BDBA-4C02-BB87-1A68904C387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9"/>
            <a:extLst>
              <a:ext uri="{FF2B5EF4-FFF2-40B4-BE49-F238E27FC236}">
                <a16:creationId xmlns:a16="http://schemas.microsoft.com/office/drawing/2014/main" id="{B86F93B1-E662-495E-8E95-202A2FEDFF8A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86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4" grpId="0"/>
      <p:bldP spid="14" grpId="0"/>
      <p:bldP spid="6" grpId="0"/>
      <p:bldP spid="18" grpId="0"/>
      <p:bldP spid="19" grpId="0"/>
      <p:bldP spid="29" grpId="0" animBg="1"/>
      <p:bldP spid="42" grpId="0"/>
      <p:bldP spid="23" grpId="0"/>
      <p:bldP spid="28" grpId="0" animBg="1"/>
      <p:bldP spid="31" grpId="0" animBg="1"/>
      <p:bldP spid="32" grpId="0" animBg="1"/>
      <p:bldP spid="33" grpId="0" animBg="1"/>
      <p:bldP spid="39" grpId="0"/>
      <p:bldP spid="30" grpId="0"/>
      <p:bldP spid="34" grpId="0"/>
      <p:bldP spid="35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7579600" y="5064447"/>
            <a:ext cx="774280" cy="452815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476941" y="5064450"/>
            <a:ext cx="2286000" cy="0"/>
          </a:xfrm>
          <a:prstGeom prst="line">
            <a:avLst/>
          </a:prstGeom>
          <a:ln w="2222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79600" y="3961791"/>
            <a:ext cx="0" cy="2205318"/>
          </a:xfrm>
          <a:prstGeom prst="line">
            <a:avLst/>
          </a:prstGeom>
          <a:ln w="25400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566152" y="5064450"/>
            <a:ext cx="914400" cy="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09822" y="3810000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621745" y="5040687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83763" y="5040687"/>
            <a:ext cx="322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071" y="94130"/>
            <a:ext cx="7900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trigonometric equations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411" y="887507"/>
            <a:ext cx="832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Solve the equation: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2 = 5sin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16292" y="5458933"/>
                <a:ext cx="651269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11</m:t>
                          </m:r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292" y="5458933"/>
                <a:ext cx="651269" cy="6127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472487" y="1242011"/>
            <a:ext cx="7167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Isolate the function in one side of the equation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317" y="5453221"/>
            <a:ext cx="5818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equation has two solutions within the interval 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</a:t>
            </a:r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6651754" y="4150053"/>
            <a:ext cx="1828800" cy="1828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62808" y="900999"/>
            <a:ext cx="2633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0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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803465" y="5050625"/>
            <a:ext cx="771624" cy="479901"/>
          </a:xfrm>
          <a:prstGeom prst="line">
            <a:avLst/>
          </a:prstGeom>
          <a:ln w="25400"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 flipV="1">
            <a:off x="7135101" y="4657209"/>
            <a:ext cx="826198" cy="630936"/>
          </a:xfrm>
          <a:custGeom>
            <a:avLst/>
            <a:gdLst>
              <a:gd name="connsiteX0" fmla="*/ 826198 w 826198"/>
              <a:gd name="connsiteY0" fmla="*/ 233082 h 630215"/>
              <a:gd name="connsiteX1" fmla="*/ 813391 w 826198"/>
              <a:gd name="connsiteY1" fmla="*/ 322729 h 630215"/>
              <a:gd name="connsiteX2" fmla="*/ 795462 w 826198"/>
              <a:gd name="connsiteY2" fmla="*/ 376517 h 630215"/>
              <a:gd name="connsiteX3" fmla="*/ 759603 w 826198"/>
              <a:gd name="connsiteY3" fmla="*/ 443112 h 630215"/>
              <a:gd name="connsiteX4" fmla="*/ 726305 w 826198"/>
              <a:gd name="connsiteY4" fmla="*/ 486655 h 630215"/>
              <a:gd name="connsiteX5" fmla="*/ 698131 w 826198"/>
              <a:gd name="connsiteY5" fmla="*/ 514830 h 630215"/>
              <a:gd name="connsiteX6" fmla="*/ 646904 w 826198"/>
              <a:gd name="connsiteY6" fmla="*/ 555811 h 630215"/>
              <a:gd name="connsiteX7" fmla="*/ 618729 w 826198"/>
              <a:gd name="connsiteY7" fmla="*/ 576302 h 630215"/>
              <a:gd name="connsiteX8" fmla="*/ 562379 w 826198"/>
              <a:gd name="connsiteY8" fmla="*/ 604477 h 630215"/>
              <a:gd name="connsiteX9" fmla="*/ 490662 w 826198"/>
              <a:gd name="connsiteY9" fmla="*/ 622406 h 630215"/>
              <a:gd name="connsiteX10" fmla="*/ 426628 w 826198"/>
              <a:gd name="connsiteY10" fmla="*/ 630090 h 630215"/>
              <a:gd name="connsiteX11" fmla="*/ 352349 w 826198"/>
              <a:gd name="connsiteY11" fmla="*/ 624968 h 630215"/>
              <a:gd name="connsiteX12" fmla="*/ 257579 w 826198"/>
              <a:gd name="connsiteY12" fmla="*/ 599354 h 630215"/>
              <a:gd name="connsiteX13" fmla="*/ 190984 w 826198"/>
              <a:gd name="connsiteY13" fmla="*/ 566057 h 630215"/>
              <a:gd name="connsiteX14" fmla="*/ 124390 w 826198"/>
              <a:gd name="connsiteY14" fmla="*/ 514830 h 630215"/>
              <a:gd name="connsiteX15" fmla="*/ 68040 w 826198"/>
              <a:gd name="connsiteY15" fmla="*/ 445674 h 630215"/>
              <a:gd name="connsiteX16" fmla="*/ 32181 w 826198"/>
              <a:gd name="connsiteY16" fmla="*/ 373956 h 630215"/>
              <a:gd name="connsiteX17" fmla="*/ 14252 w 826198"/>
              <a:gd name="connsiteY17" fmla="*/ 317606 h 630215"/>
              <a:gd name="connsiteX18" fmla="*/ 1445 w 826198"/>
              <a:gd name="connsiteY18" fmla="*/ 235643 h 630215"/>
              <a:gd name="connsiteX19" fmla="*/ 1445 w 826198"/>
              <a:gd name="connsiteY19" fmla="*/ 184416 h 630215"/>
              <a:gd name="connsiteX20" fmla="*/ 11690 w 826198"/>
              <a:gd name="connsiteY20" fmla="*/ 117821 h 630215"/>
              <a:gd name="connsiteX21" fmla="*/ 34742 w 826198"/>
              <a:gd name="connsiteY21" fmla="*/ 58911 h 630215"/>
              <a:gd name="connsiteX22" fmla="*/ 65479 w 826198"/>
              <a:gd name="connsiteY22" fmla="*/ 0 h 63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26198" h="630215">
                <a:moveTo>
                  <a:pt x="826198" y="233082"/>
                </a:moveTo>
                <a:cubicBezTo>
                  <a:pt x="822356" y="265952"/>
                  <a:pt x="818514" y="298823"/>
                  <a:pt x="813391" y="322729"/>
                </a:cubicBezTo>
                <a:cubicBezTo>
                  <a:pt x="808268" y="346635"/>
                  <a:pt x="804427" y="356453"/>
                  <a:pt x="795462" y="376517"/>
                </a:cubicBezTo>
                <a:cubicBezTo>
                  <a:pt x="786497" y="396581"/>
                  <a:pt x="771129" y="424756"/>
                  <a:pt x="759603" y="443112"/>
                </a:cubicBezTo>
                <a:cubicBezTo>
                  <a:pt x="748077" y="461468"/>
                  <a:pt x="736550" y="474702"/>
                  <a:pt x="726305" y="486655"/>
                </a:cubicBezTo>
                <a:cubicBezTo>
                  <a:pt x="716060" y="498608"/>
                  <a:pt x="711364" y="503304"/>
                  <a:pt x="698131" y="514830"/>
                </a:cubicBezTo>
                <a:cubicBezTo>
                  <a:pt x="684897" y="526356"/>
                  <a:pt x="660138" y="545566"/>
                  <a:pt x="646904" y="555811"/>
                </a:cubicBezTo>
                <a:cubicBezTo>
                  <a:pt x="633670" y="566056"/>
                  <a:pt x="632816" y="568191"/>
                  <a:pt x="618729" y="576302"/>
                </a:cubicBezTo>
                <a:cubicBezTo>
                  <a:pt x="604641" y="584413"/>
                  <a:pt x="583724" y="596793"/>
                  <a:pt x="562379" y="604477"/>
                </a:cubicBezTo>
                <a:cubicBezTo>
                  <a:pt x="541034" y="612161"/>
                  <a:pt x="513287" y="618137"/>
                  <a:pt x="490662" y="622406"/>
                </a:cubicBezTo>
                <a:cubicBezTo>
                  <a:pt x="468037" y="626675"/>
                  <a:pt x="449680" y="629663"/>
                  <a:pt x="426628" y="630090"/>
                </a:cubicBezTo>
                <a:cubicBezTo>
                  <a:pt x="403576" y="630517"/>
                  <a:pt x="380524" y="630091"/>
                  <a:pt x="352349" y="624968"/>
                </a:cubicBezTo>
                <a:cubicBezTo>
                  <a:pt x="324174" y="619845"/>
                  <a:pt x="284473" y="609173"/>
                  <a:pt x="257579" y="599354"/>
                </a:cubicBezTo>
                <a:cubicBezTo>
                  <a:pt x="230685" y="589536"/>
                  <a:pt x="213182" y="580144"/>
                  <a:pt x="190984" y="566057"/>
                </a:cubicBezTo>
                <a:cubicBezTo>
                  <a:pt x="168786" y="551970"/>
                  <a:pt x="144881" y="534894"/>
                  <a:pt x="124390" y="514830"/>
                </a:cubicBezTo>
                <a:cubicBezTo>
                  <a:pt x="103899" y="494766"/>
                  <a:pt x="83408" y="469153"/>
                  <a:pt x="68040" y="445674"/>
                </a:cubicBezTo>
                <a:cubicBezTo>
                  <a:pt x="52672" y="422195"/>
                  <a:pt x="41146" y="395301"/>
                  <a:pt x="32181" y="373956"/>
                </a:cubicBezTo>
                <a:cubicBezTo>
                  <a:pt x="23216" y="352611"/>
                  <a:pt x="19375" y="340658"/>
                  <a:pt x="14252" y="317606"/>
                </a:cubicBezTo>
                <a:cubicBezTo>
                  <a:pt x="9129" y="294554"/>
                  <a:pt x="3579" y="257841"/>
                  <a:pt x="1445" y="235643"/>
                </a:cubicBezTo>
                <a:cubicBezTo>
                  <a:pt x="-690" y="213445"/>
                  <a:pt x="-262" y="204053"/>
                  <a:pt x="1445" y="184416"/>
                </a:cubicBezTo>
                <a:cubicBezTo>
                  <a:pt x="3152" y="164779"/>
                  <a:pt x="6141" y="138738"/>
                  <a:pt x="11690" y="117821"/>
                </a:cubicBezTo>
                <a:cubicBezTo>
                  <a:pt x="17239" y="96904"/>
                  <a:pt x="25777" y="78548"/>
                  <a:pt x="34742" y="58911"/>
                </a:cubicBezTo>
                <a:cubicBezTo>
                  <a:pt x="43707" y="39274"/>
                  <a:pt x="54593" y="19637"/>
                  <a:pt x="65479" y="0"/>
                </a:cubicBezTo>
              </a:path>
            </a:pathLst>
          </a:custGeom>
          <a:noFill/>
          <a:ln w="22225">
            <a:solidFill>
              <a:srgbClr val="FF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Freeform 32"/>
          <p:cNvSpPr/>
          <p:nvPr/>
        </p:nvSpPr>
        <p:spPr>
          <a:xfrm flipV="1">
            <a:off x="7046535" y="4532726"/>
            <a:ext cx="1003329" cy="1005840"/>
          </a:xfrm>
          <a:custGeom>
            <a:avLst/>
            <a:gdLst>
              <a:gd name="connsiteX0" fmla="*/ 1003329 w 1003329"/>
              <a:gd name="connsiteY0" fmla="*/ 521982 h 1011251"/>
              <a:gd name="connsiteX1" fmla="*/ 993084 w 1003329"/>
              <a:gd name="connsiteY1" fmla="*/ 603945 h 1011251"/>
              <a:gd name="connsiteX2" fmla="*/ 970032 w 1003329"/>
              <a:gd name="connsiteY2" fmla="*/ 688470 h 1011251"/>
              <a:gd name="connsiteX3" fmla="*/ 929050 w 1003329"/>
              <a:gd name="connsiteY3" fmla="*/ 770433 h 1011251"/>
              <a:gd name="connsiteX4" fmla="*/ 872701 w 1003329"/>
              <a:gd name="connsiteY4" fmla="*/ 842150 h 1011251"/>
              <a:gd name="connsiteX5" fmla="*/ 800983 w 1003329"/>
              <a:gd name="connsiteY5" fmla="*/ 911307 h 1011251"/>
              <a:gd name="connsiteX6" fmla="*/ 729265 w 1003329"/>
              <a:gd name="connsiteY6" fmla="*/ 954850 h 1011251"/>
              <a:gd name="connsiteX7" fmla="*/ 685723 w 1003329"/>
              <a:gd name="connsiteY7" fmla="*/ 975340 h 1011251"/>
              <a:gd name="connsiteX8" fmla="*/ 573023 w 1003329"/>
              <a:gd name="connsiteY8" fmla="*/ 1003515 h 1011251"/>
              <a:gd name="connsiteX9" fmla="*/ 506428 w 1003329"/>
              <a:gd name="connsiteY9" fmla="*/ 1011199 h 1011251"/>
              <a:gd name="connsiteX10" fmla="*/ 419343 w 1003329"/>
              <a:gd name="connsiteY10" fmla="*/ 1000954 h 1011251"/>
              <a:gd name="connsiteX11" fmla="*/ 273346 w 1003329"/>
              <a:gd name="connsiteY11" fmla="*/ 952288 h 1011251"/>
              <a:gd name="connsiteX12" fmla="*/ 165770 w 1003329"/>
              <a:gd name="connsiteY12" fmla="*/ 878009 h 1011251"/>
              <a:gd name="connsiteX13" fmla="*/ 88929 w 1003329"/>
              <a:gd name="connsiteY13" fmla="*/ 793485 h 1011251"/>
              <a:gd name="connsiteX14" fmla="*/ 32580 w 1003329"/>
              <a:gd name="connsiteY14" fmla="*/ 685908 h 1011251"/>
              <a:gd name="connsiteX15" fmla="*/ 12089 w 1003329"/>
              <a:gd name="connsiteY15" fmla="*/ 619313 h 1011251"/>
              <a:gd name="connsiteX16" fmla="*/ 4405 w 1003329"/>
              <a:gd name="connsiteY16" fmla="*/ 524544 h 1011251"/>
              <a:gd name="connsiteX17" fmla="*/ 1844 w 1003329"/>
              <a:gd name="connsiteY17" fmla="*/ 440019 h 1011251"/>
              <a:gd name="connsiteX18" fmla="*/ 32580 w 1003329"/>
              <a:gd name="connsiteY18" fmla="*/ 322197 h 1011251"/>
              <a:gd name="connsiteX19" fmla="*/ 76123 w 1003329"/>
              <a:gd name="connsiteY19" fmla="*/ 235112 h 1011251"/>
              <a:gd name="connsiteX20" fmla="*/ 114543 w 1003329"/>
              <a:gd name="connsiteY20" fmla="*/ 181323 h 1011251"/>
              <a:gd name="connsiteX21" fmla="*/ 191383 w 1003329"/>
              <a:gd name="connsiteY21" fmla="*/ 109606 h 1011251"/>
              <a:gd name="connsiteX22" fmla="*/ 265662 w 1003329"/>
              <a:gd name="connsiteY22" fmla="*/ 60940 h 1011251"/>
              <a:gd name="connsiteX23" fmla="*/ 357871 w 1003329"/>
              <a:gd name="connsiteY23" fmla="*/ 25081 h 1011251"/>
              <a:gd name="connsiteX24" fmla="*/ 444956 w 1003329"/>
              <a:gd name="connsiteY24" fmla="*/ 2029 h 1011251"/>
              <a:gd name="connsiteX25" fmla="*/ 498744 w 1003329"/>
              <a:gd name="connsiteY25" fmla="*/ 2029 h 1011251"/>
              <a:gd name="connsiteX26" fmla="*/ 583269 w 1003329"/>
              <a:gd name="connsiteY26" fmla="*/ 9713 h 1011251"/>
              <a:gd name="connsiteX27" fmla="*/ 703652 w 1003329"/>
              <a:gd name="connsiteY27" fmla="*/ 43011 h 1011251"/>
              <a:gd name="connsiteX28" fmla="*/ 800983 w 1003329"/>
              <a:gd name="connsiteY28" fmla="*/ 99360 h 1011251"/>
              <a:gd name="connsiteX29" fmla="*/ 875262 w 1003329"/>
              <a:gd name="connsiteY29" fmla="*/ 163394 h 1011251"/>
              <a:gd name="connsiteX30" fmla="*/ 911121 w 1003329"/>
              <a:gd name="connsiteY30" fmla="*/ 219744 h 1011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003329" h="1011251">
                <a:moveTo>
                  <a:pt x="1003329" y="521982"/>
                </a:moveTo>
                <a:cubicBezTo>
                  <a:pt x="1000981" y="549089"/>
                  <a:pt x="998633" y="576197"/>
                  <a:pt x="993084" y="603945"/>
                </a:cubicBezTo>
                <a:cubicBezTo>
                  <a:pt x="987535" y="631693"/>
                  <a:pt x="980704" y="660722"/>
                  <a:pt x="970032" y="688470"/>
                </a:cubicBezTo>
                <a:cubicBezTo>
                  <a:pt x="959360" y="716218"/>
                  <a:pt x="945272" y="744820"/>
                  <a:pt x="929050" y="770433"/>
                </a:cubicBezTo>
                <a:cubicBezTo>
                  <a:pt x="912828" y="796046"/>
                  <a:pt x="894045" y="818671"/>
                  <a:pt x="872701" y="842150"/>
                </a:cubicBezTo>
                <a:cubicBezTo>
                  <a:pt x="851357" y="865629"/>
                  <a:pt x="824889" y="892524"/>
                  <a:pt x="800983" y="911307"/>
                </a:cubicBezTo>
                <a:cubicBezTo>
                  <a:pt x="777077" y="930090"/>
                  <a:pt x="748475" y="944178"/>
                  <a:pt x="729265" y="954850"/>
                </a:cubicBezTo>
                <a:cubicBezTo>
                  <a:pt x="710055" y="965522"/>
                  <a:pt x="711763" y="967229"/>
                  <a:pt x="685723" y="975340"/>
                </a:cubicBezTo>
                <a:cubicBezTo>
                  <a:pt x="659683" y="983451"/>
                  <a:pt x="602905" y="997539"/>
                  <a:pt x="573023" y="1003515"/>
                </a:cubicBezTo>
                <a:cubicBezTo>
                  <a:pt x="543141" y="1009491"/>
                  <a:pt x="532041" y="1011626"/>
                  <a:pt x="506428" y="1011199"/>
                </a:cubicBezTo>
                <a:cubicBezTo>
                  <a:pt x="480815" y="1010772"/>
                  <a:pt x="458190" y="1010772"/>
                  <a:pt x="419343" y="1000954"/>
                </a:cubicBezTo>
                <a:cubicBezTo>
                  <a:pt x="380496" y="991136"/>
                  <a:pt x="315608" y="972779"/>
                  <a:pt x="273346" y="952288"/>
                </a:cubicBezTo>
                <a:cubicBezTo>
                  <a:pt x="231084" y="931797"/>
                  <a:pt x="196506" y="904476"/>
                  <a:pt x="165770" y="878009"/>
                </a:cubicBezTo>
                <a:cubicBezTo>
                  <a:pt x="135034" y="851542"/>
                  <a:pt x="111127" y="825502"/>
                  <a:pt x="88929" y="793485"/>
                </a:cubicBezTo>
                <a:cubicBezTo>
                  <a:pt x="66731" y="761468"/>
                  <a:pt x="45387" y="714937"/>
                  <a:pt x="32580" y="685908"/>
                </a:cubicBezTo>
                <a:cubicBezTo>
                  <a:pt x="19773" y="656879"/>
                  <a:pt x="16785" y="646207"/>
                  <a:pt x="12089" y="619313"/>
                </a:cubicBezTo>
                <a:cubicBezTo>
                  <a:pt x="7393" y="592419"/>
                  <a:pt x="6112" y="554426"/>
                  <a:pt x="4405" y="524544"/>
                </a:cubicBezTo>
                <a:cubicBezTo>
                  <a:pt x="2697" y="494662"/>
                  <a:pt x="-2852" y="473743"/>
                  <a:pt x="1844" y="440019"/>
                </a:cubicBezTo>
                <a:cubicBezTo>
                  <a:pt x="6540" y="406295"/>
                  <a:pt x="20200" y="356348"/>
                  <a:pt x="32580" y="322197"/>
                </a:cubicBezTo>
                <a:cubicBezTo>
                  <a:pt x="44960" y="288046"/>
                  <a:pt x="62462" y="258591"/>
                  <a:pt x="76123" y="235112"/>
                </a:cubicBezTo>
                <a:cubicBezTo>
                  <a:pt x="89784" y="211633"/>
                  <a:pt x="95333" y="202241"/>
                  <a:pt x="114543" y="181323"/>
                </a:cubicBezTo>
                <a:cubicBezTo>
                  <a:pt x="133753" y="160405"/>
                  <a:pt x="166196" y="129670"/>
                  <a:pt x="191383" y="109606"/>
                </a:cubicBezTo>
                <a:cubicBezTo>
                  <a:pt x="216569" y="89542"/>
                  <a:pt x="237914" y="75027"/>
                  <a:pt x="265662" y="60940"/>
                </a:cubicBezTo>
                <a:cubicBezTo>
                  <a:pt x="293410" y="46853"/>
                  <a:pt x="327989" y="34899"/>
                  <a:pt x="357871" y="25081"/>
                </a:cubicBezTo>
                <a:cubicBezTo>
                  <a:pt x="387753" y="15262"/>
                  <a:pt x="421477" y="5871"/>
                  <a:pt x="444956" y="2029"/>
                </a:cubicBezTo>
                <a:cubicBezTo>
                  <a:pt x="468435" y="-1813"/>
                  <a:pt x="475692" y="748"/>
                  <a:pt x="498744" y="2029"/>
                </a:cubicBezTo>
                <a:cubicBezTo>
                  <a:pt x="521796" y="3310"/>
                  <a:pt x="549118" y="2883"/>
                  <a:pt x="583269" y="9713"/>
                </a:cubicBezTo>
                <a:cubicBezTo>
                  <a:pt x="617420" y="16543"/>
                  <a:pt x="667366" y="28070"/>
                  <a:pt x="703652" y="43011"/>
                </a:cubicBezTo>
                <a:cubicBezTo>
                  <a:pt x="739938" y="57952"/>
                  <a:pt x="772381" y="79296"/>
                  <a:pt x="800983" y="99360"/>
                </a:cubicBezTo>
                <a:cubicBezTo>
                  <a:pt x="829585" y="119424"/>
                  <a:pt x="856906" y="143330"/>
                  <a:pt x="875262" y="163394"/>
                </a:cubicBezTo>
                <a:cubicBezTo>
                  <a:pt x="893618" y="183458"/>
                  <a:pt x="902369" y="201601"/>
                  <a:pt x="911121" y="219744"/>
                </a:cubicBezTo>
              </a:path>
            </a:pathLst>
          </a:custGeom>
          <a:noFill/>
          <a:ln w="22225">
            <a:solidFill>
              <a:srgbClr val="FF00FF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97797" y="6069103"/>
                <a:ext cx="1800910" cy="622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  <m: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+mn-ea"/>
                    <a:cs typeface="+mn-cs"/>
                  </a:rPr>
                  <a:t>,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11</m:t>
                        </m:r>
                        <m:r>
                          <a:rPr kumimoji="0" lang="en-GB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𝜋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6</m:t>
                        </m:r>
                      </m:den>
                    </m:f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797" y="6069103"/>
                <a:ext cx="1800910" cy="622222"/>
              </a:xfrm>
              <a:prstGeom prst="rect">
                <a:avLst/>
              </a:prstGeom>
              <a:blipFill rotWithShape="0">
                <a:blip r:embed="rId3"/>
                <a:stretch>
                  <a:fillRect l="-5068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7377059" y="4002665"/>
            <a:ext cx="2744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215625" y="4422118"/>
            <a:ext cx="409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0.5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7575089" y="5534546"/>
            <a:ext cx="768096" cy="1"/>
          </a:xfrm>
          <a:prstGeom prst="line">
            <a:avLst/>
          </a:prstGeom>
          <a:ln w="127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794384" y="5531980"/>
            <a:ext cx="768096" cy="1"/>
          </a:xfrm>
          <a:prstGeom prst="line">
            <a:avLst/>
          </a:prstGeom>
          <a:ln w="12700">
            <a:solidFill>
              <a:srgbClr val="00B05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275926" y="5435457"/>
                <a:ext cx="523028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7</m:t>
                          </m:r>
                          <m:r>
                            <a:rPr kumimoji="0" lang="en-GB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num>
                        <m:den>
                          <m:r>
                            <a:rPr kumimoji="0" lang="en-US" sz="1800" b="0" i="1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926" y="5435457"/>
                <a:ext cx="523028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278575" y="528717"/>
            <a:ext cx="172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14299" y="1243586"/>
            <a:ext cx="172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Step 1</a:t>
            </a:r>
          </a:p>
        </p:txBody>
      </p:sp>
      <p:sp>
        <p:nvSpPr>
          <p:cNvPr id="2" name="Rectangle 1"/>
          <p:cNvSpPr/>
          <p:nvPr/>
        </p:nvSpPr>
        <p:spPr>
          <a:xfrm>
            <a:off x="1613640" y="1684294"/>
            <a:ext cx="29642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2 = 5sin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74808" y="1770180"/>
            <a:ext cx="365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Subtract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5sin </a:t>
            </a: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from both sides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25102" y="2019829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36030" y="2053714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82667" y="2333741"/>
            <a:ext cx="2315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–2sin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2 =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474808" y="2367081"/>
            <a:ext cx="365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 2 to both sides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408692" y="2664587"/>
            <a:ext cx="588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130752" y="2674426"/>
            <a:ext cx="588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81185" y="2954453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–2sin 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1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423199" y="2974647"/>
            <a:ext cx="36545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 both sides by -2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203842" y="3275287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077012" y="3272286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082448" y="3348242"/>
            <a:ext cx="864457" cy="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171516" y="3347879"/>
            <a:ext cx="365760" cy="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2123979" y="3683007"/>
                <a:ext cx="1571264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 </a:t>
                </a: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979" y="3683007"/>
                <a:ext cx="1571264" cy="613886"/>
              </a:xfrm>
              <a:prstGeom prst="rect">
                <a:avLst/>
              </a:prstGeom>
              <a:blipFill rotWithShape="0">
                <a:blip r:embed="rId5"/>
                <a:stretch>
                  <a:fillRect l="-5814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357411" y="4205982"/>
            <a:ext cx="172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Step 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93016" y="4192615"/>
            <a:ext cx="4901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Solve for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using the unit circle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9104" y="4681014"/>
            <a:ext cx="5296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sine is negative in quadrant III and quadrant IV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336716" y="5820907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-1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192475" y="5380989"/>
            <a:ext cx="4683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-0.5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Rectangle 53">
            <a:hlinkClick r:id="rId6"/>
            <a:extLst>
              <a:ext uri="{FF2B5EF4-FFF2-40B4-BE49-F238E27FC236}">
                <a16:creationId xmlns:a16="http://schemas.microsoft.com/office/drawing/2014/main" id="{8624D9F8-747B-4362-880F-AD5B58D1C89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hlinkClick r:id="rId6"/>
            <a:extLst>
              <a:ext uri="{FF2B5EF4-FFF2-40B4-BE49-F238E27FC236}">
                <a16:creationId xmlns:a16="http://schemas.microsoft.com/office/drawing/2014/main" id="{77A1AFC3-5DE6-4491-BD9C-8DA6F5BF2B03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2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4" grpId="0"/>
      <p:bldP spid="6" grpId="0"/>
      <p:bldP spid="18" grpId="0"/>
      <p:bldP spid="19" grpId="0"/>
      <p:bldP spid="29" grpId="0" animBg="1"/>
      <p:bldP spid="23" grpId="0"/>
      <p:bldP spid="32" grpId="0" animBg="1"/>
      <p:bldP spid="33" grpId="0" animBg="1"/>
      <p:bldP spid="39" grpId="0"/>
      <p:bldP spid="30" grpId="0"/>
      <p:bldP spid="34" grpId="0"/>
      <p:bldP spid="35" grpId="0"/>
      <p:bldP spid="37" grpId="0"/>
      <p:bldP spid="2" grpId="0"/>
      <p:bldP spid="13" grpId="0"/>
      <p:bldP spid="15" grpId="0"/>
      <p:bldP spid="38" grpId="0"/>
      <p:bldP spid="45" grpId="0"/>
      <p:bldP spid="46" grpId="0"/>
      <p:bldP spid="16" grpId="0"/>
      <p:bldP spid="47" grpId="0"/>
      <p:bldP spid="48" grpId="0"/>
      <p:bldP spid="49" grpId="0"/>
      <p:bldP spid="50" grpId="0"/>
      <p:bldP spid="51" grpId="0"/>
      <p:bldP spid="53" grpId="0"/>
      <p:bldP spid="55" grpId="0"/>
      <p:bldP spid="56" grpId="0"/>
      <p:bldP spid="57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571500" y="6534442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5</TotalTime>
  <Words>728</Words>
  <Application>Microsoft Office PowerPoint</Application>
  <PresentationFormat>On-screen Show (4:3)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Solving trigonometric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trigonometric equations</dc:title>
  <dc:creator>Mathssupport</dc:creator>
  <cp:lastModifiedBy>Orlando Hurtado</cp:lastModifiedBy>
  <cp:revision>3</cp:revision>
  <dcterms:created xsi:type="dcterms:W3CDTF">2020-03-28T09:52:20Z</dcterms:created>
  <dcterms:modified xsi:type="dcterms:W3CDTF">2020-07-01T13:57:46Z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