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3" r:id="rId3"/>
    <p:sldId id="285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15" r:id="rId13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 July 2020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176E8ADF-EB68-4BB9-8D0D-2008E07F2FD5}"/>
              </a:ext>
            </a:extLst>
          </p:cNvPr>
          <p:cNvSpPr/>
          <p:nvPr userDrawn="1"/>
        </p:nvSpPr>
        <p:spPr>
          <a:xfrm>
            <a:off x="587869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F56A9CCD-0597-42A5-A031-66723E735A1C}"/>
              </a:ext>
            </a:extLst>
          </p:cNvPr>
          <p:cNvSpPr/>
          <p:nvPr userDrawn="1"/>
        </p:nvSpPr>
        <p:spPr>
          <a:xfrm>
            <a:off x="587869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D91DD3-775B-499B-AEF3-E9FD0D0F5A52}"/>
              </a:ext>
            </a:extLst>
          </p:cNvPr>
          <p:cNvSpPr/>
          <p:nvPr userDrawn="1"/>
        </p:nvSpPr>
        <p:spPr>
          <a:xfrm>
            <a:off x="587869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7/1/2020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BDFDB0-8D90-46E4-99DE-37E7B970D526}"/>
              </a:ext>
            </a:extLst>
          </p:cNvPr>
          <p:cNvSpPr/>
          <p:nvPr userDrawn="1"/>
        </p:nvSpPr>
        <p:spPr>
          <a:xfrm>
            <a:off x="587869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1 July 2020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924800" cy="1752600"/>
          </a:xfrm>
        </p:spPr>
        <p:txBody>
          <a:bodyPr>
            <a:normAutofit fontScale="90000"/>
          </a:bodyPr>
          <a:lstStyle/>
          <a:p>
            <a:r>
              <a:rPr lang="en-GB" altLang="en-US" sz="4400" dirty="0"/>
              <a:t>Composite functions of the form </a:t>
            </a:r>
            <a:r>
              <a:rPr lang="en-GB" altLang="en-US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altLang="en-US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GB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alt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GB" altLang="en-US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altLang="en-US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alt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altLang="en-US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– c</a:t>
            </a:r>
            <a:r>
              <a:rPr lang="en-GB" alt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altLang="en-US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d</a:t>
            </a:r>
            <a:br>
              <a:rPr lang="en-GB" altLang="en-US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633413" indent="-633413" algn="l"/>
            <a:r>
              <a:rPr lang="en-US" dirty="0"/>
              <a:t>LO: To draw the graph of a composite trigonometric function.</a:t>
            </a:r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E77923ED-AC90-4BCE-B3AD-64E1818763FF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0C9664EA-8CD3-465C-BF54-A16483458B9C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17422" y="917029"/>
                <a:ext cx="8322109" cy="5323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Sketch the graph of the function  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f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(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)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5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cos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box>
                          <m:boxPr>
                            <m:ctrlPr>
                              <a:rPr kumimoji="0" lang="en-GB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kumimoji="0" lang="en-GB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66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66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66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den>
                            </m:f>
                            <m:d>
                              <m:dPr>
                                <m:ctrlPr>
                                  <a:rPr kumimoji="0" lang="en-GB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  <m: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e>
                            </m:d>
                          </m:e>
                        </m:box>
                      </m:e>
                    </m:d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-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2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422" y="917029"/>
                <a:ext cx="8322109" cy="532390"/>
              </a:xfrm>
              <a:prstGeom prst="rect">
                <a:avLst/>
              </a:prstGeom>
              <a:blipFill rotWithShape="0">
                <a:blip r:embed="rId2"/>
                <a:stretch>
                  <a:fillRect l="-1099" t="-4545" b="-170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63071" y="215153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Combined transformations</a:t>
            </a:r>
          </a:p>
        </p:txBody>
      </p:sp>
      <p:sp>
        <p:nvSpPr>
          <p:cNvPr id="6" name="Rectangle 5"/>
          <p:cNvSpPr/>
          <p:nvPr/>
        </p:nvSpPr>
        <p:spPr>
          <a:xfrm>
            <a:off x="7201755" y="5412801"/>
            <a:ext cx="877479" cy="11302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408269" y="3109899"/>
            <a:ext cx="1276668" cy="20541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 Box 3"/>
              <p:cNvSpPr txBox="1">
                <a:spLocks noChangeArrowheads="1"/>
              </p:cNvSpPr>
              <p:nvPr/>
            </p:nvSpPr>
            <p:spPr bwMode="auto">
              <a:xfrm>
                <a:off x="317422" y="1552776"/>
                <a:ext cx="8669439" cy="6165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66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66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66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kumimoji="0" lang="en-GB" alt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B2B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means that the period will be</a:t>
                </a:r>
                <a:endParaRPr kumimoji="0" lang="en-GB" alt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8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7422" y="1552776"/>
                <a:ext cx="8669439" cy="616515"/>
              </a:xfrm>
              <a:prstGeom prst="rect">
                <a:avLst/>
              </a:prstGeom>
              <a:blipFill rotWithShape="0">
                <a:blip r:embed="rId3"/>
                <a:stretch>
                  <a:fillRect b="-891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Rectangle 68"/>
          <p:cNvSpPr/>
          <p:nvPr/>
        </p:nvSpPr>
        <p:spPr>
          <a:xfrm>
            <a:off x="7451530" y="3711436"/>
            <a:ext cx="877479" cy="17013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726375" y="2991159"/>
            <a:ext cx="5584993" cy="3713136"/>
            <a:chOff x="1726375" y="2991159"/>
            <a:chExt cx="5584993" cy="3713136"/>
          </a:xfrm>
        </p:grpSpPr>
        <p:grpSp>
          <p:nvGrpSpPr>
            <p:cNvPr id="16" name="Group 15"/>
            <p:cNvGrpSpPr/>
            <p:nvPr/>
          </p:nvGrpSpPr>
          <p:grpSpPr>
            <a:xfrm>
              <a:off x="1726375" y="2991159"/>
              <a:ext cx="5584993" cy="3713136"/>
              <a:chOff x="1726375" y="2991159"/>
              <a:chExt cx="5584993" cy="3713136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1726375" y="2991159"/>
                <a:ext cx="5584993" cy="3713136"/>
                <a:chOff x="1726375" y="3502145"/>
                <a:chExt cx="5584993" cy="3713136"/>
              </a:xfrm>
            </p:grpSpPr>
            <p:grpSp>
              <p:nvGrpSpPr>
                <p:cNvPr id="96" name="Group 95"/>
                <p:cNvGrpSpPr/>
                <p:nvPr/>
              </p:nvGrpSpPr>
              <p:grpSpPr>
                <a:xfrm>
                  <a:off x="1726375" y="3502145"/>
                  <a:ext cx="5584993" cy="3713136"/>
                  <a:chOff x="2486881" y="3646097"/>
                  <a:chExt cx="5584993" cy="3713136"/>
                </a:xfrm>
              </p:grpSpPr>
              <p:cxnSp>
                <p:nvCxnSpPr>
                  <p:cNvPr id="97" name="Straight Connector 96"/>
                  <p:cNvCxnSpPr/>
                  <p:nvPr/>
                </p:nvCxnSpPr>
                <p:spPr>
                  <a:xfrm>
                    <a:off x="5201887" y="3884513"/>
                    <a:ext cx="0" cy="347472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  <a:headEnd type="triangle" w="lg" len="lg"/>
                    <a:tailEnd type="triangl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1" name="Straight Connector 100"/>
                  <p:cNvCxnSpPr/>
                  <p:nvPr/>
                </p:nvCxnSpPr>
                <p:spPr>
                  <a:xfrm>
                    <a:off x="2486881" y="5251900"/>
                    <a:ext cx="539496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2" name="Straight Connector 101"/>
                  <p:cNvCxnSpPr/>
                  <p:nvPr/>
                </p:nvCxnSpPr>
                <p:spPr>
                  <a:xfrm>
                    <a:off x="2494686" y="5943373"/>
                    <a:ext cx="5394960" cy="0"/>
                  </a:xfrm>
                  <a:prstGeom prst="line">
                    <a:avLst/>
                  </a:prstGeom>
                  <a:ln w="9525">
                    <a:solidFill>
                      <a:srgbClr val="354E8C"/>
                    </a:solidFill>
                    <a:headEnd type="none" w="lg" len="lg"/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3" name="Straight Connector 102"/>
                  <p:cNvCxnSpPr/>
                  <p:nvPr/>
                </p:nvCxnSpPr>
                <p:spPr>
                  <a:xfrm>
                    <a:off x="2508133" y="4964430"/>
                    <a:ext cx="5394960" cy="0"/>
                  </a:xfrm>
                  <a:prstGeom prst="line">
                    <a:avLst/>
                  </a:prstGeom>
                  <a:ln w="22225">
                    <a:solidFill>
                      <a:schemeClr val="tx1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4" name="Straight Connector 103"/>
                  <p:cNvCxnSpPr/>
                  <p:nvPr/>
                </p:nvCxnSpPr>
                <p:spPr>
                  <a:xfrm>
                    <a:off x="2512670" y="4644390"/>
                    <a:ext cx="539496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" name="Straight Connector 104"/>
                  <p:cNvCxnSpPr/>
                  <p:nvPr/>
                </p:nvCxnSpPr>
                <p:spPr>
                  <a:xfrm>
                    <a:off x="2512670" y="4004310"/>
                    <a:ext cx="539496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6" name="Straight Connector 105"/>
                  <p:cNvCxnSpPr/>
                  <p:nvPr/>
                </p:nvCxnSpPr>
                <p:spPr>
                  <a:xfrm>
                    <a:off x="2503303" y="6564630"/>
                    <a:ext cx="539496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7" name="Straight Connector 106"/>
                  <p:cNvCxnSpPr/>
                  <p:nvPr/>
                </p:nvCxnSpPr>
                <p:spPr>
                  <a:xfrm>
                    <a:off x="2512670" y="4324350"/>
                    <a:ext cx="539496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Straight Connector 107"/>
                  <p:cNvCxnSpPr/>
                  <p:nvPr/>
                </p:nvCxnSpPr>
                <p:spPr>
                  <a:xfrm>
                    <a:off x="2503596" y="6244590"/>
                    <a:ext cx="539496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9" name="Straight Connector 108"/>
                  <p:cNvCxnSpPr/>
                  <p:nvPr/>
                </p:nvCxnSpPr>
                <p:spPr>
                  <a:xfrm>
                    <a:off x="2508133" y="5604510"/>
                    <a:ext cx="5394960" cy="0"/>
                  </a:xfrm>
                  <a:prstGeom prst="line">
                    <a:avLst/>
                  </a:prstGeom>
                  <a:ln>
                    <a:solidFill>
                      <a:srgbClr val="354E8C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Straight Connector 109"/>
                  <p:cNvCxnSpPr/>
                  <p:nvPr/>
                </p:nvCxnSpPr>
                <p:spPr>
                  <a:xfrm>
                    <a:off x="297202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Straight Connector 110"/>
                  <p:cNvCxnSpPr/>
                  <p:nvPr/>
                </p:nvCxnSpPr>
                <p:spPr>
                  <a:xfrm>
                    <a:off x="425218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" name="Straight Connector 111"/>
                  <p:cNvCxnSpPr/>
                  <p:nvPr/>
                </p:nvCxnSpPr>
                <p:spPr>
                  <a:xfrm>
                    <a:off x="457222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" name="Straight Connector 112"/>
                  <p:cNvCxnSpPr/>
                  <p:nvPr/>
                </p:nvCxnSpPr>
                <p:spPr>
                  <a:xfrm>
                    <a:off x="329206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" name="Straight Connector 113"/>
                  <p:cNvCxnSpPr/>
                  <p:nvPr/>
                </p:nvCxnSpPr>
                <p:spPr>
                  <a:xfrm>
                    <a:off x="361210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5" name="Straight Connector 114"/>
                  <p:cNvCxnSpPr/>
                  <p:nvPr/>
                </p:nvCxnSpPr>
                <p:spPr>
                  <a:xfrm>
                    <a:off x="393214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Straight Connector 115"/>
                  <p:cNvCxnSpPr/>
                  <p:nvPr/>
                </p:nvCxnSpPr>
                <p:spPr>
                  <a:xfrm>
                    <a:off x="489226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7" name="Straight Connector 116"/>
                  <p:cNvCxnSpPr/>
                  <p:nvPr/>
                </p:nvCxnSpPr>
                <p:spPr>
                  <a:xfrm>
                    <a:off x="2644615" y="3925993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" name="Straight Connector 117"/>
                  <p:cNvCxnSpPr/>
                  <p:nvPr/>
                </p:nvCxnSpPr>
                <p:spPr>
                  <a:xfrm>
                    <a:off x="553234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9" name="Straight Connector 118"/>
                  <p:cNvCxnSpPr/>
                  <p:nvPr/>
                </p:nvCxnSpPr>
                <p:spPr>
                  <a:xfrm>
                    <a:off x="585238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" name="Straight Connector 119"/>
                  <p:cNvCxnSpPr/>
                  <p:nvPr/>
                </p:nvCxnSpPr>
                <p:spPr>
                  <a:xfrm>
                    <a:off x="617242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1" name="Straight Connector 120"/>
                  <p:cNvCxnSpPr/>
                  <p:nvPr/>
                </p:nvCxnSpPr>
                <p:spPr>
                  <a:xfrm>
                    <a:off x="649246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Straight Connector 121"/>
                  <p:cNvCxnSpPr/>
                  <p:nvPr/>
                </p:nvCxnSpPr>
                <p:spPr>
                  <a:xfrm>
                    <a:off x="681250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3" name="Straight Connector 122"/>
                  <p:cNvCxnSpPr/>
                  <p:nvPr/>
                </p:nvCxnSpPr>
                <p:spPr>
                  <a:xfrm>
                    <a:off x="7132320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Straight Connector 123"/>
                  <p:cNvCxnSpPr/>
                  <p:nvPr/>
                </p:nvCxnSpPr>
                <p:spPr>
                  <a:xfrm>
                    <a:off x="7452360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Straight Connector 124"/>
                  <p:cNvCxnSpPr/>
                  <p:nvPr/>
                </p:nvCxnSpPr>
                <p:spPr>
                  <a:xfrm>
                    <a:off x="7772400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28" name="Rectangle 127"/>
                  <p:cNvSpPr/>
                  <p:nvPr/>
                </p:nvSpPr>
                <p:spPr>
                  <a:xfrm>
                    <a:off x="7784616" y="4881081"/>
                    <a:ext cx="287258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x</a:t>
                    </a:r>
                    <a:endParaRPr kumimoji="0" lang="en-GB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29" name="Rectangle 128"/>
                  <p:cNvSpPr/>
                  <p:nvPr/>
                </p:nvSpPr>
                <p:spPr>
                  <a:xfrm>
                    <a:off x="4988848" y="3646097"/>
                    <a:ext cx="287258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y</a:t>
                    </a:r>
                    <a:endParaRPr kumimoji="0" lang="en-GB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0" name="Rectangle 129"/>
                  <p:cNvSpPr/>
                  <p:nvPr/>
                </p:nvSpPr>
                <p:spPr>
                  <a:xfrm>
                    <a:off x="4914456" y="4214718"/>
                    <a:ext cx="274434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2</a:t>
                    </a:r>
                    <a:endPara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1" name="Rectangle 130"/>
                  <p:cNvSpPr/>
                  <p:nvPr/>
                </p:nvSpPr>
                <p:spPr>
                  <a:xfrm>
                    <a:off x="4909927" y="3884513"/>
                    <a:ext cx="274434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3</a:t>
                    </a:r>
                    <a:endPara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2" name="Rectangle 131"/>
                  <p:cNvSpPr/>
                  <p:nvPr/>
                </p:nvSpPr>
                <p:spPr>
                  <a:xfrm>
                    <a:off x="4909927" y="4895349"/>
                    <a:ext cx="274434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0</a:t>
                    </a:r>
                    <a:endPara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3" name="Rectangle 132"/>
                  <p:cNvSpPr/>
                  <p:nvPr/>
                </p:nvSpPr>
                <p:spPr>
                  <a:xfrm>
                    <a:off x="4909927" y="6353566"/>
                    <a:ext cx="333746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-5</a:t>
                    </a:r>
                    <a:endPara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4" name="Rectangle 133"/>
                  <p:cNvSpPr/>
                  <p:nvPr/>
                </p:nvSpPr>
                <p:spPr>
                  <a:xfrm>
                    <a:off x="4928785" y="4512918"/>
                    <a:ext cx="274434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1</a:t>
                    </a:r>
                    <a:endPara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6" name="Rectangle 135"/>
                  <p:cNvSpPr/>
                  <p:nvPr/>
                </p:nvSpPr>
                <p:spPr>
                  <a:xfrm>
                    <a:off x="5956093" y="4872043"/>
                    <a:ext cx="282450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ymbol" panose="05050102010706020507" pitchFamily="18" charset="2"/>
                        <a:ea typeface="+mn-ea"/>
                        <a:cs typeface="Times New Roman" panose="02020603050405020304" pitchFamily="18" charset="0"/>
                      </a:rPr>
                      <a:t>p</a:t>
                    </a:r>
                    <a:endParaRPr kumimoji="0" lang="en-GB" sz="1400" b="0" i="0" u="none" strike="noStrike" kern="1200" cap="none" spc="0" normalizeH="0" baseline="3000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ymbol" panose="05050102010706020507" pitchFamily="18" charset="2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8" name="Rectangle 137"/>
                  <p:cNvSpPr/>
                  <p:nvPr/>
                </p:nvSpPr>
                <p:spPr>
                  <a:xfrm>
                    <a:off x="6846212" y="4889524"/>
                    <a:ext cx="372218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2</a:t>
                    </a: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ymbol" panose="05050102010706020507" pitchFamily="18" charset="2"/>
                        <a:ea typeface="+mn-ea"/>
                        <a:cs typeface="Times New Roman" panose="02020603050405020304" pitchFamily="18" charset="0"/>
                      </a:rPr>
                      <a:t>p</a:t>
                    </a:r>
                    <a:endParaRPr kumimoji="0" lang="en-GB" sz="1400" b="0" i="0" u="none" strike="noStrike" kern="1200" cap="none" spc="0" normalizeH="0" baseline="3000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ymbol" panose="05050102010706020507" pitchFamily="18" charset="2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0" name="Rectangle 139"/>
                  <p:cNvSpPr/>
                  <p:nvPr/>
                </p:nvSpPr>
                <p:spPr>
                  <a:xfrm>
                    <a:off x="2990715" y="4921707"/>
                    <a:ext cx="431528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-2</a:t>
                    </a: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ymbol" panose="05050102010706020507" pitchFamily="18" charset="2"/>
                        <a:ea typeface="+mn-ea"/>
                        <a:cs typeface="Times New Roman" panose="02020603050405020304" pitchFamily="18" charset="0"/>
                      </a:rPr>
                      <a:t>p</a:t>
                    </a:r>
                    <a:endParaRPr kumimoji="0" lang="en-GB" sz="1400" b="0" i="0" u="none" strike="noStrike" kern="1200" cap="none" spc="0" normalizeH="0" baseline="3000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ymbol" panose="05050102010706020507" pitchFamily="18" charset="2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143" name="Rectangle 142"/>
                <p:cNvSpPr/>
                <p:nvPr/>
              </p:nvSpPr>
              <p:spPr>
                <a:xfrm>
                  <a:off x="3202450" y="4769086"/>
                  <a:ext cx="380232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ymbol" panose="05050102010706020507" pitchFamily="18" charset="2"/>
                      <a:ea typeface="+mn-ea"/>
                      <a:cs typeface="Times New Roman" panose="02020603050405020304" pitchFamily="18" charset="0"/>
                    </a:rPr>
                    <a:t>-p</a:t>
                  </a:r>
                  <a:endParaRPr kumimoji="0" lang="en-GB" sz="14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endParaRPr>
                </a:p>
              </p:txBody>
            </p:sp>
          </p:grpSp>
          <p:cxnSp>
            <p:nvCxnSpPr>
              <p:cNvPr id="152" name="Straight Connector 151"/>
              <p:cNvCxnSpPr/>
              <p:nvPr/>
            </p:nvCxnSpPr>
            <p:spPr>
              <a:xfrm>
                <a:off x="1746504" y="6554097"/>
                <a:ext cx="539496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>
                <a:off x="1746504" y="6234057"/>
                <a:ext cx="539496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4" name="Rectangle 153"/>
              <p:cNvSpPr/>
              <p:nvPr/>
            </p:nvSpPr>
            <p:spPr>
              <a:xfrm>
                <a:off x="4113115" y="6334941"/>
                <a:ext cx="33374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-7</a:t>
                </a:r>
                <a:endPara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p:grpSp>
        <p:sp>
          <p:nvSpPr>
            <p:cNvPr id="56" name="Rectangle 55"/>
            <p:cNvSpPr/>
            <p:nvPr/>
          </p:nvSpPr>
          <p:spPr>
            <a:xfrm>
              <a:off x="4139475" y="6027164"/>
              <a:ext cx="33374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-6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127527" y="4466232"/>
              <a:ext cx="33374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-1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4145788" y="4793522"/>
              <a:ext cx="33374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-2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4145788" y="5140301"/>
              <a:ext cx="33374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-3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4157939" y="5452046"/>
              <a:ext cx="33374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-4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cxnSp>
        <p:nvCxnSpPr>
          <p:cNvPr id="62" name="Straight Connector 61"/>
          <p:cNvCxnSpPr/>
          <p:nvPr/>
        </p:nvCxnSpPr>
        <p:spPr>
          <a:xfrm>
            <a:off x="1779004" y="4967502"/>
            <a:ext cx="539496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1763793" y="3359752"/>
            <a:ext cx="539496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1743901" y="6557144"/>
            <a:ext cx="539496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4652141" y="1570761"/>
                <a:ext cx="529760" cy="6499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2B2B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2B2B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2B2B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𝜋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kumimoji="0" lang="en-GB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2B2BFF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a:rPr kumimoji="0" lang="en-US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2B2BFF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𝑏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2141" y="1570761"/>
                <a:ext cx="529760" cy="64992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63"/>
              <p:cNvSpPr/>
              <p:nvPr/>
            </p:nvSpPr>
            <p:spPr>
              <a:xfrm>
                <a:off x="5281523" y="1610809"/>
                <a:ext cx="760273" cy="7183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2B2B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GB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2B2B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2B2B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2B2B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𝜋</m:t>
                          </m:r>
                        </m:num>
                        <m:den>
                          <m:box>
                            <m:boxPr>
                              <m:ctrlP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2B2BFF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kumimoji="0" lang="en-US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2B2BFF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US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2B2BFF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kumimoji="0" lang="en-US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2B2BFF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box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4" name="Rectangle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1523" y="1610809"/>
                <a:ext cx="760273" cy="71833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5939725" y="1679226"/>
            <a:ext cx="7521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Times New Roman" panose="02020603050405020304" pitchFamily="18" charset="0"/>
              </a:rPr>
              <a:t>= 3p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317421" y="2281353"/>
            <a:ext cx="866943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 the period is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Times New Roman" panose="02020603050405020304" pitchFamily="18" charset="0"/>
              </a:rPr>
              <a:t>3p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there will be another maximum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Times New Roman" panose="02020603050405020304" pitchFamily="18" charset="0"/>
              </a:rPr>
              <a:t>3p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units to the right, where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Times New Roman" panose="02020603050405020304" pitchFamily="18" charset="0"/>
              </a:rPr>
              <a:t>p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3475226" y="3336622"/>
            <a:ext cx="45719" cy="45719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0" name="Oval 69"/>
          <p:cNvSpPr/>
          <p:nvPr/>
        </p:nvSpPr>
        <p:spPr>
          <a:xfrm>
            <a:off x="5397200" y="3340575"/>
            <a:ext cx="45719" cy="45719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6" name="Rectangle 65">
            <a:hlinkClick r:id="rId6"/>
            <a:extLst>
              <a:ext uri="{FF2B5EF4-FFF2-40B4-BE49-F238E27FC236}">
                <a16:creationId xmlns:a16="http://schemas.microsoft.com/office/drawing/2014/main" id="{0BFF7F56-B57C-4FD0-BBCA-D20CC796EB2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ectangle 70">
            <a:hlinkClick r:id="rId6"/>
            <a:extLst>
              <a:ext uri="{FF2B5EF4-FFF2-40B4-BE49-F238E27FC236}">
                <a16:creationId xmlns:a16="http://schemas.microsoft.com/office/drawing/2014/main" id="{426120CA-9500-4048-8A1E-2EBA8BAD7BDD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3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22222E-6 L 0.10417 -0.000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08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4" grpId="0"/>
      <p:bldP spid="64" grpId="0"/>
      <p:bldP spid="5" grpId="0"/>
      <p:bldP spid="65" grpId="0"/>
      <p:bldP spid="7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17422" y="917029"/>
                <a:ext cx="8322109" cy="5323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Sketch the graph of the function  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f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(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)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5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cos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box>
                          <m:boxPr>
                            <m:ctrlPr>
                              <a:rPr kumimoji="0" lang="en-GB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kumimoji="0" lang="en-GB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66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66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66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den>
                            </m:f>
                            <m:d>
                              <m:dPr>
                                <m:ctrlPr>
                                  <a:rPr kumimoji="0" lang="en-GB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  <m: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e>
                            </m:d>
                          </m:e>
                        </m:box>
                      </m:e>
                    </m:d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-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2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422" y="917029"/>
                <a:ext cx="8322109" cy="532390"/>
              </a:xfrm>
              <a:prstGeom prst="rect">
                <a:avLst/>
              </a:prstGeom>
              <a:blipFill rotWithShape="0">
                <a:blip r:embed="rId2"/>
                <a:stretch>
                  <a:fillRect l="-1099" t="-4545" b="-170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63071" y="215153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Combined transformations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726375" y="2991159"/>
            <a:ext cx="5584993" cy="3713136"/>
            <a:chOff x="1726375" y="2991159"/>
            <a:chExt cx="5584993" cy="3713136"/>
          </a:xfrm>
        </p:grpSpPr>
        <p:grpSp>
          <p:nvGrpSpPr>
            <p:cNvPr id="16" name="Group 15"/>
            <p:cNvGrpSpPr/>
            <p:nvPr/>
          </p:nvGrpSpPr>
          <p:grpSpPr>
            <a:xfrm>
              <a:off x="1726375" y="2991159"/>
              <a:ext cx="5584993" cy="3713136"/>
              <a:chOff x="1726375" y="2991159"/>
              <a:chExt cx="5584993" cy="3713136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1726375" y="2991159"/>
                <a:ext cx="5584993" cy="3713136"/>
                <a:chOff x="1726375" y="3502145"/>
                <a:chExt cx="5584993" cy="3713136"/>
              </a:xfrm>
            </p:grpSpPr>
            <p:grpSp>
              <p:nvGrpSpPr>
                <p:cNvPr id="96" name="Group 95"/>
                <p:cNvGrpSpPr/>
                <p:nvPr/>
              </p:nvGrpSpPr>
              <p:grpSpPr>
                <a:xfrm>
                  <a:off x="1726375" y="3502145"/>
                  <a:ext cx="5584993" cy="3713136"/>
                  <a:chOff x="2486881" y="3646097"/>
                  <a:chExt cx="5584993" cy="3713136"/>
                </a:xfrm>
              </p:grpSpPr>
              <p:cxnSp>
                <p:nvCxnSpPr>
                  <p:cNvPr id="97" name="Straight Connector 96"/>
                  <p:cNvCxnSpPr/>
                  <p:nvPr/>
                </p:nvCxnSpPr>
                <p:spPr>
                  <a:xfrm>
                    <a:off x="5201887" y="3884513"/>
                    <a:ext cx="0" cy="347472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  <a:headEnd type="triangle" w="lg" len="lg"/>
                    <a:tailEnd type="triangl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1" name="Straight Connector 100"/>
                  <p:cNvCxnSpPr/>
                  <p:nvPr/>
                </p:nvCxnSpPr>
                <p:spPr>
                  <a:xfrm>
                    <a:off x="2486881" y="5251900"/>
                    <a:ext cx="539496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2" name="Straight Connector 101"/>
                  <p:cNvCxnSpPr/>
                  <p:nvPr/>
                </p:nvCxnSpPr>
                <p:spPr>
                  <a:xfrm>
                    <a:off x="2494686" y="5943373"/>
                    <a:ext cx="5394960" cy="0"/>
                  </a:xfrm>
                  <a:prstGeom prst="line">
                    <a:avLst/>
                  </a:prstGeom>
                  <a:ln w="9525">
                    <a:solidFill>
                      <a:srgbClr val="354E8C"/>
                    </a:solidFill>
                    <a:headEnd type="none" w="lg" len="lg"/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3" name="Straight Connector 102"/>
                  <p:cNvCxnSpPr/>
                  <p:nvPr/>
                </p:nvCxnSpPr>
                <p:spPr>
                  <a:xfrm>
                    <a:off x="2508133" y="4964430"/>
                    <a:ext cx="5394960" cy="0"/>
                  </a:xfrm>
                  <a:prstGeom prst="line">
                    <a:avLst/>
                  </a:prstGeom>
                  <a:ln w="22225">
                    <a:solidFill>
                      <a:schemeClr val="tx1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4" name="Straight Connector 103"/>
                  <p:cNvCxnSpPr/>
                  <p:nvPr/>
                </p:nvCxnSpPr>
                <p:spPr>
                  <a:xfrm>
                    <a:off x="2512670" y="4644390"/>
                    <a:ext cx="539496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" name="Straight Connector 104"/>
                  <p:cNvCxnSpPr/>
                  <p:nvPr/>
                </p:nvCxnSpPr>
                <p:spPr>
                  <a:xfrm>
                    <a:off x="2512670" y="4004310"/>
                    <a:ext cx="539496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6" name="Straight Connector 105"/>
                  <p:cNvCxnSpPr/>
                  <p:nvPr/>
                </p:nvCxnSpPr>
                <p:spPr>
                  <a:xfrm>
                    <a:off x="2503303" y="6564630"/>
                    <a:ext cx="539496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7" name="Straight Connector 106"/>
                  <p:cNvCxnSpPr/>
                  <p:nvPr/>
                </p:nvCxnSpPr>
                <p:spPr>
                  <a:xfrm>
                    <a:off x="2512670" y="4324350"/>
                    <a:ext cx="539496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Straight Connector 107"/>
                  <p:cNvCxnSpPr/>
                  <p:nvPr/>
                </p:nvCxnSpPr>
                <p:spPr>
                  <a:xfrm>
                    <a:off x="2503596" y="6244590"/>
                    <a:ext cx="539496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9" name="Straight Connector 108"/>
                  <p:cNvCxnSpPr/>
                  <p:nvPr/>
                </p:nvCxnSpPr>
                <p:spPr>
                  <a:xfrm>
                    <a:off x="2508133" y="5604510"/>
                    <a:ext cx="5394960" cy="0"/>
                  </a:xfrm>
                  <a:prstGeom prst="line">
                    <a:avLst/>
                  </a:prstGeom>
                  <a:ln>
                    <a:solidFill>
                      <a:srgbClr val="354E8C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Straight Connector 109"/>
                  <p:cNvCxnSpPr/>
                  <p:nvPr/>
                </p:nvCxnSpPr>
                <p:spPr>
                  <a:xfrm>
                    <a:off x="297202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Straight Connector 110"/>
                  <p:cNvCxnSpPr/>
                  <p:nvPr/>
                </p:nvCxnSpPr>
                <p:spPr>
                  <a:xfrm>
                    <a:off x="425218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" name="Straight Connector 111"/>
                  <p:cNvCxnSpPr/>
                  <p:nvPr/>
                </p:nvCxnSpPr>
                <p:spPr>
                  <a:xfrm>
                    <a:off x="457222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" name="Straight Connector 112"/>
                  <p:cNvCxnSpPr/>
                  <p:nvPr/>
                </p:nvCxnSpPr>
                <p:spPr>
                  <a:xfrm>
                    <a:off x="329206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" name="Straight Connector 113"/>
                  <p:cNvCxnSpPr/>
                  <p:nvPr/>
                </p:nvCxnSpPr>
                <p:spPr>
                  <a:xfrm>
                    <a:off x="361210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5" name="Straight Connector 114"/>
                  <p:cNvCxnSpPr/>
                  <p:nvPr/>
                </p:nvCxnSpPr>
                <p:spPr>
                  <a:xfrm>
                    <a:off x="393214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Straight Connector 115"/>
                  <p:cNvCxnSpPr/>
                  <p:nvPr/>
                </p:nvCxnSpPr>
                <p:spPr>
                  <a:xfrm>
                    <a:off x="489226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7" name="Straight Connector 116"/>
                  <p:cNvCxnSpPr/>
                  <p:nvPr/>
                </p:nvCxnSpPr>
                <p:spPr>
                  <a:xfrm>
                    <a:off x="2644615" y="3925993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" name="Straight Connector 117"/>
                  <p:cNvCxnSpPr/>
                  <p:nvPr/>
                </p:nvCxnSpPr>
                <p:spPr>
                  <a:xfrm>
                    <a:off x="553234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9" name="Straight Connector 118"/>
                  <p:cNvCxnSpPr/>
                  <p:nvPr/>
                </p:nvCxnSpPr>
                <p:spPr>
                  <a:xfrm>
                    <a:off x="585238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" name="Straight Connector 119"/>
                  <p:cNvCxnSpPr/>
                  <p:nvPr/>
                </p:nvCxnSpPr>
                <p:spPr>
                  <a:xfrm>
                    <a:off x="617242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1" name="Straight Connector 120"/>
                  <p:cNvCxnSpPr/>
                  <p:nvPr/>
                </p:nvCxnSpPr>
                <p:spPr>
                  <a:xfrm>
                    <a:off x="649246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Straight Connector 121"/>
                  <p:cNvCxnSpPr/>
                  <p:nvPr/>
                </p:nvCxnSpPr>
                <p:spPr>
                  <a:xfrm>
                    <a:off x="681250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3" name="Straight Connector 122"/>
                  <p:cNvCxnSpPr/>
                  <p:nvPr/>
                </p:nvCxnSpPr>
                <p:spPr>
                  <a:xfrm>
                    <a:off x="7132320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Straight Connector 123"/>
                  <p:cNvCxnSpPr/>
                  <p:nvPr/>
                </p:nvCxnSpPr>
                <p:spPr>
                  <a:xfrm>
                    <a:off x="7452360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Straight Connector 124"/>
                  <p:cNvCxnSpPr/>
                  <p:nvPr/>
                </p:nvCxnSpPr>
                <p:spPr>
                  <a:xfrm>
                    <a:off x="7772400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28" name="Rectangle 127"/>
                  <p:cNvSpPr/>
                  <p:nvPr/>
                </p:nvSpPr>
                <p:spPr>
                  <a:xfrm>
                    <a:off x="7784616" y="4881081"/>
                    <a:ext cx="287258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x</a:t>
                    </a:r>
                    <a:endParaRPr kumimoji="0" lang="en-GB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29" name="Rectangle 128"/>
                  <p:cNvSpPr/>
                  <p:nvPr/>
                </p:nvSpPr>
                <p:spPr>
                  <a:xfrm>
                    <a:off x="4988848" y="3646097"/>
                    <a:ext cx="287258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y</a:t>
                    </a:r>
                    <a:endParaRPr kumimoji="0" lang="en-GB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0" name="Rectangle 129"/>
                  <p:cNvSpPr/>
                  <p:nvPr/>
                </p:nvSpPr>
                <p:spPr>
                  <a:xfrm>
                    <a:off x="4914456" y="4214718"/>
                    <a:ext cx="274434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2</a:t>
                    </a:r>
                    <a:endPara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1" name="Rectangle 130"/>
                  <p:cNvSpPr/>
                  <p:nvPr/>
                </p:nvSpPr>
                <p:spPr>
                  <a:xfrm>
                    <a:off x="4909927" y="3884513"/>
                    <a:ext cx="274434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3</a:t>
                    </a:r>
                    <a:endPara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2" name="Rectangle 131"/>
                  <p:cNvSpPr/>
                  <p:nvPr/>
                </p:nvSpPr>
                <p:spPr>
                  <a:xfrm>
                    <a:off x="4909927" y="4895349"/>
                    <a:ext cx="274434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0</a:t>
                    </a:r>
                    <a:endPara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3" name="Rectangle 132"/>
                  <p:cNvSpPr/>
                  <p:nvPr/>
                </p:nvSpPr>
                <p:spPr>
                  <a:xfrm>
                    <a:off x="4909927" y="6353566"/>
                    <a:ext cx="333746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-5</a:t>
                    </a:r>
                    <a:endPara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4" name="Rectangle 133"/>
                  <p:cNvSpPr/>
                  <p:nvPr/>
                </p:nvSpPr>
                <p:spPr>
                  <a:xfrm>
                    <a:off x="4928785" y="4512918"/>
                    <a:ext cx="274434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1</a:t>
                    </a:r>
                    <a:endPara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6" name="Rectangle 135"/>
                  <p:cNvSpPr/>
                  <p:nvPr/>
                </p:nvSpPr>
                <p:spPr>
                  <a:xfrm>
                    <a:off x="5956093" y="4872043"/>
                    <a:ext cx="282450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ymbol" panose="05050102010706020507" pitchFamily="18" charset="2"/>
                        <a:ea typeface="+mn-ea"/>
                        <a:cs typeface="Times New Roman" panose="02020603050405020304" pitchFamily="18" charset="0"/>
                      </a:rPr>
                      <a:t>p</a:t>
                    </a:r>
                    <a:endParaRPr kumimoji="0" lang="en-GB" sz="1400" b="0" i="0" u="none" strike="noStrike" kern="1200" cap="none" spc="0" normalizeH="0" baseline="3000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ymbol" panose="05050102010706020507" pitchFamily="18" charset="2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8" name="Rectangle 137"/>
                  <p:cNvSpPr/>
                  <p:nvPr/>
                </p:nvSpPr>
                <p:spPr>
                  <a:xfrm>
                    <a:off x="6846212" y="4889524"/>
                    <a:ext cx="372218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2</a:t>
                    </a: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ymbol" panose="05050102010706020507" pitchFamily="18" charset="2"/>
                        <a:ea typeface="+mn-ea"/>
                        <a:cs typeface="Times New Roman" panose="02020603050405020304" pitchFamily="18" charset="0"/>
                      </a:rPr>
                      <a:t>p</a:t>
                    </a:r>
                    <a:endParaRPr kumimoji="0" lang="en-GB" sz="1400" b="0" i="0" u="none" strike="noStrike" kern="1200" cap="none" spc="0" normalizeH="0" baseline="3000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ymbol" panose="05050102010706020507" pitchFamily="18" charset="2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0" name="Rectangle 139"/>
                  <p:cNvSpPr/>
                  <p:nvPr/>
                </p:nvSpPr>
                <p:spPr>
                  <a:xfrm>
                    <a:off x="2990715" y="4921707"/>
                    <a:ext cx="431528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-2</a:t>
                    </a: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ymbol" panose="05050102010706020507" pitchFamily="18" charset="2"/>
                        <a:ea typeface="+mn-ea"/>
                        <a:cs typeface="Times New Roman" panose="02020603050405020304" pitchFamily="18" charset="0"/>
                      </a:rPr>
                      <a:t>p</a:t>
                    </a:r>
                    <a:endParaRPr kumimoji="0" lang="en-GB" sz="1400" b="0" i="0" u="none" strike="noStrike" kern="1200" cap="none" spc="0" normalizeH="0" baseline="3000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ymbol" panose="05050102010706020507" pitchFamily="18" charset="2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143" name="Rectangle 142"/>
                <p:cNvSpPr/>
                <p:nvPr/>
              </p:nvSpPr>
              <p:spPr>
                <a:xfrm>
                  <a:off x="3202450" y="4769086"/>
                  <a:ext cx="380232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ymbol" panose="05050102010706020507" pitchFamily="18" charset="2"/>
                      <a:ea typeface="+mn-ea"/>
                      <a:cs typeface="Times New Roman" panose="02020603050405020304" pitchFamily="18" charset="0"/>
                    </a:rPr>
                    <a:t>-p</a:t>
                  </a:r>
                  <a:endParaRPr kumimoji="0" lang="en-GB" sz="14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endParaRPr>
                </a:p>
              </p:txBody>
            </p:sp>
          </p:grpSp>
          <p:cxnSp>
            <p:nvCxnSpPr>
              <p:cNvPr id="152" name="Straight Connector 151"/>
              <p:cNvCxnSpPr/>
              <p:nvPr/>
            </p:nvCxnSpPr>
            <p:spPr>
              <a:xfrm>
                <a:off x="1746504" y="6554097"/>
                <a:ext cx="539496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>
                <a:off x="1746504" y="6234057"/>
                <a:ext cx="539496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4" name="Rectangle 153"/>
              <p:cNvSpPr/>
              <p:nvPr/>
            </p:nvSpPr>
            <p:spPr>
              <a:xfrm>
                <a:off x="4113115" y="6334941"/>
                <a:ext cx="33374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-7</a:t>
                </a:r>
                <a:endPara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p:grpSp>
        <p:sp>
          <p:nvSpPr>
            <p:cNvPr id="56" name="Rectangle 55"/>
            <p:cNvSpPr/>
            <p:nvPr/>
          </p:nvSpPr>
          <p:spPr>
            <a:xfrm>
              <a:off x="4139475" y="6027164"/>
              <a:ext cx="33374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-6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127527" y="4466232"/>
              <a:ext cx="33374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-1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4145788" y="4793522"/>
              <a:ext cx="33374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-2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4145788" y="5140301"/>
              <a:ext cx="33374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-3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4157939" y="5452046"/>
              <a:ext cx="33374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-4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cxnSp>
        <p:nvCxnSpPr>
          <p:cNvPr id="62" name="Straight Connector 61"/>
          <p:cNvCxnSpPr/>
          <p:nvPr/>
        </p:nvCxnSpPr>
        <p:spPr>
          <a:xfrm>
            <a:off x="1779004" y="4967502"/>
            <a:ext cx="539496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1763793" y="3359752"/>
            <a:ext cx="539496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1743901" y="6557144"/>
            <a:ext cx="539496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344022" y="1462901"/>
            <a:ext cx="866943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Using our knowledge about the cosine curve we will mark other points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686213" y="3367068"/>
            <a:ext cx="5396040" cy="3195828"/>
            <a:chOff x="1686213" y="3367068"/>
            <a:chExt cx="5396040" cy="3195828"/>
          </a:xfrm>
        </p:grpSpPr>
        <p:sp>
          <p:nvSpPr>
            <p:cNvPr id="150" name="Freeform 149"/>
            <p:cNvSpPr/>
            <p:nvPr/>
          </p:nvSpPr>
          <p:spPr>
            <a:xfrm>
              <a:off x="3354155" y="3367068"/>
              <a:ext cx="3728098" cy="3195827"/>
            </a:xfrm>
            <a:custGeom>
              <a:avLst/>
              <a:gdLst>
                <a:gd name="connsiteX0" fmla="*/ 0 w 5668241"/>
                <a:gd name="connsiteY0" fmla="*/ 914657 h 1287018"/>
                <a:gd name="connsiteX1" fmla="*/ 202623 w 5668241"/>
                <a:gd name="connsiteY1" fmla="*/ 639298 h 1287018"/>
                <a:gd name="connsiteX2" fmla="*/ 405245 w 5668241"/>
                <a:gd name="connsiteY2" fmla="*/ 322375 h 1287018"/>
                <a:gd name="connsiteX3" fmla="*/ 540327 w 5668241"/>
                <a:gd name="connsiteY3" fmla="*/ 161316 h 1287018"/>
                <a:gd name="connsiteX4" fmla="*/ 711777 w 5668241"/>
                <a:gd name="connsiteY4" fmla="*/ 41820 h 1287018"/>
                <a:gd name="connsiteX5" fmla="*/ 867641 w 5668241"/>
                <a:gd name="connsiteY5" fmla="*/ 257 h 1287018"/>
                <a:gd name="connsiteX6" fmla="*/ 1013114 w 5668241"/>
                <a:gd name="connsiteY6" fmla="*/ 57407 h 1287018"/>
                <a:gd name="connsiteX7" fmla="*/ 1184564 w 5668241"/>
                <a:gd name="connsiteY7" fmla="*/ 223661 h 1287018"/>
                <a:gd name="connsiteX8" fmla="*/ 1262495 w 5668241"/>
                <a:gd name="connsiteY8" fmla="*/ 322375 h 1287018"/>
                <a:gd name="connsiteX9" fmla="*/ 1506682 w 5668241"/>
                <a:gd name="connsiteY9" fmla="*/ 654884 h 1287018"/>
                <a:gd name="connsiteX10" fmla="*/ 1709304 w 5668241"/>
                <a:gd name="connsiteY10" fmla="*/ 966611 h 1287018"/>
                <a:gd name="connsiteX11" fmla="*/ 1823604 w 5668241"/>
                <a:gd name="connsiteY11" fmla="*/ 1106888 h 1287018"/>
                <a:gd name="connsiteX12" fmla="*/ 2057400 w 5668241"/>
                <a:gd name="connsiteY12" fmla="*/ 1262752 h 1287018"/>
                <a:gd name="connsiteX13" fmla="*/ 2140527 w 5668241"/>
                <a:gd name="connsiteY13" fmla="*/ 1283534 h 1287018"/>
                <a:gd name="connsiteX14" fmla="*/ 2286000 w 5668241"/>
                <a:gd name="connsiteY14" fmla="*/ 1231579 h 1287018"/>
                <a:gd name="connsiteX15" fmla="*/ 2462645 w 5668241"/>
                <a:gd name="connsiteY15" fmla="*/ 1075716 h 1287018"/>
                <a:gd name="connsiteX16" fmla="*/ 2550968 w 5668241"/>
                <a:gd name="connsiteY16" fmla="*/ 966611 h 1287018"/>
                <a:gd name="connsiteX17" fmla="*/ 2779568 w 5668241"/>
                <a:gd name="connsiteY17" fmla="*/ 644493 h 1287018"/>
                <a:gd name="connsiteX18" fmla="*/ 2997777 w 5668241"/>
                <a:gd name="connsiteY18" fmla="*/ 322375 h 1287018"/>
                <a:gd name="connsiteX19" fmla="*/ 3106882 w 5668241"/>
                <a:gd name="connsiteY19" fmla="*/ 187293 h 1287018"/>
                <a:gd name="connsiteX20" fmla="*/ 3293918 w 5668241"/>
                <a:gd name="connsiteY20" fmla="*/ 47016 h 1287018"/>
                <a:gd name="connsiteX21" fmla="*/ 3429000 w 5668241"/>
                <a:gd name="connsiteY21" fmla="*/ 5452 h 1287018"/>
                <a:gd name="connsiteX22" fmla="*/ 3610841 w 5668241"/>
                <a:gd name="connsiteY22" fmla="*/ 67798 h 1287018"/>
                <a:gd name="connsiteX23" fmla="*/ 3745923 w 5668241"/>
                <a:gd name="connsiteY23" fmla="*/ 182098 h 1287018"/>
                <a:gd name="connsiteX24" fmla="*/ 3865418 w 5668241"/>
                <a:gd name="connsiteY24" fmla="*/ 322375 h 1287018"/>
                <a:gd name="connsiteX25" fmla="*/ 4068041 w 5668241"/>
                <a:gd name="connsiteY25" fmla="*/ 649688 h 1287018"/>
                <a:gd name="connsiteX26" fmla="*/ 4307032 w 5668241"/>
                <a:gd name="connsiteY26" fmla="*/ 966611 h 1287018"/>
                <a:gd name="connsiteX27" fmla="*/ 4384964 w 5668241"/>
                <a:gd name="connsiteY27" fmla="*/ 1070520 h 1287018"/>
                <a:gd name="connsiteX28" fmla="*/ 4608368 w 5668241"/>
                <a:gd name="connsiteY28" fmla="*/ 1257557 h 1287018"/>
                <a:gd name="connsiteX29" fmla="*/ 4707082 w 5668241"/>
                <a:gd name="connsiteY29" fmla="*/ 1278338 h 1287018"/>
                <a:gd name="connsiteX30" fmla="*/ 4852554 w 5668241"/>
                <a:gd name="connsiteY30" fmla="*/ 1247166 h 1287018"/>
                <a:gd name="connsiteX31" fmla="*/ 5024004 w 5668241"/>
                <a:gd name="connsiteY31" fmla="*/ 1122475 h 1287018"/>
                <a:gd name="connsiteX32" fmla="*/ 5159086 w 5668241"/>
                <a:gd name="connsiteY32" fmla="*/ 966611 h 1287018"/>
                <a:gd name="connsiteX33" fmla="*/ 5351318 w 5668241"/>
                <a:gd name="connsiteY33" fmla="*/ 649688 h 1287018"/>
                <a:gd name="connsiteX34" fmla="*/ 5590309 w 5668241"/>
                <a:gd name="connsiteY34" fmla="*/ 311984 h 1287018"/>
                <a:gd name="connsiteX35" fmla="*/ 5668241 w 5668241"/>
                <a:gd name="connsiteY35" fmla="*/ 228857 h 1287018"/>
                <a:gd name="connsiteX0" fmla="*/ 0 w 5668241"/>
                <a:gd name="connsiteY0" fmla="*/ 914657 h 1287018"/>
                <a:gd name="connsiteX1" fmla="*/ 182151 w 5668241"/>
                <a:gd name="connsiteY1" fmla="*/ 673417 h 1287018"/>
                <a:gd name="connsiteX2" fmla="*/ 405245 w 5668241"/>
                <a:gd name="connsiteY2" fmla="*/ 322375 h 1287018"/>
                <a:gd name="connsiteX3" fmla="*/ 540327 w 5668241"/>
                <a:gd name="connsiteY3" fmla="*/ 161316 h 1287018"/>
                <a:gd name="connsiteX4" fmla="*/ 711777 w 5668241"/>
                <a:gd name="connsiteY4" fmla="*/ 41820 h 1287018"/>
                <a:gd name="connsiteX5" fmla="*/ 867641 w 5668241"/>
                <a:gd name="connsiteY5" fmla="*/ 257 h 1287018"/>
                <a:gd name="connsiteX6" fmla="*/ 1013114 w 5668241"/>
                <a:gd name="connsiteY6" fmla="*/ 57407 h 1287018"/>
                <a:gd name="connsiteX7" fmla="*/ 1184564 w 5668241"/>
                <a:gd name="connsiteY7" fmla="*/ 223661 h 1287018"/>
                <a:gd name="connsiteX8" fmla="*/ 1262495 w 5668241"/>
                <a:gd name="connsiteY8" fmla="*/ 322375 h 1287018"/>
                <a:gd name="connsiteX9" fmla="*/ 1506682 w 5668241"/>
                <a:gd name="connsiteY9" fmla="*/ 654884 h 1287018"/>
                <a:gd name="connsiteX10" fmla="*/ 1709304 w 5668241"/>
                <a:gd name="connsiteY10" fmla="*/ 966611 h 1287018"/>
                <a:gd name="connsiteX11" fmla="*/ 1823604 w 5668241"/>
                <a:gd name="connsiteY11" fmla="*/ 1106888 h 1287018"/>
                <a:gd name="connsiteX12" fmla="*/ 2057400 w 5668241"/>
                <a:gd name="connsiteY12" fmla="*/ 1262752 h 1287018"/>
                <a:gd name="connsiteX13" fmla="*/ 2140527 w 5668241"/>
                <a:gd name="connsiteY13" fmla="*/ 1283534 h 1287018"/>
                <a:gd name="connsiteX14" fmla="*/ 2286000 w 5668241"/>
                <a:gd name="connsiteY14" fmla="*/ 1231579 h 1287018"/>
                <a:gd name="connsiteX15" fmla="*/ 2462645 w 5668241"/>
                <a:gd name="connsiteY15" fmla="*/ 1075716 h 1287018"/>
                <a:gd name="connsiteX16" fmla="*/ 2550968 w 5668241"/>
                <a:gd name="connsiteY16" fmla="*/ 966611 h 1287018"/>
                <a:gd name="connsiteX17" fmla="*/ 2779568 w 5668241"/>
                <a:gd name="connsiteY17" fmla="*/ 644493 h 1287018"/>
                <a:gd name="connsiteX18" fmla="*/ 2997777 w 5668241"/>
                <a:gd name="connsiteY18" fmla="*/ 322375 h 1287018"/>
                <a:gd name="connsiteX19" fmla="*/ 3106882 w 5668241"/>
                <a:gd name="connsiteY19" fmla="*/ 187293 h 1287018"/>
                <a:gd name="connsiteX20" fmla="*/ 3293918 w 5668241"/>
                <a:gd name="connsiteY20" fmla="*/ 47016 h 1287018"/>
                <a:gd name="connsiteX21" fmla="*/ 3429000 w 5668241"/>
                <a:gd name="connsiteY21" fmla="*/ 5452 h 1287018"/>
                <a:gd name="connsiteX22" fmla="*/ 3610841 w 5668241"/>
                <a:gd name="connsiteY22" fmla="*/ 67798 h 1287018"/>
                <a:gd name="connsiteX23" fmla="*/ 3745923 w 5668241"/>
                <a:gd name="connsiteY23" fmla="*/ 182098 h 1287018"/>
                <a:gd name="connsiteX24" fmla="*/ 3865418 w 5668241"/>
                <a:gd name="connsiteY24" fmla="*/ 322375 h 1287018"/>
                <a:gd name="connsiteX25" fmla="*/ 4068041 w 5668241"/>
                <a:gd name="connsiteY25" fmla="*/ 649688 h 1287018"/>
                <a:gd name="connsiteX26" fmla="*/ 4307032 w 5668241"/>
                <a:gd name="connsiteY26" fmla="*/ 966611 h 1287018"/>
                <a:gd name="connsiteX27" fmla="*/ 4384964 w 5668241"/>
                <a:gd name="connsiteY27" fmla="*/ 1070520 h 1287018"/>
                <a:gd name="connsiteX28" fmla="*/ 4608368 w 5668241"/>
                <a:gd name="connsiteY28" fmla="*/ 1257557 h 1287018"/>
                <a:gd name="connsiteX29" fmla="*/ 4707082 w 5668241"/>
                <a:gd name="connsiteY29" fmla="*/ 1278338 h 1287018"/>
                <a:gd name="connsiteX30" fmla="*/ 4852554 w 5668241"/>
                <a:gd name="connsiteY30" fmla="*/ 1247166 h 1287018"/>
                <a:gd name="connsiteX31" fmla="*/ 5024004 w 5668241"/>
                <a:gd name="connsiteY31" fmla="*/ 1122475 h 1287018"/>
                <a:gd name="connsiteX32" fmla="*/ 5159086 w 5668241"/>
                <a:gd name="connsiteY32" fmla="*/ 966611 h 1287018"/>
                <a:gd name="connsiteX33" fmla="*/ 5351318 w 5668241"/>
                <a:gd name="connsiteY33" fmla="*/ 649688 h 1287018"/>
                <a:gd name="connsiteX34" fmla="*/ 5590309 w 5668241"/>
                <a:gd name="connsiteY34" fmla="*/ 311984 h 1287018"/>
                <a:gd name="connsiteX35" fmla="*/ 5668241 w 5668241"/>
                <a:gd name="connsiteY35" fmla="*/ 228857 h 1287018"/>
                <a:gd name="connsiteX0" fmla="*/ 0 w 5586355"/>
                <a:gd name="connsiteY0" fmla="*/ 819123 h 1287018"/>
                <a:gd name="connsiteX1" fmla="*/ 100265 w 5586355"/>
                <a:gd name="connsiteY1" fmla="*/ 673417 h 1287018"/>
                <a:gd name="connsiteX2" fmla="*/ 323359 w 5586355"/>
                <a:gd name="connsiteY2" fmla="*/ 322375 h 1287018"/>
                <a:gd name="connsiteX3" fmla="*/ 458441 w 5586355"/>
                <a:gd name="connsiteY3" fmla="*/ 161316 h 1287018"/>
                <a:gd name="connsiteX4" fmla="*/ 629891 w 5586355"/>
                <a:gd name="connsiteY4" fmla="*/ 41820 h 1287018"/>
                <a:gd name="connsiteX5" fmla="*/ 785755 w 5586355"/>
                <a:gd name="connsiteY5" fmla="*/ 257 h 1287018"/>
                <a:gd name="connsiteX6" fmla="*/ 931228 w 5586355"/>
                <a:gd name="connsiteY6" fmla="*/ 57407 h 1287018"/>
                <a:gd name="connsiteX7" fmla="*/ 1102678 w 5586355"/>
                <a:gd name="connsiteY7" fmla="*/ 223661 h 1287018"/>
                <a:gd name="connsiteX8" fmla="*/ 1180609 w 5586355"/>
                <a:gd name="connsiteY8" fmla="*/ 322375 h 1287018"/>
                <a:gd name="connsiteX9" fmla="*/ 1424796 w 5586355"/>
                <a:gd name="connsiteY9" fmla="*/ 654884 h 1287018"/>
                <a:gd name="connsiteX10" fmla="*/ 1627418 w 5586355"/>
                <a:gd name="connsiteY10" fmla="*/ 966611 h 1287018"/>
                <a:gd name="connsiteX11" fmla="*/ 1741718 w 5586355"/>
                <a:gd name="connsiteY11" fmla="*/ 1106888 h 1287018"/>
                <a:gd name="connsiteX12" fmla="*/ 1975514 w 5586355"/>
                <a:gd name="connsiteY12" fmla="*/ 1262752 h 1287018"/>
                <a:gd name="connsiteX13" fmla="*/ 2058641 w 5586355"/>
                <a:gd name="connsiteY13" fmla="*/ 1283534 h 1287018"/>
                <a:gd name="connsiteX14" fmla="*/ 2204114 w 5586355"/>
                <a:gd name="connsiteY14" fmla="*/ 1231579 h 1287018"/>
                <a:gd name="connsiteX15" fmla="*/ 2380759 w 5586355"/>
                <a:gd name="connsiteY15" fmla="*/ 1075716 h 1287018"/>
                <a:gd name="connsiteX16" fmla="*/ 2469082 w 5586355"/>
                <a:gd name="connsiteY16" fmla="*/ 966611 h 1287018"/>
                <a:gd name="connsiteX17" fmla="*/ 2697682 w 5586355"/>
                <a:gd name="connsiteY17" fmla="*/ 644493 h 1287018"/>
                <a:gd name="connsiteX18" fmla="*/ 2915891 w 5586355"/>
                <a:gd name="connsiteY18" fmla="*/ 322375 h 1287018"/>
                <a:gd name="connsiteX19" fmla="*/ 3024996 w 5586355"/>
                <a:gd name="connsiteY19" fmla="*/ 187293 h 1287018"/>
                <a:gd name="connsiteX20" fmla="*/ 3212032 w 5586355"/>
                <a:gd name="connsiteY20" fmla="*/ 47016 h 1287018"/>
                <a:gd name="connsiteX21" fmla="*/ 3347114 w 5586355"/>
                <a:gd name="connsiteY21" fmla="*/ 5452 h 1287018"/>
                <a:gd name="connsiteX22" fmla="*/ 3528955 w 5586355"/>
                <a:gd name="connsiteY22" fmla="*/ 67798 h 1287018"/>
                <a:gd name="connsiteX23" fmla="*/ 3664037 w 5586355"/>
                <a:gd name="connsiteY23" fmla="*/ 182098 h 1287018"/>
                <a:gd name="connsiteX24" fmla="*/ 3783532 w 5586355"/>
                <a:gd name="connsiteY24" fmla="*/ 322375 h 1287018"/>
                <a:gd name="connsiteX25" fmla="*/ 3986155 w 5586355"/>
                <a:gd name="connsiteY25" fmla="*/ 649688 h 1287018"/>
                <a:gd name="connsiteX26" fmla="*/ 4225146 w 5586355"/>
                <a:gd name="connsiteY26" fmla="*/ 966611 h 1287018"/>
                <a:gd name="connsiteX27" fmla="*/ 4303078 w 5586355"/>
                <a:gd name="connsiteY27" fmla="*/ 1070520 h 1287018"/>
                <a:gd name="connsiteX28" fmla="*/ 4526482 w 5586355"/>
                <a:gd name="connsiteY28" fmla="*/ 1257557 h 1287018"/>
                <a:gd name="connsiteX29" fmla="*/ 4625196 w 5586355"/>
                <a:gd name="connsiteY29" fmla="*/ 1278338 h 1287018"/>
                <a:gd name="connsiteX30" fmla="*/ 4770668 w 5586355"/>
                <a:gd name="connsiteY30" fmla="*/ 1247166 h 1287018"/>
                <a:gd name="connsiteX31" fmla="*/ 4942118 w 5586355"/>
                <a:gd name="connsiteY31" fmla="*/ 1122475 h 1287018"/>
                <a:gd name="connsiteX32" fmla="*/ 5077200 w 5586355"/>
                <a:gd name="connsiteY32" fmla="*/ 966611 h 1287018"/>
                <a:gd name="connsiteX33" fmla="*/ 5269432 w 5586355"/>
                <a:gd name="connsiteY33" fmla="*/ 649688 h 1287018"/>
                <a:gd name="connsiteX34" fmla="*/ 5508423 w 5586355"/>
                <a:gd name="connsiteY34" fmla="*/ 311984 h 1287018"/>
                <a:gd name="connsiteX35" fmla="*/ 5586355 w 5586355"/>
                <a:gd name="connsiteY35" fmla="*/ 228857 h 1287018"/>
                <a:gd name="connsiteX0" fmla="*/ 0 w 5586355"/>
                <a:gd name="connsiteY0" fmla="*/ 819123 h 1287018"/>
                <a:gd name="connsiteX1" fmla="*/ 100265 w 5586355"/>
                <a:gd name="connsiteY1" fmla="*/ 673417 h 1287018"/>
                <a:gd name="connsiteX2" fmla="*/ 316535 w 5586355"/>
                <a:gd name="connsiteY2" fmla="*/ 329198 h 1287018"/>
                <a:gd name="connsiteX3" fmla="*/ 458441 w 5586355"/>
                <a:gd name="connsiteY3" fmla="*/ 161316 h 1287018"/>
                <a:gd name="connsiteX4" fmla="*/ 629891 w 5586355"/>
                <a:gd name="connsiteY4" fmla="*/ 41820 h 1287018"/>
                <a:gd name="connsiteX5" fmla="*/ 785755 w 5586355"/>
                <a:gd name="connsiteY5" fmla="*/ 257 h 1287018"/>
                <a:gd name="connsiteX6" fmla="*/ 931228 w 5586355"/>
                <a:gd name="connsiteY6" fmla="*/ 57407 h 1287018"/>
                <a:gd name="connsiteX7" fmla="*/ 1102678 w 5586355"/>
                <a:gd name="connsiteY7" fmla="*/ 223661 h 1287018"/>
                <a:gd name="connsiteX8" fmla="*/ 1180609 w 5586355"/>
                <a:gd name="connsiteY8" fmla="*/ 322375 h 1287018"/>
                <a:gd name="connsiteX9" fmla="*/ 1424796 w 5586355"/>
                <a:gd name="connsiteY9" fmla="*/ 654884 h 1287018"/>
                <a:gd name="connsiteX10" fmla="*/ 1627418 w 5586355"/>
                <a:gd name="connsiteY10" fmla="*/ 966611 h 1287018"/>
                <a:gd name="connsiteX11" fmla="*/ 1741718 w 5586355"/>
                <a:gd name="connsiteY11" fmla="*/ 1106888 h 1287018"/>
                <a:gd name="connsiteX12" fmla="*/ 1975514 w 5586355"/>
                <a:gd name="connsiteY12" fmla="*/ 1262752 h 1287018"/>
                <a:gd name="connsiteX13" fmla="*/ 2058641 w 5586355"/>
                <a:gd name="connsiteY13" fmla="*/ 1283534 h 1287018"/>
                <a:gd name="connsiteX14" fmla="*/ 2204114 w 5586355"/>
                <a:gd name="connsiteY14" fmla="*/ 1231579 h 1287018"/>
                <a:gd name="connsiteX15" fmla="*/ 2380759 w 5586355"/>
                <a:gd name="connsiteY15" fmla="*/ 1075716 h 1287018"/>
                <a:gd name="connsiteX16" fmla="*/ 2469082 w 5586355"/>
                <a:gd name="connsiteY16" fmla="*/ 966611 h 1287018"/>
                <a:gd name="connsiteX17" fmla="*/ 2697682 w 5586355"/>
                <a:gd name="connsiteY17" fmla="*/ 644493 h 1287018"/>
                <a:gd name="connsiteX18" fmla="*/ 2915891 w 5586355"/>
                <a:gd name="connsiteY18" fmla="*/ 322375 h 1287018"/>
                <a:gd name="connsiteX19" fmla="*/ 3024996 w 5586355"/>
                <a:gd name="connsiteY19" fmla="*/ 187293 h 1287018"/>
                <a:gd name="connsiteX20" fmla="*/ 3212032 w 5586355"/>
                <a:gd name="connsiteY20" fmla="*/ 47016 h 1287018"/>
                <a:gd name="connsiteX21" fmla="*/ 3347114 w 5586355"/>
                <a:gd name="connsiteY21" fmla="*/ 5452 h 1287018"/>
                <a:gd name="connsiteX22" fmla="*/ 3528955 w 5586355"/>
                <a:gd name="connsiteY22" fmla="*/ 67798 h 1287018"/>
                <a:gd name="connsiteX23" fmla="*/ 3664037 w 5586355"/>
                <a:gd name="connsiteY23" fmla="*/ 182098 h 1287018"/>
                <a:gd name="connsiteX24" fmla="*/ 3783532 w 5586355"/>
                <a:gd name="connsiteY24" fmla="*/ 322375 h 1287018"/>
                <a:gd name="connsiteX25" fmla="*/ 3986155 w 5586355"/>
                <a:gd name="connsiteY25" fmla="*/ 649688 h 1287018"/>
                <a:gd name="connsiteX26" fmla="*/ 4225146 w 5586355"/>
                <a:gd name="connsiteY26" fmla="*/ 966611 h 1287018"/>
                <a:gd name="connsiteX27" fmla="*/ 4303078 w 5586355"/>
                <a:gd name="connsiteY27" fmla="*/ 1070520 h 1287018"/>
                <a:gd name="connsiteX28" fmla="*/ 4526482 w 5586355"/>
                <a:gd name="connsiteY28" fmla="*/ 1257557 h 1287018"/>
                <a:gd name="connsiteX29" fmla="*/ 4625196 w 5586355"/>
                <a:gd name="connsiteY29" fmla="*/ 1278338 h 1287018"/>
                <a:gd name="connsiteX30" fmla="*/ 4770668 w 5586355"/>
                <a:gd name="connsiteY30" fmla="*/ 1247166 h 1287018"/>
                <a:gd name="connsiteX31" fmla="*/ 4942118 w 5586355"/>
                <a:gd name="connsiteY31" fmla="*/ 1122475 h 1287018"/>
                <a:gd name="connsiteX32" fmla="*/ 5077200 w 5586355"/>
                <a:gd name="connsiteY32" fmla="*/ 966611 h 1287018"/>
                <a:gd name="connsiteX33" fmla="*/ 5269432 w 5586355"/>
                <a:gd name="connsiteY33" fmla="*/ 649688 h 1287018"/>
                <a:gd name="connsiteX34" fmla="*/ 5508423 w 5586355"/>
                <a:gd name="connsiteY34" fmla="*/ 311984 h 1287018"/>
                <a:gd name="connsiteX35" fmla="*/ 5586355 w 5586355"/>
                <a:gd name="connsiteY35" fmla="*/ 228857 h 1287018"/>
                <a:gd name="connsiteX0" fmla="*/ 0 w 5586355"/>
                <a:gd name="connsiteY0" fmla="*/ 819172 h 1287067"/>
                <a:gd name="connsiteX1" fmla="*/ 100265 w 5586355"/>
                <a:gd name="connsiteY1" fmla="*/ 673466 h 1287067"/>
                <a:gd name="connsiteX2" fmla="*/ 316535 w 5586355"/>
                <a:gd name="connsiteY2" fmla="*/ 329247 h 1287067"/>
                <a:gd name="connsiteX3" fmla="*/ 424321 w 5586355"/>
                <a:gd name="connsiteY3" fmla="*/ 181837 h 1287067"/>
                <a:gd name="connsiteX4" fmla="*/ 629891 w 5586355"/>
                <a:gd name="connsiteY4" fmla="*/ 41869 h 1287067"/>
                <a:gd name="connsiteX5" fmla="*/ 785755 w 5586355"/>
                <a:gd name="connsiteY5" fmla="*/ 306 h 1287067"/>
                <a:gd name="connsiteX6" fmla="*/ 931228 w 5586355"/>
                <a:gd name="connsiteY6" fmla="*/ 57456 h 1287067"/>
                <a:gd name="connsiteX7" fmla="*/ 1102678 w 5586355"/>
                <a:gd name="connsiteY7" fmla="*/ 223710 h 1287067"/>
                <a:gd name="connsiteX8" fmla="*/ 1180609 w 5586355"/>
                <a:gd name="connsiteY8" fmla="*/ 322424 h 1287067"/>
                <a:gd name="connsiteX9" fmla="*/ 1424796 w 5586355"/>
                <a:gd name="connsiteY9" fmla="*/ 654933 h 1287067"/>
                <a:gd name="connsiteX10" fmla="*/ 1627418 w 5586355"/>
                <a:gd name="connsiteY10" fmla="*/ 966660 h 1287067"/>
                <a:gd name="connsiteX11" fmla="*/ 1741718 w 5586355"/>
                <a:gd name="connsiteY11" fmla="*/ 1106937 h 1287067"/>
                <a:gd name="connsiteX12" fmla="*/ 1975514 w 5586355"/>
                <a:gd name="connsiteY12" fmla="*/ 1262801 h 1287067"/>
                <a:gd name="connsiteX13" fmla="*/ 2058641 w 5586355"/>
                <a:gd name="connsiteY13" fmla="*/ 1283583 h 1287067"/>
                <a:gd name="connsiteX14" fmla="*/ 2204114 w 5586355"/>
                <a:gd name="connsiteY14" fmla="*/ 1231628 h 1287067"/>
                <a:gd name="connsiteX15" fmla="*/ 2380759 w 5586355"/>
                <a:gd name="connsiteY15" fmla="*/ 1075765 h 1287067"/>
                <a:gd name="connsiteX16" fmla="*/ 2469082 w 5586355"/>
                <a:gd name="connsiteY16" fmla="*/ 966660 h 1287067"/>
                <a:gd name="connsiteX17" fmla="*/ 2697682 w 5586355"/>
                <a:gd name="connsiteY17" fmla="*/ 644542 h 1287067"/>
                <a:gd name="connsiteX18" fmla="*/ 2915891 w 5586355"/>
                <a:gd name="connsiteY18" fmla="*/ 322424 h 1287067"/>
                <a:gd name="connsiteX19" fmla="*/ 3024996 w 5586355"/>
                <a:gd name="connsiteY19" fmla="*/ 187342 h 1287067"/>
                <a:gd name="connsiteX20" fmla="*/ 3212032 w 5586355"/>
                <a:gd name="connsiteY20" fmla="*/ 47065 h 1287067"/>
                <a:gd name="connsiteX21" fmla="*/ 3347114 w 5586355"/>
                <a:gd name="connsiteY21" fmla="*/ 5501 h 1287067"/>
                <a:gd name="connsiteX22" fmla="*/ 3528955 w 5586355"/>
                <a:gd name="connsiteY22" fmla="*/ 67847 h 1287067"/>
                <a:gd name="connsiteX23" fmla="*/ 3664037 w 5586355"/>
                <a:gd name="connsiteY23" fmla="*/ 182147 h 1287067"/>
                <a:gd name="connsiteX24" fmla="*/ 3783532 w 5586355"/>
                <a:gd name="connsiteY24" fmla="*/ 322424 h 1287067"/>
                <a:gd name="connsiteX25" fmla="*/ 3986155 w 5586355"/>
                <a:gd name="connsiteY25" fmla="*/ 649737 h 1287067"/>
                <a:gd name="connsiteX26" fmla="*/ 4225146 w 5586355"/>
                <a:gd name="connsiteY26" fmla="*/ 966660 h 1287067"/>
                <a:gd name="connsiteX27" fmla="*/ 4303078 w 5586355"/>
                <a:gd name="connsiteY27" fmla="*/ 1070569 h 1287067"/>
                <a:gd name="connsiteX28" fmla="*/ 4526482 w 5586355"/>
                <a:gd name="connsiteY28" fmla="*/ 1257606 h 1287067"/>
                <a:gd name="connsiteX29" fmla="*/ 4625196 w 5586355"/>
                <a:gd name="connsiteY29" fmla="*/ 1278387 h 1287067"/>
                <a:gd name="connsiteX30" fmla="*/ 4770668 w 5586355"/>
                <a:gd name="connsiteY30" fmla="*/ 1247215 h 1287067"/>
                <a:gd name="connsiteX31" fmla="*/ 4942118 w 5586355"/>
                <a:gd name="connsiteY31" fmla="*/ 1122524 h 1287067"/>
                <a:gd name="connsiteX32" fmla="*/ 5077200 w 5586355"/>
                <a:gd name="connsiteY32" fmla="*/ 966660 h 1287067"/>
                <a:gd name="connsiteX33" fmla="*/ 5269432 w 5586355"/>
                <a:gd name="connsiteY33" fmla="*/ 649737 h 1287067"/>
                <a:gd name="connsiteX34" fmla="*/ 5508423 w 5586355"/>
                <a:gd name="connsiteY34" fmla="*/ 312033 h 1287067"/>
                <a:gd name="connsiteX35" fmla="*/ 5586355 w 5586355"/>
                <a:gd name="connsiteY35" fmla="*/ 228906 h 1287067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17 h 1287112"/>
                <a:gd name="connsiteX1" fmla="*/ 100265 w 5586355"/>
                <a:gd name="connsiteY1" fmla="*/ 673511 h 1287112"/>
                <a:gd name="connsiteX2" fmla="*/ 316535 w 5586355"/>
                <a:gd name="connsiteY2" fmla="*/ 329292 h 1287112"/>
                <a:gd name="connsiteX3" fmla="*/ 434557 w 5586355"/>
                <a:gd name="connsiteY3" fmla="*/ 195530 h 1287112"/>
                <a:gd name="connsiteX4" fmla="*/ 629891 w 5586355"/>
                <a:gd name="connsiteY4" fmla="*/ 41914 h 1287112"/>
                <a:gd name="connsiteX5" fmla="*/ 785755 w 5586355"/>
                <a:gd name="connsiteY5" fmla="*/ 351 h 1287112"/>
                <a:gd name="connsiteX6" fmla="*/ 931228 w 5586355"/>
                <a:gd name="connsiteY6" fmla="*/ 57501 h 1287112"/>
                <a:gd name="connsiteX7" fmla="*/ 1102678 w 5586355"/>
                <a:gd name="connsiteY7" fmla="*/ 223755 h 1287112"/>
                <a:gd name="connsiteX8" fmla="*/ 1180609 w 5586355"/>
                <a:gd name="connsiteY8" fmla="*/ 322469 h 1287112"/>
                <a:gd name="connsiteX9" fmla="*/ 1424796 w 5586355"/>
                <a:gd name="connsiteY9" fmla="*/ 654978 h 1287112"/>
                <a:gd name="connsiteX10" fmla="*/ 1627418 w 5586355"/>
                <a:gd name="connsiteY10" fmla="*/ 966705 h 1287112"/>
                <a:gd name="connsiteX11" fmla="*/ 1741718 w 5586355"/>
                <a:gd name="connsiteY11" fmla="*/ 1106982 h 1287112"/>
                <a:gd name="connsiteX12" fmla="*/ 1975514 w 5586355"/>
                <a:gd name="connsiteY12" fmla="*/ 1262846 h 1287112"/>
                <a:gd name="connsiteX13" fmla="*/ 2058641 w 5586355"/>
                <a:gd name="connsiteY13" fmla="*/ 1283628 h 1287112"/>
                <a:gd name="connsiteX14" fmla="*/ 2204114 w 5586355"/>
                <a:gd name="connsiteY14" fmla="*/ 1231673 h 1287112"/>
                <a:gd name="connsiteX15" fmla="*/ 2380759 w 5586355"/>
                <a:gd name="connsiteY15" fmla="*/ 1075810 h 1287112"/>
                <a:gd name="connsiteX16" fmla="*/ 2469082 w 5586355"/>
                <a:gd name="connsiteY16" fmla="*/ 966705 h 1287112"/>
                <a:gd name="connsiteX17" fmla="*/ 2697682 w 5586355"/>
                <a:gd name="connsiteY17" fmla="*/ 644587 h 1287112"/>
                <a:gd name="connsiteX18" fmla="*/ 2915891 w 5586355"/>
                <a:gd name="connsiteY18" fmla="*/ 322469 h 1287112"/>
                <a:gd name="connsiteX19" fmla="*/ 3024996 w 5586355"/>
                <a:gd name="connsiteY19" fmla="*/ 187387 h 1287112"/>
                <a:gd name="connsiteX20" fmla="*/ 3212032 w 5586355"/>
                <a:gd name="connsiteY20" fmla="*/ 47110 h 1287112"/>
                <a:gd name="connsiteX21" fmla="*/ 3347114 w 5586355"/>
                <a:gd name="connsiteY21" fmla="*/ 5546 h 1287112"/>
                <a:gd name="connsiteX22" fmla="*/ 3528955 w 5586355"/>
                <a:gd name="connsiteY22" fmla="*/ 67892 h 1287112"/>
                <a:gd name="connsiteX23" fmla="*/ 3664037 w 5586355"/>
                <a:gd name="connsiteY23" fmla="*/ 182192 h 1287112"/>
                <a:gd name="connsiteX24" fmla="*/ 3783532 w 5586355"/>
                <a:gd name="connsiteY24" fmla="*/ 322469 h 1287112"/>
                <a:gd name="connsiteX25" fmla="*/ 3986155 w 5586355"/>
                <a:gd name="connsiteY25" fmla="*/ 649782 h 1287112"/>
                <a:gd name="connsiteX26" fmla="*/ 4225146 w 5586355"/>
                <a:gd name="connsiteY26" fmla="*/ 966705 h 1287112"/>
                <a:gd name="connsiteX27" fmla="*/ 4303078 w 5586355"/>
                <a:gd name="connsiteY27" fmla="*/ 1070614 h 1287112"/>
                <a:gd name="connsiteX28" fmla="*/ 4526482 w 5586355"/>
                <a:gd name="connsiteY28" fmla="*/ 1257651 h 1287112"/>
                <a:gd name="connsiteX29" fmla="*/ 4625196 w 5586355"/>
                <a:gd name="connsiteY29" fmla="*/ 1278432 h 1287112"/>
                <a:gd name="connsiteX30" fmla="*/ 4770668 w 5586355"/>
                <a:gd name="connsiteY30" fmla="*/ 1247260 h 1287112"/>
                <a:gd name="connsiteX31" fmla="*/ 4942118 w 5586355"/>
                <a:gd name="connsiteY31" fmla="*/ 1122569 h 1287112"/>
                <a:gd name="connsiteX32" fmla="*/ 5077200 w 5586355"/>
                <a:gd name="connsiteY32" fmla="*/ 966705 h 1287112"/>
                <a:gd name="connsiteX33" fmla="*/ 5269432 w 5586355"/>
                <a:gd name="connsiteY33" fmla="*/ 649782 h 1287112"/>
                <a:gd name="connsiteX34" fmla="*/ 5508423 w 5586355"/>
                <a:gd name="connsiteY34" fmla="*/ 312078 h 1287112"/>
                <a:gd name="connsiteX35" fmla="*/ 5586355 w 5586355"/>
                <a:gd name="connsiteY35" fmla="*/ 228951 h 1287112"/>
                <a:gd name="connsiteX0" fmla="*/ 0 w 5586355"/>
                <a:gd name="connsiteY0" fmla="*/ 819053 h 1286948"/>
                <a:gd name="connsiteX1" fmla="*/ 100265 w 5586355"/>
                <a:gd name="connsiteY1" fmla="*/ 673347 h 1286948"/>
                <a:gd name="connsiteX2" fmla="*/ 316535 w 5586355"/>
                <a:gd name="connsiteY2" fmla="*/ 329128 h 1286948"/>
                <a:gd name="connsiteX3" fmla="*/ 434557 w 5586355"/>
                <a:gd name="connsiteY3" fmla="*/ 195366 h 1286948"/>
                <a:gd name="connsiteX4" fmla="*/ 609419 w 5586355"/>
                <a:gd name="connsiteY4" fmla="*/ 45162 h 1286948"/>
                <a:gd name="connsiteX5" fmla="*/ 785755 w 5586355"/>
                <a:gd name="connsiteY5" fmla="*/ 187 h 1286948"/>
                <a:gd name="connsiteX6" fmla="*/ 931228 w 5586355"/>
                <a:gd name="connsiteY6" fmla="*/ 57337 h 1286948"/>
                <a:gd name="connsiteX7" fmla="*/ 1102678 w 5586355"/>
                <a:gd name="connsiteY7" fmla="*/ 223591 h 1286948"/>
                <a:gd name="connsiteX8" fmla="*/ 1180609 w 5586355"/>
                <a:gd name="connsiteY8" fmla="*/ 322305 h 1286948"/>
                <a:gd name="connsiteX9" fmla="*/ 1424796 w 5586355"/>
                <a:gd name="connsiteY9" fmla="*/ 654814 h 1286948"/>
                <a:gd name="connsiteX10" fmla="*/ 1627418 w 5586355"/>
                <a:gd name="connsiteY10" fmla="*/ 966541 h 1286948"/>
                <a:gd name="connsiteX11" fmla="*/ 1741718 w 5586355"/>
                <a:gd name="connsiteY11" fmla="*/ 1106818 h 1286948"/>
                <a:gd name="connsiteX12" fmla="*/ 1975514 w 5586355"/>
                <a:gd name="connsiteY12" fmla="*/ 1262682 h 1286948"/>
                <a:gd name="connsiteX13" fmla="*/ 2058641 w 5586355"/>
                <a:gd name="connsiteY13" fmla="*/ 1283464 h 1286948"/>
                <a:gd name="connsiteX14" fmla="*/ 2204114 w 5586355"/>
                <a:gd name="connsiteY14" fmla="*/ 1231509 h 1286948"/>
                <a:gd name="connsiteX15" fmla="*/ 2380759 w 5586355"/>
                <a:gd name="connsiteY15" fmla="*/ 1075646 h 1286948"/>
                <a:gd name="connsiteX16" fmla="*/ 2469082 w 5586355"/>
                <a:gd name="connsiteY16" fmla="*/ 966541 h 1286948"/>
                <a:gd name="connsiteX17" fmla="*/ 2697682 w 5586355"/>
                <a:gd name="connsiteY17" fmla="*/ 644423 h 1286948"/>
                <a:gd name="connsiteX18" fmla="*/ 2915891 w 5586355"/>
                <a:gd name="connsiteY18" fmla="*/ 322305 h 1286948"/>
                <a:gd name="connsiteX19" fmla="*/ 3024996 w 5586355"/>
                <a:gd name="connsiteY19" fmla="*/ 187223 h 1286948"/>
                <a:gd name="connsiteX20" fmla="*/ 3212032 w 5586355"/>
                <a:gd name="connsiteY20" fmla="*/ 46946 h 1286948"/>
                <a:gd name="connsiteX21" fmla="*/ 3347114 w 5586355"/>
                <a:gd name="connsiteY21" fmla="*/ 5382 h 1286948"/>
                <a:gd name="connsiteX22" fmla="*/ 3528955 w 5586355"/>
                <a:gd name="connsiteY22" fmla="*/ 67728 h 1286948"/>
                <a:gd name="connsiteX23" fmla="*/ 3664037 w 5586355"/>
                <a:gd name="connsiteY23" fmla="*/ 182028 h 1286948"/>
                <a:gd name="connsiteX24" fmla="*/ 3783532 w 5586355"/>
                <a:gd name="connsiteY24" fmla="*/ 322305 h 1286948"/>
                <a:gd name="connsiteX25" fmla="*/ 3986155 w 5586355"/>
                <a:gd name="connsiteY25" fmla="*/ 649618 h 1286948"/>
                <a:gd name="connsiteX26" fmla="*/ 4225146 w 5586355"/>
                <a:gd name="connsiteY26" fmla="*/ 966541 h 1286948"/>
                <a:gd name="connsiteX27" fmla="*/ 4303078 w 5586355"/>
                <a:gd name="connsiteY27" fmla="*/ 1070450 h 1286948"/>
                <a:gd name="connsiteX28" fmla="*/ 4526482 w 5586355"/>
                <a:gd name="connsiteY28" fmla="*/ 1257487 h 1286948"/>
                <a:gd name="connsiteX29" fmla="*/ 4625196 w 5586355"/>
                <a:gd name="connsiteY29" fmla="*/ 1278268 h 1286948"/>
                <a:gd name="connsiteX30" fmla="*/ 4770668 w 5586355"/>
                <a:gd name="connsiteY30" fmla="*/ 1247096 h 1286948"/>
                <a:gd name="connsiteX31" fmla="*/ 4942118 w 5586355"/>
                <a:gd name="connsiteY31" fmla="*/ 1122405 h 1286948"/>
                <a:gd name="connsiteX32" fmla="*/ 5077200 w 5586355"/>
                <a:gd name="connsiteY32" fmla="*/ 966541 h 1286948"/>
                <a:gd name="connsiteX33" fmla="*/ 5269432 w 5586355"/>
                <a:gd name="connsiteY33" fmla="*/ 649618 h 1286948"/>
                <a:gd name="connsiteX34" fmla="*/ 5508423 w 5586355"/>
                <a:gd name="connsiteY34" fmla="*/ 311914 h 1286948"/>
                <a:gd name="connsiteX35" fmla="*/ 5586355 w 5586355"/>
                <a:gd name="connsiteY35" fmla="*/ 228787 h 1286948"/>
                <a:gd name="connsiteX0" fmla="*/ 0 w 5586355"/>
                <a:gd name="connsiteY0" fmla="*/ 815678 h 1283573"/>
                <a:gd name="connsiteX1" fmla="*/ 100265 w 5586355"/>
                <a:gd name="connsiteY1" fmla="*/ 669972 h 1283573"/>
                <a:gd name="connsiteX2" fmla="*/ 316535 w 5586355"/>
                <a:gd name="connsiteY2" fmla="*/ 325753 h 1283573"/>
                <a:gd name="connsiteX3" fmla="*/ 434557 w 5586355"/>
                <a:gd name="connsiteY3" fmla="*/ 191991 h 1283573"/>
                <a:gd name="connsiteX4" fmla="*/ 609419 w 5586355"/>
                <a:gd name="connsiteY4" fmla="*/ 41787 h 1283573"/>
                <a:gd name="connsiteX5" fmla="*/ 737988 w 5586355"/>
                <a:gd name="connsiteY5" fmla="*/ 224 h 1283573"/>
                <a:gd name="connsiteX6" fmla="*/ 931228 w 5586355"/>
                <a:gd name="connsiteY6" fmla="*/ 53962 h 1283573"/>
                <a:gd name="connsiteX7" fmla="*/ 1102678 w 5586355"/>
                <a:gd name="connsiteY7" fmla="*/ 220216 h 1283573"/>
                <a:gd name="connsiteX8" fmla="*/ 1180609 w 5586355"/>
                <a:gd name="connsiteY8" fmla="*/ 318930 h 1283573"/>
                <a:gd name="connsiteX9" fmla="*/ 1424796 w 5586355"/>
                <a:gd name="connsiteY9" fmla="*/ 651439 h 1283573"/>
                <a:gd name="connsiteX10" fmla="*/ 1627418 w 5586355"/>
                <a:gd name="connsiteY10" fmla="*/ 963166 h 1283573"/>
                <a:gd name="connsiteX11" fmla="*/ 1741718 w 5586355"/>
                <a:gd name="connsiteY11" fmla="*/ 1103443 h 1283573"/>
                <a:gd name="connsiteX12" fmla="*/ 1975514 w 5586355"/>
                <a:gd name="connsiteY12" fmla="*/ 1259307 h 1283573"/>
                <a:gd name="connsiteX13" fmla="*/ 2058641 w 5586355"/>
                <a:gd name="connsiteY13" fmla="*/ 1280089 h 1283573"/>
                <a:gd name="connsiteX14" fmla="*/ 2204114 w 5586355"/>
                <a:gd name="connsiteY14" fmla="*/ 1228134 h 1283573"/>
                <a:gd name="connsiteX15" fmla="*/ 2380759 w 5586355"/>
                <a:gd name="connsiteY15" fmla="*/ 1072271 h 1283573"/>
                <a:gd name="connsiteX16" fmla="*/ 2469082 w 5586355"/>
                <a:gd name="connsiteY16" fmla="*/ 963166 h 1283573"/>
                <a:gd name="connsiteX17" fmla="*/ 2697682 w 5586355"/>
                <a:gd name="connsiteY17" fmla="*/ 641048 h 1283573"/>
                <a:gd name="connsiteX18" fmla="*/ 2915891 w 5586355"/>
                <a:gd name="connsiteY18" fmla="*/ 318930 h 1283573"/>
                <a:gd name="connsiteX19" fmla="*/ 3024996 w 5586355"/>
                <a:gd name="connsiteY19" fmla="*/ 183848 h 1283573"/>
                <a:gd name="connsiteX20" fmla="*/ 3212032 w 5586355"/>
                <a:gd name="connsiteY20" fmla="*/ 43571 h 1283573"/>
                <a:gd name="connsiteX21" fmla="*/ 3347114 w 5586355"/>
                <a:gd name="connsiteY21" fmla="*/ 2007 h 1283573"/>
                <a:gd name="connsiteX22" fmla="*/ 3528955 w 5586355"/>
                <a:gd name="connsiteY22" fmla="*/ 64353 h 1283573"/>
                <a:gd name="connsiteX23" fmla="*/ 3664037 w 5586355"/>
                <a:gd name="connsiteY23" fmla="*/ 178653 h 1283573"/>
                <a:gd name="connsiteX24" fmla="*/ 3783532 w 5586355"/>
                <a:gd name="connsiteY24" fmla="*/ 318930 h 1283573"/>
                <a:gd name="connsiteX25" fmla="*/ 3986155 w 5586355"/>
                <a:gd name="connsiteY25" fmla="*/ 646243 h 1283573"/>
                <a:gd name="connsiteX26" fmla="*/ 4225146 w 5586355"/>
                <a:gd name="connsiteY26" fmla="*/ 963166 h 1283573"/>
                <a:gd name="connsiteX27" fmla="*/ 4303078 w 5586355"/>
                <a:gd name="connsiteY27" fmla="*/ 1067075 h 1283573"/>
                <a:gd name="connsiteX28" fmla="*/ 4526482 w 5586355"/>
                <a:gd name="connsiteY28" fmla="*/ 1254112 h 1283573"/>
                <a:gd name="connsiteX29" fmla="*/ 4625196 w 5586355"/>
                <a:gd name="connsiteY29" fmla="*/ 1274893 h 1283573"/>
                <a:gd name="connsiteX30" fmla="*/ 4770668 w 5586355"/>
                <a:gd name="connsiteY30" fmla="*/ 1243721 h 1283573"/>
                <a:gd name="connsiteX31" fmla="*/ 4942118 w 5586355"/>
                <a:gd name="connsiteY31" fmla="*/ 1119030 h 1283573"/>
                <a:gd name="connsiteX32" fmla="*/ 5077200 w 5586355"/>
                <a:gd name="connsiteY32" fmla="*/ 963166 h 1283573"/>
                <a:gd name="connsiteX33" fmla="*/ 5269432 w 5586355"/>
                <a:gd name="connsiteY33" fmla="*/ 646243 h 1283573"/>
                <a:gd name="connsiteX34" fmla="*/ 5508423 w 5586355"/>
                <a:gd name="connsiteY34" fmla="*/ 308539 h 1283573"/>
                <a:gd name="connsiteX35" fmla="*/ 5586355 w 5586355"/>
                <a:gd name="connsiteY35" fmla="*/ 225412 h 1283573"/>
                <a:gd name="connsiteX0" fmla="*/ 0 w 5586355"/>
                <a:gd name="connsiteY0" fmla="*/ 815678 h 1283573"/>
                <a:gd name="connsiteX1" fmla="*/ 100265 w 5586355"/>
                <a:gd name="connsiteY1" fmla="*/ 669972 h 1283573"/>
                <a:gd name="connsiteX2" fmla="*/ 316535 w 5586355"/>
                <a:gd name="connsiteY2" fmla="*/ 325753 h 1283573"/>
                <a:gd name="connsiteX3" fmla="*/ 434557 w 5586355"/>
                <a:gd name="connsiteY3" fmla="*/ 191991 h 1283573"/>
                <a:gd name="connsiteX4" fmla="*/ 609419 w 5586355"/>
                <a:gd name="connsiteY4" fmla="*/ 41787 h 1283573"/>
                <a:gd name="connsiteX5" fmla="*/ 751636 w 5586355"/>
                <a:gd name="connsiteY5" fmla="*/ 224 h 1283573"/>
                <a:gd name="connsiteX6" fmla="*/ 931228 w 5586355"/>
                <a:gd name="connsiteY6" fmla="*/ 53962 h 1283573"/>
                <a:gd name="connsiteX7" fmla="*/ 1102678 w 5586355"/>
                <a:gd name="connsiteY7" fmla="*/ 220216 h 1283573"/>
                <a:gd name="connsiteX8" fmla="*/ 1180609 w 5586355"/>
                <a:gd name="connsiteY8" fmla="*/ 318930 h 1283573"/>
                <a:gd name="connsiteX9" fmla="*/ 1424796 w 5586355"/>
                <a:gd name="connsiteY9" fmla="*/ 651439 h 1283573"/>
                <a:gd name="connsiteX10" fmla="*/ 1627418 w 5586355"/>
                <a:gd name="connsiteY10" fmla="*/ 963166 h 1283573"/>
                <a:gd name="connsiteX11" fmla="*/ 1741718 w 5586355"/>
                <a:gd name="connsiteY11" fmla="*/ 1103443 h 1283573"/>
                <a:gd name="connsiteX12" fmla="*/ 1975514 w 5586355"/>
                <a:gd name="connsiteY12" fmla="*/ 1259307 h 1283573"/>
                <a:gd name="connsiteX13" fmla="*/ 2058641 w 5586355"/>
                <a:gd name="connsiteY13" fmla="*/ 1280089 h 1283573"/>
                <a:gd name="connsiteX14" fmla="*/ 2204114 w 5586355"/>
                <a:gd name="connsiteY14" fmla="*/ 1228134 h 1283573"/>
                <a:gd name="connsiteX15" fmla="*/ 2380759 w 5586355"/>
                <a:gd name="connsiteY15" fmla="*/ 1072271 h 1283573"/>
                <a:gd name="connsiteX16" fmla="*/ 2469082 w 5586355"/>
                <a:gd name="connsiteY16" fmla="*/ 963166 h 1283573"/>
                <a:gd name="connsiteX17" fmla="*/ 2697682 w 5586355"/>
                <a:gd name="connsiteY17" fmla="*/ 641048 h 1283573"/>
                <a:gd name="connsiteX18" fmla="*/ 2915891 w 5586355"/>
                <a:gd name="connsiteY18" fmla="*/ 318930 h 1283573"/>
                <a:gd name="connsiteX19" fmla="*/ 3024996 w 5586355"/>
                <a:gd name="connsiteY19" fmla="*/ 183848 h 1283573"/>
                <a:gd name="connsiteX20" fmla="*/ 3212032 w 5586355"/>
                <a:gd name="connsiteY20" fmla="*/ 43571 h 1283573"/>
                <a:gd name="connsiteX21" fmla="*/ 3347114 w 5586355"/>
                <a:gd name="connsiteY21" fmla="*/ 2007 h 1283573"/>
                <a:gd name="connsiteX22" fmla="*/ 3528955 w 5586355"/>
                <a:gd name="connsiteY22" fmla="*/ 64353 h 1283573"/>
                <a:gd name="connsiteX23" fmla="*/ 3664037 w 5586355"/>
                <a:gd name="connsiteY23" fmla="*/ 178653 h 1283573"/>
                <a:gd name="connsiteX24" fmla="*/ 3783532 w 5586355"/>
                <a:gd name="connsiteY24" fmla="*/ 318930 h 1283573"/>
                <a:gd name="connsiteX25" fmla="*/ 3986155 w 5586355"/>
                <a:gd name="connsiteY25" fmla="*/ 646243 h 1283573"/>
                <a:gd name="connsiteX26" fmla="*/ 4225146 w 5586355"/>
                <a:gd name="connsiteY26" fmla="*/ 963166 h 1283573"/>
                <a:gd name="connsiteX27" fmla="*/ 4303078 w 5586355"/>
                <a:gd name="connsiteY27" fmla="*/ 1067075 h 1283573"/>
                <a:gd name="connsiteX28" fmla="*/ 4526482 w 5586355"/>
                <a:gd name="connsiteY28" fmla="*/ 1254112 h 1283573"/>
                <a:gd name="connsiteX29" fmla="*/ 4625196 w 5586355"/>
                <a:gd name="connsiteY29" fmla="*/ 1274893 h 1283573"/>
                <a:gd name="connsiteX30" fmla="*/ 4770668 w 5586355"/>
                <a:gd name="connsiteY30" fmla="*/ 1243721 h 1283573"/>
                <a:gd name="connsiteX31" fmla="*/ 4942118 w 5586355"/>
                <a:gd name="connsiteY31" fmla="*/ 1119030 h 1283573"/>
                <a:gd name="connsiteX32" fmla="*/ 5077200 w 5586355"/>
                <a:gd name="connsiteY32" fmla="*/ 963166 h 1283573"/>
                <a:gd name="connsiteX33" fmla="*/ 5269432 w 5586355"/>
                <a:gd name="connsiteY33" fmla="*/ 646243 h 1283573"/>
                <a:gd name="connsiteX34" fmla="*/ 5508423 w 5586355"/>
                <a:gd name="connsiteY34" fmla="*/ 308539 h 1283573"/>
                <a:gd name="connsiteX35" fmla="*/ 5586355 w 5586355"/>
                <a:gd name="connsiteY35" fmla="*/ 225412 h 1283573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102678 w 5586355"/>
                <a:gd name="connsiteY7" fmla="*/ 220330 h 1283687"/>
                <a:gd name="connsiteX8" fmla="*/ 1180609 w 5586355"/>
                <a:gd name="connsiteY8" fmla="*/ 319044 h 1283687"/>
                <a:gd name="connsiteX9" fmla="*/ 1424796 w 5586355"/>
                <a:gd name="connsiteY9" fmla="*/ 651553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24796 w 5586355"/>
                <a:gd name="connsiteY9" fmla="*/ 651553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00912 w 5586355"/>
                <a:gd name="connsiteY9" fmla="*/ 661789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00912 w 5586355"/>
                <a:gd name="connsiteY9" fmla="*/ 661789 h 1283687"/>
                <a:gd name="connsiteX10" fmla="*/ 1613771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68559 w 5586355"/>
                <a:gd name="connsiteY7" fmla="*/ 196447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68559 w 5586355"/>
                <a:gd name="connsiteY7" fmla="*/ 193035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71971 w 5586355"/>
                <a:gd name="connsiteY7" fmla="*/ 193035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58641 w 5586355"/>
                <a:gd name="connsiteY13" fmla="*/ 1280203 h 1280880"/>
                <a:gd name="connsiteX14" fmla="*/ 2204114 w 5586355"/>
                <a:gd name="connsiteY14" fmla="*/ 1228248 h 1280880"/>
                <a:gd name="connsiteX15" fmla="*/ 2380759 w 5586355"/>
                <a:gd name="connsiteY15" fmla="*/ 107238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80759 w 5586355"/>
                <a:gd name="connsiteY15" fmla="*/ 107238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36741 w 5586355"/>
                <a:gd name="connsiteY23" fmla="*/ 192415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31900 w 5586355"/>
                <a:gd name="connsiteY33" fmla="*/ 66341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31900 w 5586355"/>
                <a:gd name="connsiteY33" fmla="*/ 663417 h 1280880"/>
                <a:gd name="connsiteX34" fmla="*/ 5440184 w 5586355"/>
                <a:gd name="connsiteY34" fmla="*/ 353008 h 1280880"/>
                <a:gd name="connsiteX35" fmla="*/ 5586355 w 5586355"/>
                <a:gd name="connsiteY35" fmla="*/ 225526 h 1280880"/>
                <a:gd name="connsiteX0" fmla="*/ 0 w 5440184"/>
                <a:gd name="connsiteY0" fmla="*/ 815792 h 1280880"/>
                <a:gd name="connsiteX1" fmla="*/ 100265 w 5440184"/>
                <a:gd name="connsiteY1" fmla="*/ 670086 h 1280880"/>
                <a:gd name="connsiteX2" fmla="*/ 316535 w 5440184"/>
                <a:gd name="connsiteY2" fmla="*/ 325867 h 1280880"/>
                <a:gd name="connsiteX3" fmla="*/ 434557 w 5440184"/>
                <a:gd name="connsiteY3" fmla="*/ 192105 h 1280880"/>
                <a:gd name="connsiteX4" fmla="*/ 609419 w 5440184"/>
                <a:gd name="connsiteY4" fmla="*/ 41901 h 1280880"/>
                <a:gd name="connsiteX5" fmla="*/ 751636 w 5440184"/>
                <a:gd name="connsiteY5" fmla="*/ 338 h 1280880"/>
                <a:gd name="connsiteX6" fmla="*/ 924404 w 5440184"/>
                <a:gd name="connsiteY6" fmla="*/ 57488 h 1280880"/>
                <a:gd name="connsiteX7" fmla="*/ 1071971 w 5440184"/>
                <a:gd name="connsiteY7" fmla="*/ 193035 h 1280880"/>
                <a:gd name="connsiteX8" fmla="*/ 1180609 w 5440184"/>
                <a:gd name="connsiteY8" fmla="*/ 319044 h 1280880"/>
                <a:gd name="connsiteX9" fmla="*/ 1400912 w 5440184"/>
                <a:gd name="connsiteY9" fmla="*/ 661789 h 1280880"/>
                <a:gd name="connsiteX10" fmla="*/ 1613771 w 5440184"/>
                <a:gd name="connsiteY10" fmla="*/ 963280 h 1280880"/>
                <a:gd name="connsiteX11" fmla="*/ 1714423 w 5440184"/>
                <a:gd name="connsiteY11" fmla="*/ 1089909 h 1280880"/>
                <a:gd name="connsiteX12" fmla="*/ 1900452 w 5440184"/>
                <a:gd name="connsiteY12" fmla="*/ 1245773 h 1280880"/>
                <a:gd name="connsiteX13" fmla="*/ 2038169 w 5440184"/>
                <a:gd name="connsiteY13" fmla="*/ 1280203 h 1280880"/>
                <a:gd name="connsiteX14" fmla="*/ 2204114 w 5440184"/>
                <a:gd name="connsiteY14" fmla="*/ 1228248 h 1280880"/>
                <a:gd name="connsiteX15" fmla="*/ 2356876 w 5440184"/>
                <a:gd name="connsiteY15" fmla="*/ 1089445 h 1280880"/>
                <a:gd name="connsiteX16" fmla="*/ 2469082 w 5440184"/>
                <a:gd name="connsiteY16" fmla="*/ 963280 h 1280880"/>
                <a:gd name="connsiteX17" fmla="*/ 2673798 w 5440184"/>
                <a:gd name="connsiteY17" fmla="*/ 654810 h 1280880"/>
                <a:gd name="connsiteX18" fmla="*/ 2888595 w 5440184"/>
                <a:gd name="connsiteY18" fmla="*/ 325868 h 1280880"/>
                <a:gd name="connsiteX19" fmla="*/ 2990876 w 5440184"/>
                <a:gd name="connsiteY19" fmla="*/ 201022 h 1280880"/>
                <a:gd name="connsiteX20" fmla="*/ 3157441 w 5440184"/>
                <a:gd name="connsiteY20" fmla="*/ 53920 h 1280880"/>
                <a:gd name="connsiteX21" fmla="*/ 3309583 w 5440184"/>
                <a:gd name="connsiteY21" fmla="*/ 2121 h 1280880"/>
                <a:gd name="connsiteX22" fmla="*/ 3481188 w 5440184"/>
                <a:gd name="connsiteY22" fmla="*/ 57643 h 1280880"/>
                <a:gd name="connsiteX23" fmla="*/ 3629917 w 5440184"/>
                <a:gd name="connsiteY23" fmla="*/ 182179 h 1280880"/>
                <a:gd name="connsiteX24" fmla="*/ 3749412 w 5440184"/>
                <a:gd name="connsiteY24" fmla="*/ 319044 h 1280880"/>
                <a:gd name="connsiteX25" fmla="*/ 3962271 w 5440184"/>
                <a:gd name="connsiteY25" fmla="*/ 646357 h 1280880"/>
                <a:gd name="connsiteX26" fmla="*/ 4180791 w 5440184"/>
                <a:gd name="connsiteY26" fmla="*/ 963280 h 1280880"/>
                <a:gd name="connsiteX27" fmla="*/ 4275782 w 5440184"/>
                <a:gd name="connsiteY27" fmla="*/ 1091072 h 1280880"/>
                <a:gd name="connsiteX28" fmla="*/ 4471891 w 5440184"/>
                <a:gd name="connsiteY28" fmla="*/ 1247402 h 1280880"/>
                <a:gd name="connsiteX29" fmla="*/ 4594488 w 5440184"/>
                <a:gd name="connsiteY29" fmla="*/ 1278419 h 1280880"/>
                <a:gd name="connsiteX30" fmla="*/ 4750197 w 5440184"/>
                <a:gd name="connsiteY30" fmla="*/ 1243835 h 1280880"/>
                <a:gd name="connsiteX31" fmla="*/ 4907999 w 5440184"/>
                <a:gd name="connsiteY31" fmla="*/ 1108908 h 1280880"/>
                <a:gd name="connsiteX32" fmla="*/ 5029433 w 5440184"/>
                <a:gd name="connsiteY32" fmla="*/ 973516 h 1280880"/>
                <a:gd name="connsiteX33" fmla="*/ 5231900 w 5440184"/>
                <a:gd name="connsiteY33" fmla="*/ 663417 h 1280880"/>
                <a:gd name="connsiteX34" fmla="*/ 5440184 w 5440184"/>
                <a:gd name="connsiteY34" fmla="*/ 353008 h 1280880"/>
                <a:gd name="connsiteX0" fmla="*/ 0 w 5339919"/>
                <a:gd name="connsiteY0" fmla="*/ 670086 h 1280880"/>
                <a:gd name="connsiteX1" fmla="*/ 216270 w 5339919"/>
                <a:gd name="connsiteY1" fmla="*/ 325867 h 1280880"/>
                <a:gd name="connsiteX2" fmla="*/ 334292 w 5339919"/>
                <a:gd name="connsiteY2" fmla="*/ 192105 h 1280880"/>
                <a:gd name="connsiteX3" fmla="*/ 509154 w 5339919"/>
                <a:gd name="connsiteY3" fmla="*/ 41901 h 1280880"/>
                <a:gd name="connsiteX4" fmla="*/ 651371 w 5339919"/>
                <a:gd name="connsiteY4" fmla="*/ 338 h 1280880"/>
                <a:gd name="connsiteX5" fmla="*/ 824139 w 5339919"/>
                <a:gd name="connsiteY5" fmla="*/ 57488 h 1280880"/>
                <a:gd name="connsiteX6" fmla="*/ 971706 w 5339919"/>
                <a:gd name="connsiteY6" fmla="*/ 193035 h 1280880"/>
                <a:gd name="connsiteX7" fmla="*/ 1080344 w 5339919"/>
                <a:gd name="connsiteY7" fmla="*/ 319044 h 1280880"/>
                <a:gd name="connsiteX8" fmla="*/ 1300647 w 5339919"/>
                <a:gd name="connsiteY8" fmla="*/ 661789 h 1280880"/>
                <a:gd name="connsiteX9" fmla="*/ 1513506 w 5339919"/>
                <a:gd name="connsiteY9" fmla="*/ 963280 h 1280880"/>
                <a:gd name="connsiteX10" fmla="*/ 1614158 w 5339919"/>
                <a:gd name="connsiteY10" fmla="*/ 1089909 h 1280880"/>
                <a:gd name="connsiteX11" fmla="*/ 1800187 w 5339919"/>
                <a:gd name="connsiteY11" fmla="*/ 1245773 h 1280880"/>
                <a:gd name="connsiteX12" fmla="*/ 1937904 w 5339919"/>
                <a:gd name="connsiteY12" fmla="*/ 1280203 h 1280880"/>
                <a:gd name="connsiteX13" fmla="*/ 2103849 w 5339919"/>
                <a:gd name="connsiteY13" fmla="*/ 1228248 h 1280880"/>
                <a:gd name="connsiteX14" fmla="*/ 2256611 w 5339919"/>
                <a:gd name="connsiteY14" fmla="*/ 1089445 h 1280880"/>
                <a:gd name="connsiteX15" fmla="*/ 2368817 w 5339919"/>
                <a:gd name="connsiteY15" fmla="*/ 963280 h 1280880"/>
                <a:gd name="connsiteX16" fmla="*/ 2573533 w 5339919"/>
                <a:gd name="connsiteY16" fmla="*/ 654810 h 1280880"/>
                <a:gd name="connsiteX17" fmla="*/ 2788330 w 5339919"/>
                <a:gd name="connsiteY17" fmla="*/ 325868 h 1280880"/>
                <a:gd name="connsiteX18" fmla="*/ 2890611 w 5339919"/>
                <a:gd name="connsiteY18" fmla="*/ 201022 h 1280880"/>
                <a:gd name="connsiteX19" fmla="*/ 3057176 w 5339919"/>
                <a:gd name="connsiteY19" fmla="*/ 53920 h 1280880"/>
                <a:gd name="connsiteX20" fmla="*/ 3209318 w 5339919"/>
                <a:gd name="connsiteY20" fmla="*/ 2121 h 1280880"/>
                <a:gd name="connsiteX21" fmla="*/ 3380923 w 5339919"/>
                <a:gd name="connsiteY21" fmla="*/ 57643 h 1280880"/>
                <a:gd name="connsiteX22" fmla="*/ 3529652 w 5339919"/>
                <a:gd name="connsiteY22" fmla="*/ 182179 h 1280880"/>
                <a:gd name="connsiteX23" fmla="*/ 3649147 w 5339919"/>
                <a:gd name="connsiteY23" fmla="*/ 319044 h 1280880"/>
                <a:gd name="connsiteX24" fmla="*/ 3862006 w 5339919"/>
                <a:gd name="connsiteY24" fmla="*/ 646357 h 1280880"/>
                <a:gd name="connsiteX25" fmla="*/ 4080526 w 5339919"/>
                <a:gd name="connsiteY25" fmla="*/ 963280 h 1280880"/>
                <a:gd name="connsiteX26" fmla="*/ 4175517 w 5339919"/>
                <a:gd name="connsiteY26" fmla="*/ 1091072 h 1280880"/>
                <a:gd name="connsiteX27" fmla="*/ 4371626 w 5339919"/>
                <a:gd name="connsiteY27" fmla="*/ 1247402 h 1280880"/>
                <a:gd name="connsiteX28" fmla="*/ 4494223 w 5339919"/>
                <a:gd name="connsiteY28" fmla="*/ 1278419 h 1280880"/>
                <a:gd name="connsiteX29" fmla="*/ 4649932 w 5339919"/>
                <a:gd name="connsiteY29" fmla="*/ 1243835 h 1280880"/>
                <a:gd name="connsiteX30" fmla="*/ 4807734 w 5339919"/>
                <a:gd name="connsiteY30" fmla="*/ 1108908 h 1280880"/>
                <a:gd name="connsiteX31" fmla="*/ 4929168 w 5339919"/>
                <a:gd name="connsiteY31" fmla="*/ 973516 h 1280880"/>
                <a:gd name="connsiteX32" fmla="*/ 5131635 w 5339919"/>
                <a:gd name="connsiteY32" fmla="*/ 663417 h 1280880"/>
                <a:gd name="connsiteX33" fmla="*/ 5339919 w 5339919"/>
                <a:gd name="connsiteY33" fmla="*/ 353008 h 1280880"/>
                <a:gd name="connsiteX0" fmla="*/ 0 w 5123649"/>
                <a:gd name="connsiteY0" fmla="*/ 325867 h 1280880"/>
                <a:gd name="connsiteX1" fmla="*/ 118022 w 5123649"/>
                <a:gd name="connsiteY1" fmla="*/ 192105 h 1280880"/>
                <a:gd name="connsiteX2" fmla="*/ 292884 w 5123649"/>
                <a:gd name="connsiteY2" fmla="*/ 41901 h 1280880"/>
                <a:gd name="connsiteX3" fmla="*/ 435101 w 5123649"/>
                <a:gd name="connsiteY3" fmla="*/ 338 h 1280880"/>
                <a:gd name="connsiteX4" fmla="*/ 607869 w 5123649"/>
                <a:gd name="connsiteY4" fmla="*/ 57488 h 1280880"/>
                <a:gd name="connsiteX5" fmla="*/ 755436 w 5123649"/>
                <a:gd name="connsiteY5" fmla="*/ 193035 h 1280880"/>
                <a:gd name="connsiteX6" fmla="*/ 864074 w 5123649"/>
                <a:gd name="connsiteY6" fmla="*/ 319044 h 1280880"/>
                <a:gd name="connsiteX7" fmla="*/ 1084377 w 5123649"/>
                <a:gd name="connsiteY7" fmla="*/ 661789 h 1280880"/>
                <a:gd name="connsiteX8" fmla="*/ 1297236 w 5123649"/>
                <a:gd name="connsiteY8" fmla="*/ 963280 h 1280880"/>
                <a:gd name="connsiteX9" fmla="*/ 1397888 w 5123649"/>
                <a:gd name="connsiteY9" fmla="*/ 1089909 h 1280880"/>
                <a:gd name="connsiteX10" fmla="*/ 1583917 w 5123649"/>
                <a:gd name="connsiteY10" fmla="*/ 1245773 h 1280880"/>
                <a:gd name="connsiteX11" fmla="*/ 1721634 w 5123649"/>
                <a:gd name="connsiteY11" fmla="*/ 1280203 h 1280880"/>
                <a:gd name="connsiteX12" fmla="*/ 1887579 w 5123649"/>
                <a:gd name="connsiteY12" fmla="*/ 1228248 h 1280880"/>
                <a:gd name="connsiteX13" fmla="*/ 2040341 w 5123649"/>
                <a:gd name="connsiteY13" fmla="*/ 1089445 h 1280880"/>
                <a:gd name="connsiteX14" fmla="*/ 2152547 w 5123649"/>
                <a:gd name="connsiteY14" fmla="*/ 963280 h 1280880"/>
                <a:gd name="connsiteX15" fmla="*/ 2357263 w 5123649"/>
                <a:gd name="connsiteY15" fmla="*/ 654810 h 1280880"/>
                <a:gd name="connsiteX16" fmla="*/ 2572060 w 5123649"/>
                <a:gd name="connsiteY16" fmla="*/ 325868 h 1280880"/>
                <a:gd name="connsiteX17" fmla="*/ 2674341 w 5123649"/>
                <a:gd name="connsiteY17" fmla="*/ 201022 h 1280880"/>
                <a:gd name="connsiteX18" fmla="*/ 2840906 w 5123649"/>
                <a:gd name="connsiteY18" fmla="*/ 53920 h 1280880"/>
                <a:gd name="connsiteX19" fmla="*/ 2993048 w 5123649"/>
                <a:gd name="connsiteY19" fmla="*/ 2121 h 1280880"/>
                <a:gd name="connsiteX20" fmla="*/ 3164653 w 5123649"/>
                <a:gd name="connsiteY20" fmla="*/ 57643 h 1280880"/>
                <a:gd name="connsiteX21" fmla="*/ 3313382 w 5123649"/>
                <a:gd name="connsiteY21" fmla="*/ 182179 h 1280880"/>
                <a:gd name="connsiteX22" fmla="*/ 3432877 w 5123649"/>
                <a:gd name="connsiteY22" fmla="*/ 319044 h 1280880"/>
                <a:gd name="connsiteX23" fmla="*/ 3645736 w 5123649"/>
                <a:gd name="connsiteY23" fmla="*/ 646357 h 1280880"/>
                <a:gd name="connsiteX24" fmla="*/ 3864256 w 5123649"/>
                <a:gd name="connsiteY24" fmla="*/ 963280 h 1280880"/>
                <a:gd name="connsiteX25" fmla="*/ 3959247 w 5123649"/>
                <a:gd name="connsiteY25" fmla="*/ 1091072 h 1280880"/>
                <a:gd name="connsiteX26" fmla="*/ 4155356 w 5123649"/>
                <a:gd name="connsiteY26" fmla="*/ 1247402 h 1280880"/>
                <a:gd name="connsiteX27" fmla="*/ 4277953 w 5123649"/>
                <a:gd name="connsiteY27" fmla="*/ 1278419 h 1280880"/>
                <a:gd name="connsiteX28" fmla="*/ 4433662 w 5123649"/>
                <a:gd name="connsiteY28" fmla="*/ 1243835 h 1280880"/>
                <a:gd name="connsiteX29" fmla="*/ 4591464 w 5123649"/>
                <a:gd name="connsiteY29" fmla="*/ 1108908 h 1280880"/>
                <a:gd name="connsiteX30" fmla="*/ 4712898 w 5123649"/>
                <a:gd name="connsiteY30" fmla="*/ 973516 h 1280880"/>
                <a:gd name="connsiteX31" fmla="*/ 4915365 w 5123649"/>
                <a:gd name="connsiteY31" fmla="*/ 663417 h 1280880"/>
                <a:gd name="connsiteX32" fmla="*/ 5123649 w 5123649"/>
                <a:gd name="connsiteY32" fmla="*/ 353008 h 1280880"/>
                <a:gd name="connsiteX0" fmla="*/ 0 w 5005627"/>
                <a:gd name="connsiteY0" fmla="*/ 192105 h 1280880"/>
                <a:gd name="connsiteX1" fmla="*/ 174862 w 5005627"/>
                <a:gd name="connsiteY1" fmla="*/ 41901 h 1280880"/>
                <a:gd name="connsiteX2" fmla="*/ 317079 w 5005627"/>
                <a:gd name="connsiteY2" fmla="*/ 338 h 1280880"/>
                <a:gd name="connsiteX3" fmla="*/ 489847 w 5005627"/>
                <a:gd name="connsiteY3" fmla="*/ 57488 h 1280880"/>
                <a:gd name="connsiteX4" fmla="*/ 637414 w 5005627"/>
                <a:gd name="connsiteY4" fmla="*/ 193035 h 1280880"/>
                <a:gd name="connsiteX5" fmla="*/ 746052 w 5005627"/>
                <a:gd name="connsiteY5" fmla="*/ 319044 h 1280880"/>
                <a:gd name="connsiteX6" fmla="*/ 966355 w 5005627"/>
                <a:gd name="connsiteY6" fmla="*/ 661789 h 1280880"/>
                <a:gd name="connsiteX7" fmla="*/ 1179214 w 5005627"/>
                <a:gd name="connsiteY7" fmla="*/ 963280 h 1280880"/>
                <a:gd name="connsiteX8" fmla="*/ 1279866 w 5005627"/>
                <a:gd name="connsiteY8" fmla="*/ 1089909 h 1280880"/>
                <a:gd name="connsiteX9" fmla="*/ 1465895 w 5005627"/>
                <a:gd name="connsiteY9" fmla="*/ 1245773 h 1280880"/>
                <a:gd name="connsiteX10" fmla="*/ 1603612 w 5005627"/>
                <a:gd name="connsiteY10" fmla="*/ 1280203 h 1280880"/>
                <a:gd name="connsiteX11" fmla="*/ 1769557 w 5005627"/>
                <a:gd name="connsiteY11" fmla="*/ 1228248 h 1280880"/>
                <a:gd name="connsiteX12" fmla="*/ 1922319 w 5005627"/>
                <a:gd name="connsiteY12" fmla="*/ 1089445 h 1280880"/>
                <a:gd name="connsiteX13" fmla="*/ 2034525 w 5005627"/>
                <a:gd name="connsiteY13" fmla="*/ 963280 h 1280880"/>
                <a:gd name="connsiteX14" fmla="*/ 2239241 w 5005627"/>
                <a:gd name="connsiteY14" fmla="*/ 654810 h 1280880"/>
                <a:gd name="connsiteX15" fmla="*/ 2454038 w 5005627"/>
                <a:gd name="connsiteY15" fmla="*/ 325868 h 1280880"/>
                <a:gd name="connsiteX16" fmla="*/ 2556319 w 5005627"/>
                <a:gd name="connsiteY16" fmla="*/ 201022 h 1280880"/>
                <a:gd name="connsiteX17" fmla="*/ 2722884 w 5005627"/>
                <a:gd name="connsiteY17" fmla="*/ 53920 h 1280880"/>
                <a:gd name="connsiteX18" fmla="*/ 2875026 w 5005627"/>
                <a:gd name="connsiteY18" fmla="*/ 2121 h 1280880"/>
                <a:gd name="connsiteX19" fmla="*/ 3046631 w 5005627"/>
                <a:gd name="connsiteY19" fmla="*/ 57643 h 1280880"/>
                <a:gd name="connsiteX20" fmla="*/ 3195360 w 5005627"/>
                <a:gd name="connsiteY20" fmla="*/ 182179 h 1280880"/>
                <a:gd name="connsiteX21" fmla="*/ 3314855 w 5005627"/>
                <a:gd name="connsiteY21" fmla="*/ 319044 h 1280880"/>
                <a:gd name="connsiteX22" fmla="*/ 3527714 w 5005627"/>
                <a:gd name="connsiteY22" fmla="*/ 646357 h 1280880"/>
                <a:gd name="connsiteX23" fmla="*/ 3746234 w 5005627"/>
                <a:gd name="connsiteY23" fmla="*/ 963280 h 1280880"/>
                <a:gd name="connsiteX24" fmla="*/ 3841225 w 5005627"/>
                <a:gd name="connsiteY24" fmla="*/ 1091072 h 1280880"/>
                <a:gd name="connsiteX25" fmla="*/ 4037334 w 5005627"/>
                <a:gd name="connsiteY25" fmla="*/ 1247402 h 1280880"/>
                <a:gd name="connsiteX26" fmla="*/ 4159931 w 5005627"/>
                <a:gd name="connsiteY26" fmla="*/ 1278419 h 1280880"/>
                <a:gd name="connsiteX27" fmla="*/ 4315640 w 5005627"/>
                <a:gd name="connsiteY27" fmla="*/ 1243835 h 1280880"/>
                <a:gd name="connsiteX28" fmla="*/ 4473442 w 5005627"/>
                <a:gd name="connsiteY28" fmla="*/ 1108908 h 1280880"/>
                <a:gd name="connsiteX29" fmla="*/ 4594876 w 5005627"/>
                <a:gd name="connsiteY29" fmla="*/ 973516 h 1280880"/>
                <a:gd name="connsiteX30" fmla="*/ 4797343 w 5005627"/>
                <a:gd name="connsiteY30" fmla="*/ 663417 h 1280880"/>
                <a:gd name="connsiteX31" fmla="*/ 5005627 w 5005627"/>
                <a:gd name="connsiteY31" fmla="*/ 353008 h 1280880"/>
                <a:gd name="connsiteX0" fmla="*/ 0 w 4830765"/>
                <a:gd name="connsiteY0" fmla="*/ 41901 h 1280880"/>
                <a:gd name="connsiteX1" fmla="*/ 142217 w 4830765"/>
                <a:gd name="connsiteY1" fmla="*/ 338 h 1280880"/>
                <a:gd name="connsiteX2" fmla="*/ 314985 w 4830765"/>
                <a:gd name="connsiteY2" fmla="*/ 57488 h 1280880"/>
                <a:gd name="connsiteX3" fmla="*/ 462552 w 4830765"/>
                <a:gd name="connsiteY3" fmla="*/ 193035 h 1280880"/>
                <a:gd name="connsiteX4" fmla="*/ 571190 w 4830765"/>
                <a:gd name="connsiteY4" fmla="*/ 319044 h 1280880"/>
                <a:gd name="connsiteX5" fmla="*/ 791493 w 4830765"/>
                <a:gd name="connsiteY5" fmla="*/ 661789 h 1280880"/>
                <a:gd name="connsiteX6" fmla="*/ 1004352 w 4830765"/>
                <a:gd name="connsiteY6" fmla="*/ 963280 h 1280880"/>
                <a:gd name="connsiteX7" fmla="*/ 1105004 w 4830765"/>
                <a:gd name="connsiteY7" fmla="*/ 1089909 h 1280880"/>
                <a:gd name="connsiteX8" fmla="*/ 1291033 w 4830765"/>
                <a:gd name="connsiteY8" fmla="*/ 1245773 h 1280880"/>
                <a:gd name="connsiteX9" fmla="*/ 1428750 w 4830765"/>
                <a:gd name="connsiteY9" fmla="*/ 1280203 h 1280880"/>
                <a:gd name="connsiteX10" fmla="*/ 1594695 w 4830765"/>
                <a:gd name="connsiteY10" fmla="*/ 1228248 h 1280880"/>
                <a:gd name="connsiteX11" fmla="*/ 1747457 w 4830765"/>
                <a:gd name="connsiteY11" fmla="*/ 1089445 h 1280880"/>
                <a:gd name="connsiteX12" fmla="*/ 1859663 w 4830765"/>
                <a:gd name="connsiteY12" fmla="*/ 963280 h 1280880"/>
                <a:gd name="connsiteX13" fmla="*/ 2064379 w 4830765"/>
                <a:gd name="connsiteY13" fmla="*/ 654810 h 1280880"/>
                <a:gd name="connsiteX14" fmla="*/ 2279176 w 4830765"/>
                <a:gd name="connsiteY14" fmla="*/ 325868 h 1280880"/>
                <a:gd name="connsiteX15" fmla="*/ 2381457 w 4830765"/>
                <a:gd name="connsiteY15" fmla="*/ 201022 h 1280880"/>
                <a:gd name="connsiteX16" fmla="*/ 2548022 w 4830765"/>
                <a:gd name="connsiteY16" fmla="*/ 53920 h 1280880"/>
                <a:gd name="connsiteX17" fmla="*/ 2700164 w 4830765"/>
                <a:gd name="connsiteY17" fmla="*/ 2121 h 1280880"/>
                <a:gd name="connsiteX18" fmla="*/ 2871769 w 4830765"/>
                <a:gd name="connsiteY18" fmla="*/ 57643 h 1280880"/>
                <a:gd name="connsiteX19" fmla="*/ 3020498 w 4830765"/>
                <a:gd name="connsiteY19" fmla="*/ 182179 h 1280880"/>
                <a:gd name="connsiteX20" fmla="*/ 3139993 w 4830765"/>
                <a:gd name="connsiteY20" fmla="*/ 319044 h 1280880"/>
                <a:gd name="connsiteX21" fmla="*/ 3352852 w 4830765"/>
                <a:gd name="connsiteY21" fmla="*/ 646357 h 1280880"/>
                <a:gd name="connsiteX22" fmla="*/ 3571372 w 4830765"/>
                <a:gd name="connsiteY22" fmla="*/ 963280 h 1280880"/>
                <a:gd name="connsiteX23" fmla="*/ 3666363 w 4830765"/>
                <a:gd name="connsiteY23" fmla="*/ 1091072 h 1280880"/>
                <a:gd name="connsiteX24" fmla="*/ 3862472 w 4830765"/>
                <a:gd name="connsiteY24" fmla="*/ 1247402 h 1280880"/>
                <a:gd name="connsiteX25" fmla="*/ 3985069 w 4830765"/>
                <a:gd name="connsiteY25" fmla="*/ 1278419 h 1280880"/>
                <a:gd name="connsiteX26" fmla="*/ 4140778 w 4830765"/>
                <a:gd name="connsiteY26" fmla="*/ 1243835 h 1280880"/>
                <a:gd name="connsiteX27" fmla="*/ 4298580 w 4830765"/>
                <a:gd name="connsiteY27" fmla="*/ 1108908 h 1280880"/>
                <a:gd name="connsiteX28" fmla="*/ 4420014 w 4830765"/>
                <a:gd name="connsiteY28" fmla="*/ 973516 h 1280880"/>
                <a:gd name="connsiteX29" fmla="*/ 4622481 w 4830765"/>
                <a:gd name="connsiteY29" fmla="*/ 663417 h 1280880"/>
                <a:gd name="connsiteX30" fmla="*/ 4830765 w 4830765"/>
                <a:gd name="connsiteY30" fmla="*/ 353008 h 1280880"/>
                <a:gd name="connsiteX0" fmla="*/ 0 w 4622481"/>
                <a:gd name="connsiteY0" fmla="*/ 41901 h 1280880"/>
                <a:gd name="connsiteX1" fmla="*/ 142217 w 4622481"/>
                <a:gd name="connsiteY1" fmla="*/ 338 h 1280880"/>
                <a:gd name="connsiteX2" fmla="*/ 314985 w 4622481"/>
                <a:gd name="connsiteY2" fmla="*/ 57488 h 1280880"/>
                <a:gd name="connsiteX3" fmla="*/ 462552 w 4622481"/>
                <a:gd name="connsiteY3" fmla="*/ 193035 h 1280880"/>
                <a:gd name="connsiteX4" fmla="*/ 571190 w 4622481"/>
                <a:gd name="connsiteY4" fmla="*/ 319044 h 1280880"/>
                <a:gd name="connsiteX5" fmla="*/ 791493 w 4622481"/>
                <a:gd name="connsiteY5" fmla="*/ 661789 h 1280880"/>
                <a:gd name="connsiteX6" fmla="*/ 1004352 w 4622481"/>
                <a:gd name="connsiteY6" fmla="*/ 963280 h 1280880"/>
                <a:gd name="connsiteX7" fmla="*/ 1105004 w 4622481"/>
                <a:gd name="connsiteY7" fmla="*/ 1089909 h 1280880"/>
                <a:gd name="connsiteX8" fmla="*/ 1291033 w 4622481"/>
                <a:gd name="connsiteY8" fmla="*/ 1245773 h 1280880"/>
                <a:gd name="connsiteX9" fmla="*/ 1428750 w 4622481"/>
                <a:gd name="connsiteY9" fmla="*/ 1280203 h 1280880"/>
                <a:gd name="connsiteX10" fmla="*/ 1594695 w 4622481"/>
                <a:gd name="connsiteY10" fmla="*/ 1228248 h 1280880"/>
                <a:gd name="connsiteX11" fmla="*/ 1747457 w 4622481"/>
                <a:gd name="connsiteY11" fmla="*/ 1089445 h 1280880"/>
                <a:gd name="connsiteX12" fmla="*/ 1859663 w 4622481"/>
                <a:gd name="connsiteY12" fmla="*/ 963280 h 1280880"/>
                <a:gd name="connsiteX13" fmla="*/ 2064379 w 4622481"/>
                <a:gd name="connsiteY13" fmla="*/ 654810 h 1280880"/>
                <a:gd name="connsiteX14" fmla="*/ 2279176 w 4622481"/>
                <a:gd name="connsiteY14" fmla="*/ 325868 h 1280880"/>
                <a:gd name="connsiteX15" fmla="*/ 2381457 w 4622481"/>
                <a:gd name="connsiteY15" fmla="*/ 201022 h 1280880"/>
                <a:gd name="connsiteX16" fmla="*/ 2548022 w 4622481"/>
                <a:gd name="connsiteY16" fmla="*/ 53920 h 1280880"/>
                <a:gd name="connsiteX17" fmla="*/ 2700164 w 4622481"/>
                <a:gd name="connsiteY17" fmla="*/ 2121 h 1280880"/>
                <a:gd name="connsiteX18" fmla="*/ 2871769 w 4622481"/>
                <a:gd name="connsiteY18" fmla="*/ 57643 h 1280880"/>
                <a:gd name="connsiteX19" fmla="*/ 3020498 w 4622481"/>
                <a:gd name="connsiteY19" fmla="*/ 182179 h 1280880"/>
                <a:gd name="connsiteX20" fmla="*/ 3139993 w 4622481"/>
                <a:gd name="connsiteY20" fmla="*/ 319044 h 1280880"/>
                <a:gd name="connsiteX21" fmla="*/ 3352852 w 4622481"/>
                <a:gd name="connsiteY21" fmla="*/ 646357 h 1280880"/>
                <a:gd name="connsiteX22" fmla="*/ 3571372 w 4622481"/>
                <a:gd name="connsiteY22" fmla="*/ 963280 h 1280880"/>
                <a:gd name="connsiteX23" fmla="*/ 3666363 w 4622481"/>
                <a:gd name="connsiteY23" fmla="*/ 1091072 h 1280880"/>
                <a:gd name="connsiteX24" fmla="*/ 3862472 w 4622481"/>
                <a:gd name="connsiteY24" fmla="*/ 1247402 h 1280880"/>
                <a:gd name="connsiteX25" fmla="*/ 3985069 w 4622481"/>
                <a:gd name="connsiteY25" fmla="*/ 1278419 h 1280880"/>
                <a:gd name="connsiteX26" fmla="*/ 4140778 w 4622481"/>
                <a:gd name="connsiteY26" fmla="*/ 1243835 h 1280880"/>
                <a:gd name="connsiteX27" fmla="*/ 4298580 w 4622481"/>
                <a:gd name="connsiteY27" fmla="*/ 1108908 h 1280880"/>
                <a:gd name="connsiteX28" fmla="*/ 4420014 w 4622481"/>
                <a:gd name="connsiteY28" fmla="*/ 973516 h 1280880"/>
                <a:gd name="connsiteX29" fmla="*/ 4622481 w 4622481"/>
                <a:gd name="connsiteY29" fmla="*/ 663417 h 1280880"/>
                <a:gd name="connsiteX0" fmla="*/ 0 w 4420014"/>
                <a:gd name="connsiteY0" fmla="*/ 41901 h 1280880"/>
                <a:gd name="connsiteX1" fmla="*/ 142217 w 4420014"/>
                <a:gd name="connsiteY1" fmla="*/ 338 h 1280880"/>
                <a:gd name="connsiteX2" fmla="*/ 314985 w 4420014"/>
                <a:gd name="connsiteY2" fmla="*/ 57488 h 1280880"/>
                <a:gd name="connsiteX3" fmla="*/ 462552 w 4420014"/>
                <a:gd name="connsiteY3" fmla="*/ 193035 h 1280880"/>
                <a:gd name="connsiteX4" fmla="*/ 571190 w 4420014"/>
                <a:gd name="connsiteY4" fmla="*/ 319044 h 1280880"/>
                <a:gd name="connsiteX5" fmla="*/ 791493 w 4420014"/>
                <a:gd name="connsiteY5" fmla="*/ 661789 h 1280880"/>
                <a:gd name="connsiteX6" fmla="*/ 1004352 w 4420014"/>
                <a:gd name="connsiteY6" fmla="*/ 963280 h 1280880"/>
                <a:gd name="connsiteX7" fmla="*/ 1105004 w 4420014"/>
                <a:gd name="connsiteY7" fmla="*/ 1089909 h 1280880"/>
                <a:gd name="connsiteX8" fmla="*/ 1291033 w 4420014"/>
                <a:gd name="connsiteY8" fmla="*/ 1245773 h 1280880"/>
                <a:gd name="connsiteX9" fmla="*/ 1428750 w 4420014"/>
                <a:gd name="connsiteY9" fmla="*/ 1280203 h 1280880"/>
                <a:gd name="connsiteX10" fmla="*/ 1594695 w 4420014"/>
                <a:gd name="connsiteY10" fmla="*/ 1228248 h 1280880"/>
                <a:gd name="connsiteX11" fmla="*/ 1747457 w 4420014"/>
                <a:gd name="connsiteY11" fmla="*/ 1089445 h 1280880"/>
                <a:gd name="connsiteX12" fmla="*/ 1859663 w 4420014"/>
                <a:gd name="connsiteY12" fmla="*/ 963280 h 1280880"/>
                <a:gd name="connsiteX13" fmla="*/ 2064379 w 4420014"/>
                <a:gd name="connsiteY13" fmla="*/ 654810 h 1280880"/>
                <a:gd name="connsiteX14" fmla="*/ 2279176 w 4420014"/>
                <a:gd name="connsiteY14" fmla="*/ 325868 h 1280880"/>
                <a:gd name="connsiteX15" fmla="*/ 2381457 w 4420014"/>
                <a:gd name="connsiteY15" fmla="*/ 201022 h 1280880"/>
                <a:gd name="connsiteX16" fmla="*/ 2548022 w 4420014"/>
                <a:gd name="connsiteY16" fmla="*/ 53920 h 1280880"/>
                <a:gd name="connsiteX17" fmla="*/ 2700164 w 4420014"/>
                <a:gd name="connsiteY17" fmla="*/ 2121 h 1280880"/>
                <a:gd name="connsiteX18" fmla="*/ 2871769 w 4420014"/>
                <a:gd name="connsiteY18" fmla="*/ 57643 h 1280880"/>
                <a:gd name="connsiteX19" fmla="*/ 3020498 w 4420014"/>
                <a:gd name="connsiteY19" fmla="*/ 182179 h 1280880"/>
                <a:gd name="connsiteX20" fmla="*/ 3139993 w 4420014"/>
                <a:gd name="connsiteY20" fmla="*/ 319044 h 1280880"/>
                <a:gd name="connsiteX21" fmla="*/ 3352852 w 4420014"/>
                <a:gd name="connsiteY21" fmla="*/ 646357 h 1280880"/>
                <a:gd name="connsiteX22" fmla="*/ 3571372 w 4420014"/>
                <a:gd name="connsiteY22" fmla="*/ 963280 h 1280880"/>
                <a:gd name="connsiteX23" fmla="*/ 3666363 w 4420014"/>
                <a:gd name="connsiteY23" fmla="*/ 1091072 h 1280880"/>
                <a:gd name="connsiteX24" fmla="*/ 3862472 w 4420014"/>
                <a:gd name="connsiteY24" fmla="*/ 1247402 h 1280880"/>
                <a:gd name="connsiteX25" fmla="*/ 3985069 w 4420014"/>
                <a:gd name="connsiteY25" fmla="*/ 1278419 h 1280880"/>
                <a:gd name="connsiteX26" fmla="*/ 4140778 w 4420014"/>
                <a:gd name="connsiteY26" fmla="*/ 1243835 h 1280880"/>
                <a:gd name="connsiteX27" fmla="*/ 4298580 w 4420014"/>
                <a:gd name="connsiteY27" fmla="*/ 1108908 h 1280880"/>
                <a:gd name="connsiteX28" fmla="*/ 4420014 w 4420014"/>
                <a:gd name="connsiteY28" fmla="*/ 973516 h 1280880"/>
                <a:gd name="connsiteX0" fmla="*/ 0 w 4298580"/>
                <a:gd name="connsiteY0" fmla="*/ 41901 h 1280880"/>
                <a:gd name="connsiteX1" fmla="*/ 142217 w 4298580"/>
                <a:gd name="connsiteY1" fmla="*/ 338 h 1280880"/>
                <a:gd name="connsiteX2" fmla="*/ 314985 w 4298580"/>
                <a:gd name="connsiteY2" fmla="*/ 57488 h 1280880"/>
                <a:gd name="connsiteX3" fmla="*/ 462552 w 4298580"/>
                <a:gd name="connsiteY3" fmla="*/ 193035 h 1280880"/>
                <a:gd name="connsiteX4" fmla="*/ 571190 w 4298580"/>
                <a:gd name="connsiteY4" fmla="*/ 319044 h 1280880"/>
                <a:gd name="connsiteX5" fmla="*/ 791493 w 4298580"/>
                <a:gd name="connsiteY5" fmla="*/ 661789 h 1280880"/>
                <a:gd name="connsiteX6" fmla="*/ 1004352 w 4298580"/>
                <a:gd name="connsiteY6" fmla="*/ 963280 h 1280880"/>
                <a:gd name="connsiteX7" fmla="*/ 1105004 w 4298580"/>
                <a:gd name="connsiteY7" fmla="*/ 1089909 h 1280880"/>
                <a:gd name="connsiteX8" fmla="*/ 1291033 w 4298580"/>
                <a:gd name="connsiteY8" fmla="*/ 1245773 h 1280880"/>
                <a:gd name="connsiteX9" fmla="*/ 1428750 w 4298580"/>
                <a:gd name="connsiteY9" fmla="*/ 1280203 h 1280880"/>
                <a:gd name="connsiteX10" fmla="*/ 1594695 w 4298580"/>
                <a:gd name="connsiteY10" fmla="*/ 1228248 h 1280880"/>
                <a:gd name="connsiteX11" fmla="*/ 1747457 w 4298580"/>
                <a:gd name="connsiteY11" fmla="*/ 1089445 h 1280880"/>
                <a:gd name="connsiteX12" fmla="*/ 1859663 w 4298580"/>
                <a:gd name="connsiteY12" fmla="*/ 963280 h 1280880"/>
                <a:gd name="connsiteX13" fmla="*/ 2064379 w 4298580"/>
                <a:gd name="connsiteY13" fmla="*/ 654810 h 1280880"/>
                <a:gd name="connsiteX14" fmla="*/ 2279176 w 4298580"/>
                <a:gd name="connsiteY14" fmla="*/ 325868 h 1280880"/>
                <a:gd name="connsiteX15" fmla="*/ 2381457 w 4298580"/>
                <a:gd name="connsiteY15" fmla="*/ 201022 h 1280880"/>
                <a:gd name="connsiteX16" fmla="*/ 2548022 w 4298580"/>
                <a:gd name="connsiteY16" fmla="*/ 53920 h 1280880"/>
                <a:gd name="connsiteX17" fmla="*/ 2700164 w 4298580"/>
                <a:gd name="connsiteY17" fmla="*/ 2121 h 1280880"/>
                <a:gd name="connsiteX18" fmla="*/ 2871769 w 4298580"/>
                <a:gd name="connsiteY18" fmla="*/ 57643 h 1280880"/>
                <a:gd name="connsiteX19" fmla="*/ 3020498 w 4298580"/>
                <a:gd name="connsiteY19" fmla="*/ 182179 h 1280880"/>
                <a:gd name="connsiteX20" fmla="*/ 3139993 w 4298580"/>
                <a:gd name="connsiteY20" fmla="*/ 319044 h 1280880"/>
                <a:gd name="connsiteX21" fmla="*/ 3352852 w 4298580"/>
                <a:gd name="connsiteY21" fmla="*/ 646357 h 1280880"/>
                <a:gd name="connsiteX22" fmla="*/ 3571372 w 4298580"/>
                <a:gd name="connsiteY22" fmla="*/ 963280 h 1280880"/>
                <a:gd name="connsiteX23" fmla="*/ 3666363 w 4298580"/>
                <a:gd name="connsiteY23" fmla="*/ 1091072 h 1280880"/>
                <a:gd name="connsiteX24" fmla="*/ 3862472 w 4298580"/>
                <a:gd name="connsiteY24" fmla="*/ 1247402 h 1280880"/>
                <a:gd name="connsiteX25" fmla="*/ 3985069 w 4298580"/>
                <a:gd name="connsiteY25" fmla="*/ 1278419 h 1280880"/>
                <a:gd name="connsiteX26" fmla="*/ 4140778 w 4298580"/>
                <a:gd name="connsiteY26" fmla="*/ 1243835 h 1280880"/>
                <a:gd name="connsiteX27" fmla="*/ 4298580 w 4298580"/>
                <a:gd name="connsiteY27" fmla="*/ 1108908 h 1280880"/>
                <a:gd name="connsiteX0" fmla="*/ 0 w 4140778"/>
                <a:gd name="connsiteY0" fmla="*/ 41901 h 1280880"/>
                <a:gd name="connsiteX1" fmla="*/ 142217 w 4140778"/>
                <a:gd name="connsiteY1" fmla="*/ 338 h 1280880"/>
                <a:gd name="connsiteX2" fmla="*/ 314985 w 4140778"/>
                <a:gd name="connsiteY2" fmla="*/ 57488 h 1280880"/>
                <a:gd name="connsiteX3" fmla="*/ 462552 w 4140778"/>
                <a:gd name="connsiteY3" fmla="*/ 193035 h 1280880"/>
                <a:gd name="connsiteX4" fmla="*/ 571190 w 4140778"/>
                <a:gd name="connsiteY4" fmla="*/ 319044 h 1280880"/>
                <a:gd name="connsiteX5" fmla="*/ 791493 w 4140778"/>
                <a:gd name="connsiteY5" fmla="*/ 661789 h 1280880"/>
                <a:gd name="connsiteX6" fmla="*/ 1004352 w 4140778"/>
                <a:gd name="connsiteY6" fmla="*/ 963280 h 1280880"/>
                <a:gd name="connsiteX7" fmla="*/ 1105004 w 4140778"/>
                <a:gd name="connsiteY7" fmla="*/ 1089909 h 1280880"/>
                <a:gd name="connsiteX8" fmla="*/ 1291033 w 4140778"/>
                <a:gd name="connsiteY8" fmla="*/ 1245773 h 1280880"/>
                <a:gd name="connsiteX9" fmla="*/ 1428750 w 4140778"/>
                <a:gd name="connsiteY9" fmla="*/ 1280203 h 1280880"/>
                <a:gd name="connsiteX10" fmla="*/ 1594695 w 4140778"/>
                <a:gd name="connsiteY10" fmla="*/ 1228248 h 1280880"/>
                <a:gd name="connsiteX11" fmla="*/ 1747457 w 4140778"/>
                <a:gd name="connsiteY11" fmla="*/ 1089445 h 1280880"/>
                <a:gd name="connsiteX12" fmla="*/ 1859663 w 4140778"/>
                <a:gd name="connsiteY12" fmla="*/ 963280 h 1280880"/>
                <a:gd name="connsiteX13" fmla="*/ 2064379 w 4140778"/>
                <a:gd name="connsiteY13" fmla="*/ 654810 h 1280880"/>
                <a:gd name="connsiteX14" fmla="*/ 2279176 w 4140778"/>
                <a:gd name="connsiteY14" fmla="*/ 325868 h 1280880"/>
                <a:gd name="connsiteX15" fmla="*/ 2381457 w 4140778"/>
                <a:gd name="connsiteY15" fmla="*/ 201022 h 1280880"/>
                <a:gd name="connsiteX16" fmla="*/ 2548022 w 4140778"/>
                <a:gd name="connsiteY16" fmla="*/ 53920 h 1280880"/>
                <a:gd name="connsiteX17" fmla="*/ 2700164 w 4140778"/>
                <a:gd name="connsiteY17" fmla="*/ 2121 h 1280880"/>
                <a:gd name="connsiteX18" fmla="*/ 2871769 w 4140778"/>
                <a:gd name="connsiteY18" fmla="*/ 57643 h 1280880"/>
                <a:gd name="connsiteX19" fmla="*/ 3020498 w 4140778"/>
                <a:gd name="connsiteY19" fmla="*/ 182179 h 1280880"/>
                <a:gd name="connsiteX20" fmla="*/ 3139993 w 4140778"/>
                <a:gd name="connsiteY20" fmla="*/ 319044 h 1280880"/>
                <a:gd name="connsiteX21" fmla="*/ 3352852 w 4140778"/>
                <a:gd name="connsiteY21" fmla="*/ 646357 h 1280880"/>
                <a:gd name="connsiteX22" fmla="*/ 3571372 w 4140778"/>
                <a:gd name="connsiteY22" fmla="*/ 963280 h 1280880"/>
                <a:gd name="connsiteX23" fmla="*/ 3666363 w 4140778"/>
                <a:gd name="connsiteY23" fmla="*/ 1091072 h 1280880"/>
                <a:gd name="connsiteX24" fmla="*/ 3862472 w 4140778"/>
                <a:gd name="connsiteY24" fmla="*/ 1247402 h 1280880"/>
                <a:gd name="connsiteX25" fmla="*/ 3985069 w 4140778"/>
                <a:gd name="connsiteY25" fmla="*/ 1278419 h 1280880"/>
                <a:gd name="connsiteX26" fmla="*/ 4140778 w 4140778"/>
                <a:gd name="connsiteY26" fmla="*/ 1243835 h 1280880"/>
                <a:gd name="connsiteX0" fmla="*/ 0 w 3985069"/>
                <a:gd name="connsiteY0" fmla="*/ 41901 h 1280880"/>
                <a:gd name="connsiteX1" fmla="*/ 142217 w 3985069"/>
                <a:gd name="connsiteY1" fmla="*/ 338 h 1280880"/>
                <a:gd name="connsiteX2" fmla="*/ 314985 w 3985069"/>
                <a:gd name="connsiteY2" fmla="*/ 57488 h 1280880"/>
                <a:gd name="connsiteX3" fmla="*/ 462552 w 3985069"/>
                <a:gd name="connsiteY3" fmla="*/ 193035 h 1280880"/>
                <a:gd name="connsiteX4" fmla="*/ 571190 w 3985069"/>
                <a:gd name="connsiteY4" fmla="*/ 319044 h 1280880"/>
                <a:gd name="connsiteX5" fmla="*/ 791493 w 3985069"/>
                <a:gd name="connsiteY5" fmla="*/ 661789 h 1280880"/>
                <a:gd name="connsiteX6" fmla="*/ 1004352 w 3985069"/>
                <a:gd name="connsiteY6" fmla="*/ 963280 h 1280880"/>
                <a:gd name="connsiteX7" fmla="*/ 1105004 w 3985069"/>
                <a:gd name="connsiteY7" fmla="*/ 1089909 h 1280880"/>
                <a:gd name="connsiteX8" fmla="*/ 1291033 w 3985069"/>
                <a:gd name="connsiteY8" fmla="*/ 1245773 h 1280880"/>
                <a:gd name="connsiteX9" fmla="*/ 1428750 w 3985069"/>
                <a:gd name="connsiteY9" fmla="*/ 1280203 h 1280880"/>
                <a:gd name="connsiteX10" fmla="*/ 1594695 w 3985069"/>
                <a:gd name="connsiteY10" fmla="*/ 1228248 h 1280880"/>
                <a:gd name="connsiteX11" fmla="*/ 1747457 w 3985069"/>
                <a:gd name="connsiteY11" fmla="*/ 1089445 h 1280880"/>
                <a:gd name="connsiteX12" fmla="*/ 1859663 w 3985069"/>
                <a:gd name="connsiteY12" fmla="*/ 963280 h 1280880"/>
                <a:gd name="connsiteX13" fmla="*/ 2064379 w 3985069"/>
                <a:gd name="connsiteY13" fmla="*/ 654810 h 1280880"/>
                <a:gd name="connsiteX14" fmla="*/ 2279176 w 3985069"/>
                <a:gd name="connsiteY14" fmla="*/ 325868 h 1280880"/>
                <a:gd name="connsiteX15" fmla="*/ 2381457 w 3985069"/>
                <a:gd name="connsiteY15" fmla="*/ 201022 h 1280880"/>
                <a:gd name="connsiteX16" fmla="*/ 2548022 w 3985069"/>
                <a:gd name="connsiteY16" fmla="*/ 53920 h 1280880"/>
                <a:gd name="connsiteX17" fmla="*/ 2700164 w 3985069"/>
                <a:gd name="connsiteY17" fmla="*/ 2121 h 1280880"/>
                <a:gd name="connsiteX18" fmla="*/ 2871769 w 3985069"/>
                <a:gd name="connsiteY18" fmla="*/ 57643 h 1280880"/>
                <a:gd name="connsiteX19" fmla="*/ 3020498 w 3985069"/>
                <a:gd name="connsiteY19" fmla="*/ 182179 h 1280880"/>
                <a:gd name="connsiteX20" fmla="*/ 3139993 w 3985069"/>
                <a:gd name="connsiteY20" fmla="*/ 319044 h 1280880"/>
                <a:gd name="connsiteX21" fmla="*/ 3352852 w 3985069"/>
                <a:gd name="connsiteY21" fmla="*/ 646357 h 1280880"/>
                <a:gd name="connsiteX22" fmla="*/ 3571372 w 3985069"/>
                <a:gd name="connsiteY22" fmla="*/ 963280 h 1280880"/>
                <a:gd name="connsiteX23" fmla="*/ 3666363 w 3985069"/>
                <a:gd name="connsiteY23" fmla="*/ 1091072 h 1280880"/>
                <a:gd name="connsiteX24" fmla="*/ 3862472 w 3985069"/>
                <a:gd name="connsiteY24" fmla="*/ 1247402 h 1280880"/>
                <a:gd name="connsiteX25" fmla="*/ 3985069 w 3985069"/>
                <a:gd name="connsiteY25" fmla="*/ 1278419 h 1280880"/>
                <a:gd name="connsiteX0" fmla="*/ 0 w 3862472"/>
                <a:gd name="connsiteY0" fmla="*/ 41901 h 1280880"/>
                <a:gd name="connsiteX1" fmla="*/ 142217 w 3862472"/>
                <a:gd name="connsiteY1" fmla="*/ 338 h 1280880"/>
                <a:gd name="connsiteX2" fmla="*/ 314985 w 3862472"/>
                <a:gd name="connsiteY2" fmla="*/ 57488 h 1280880"/>
                <a:gd name="connsiteX3" fmla="*/ 462552 w 3862472"/>
                <a:gd name="connsiteY3" fmla="*/ 193035 h 1280880"/>
                <a:gd name="connsiteX4" fmla="*/ 571190 w 3862472"/>
                <a:gd name="connsiteY4" fmla="*/ 319044 h 1280880"/>
                <a:gd name="connsiteX5" fmla="*/ 791493 w 3862472"/>
                <a:gd name="connsiteY5" fmla="*/ 661789 h 1280880"/>
                <a:gd name="connsiteX6" fmla="*/ 1004352 w 3862472"/>
                <a:gd name="connsiteY6" fmla="*/ 963280 h 1280880"/>
                <a:gd name="connsiteX7" fmla="*/ 1105004 w 3862472"/>
                <a:gd name="connsiteY7" fmla="*/ 1089909 h 1280880"/>
                <a:gd name="connsiteX8" fmla="*/ 1291033 w 3862472"/>
                <a:gd name="connsiteY8" fmla="*/ 1245773 h 1280880"/>
                <a:gd name="connsiteX9" fmla="*/ 1428750 w 3862472"/>
                <a:gd name="connsiteY9" fmla="*/ 1280203 h 1280880"/>
                <a:gd name="connsiteX10" fmla="*/ 1594695 w 3862472"/>
                <a:gd name="connsiteY10" fmla="*/ 1228248 h 1280880"/>
                <a:gd name="connsiteX11" fmla="*/ 1747457 w 3862472"/>
                <a:gd name="connsiteY11" fmla="*/ 1089445 h 1280880"/>
                <a:gd name="connsiteX12" fmla="*/ 1859663 w 3862472"/>
                <a:gd name="connsiteY12" fmla="*/ 963280 h 1280880"/>
                <a:gd name="connsiteX13" fmla="*/ 2064379 w 3862472"/>
                <a:gd name="connsiteY13" fmla="*/ 654810 h 1280880"/>
                <a:gd name="connsiteX14" fmla="*/ 2279176 w 3862472"/>
                <a:gd name="connsiteY14" fmla="*/ 325868 h 1280880"/>
                <a:gd name="connsiteX15" fmla="*/ 2381457 w 3862472"/>
                <a:gd name="connsiteY15" fmla="*/ 201022 h 1280880"/>
                <a:gd name="connsiteX16" fmla="*/ 2548022 w 3862472"/>
                <a:gd name="connsiteY16" fmla="*/ 53920 h 1280880"/>
                <a:gd name="connsiteX17" fmla="*/ 2700164 w 3862472"/>
                <a:gd name="connsiteY17" fmla="*/ 2121 h 1280880"/>
                <a:gd name="connsiteX18" fmla="*/ 2871769 w 3862472"/>
                <a:gd name="connsiteY18" fmla="*/ 57643 h 1280880"/>
                <a:gd name="connsiteX19" fmla="*/ 3020498 w 3862472"/>
                <a:gd name="connsiteY19" fmla="*/ 182179 h 1280880"/>
                <a:gd name="connsiteX20" fmla="*/ 3139993 w 3862472"/>
                <a:gd name="connsiteY20" fmla="*/ 319044 h 1280880"/>
                <a:gd name="connsiteX21" fmla="*/ 3352852 w 3862472"/>
                <a:gd name="connsiteY21" fmla="*/ 646357 h 1280880"/>
                <a:gd name="connsiteX22" fmla="*/ 3571372 w 3862472"/>
                <a:gd name="connsiteY22" fmla="*/ 963280 h 1280880"/>
                <a:gd name="connsiteX23" fmla="*/ 3666363 w 3862472"/>
                <a:gd name="connsiteY23" fmla="*/ 1091072 h 1280880"/>
                <a:gd name="connsiteX24" fmla="*/ 3862472 w 3862472"/>
                <a:gd name="connsiteY24" fmla="*/ 1247402 h 1280880"/>
                <a:gd name="connsiteX0" fmla="*/ 0 w 3666363"/>
                <a:gd name="connsiteY0" fmla="*/ 41901 h 1280880"/>
                <a:gd name="connsiteX1" fmla="*/ 142217 w 3666363"/>
                <a:gd name="connsiteY1" fmla="*/ 338 h 1280880"/>
                <a:gd name="connsiteX2" fmla="*/ 314985 w 3666363"/>
                <a:gd name="connsiteY2" fmla="*/ 57488 h 1280880"/>
                <a:gd name="connsiteX3" fmla="*/ 462552 w 3666363"/>
                <a:gd name="connsiteY3" fmla="*/ 193035 h 1280880"/>
                <a:gd name="connsiteX4" fmla="*/ 571190 w 3666363"/>
                <a:gd name="connsiteY4" fmla="*/ 319044 h 1280880"/>
                <a:gd name="connsiteX5" fmla="*/ 791493 w 3666363"/>
                <a:gd name="connsiteY5" fmla="*/ 661789 h 1280880"/>
                <a:gd name="connsiteX6" fmla="*/ 1004352 w 3666363"/>
                <a:gd name="connsiteY6" fmla="*/ 963280 h 1280880"/>
                <a:gd name="connsiteX7" fmla="*/ 1105004 w 3666363"/>
                <a:gd name="connsiteY7" fmla="*/ 1089909 h 1280880"/>
                <a:gd name="connsiteX8" fmla="*/ 1291033 w 3666363"/>
                <a:gd name="connsiteY8" fmla="*/ 1245773 h 1280880"/>
                <a:gd name="connsiteX9" fmla="*/ 1428750 w 3666363"/>
                <a:gd name="connsiteY9" fmla="*/ 1280203 h 1280880"/>
                <a:gd name="connsiteX10" fmla="*/ 1594695 w 3666363"/>
                <a:gd name="connsiteY10" fmla="*/ 1228248 h 1280880"/>
                <a:gd name="connsiteX11" fmla="*/ 1747457 w 3666363"/>
                <a:gd name="connsiteY11" fmla="*/ 1089445 h 1280880"/>
                <a:gd name="connsiteX12" fmla="*/ 1859663 w 3666363"/>
                <a:gd name="connsiteY12" fmla="*/ 963280 h 1280880"/>
                <a:gd name="connsiteX13" fmla="*/ 2064379 w 3666363"/>
                <a:gd name="connsiteY13" fmla="*/ 654810 h 1280880"/>
                <a:gd name="connsiteX14" fmla="*/ 2279176 w 3666363"/>
                <a:gd name="connsiteY14" fmla="*/ 325868 h 1280880"/>
                <a:gd name="connsiteX15" fmla="*/ 2381457 w 3666363"/>
                <a:gd name="connsiteY15" fmla="*/ 201022 h 1280880"/>
                <a:gd name="connsiteX16" fmla="*/ 2548022 w 3666363"/>
                <a:gd name="connsiteY16" fmla="*/ 53920 h 1280880"/>
                <a:gd name="connsiteX17" fmla="*/ 2700164 w 3666363"/>
                <a:gd name="connsiteY17" fmla="*/ 2121 h 1280880"/>
                <a:gd name="connsiteX18" fmla="*/ 2871769 w 3666363"/>
                <a:gd name="connsiteY18" fmla="*/ 57643 h 1280880"/>
                <a:gd name="connsiteX19" fmla="*/ 3020498 w 3666363"/>
                <a:gd name="connsiteY19" fmla="*/ 182179 h 1280880"/>
                <a:gd name="connsiteX20" fmla="*/ 3139993 w 3666363"/>
                <a:gd name="connsiteY20" fmla="*/ 319044 h 1280880"/>
                <a:gd name="connsiteX21" fmla="*/ 3352852 w 3666363"/>
                <a:gd name="connsiteY21" fmla="*/ 646357 h 1280880"/>
                <a:gd name="connsiteX22" fmla="*/ 3571372 w 3666363"/>
                <a:gd name="connsiteY22" fmla="*/ 963280 h 1280880"/>
                <a:gd name="connsiteX23" fmla="*/ 3666363 w 3666363"/>
                <a:gd name="connsiteY23" fmla="*/ 1091072 h 1280880"/>
                <a:gd name="connsiteX0" fmla="*/ 0 w 3571372"/>
                <a:gd name="connsiteY0" fmla="*/ 41901 h 1280880"/>
                <a:gd name="connsiteX1" fmla="*/ 142217 w 3571372"/>
                <a:gd name="connsiteY1" fmla="*/ 338 h 1280880"/>
                <a:gd name="connsiteX2" fmla="*/ 314985 w 3571372"/>
                <a:gd name="connsiteY2" fmla="*/ 57488 h 1280880"/>
                <a:gd name="connsiteX3" fmla="*/ 462552 w 3571372"/>
                <a:gd name="connsiteY3" fmla="*/ 193035 h 1280880"/>
                <a:gd name="connsiteX4" fmla="*/ 571190 w 3571372"/>
                <a:gd name="connsiteY4" fmla="*/ 319044 h 1280880"/>
                <a:gd name="connsiteX5" fmla="*/ 791493 w 3571372"/>
                <a:gd name="connsiteY5" fmla="*/ 661789 h 1280880"/>
                <a:gd name="connsiteX6" fmla="*/ 1004352 w 3571372"/>
                <a:gd name="connsiteY6" fmla="*/ 963280 h 1280880"/>
                <a:gd name="connsiteX7" fmla="*/ 1105004 w 3571372"/>
                <a:gd name="connsiteY7" fmla="*/ 1089909 h 1280880"/>
                <a:gd name="connsiteX8" fmla="*/ 1291033 w 3571372"/>
                <a:gd name="connsiteY8" fmla="*/ 1245773 h 1280880"/>
                <a:gd name="connsiteX9" fmla="*/ 1428750 w 3571372"/>
                <a:gd name="connsiteY9" fmla="*/ 1280203 h 1280880"/>
                <a:gd name="connsiteX10" fmla="*/ 1594695 w 3571372"/>
                <a:gd name="connsiteY10" fmla="*/ 1228248 h 1280880"/>
                <a:gd name="connsiteX11" fmla="*/ 1747457 w 3571372"/>
                <a:gd name="connsiteY11" fmla="*/ 1089445 h 1280880"/>
                <a:gd name="connsiteX12" fmla="*/ 1859663 w 3571372"/>
                <a:gd name="connsiteY12" fmla="*/ 963280 h 1280880"/>
                <a:gd name="connsiteX13" fmla="*/ 2064379 w 3571372"/>
                <a:gd name="connsiteY13" fmla="*/ 654810 h 1280880"/>
                <a:gd name="connsiteX14" fmla="*/ 2279176 w 3571372"/>
                <a:gd name="connsiteY14" fmla="*/ 325868 h 1280880"/>
                <a:gd name="connsiteX15" fmla="*/ 2381457 w 3571372"/>
                <a:gd name="connsiteY15" fmla="*/ 201022 h 1280880"/>
                <a:gd name="connsiteX16" fmla="*/ 2548022 w 3571372"/>
                <a:gd name="connsiteY16" fmla="*/ 53920 h 1280880"/>
                <a:gd name="connsiteX17" fmla="*/ 2700164 w 3571372"/>
                <a:gd name="connsiteY17" fmla="*/ 2121 h 1280880"/>
                <a:gd name="connsiteX18" fmla="*/ 2871769 w 3571372"/>
                <a:gd name="connsiteY18" fmla="*/ 57643 h 1280880"/>
                <a:gd name="connsiteX19" fmla="*/ 3020498 w 3571372"/>
                <a:gd name="connsiteY19" fmla="*/ 182179 h 1280880"/>
                <a:gd name="connsiteX20" fmla="*/ 3139993 w 3571372"/>
                <a:gd name="connsiteY20" fmla="*/ 319044 h 1280880"/>
                <a:gd name="connsiteX21" fmla="*/ 3352852 w 3571372"/>
                <a:gd name="connsiteY21" fmla="*/ 646357 h 1280880"/>
                <a:gd name="connsiteX22" fmla="*/ 3571372 w 3571372"/>
                <a:gd name="connsiteY22" fmla="*/ 963280 h 1280880"/>
                <a:gd name="connsiteX0" fmla="*/ 0 w 3352852"/>
                <a:gd name="connsiteY0" fmla="*/ 41901 h 1280880"/>
                <a:gd name="connsiteX1" fmla="*/ 142217 w 3352852"/>
                <a:gd name="connsiteY1" fmla="*/ 338 h 1280880"/>
                <a:gd name="connsiteX2" fmla="*/ 314985 w 3352852"/>
                <a:gd name="connsiteY2" fmla="*/ 57488 h 1280880"/>
                <a:gd name="connsiteX3" fmla="*/ 462552 w 3352852"/>
                <a:gd name="connsiteY3" fmla="*/ 193035 h 1280880"/>
                <a:gd name="connsiteX4" fmla="*/ 571190 w 3352852"/>
                <a:gd name="connsiteY4" fmla="*/ 319044 h 1280880"/>
                <a:gd name="connsiteX5" fmla="*/ 791493 w 3352852"/>
                <a:gd name="connsiteY5" fmla="*/ 661789 h 1280880"/>
                <a:gd name="connsiteX6" fmla="*/ 1004352 w 3352852"/>
                <a:gd name="connsiteY6" fmla="*/ 963280 h 1280880"/>
                <a:gd name="connsiteX7" fmla="*/ 1105004 w 3352852"/>
                <a:gd name="connsiteY7" fmla="*/ 1089909 h 1280880"/>
                <a:gd name="connsiteX8" fmla="*/ 1291033 w 3352852"/>
                <a:gd name="connsiteY8" fmla="*/ 1245773 h 1280880"/>
                <a:gd name="connsiteX9" fmla="*/ 1428750 w 3352852"/>
                <a:gd name="connsiteY9" fmla="*/ 1280203 h 1280880"/>
                <a:gd name="connsiteX10" fmla="*/ 1594695 w 3352852"/>
                <a:gd name="connsiteY10" fmla="*/ 1228248 h 1280880"/>
                <a:gd name="connsiteX11" fmla="*/ 1747457 w 3352852"/>
                <a:gd name="connsiteY11" fmla="*/ 1089445 h 1280880"/>
                <a:gd name="connsiteX12" fmla="*/ 1859663 w 3352852"/>
                <a:gd name="connsiteY12" fmla="*/ 963280 h 1280880"/>
                <a:gd name="connsiteX13" fmla="*/ 2064379 w 3352852"/>
                <a:gd name="connsiteY13" fmla="*/ 654810 h 1280880"/>
                <a:gd name="connsiteX14" fmla="*/ 2279176 w 3352852"/>
                <a:gd name="connsiteY14" fmla="*/ 325868 h 1280880"/>
                <a:gd name="connsiteX15" fmla="*/ 2381457 w 3352852"/>
                <a:gd name="connsiteY15" fmla="*/ 201022 h 1280880"/>
                <a:gd name="connsiteX16" fmla="*/ 2548022 w 3352852"/>
                <a:gd name="connsiteY16" fmla="*/ 53920 h 1280880"/>
                <a:gd name="connsiteX17" fmla="*/ 2700164 w 3352852"/>
                <a:gd name="connsiteY17" fmla="*/ 2121 h 1280880"/>
                <a:gd name="connsiteX18" fmla="*/ 2871769 w 3352852"/>
                <a:gd name="connsiteY18" fmla="*/ 57643 h 1280880"/>
                <a:gd name="connsiteX19" fmla="*/ 3020498 w 3352852"/>
                <a:gd name="connsiteY19" fmla="*/ 182179 h 1280880"/>
                <a:gd name="connsiteX20" fmla="*/ 3139993 w 3352852"/>
                <a:gd name="connsiteY20" fmla="*/ 319044 h 1280880"/>
                <a:gd name="connsiteX21" fmla="*/ 3352852 w 3352852"/>
                <a:gd name="connsiteY21" fmla="*/ 646357 h 1280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352852" h="1280880">
                  <a:moveTo>
                    <a:pt x="0" y="41901"/>
                  </a:moveTo>
                  <a:cubicBezTo>
                    <a:pt x="52847" y="9940"/>
                    <a:pt x="89720" y="-2260"/>
                    <a:pt x="142217" y="338"/>
                  </a:cubicBezTo>
                  <a:cubicBezTo>
                    <a:pt x="194714" y="2936"/>
                    <a:pt x="261596" y="25372"/>
                    <a:pt x="314985" y="57488"/>
                  </a:cubicBezTo>
                  <a:cubicBezTo>
                    <a:pt x="368374" y="89604"/>
                    <a:pt x="419851" y="149442"/>
                    <a:pt x="462552" y="193035"/>
                  </a:cubicBezTo>
                  <a:cubicBezTo>
                    <a:pt x="505253" y="236628"/>
                    <a:pt x="516367" y="240918"/>
                    <a:pt x="571190" y="319044"/>
                  </a:cubicBezTo>
                  <a:cubicBezTo>
                    <a:pt x="626014" y="397170"/>
                    <a:pt x="719299" y="554416"/>
                    <a:pt x="791493" y="661789"/>
                  </a:cubicBezTo>
                  <a:cubicBezTo>
                    <a:pt x="863687" y="769162"/>
                    <a:pt x="952100" y="891927"/>
                    <a:pt x="1004352" y="963280"/>
                  </a:cubicBezTo>
                  <a:cubicBezTo>
                    <a:pt x="1056604" y="1034633"/>
                    <a:pt x="1057224" y="1042827"/>
                    <a:pt x="1105004" y="1089909"/>
                  </a:cubicBezTo>
                  <a:cubicBezTo>
                    <a:pt x="1152784" y="1136991"/>
                    <a:pt x="1237075" y="1214057"/>
                    <a:pt x="1291033" y="1245773"/>
                  </a:cubicBezTo>
                  <a:cubicBezTo>
                    <a:pt x="1344991" y="1277489"/>
                    <a:pt x="1378140" y="1283124"/>
                    <a:pt x="1428750" y="1280203"/>
                  </a:cubicBezTo>
                  <a:cubicBezTo>
                    <a:pt x="1479360" y="1277282"/>
                    <a:pt x="1541577" y="1260041"/>
                    <a:pt x="1594695" y="1228248"/>
                  </a:cubicBezTo>
                  <a:cubicBezTo>
                    <a:pt x="1647813" y="1196455"/>
                    <a:pt x="1703296" y="1133606"/>
                    <a:pt x="1747457" y="1089445"/>
                  </a:cubicBezTo>
                  <a:cubicBezTo>
                    <a:pt x="1791618" y="1045284"/>
                    <a:pt x="1806843" y="1035719"/>
                    <a:pt x="1859663" y="963280"/>
                  </a:cubicBezTo>
                  <a:cubicBezTo>
                    <a:pt x="1912483" y="890841"/>
                    <a:pt x="1994460" y="761045"/>
                    <a:pt x="2064379" y="654810"/>
                  </a:cubicBezTo>
                  <a:cubicBezTo>
                    <a:pt x="2134298" y="548575"/>
                    <a:pt x="2226330" y="401499"/>
                    <a:pt x="2279176" y="325868"/>
                  </a:cubicBezTo>
                  <a:cubicBezTo>
                    <a:pt x="2332022" y="250237"/>
                    <a:pt x="2336649" y="246347"/>
                    <a:pt x="2381457" y="201022"/>
                  </a:cubicBezTo>
                  <a:cubicBezTo>
                    <a:pt x="2426265" y="155697"/>
                    <a:pt x="2494904" y="87070"/>
                    <a:pt x="2548022" y="53920"/>
                  </a:cubicBezTo>
                  <a:cubicBezTo>
                    <a:pt x="2601140" y="20770"/>
                    <a:pt x="2646206" y="1501"/>
                    <a:pt x="2700164" y="2121"/>
                  </a:cubicBezTo>
                  <a:cubicBezTo>
                    <a:pt x="2754122" y="2741"/>
                    <a:pt x="2818380" y="27633"/>
                    <a:pt x="2871769" y="57643"/>
                  </a:cubicBezTo>
                  <a:cubicBezTo>
                    <a:pt x="2925158" y="87653"/>
                    <a:pt x="2975794" y="138612"/>
                    <a:pt x="3020498" y="182179"/>
                  </a:cubicBezTo>
                  <a:cubicBezTo>
                    <a:pt x="3065202" y="225746"/>
                    <a:pt x="3084601" y="241681"/>
                    <a:pt x="3139993" y="319044"/>
                  </a:cubicBezTo>
                  <a:cubicBezTo>
                    <a:pt x="3195385" y="396407"/>
                    <a:pt x="3280956" y="538984"/>
                    <a:pt x="3352852" y="646357"/>
                  </a:cubicBezTo>
                </a:path>
              </a:pathLst>
            </a:cu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76" name="Freeform 75"/>
            <p:cNvSpPr/>
            <p:nvPr/>
          </p:nvSpPr>
          <p:spPr>
            <a:xfrm>
              <a:off x="1686213" y="3447009"/>
              <a:ext cx="1685177" cy="3115887"/>
            </a:xfrm>
            <a:custGeom>
              <a:avLst/>
              <a:gdLst>
                <a:gd name="connsiteX0" fmla="*/ 0 w 5668241"/>
                <a:gd name="connsiteY0" fmla="*/ 914657 h 1287018"/>
                <a:gd name="connsiteX1" fmla="*/ 202623 w 5668241"/>
                <a:gd name="connsiteY1" fmla="*/ 639298 h 1287018"/>
                <a:gd name="connsiteX2" fmla="*/ 405245 w 5668241"/>
                <a:gd name="connsiteY2" fmla="*/ 322375 h 1287018"/>
                <a:gd name="connsiteX3" fmla="*/ 540327 w 5668241"/>
                <a:gd name="connsiteY3" fmla="*/ 161316 h 1287018"/>
                <a:gd name="connsiteX4" fmla="*/ 711777 w 5668241"/>
                <a:gd name="connsiteY4" fmla="*/ 41820 h 1287018"/>
                <a:gd name="connsiteX5" fmla="*/ 867641 w 5668241"/>
                <a:gd name="connsiteY5" fmla="*/ 257 h 1287018"/>
                <a:gd name="connsiteX6" fmla="*/ 1013114 w 5668241"/>
                <a:gd name="connsiteY6" fmla="*/ 57407 h 1287018"/>
                <a:gd name="connsiteX7" fmla="*/ 1184564 w 5668241"/>
                <a:gd name="connsiteY7" fmla="*/ 223661 h 1287018"/>
                <a:gd name="connsiteX8" fmla="*/ 1262495 w 5668241"/>
                <a:gd name="connsiteY8" fmla="*/ 322375 h 1287018"/>
                <a:gd name="connsiteX9" fmla="*/ 1506682 w 5668241"/>
                <a:gd name="connsiteY9" fmla="*/ 654884 h 1287018"/>
                <a:gd name="connsiteX10" fmla="*/ 1709304 w 5668241"/>
                <a:gd name="connsiteY10" fmla="*/ 966611 h 1287018"/>
                <a:gd name="connsiteX11" fmla="*/ 1823604 w 5668241"/>
                <a:gd name="connsiteY11" fmla="*/ 1106888 h 1287018"/>
                <a:gd name="connsiteX12" fmla="*/ 2057400 w 5668241"/>
                <a:gd name="connsiteY12" fmla="*/ 1262752 h 1287018"/>
                <a:gd name="connsiteX13" fmla="*/ 2140527 w 5668241"/>
                <a:gd name="connsiteY13" fmla="*/ 1283534 h 1287018"/>
                <a:gd name="connsiteX14" fmla="*/ 2286000 w 5668241"/>
                <a:gd name="connsiteY14" fmla="*/ 1231579 h 1287018"/>
                <a:gd name="connsiteX15" fmla="*/ 2462645 w 5668241"/>
                <a:gd name="connsiteY15" fmla="*/ 1075716 h 1287018"/>
                <a:gd name="connsiteX16" fmla="*/ 2550968 w 5668241"/>
                <a:gd name="connsiteY16" fmla="*/ 966611 h 1287018"/>
                <a:gd name="connsiteX17" fmla="*/ 2779568 w 5668241"/>
                <a:gd name="connsiteY17" fmla="*/ 644493 h 1287018"/>
                <a:gd name="connsiteX18" fmla="*/ 2997777 w 5668241"/>
                <a:gd name="connsiteY18" fmla="*/ 322375 h 1287018"/>
                <a:gd name="connsiteX19" fmla="*/ 3106882 w 5668241"/>
                <a:gd name="connsiteY19" fmla="*/ 187293 h 1287018"/>
                <a:gd name="connsiteX20" fmla="*/ 3293918 w 5668241"/>
                <a:gd name="connsiteY20" fmla="*/ 47016 h 1287018"/>
                <a:gd name="connsiteX21" fmla="*/ 3429000 w 5668241"/>
                <a:gd name="connsiteY21" fmla="*/ 5452 h 1287018"/>
                <a:gd name="connsiteX22" fmla="*/ 3610841 w 5668241"/>
                <a:gd name="connsiteY22" fmla="*/ 67798 h 1287018"/>
                <a:gd name="connsiteX23" fmla="*/ 3745923 w 5668241"/>
                <a:gd name="connsiteY23" fmla="*/ 182098 h 1287018"/>
                <a:gd name="connsiteX24" fmla="*/ 3865418 w 5668241"/>
                <a:gd name="connsiteY24" fmla="*/ 322375 h 1287018"/>
                <a:gd name="connsiteX25" fmla="*/ 4068041 w 5668241"/>
                <a:gd name="connsiteY25" fmla="*/ 649688 h 1287018"/>
                <a:gd name="connsiteX26" fmla="*/ 4307032 w 5668241"/>
                <a:gd name="connsiteY26" fmla="*/ 966611 h 1287018"/>
                <a:gd name="connsiteX27" fmla="*/ 4384964 w 5668241"/>
                <a:gd name="connsiteY27" fmla="*/ 1070520 h 1287018"/>
                <a:gd name="connsiteX28" fmla="*/ 4608368 w 5668241"/>
                <a:gd name="connsiteY28" fmla="*/ 1257557 h 1287018"/>
                <a:gd name="connsiteX29" fmla="*/ 4707082 w 5668241"/>
                <a:gd name="connsiteY29" fmla="*/ 1278338 h 1287018"/>
                <a:gd name="connsiteX30" fmla="*/ 4852554 w 5668241"/>
                <a:gd name="connsiteY30" fmla="*/ 1247166 h 1287018"/>
                <a:gd name="connsiteX31" fmla="*/ 5024004 w 5668241"/>
                <a:gd name="connsiteY31" fmla="*/ 1122475 h 1287018"/>
                <a:gd name="connsiteX32" fmla="*/ 5159086 w 5668241"/>
                <a:gd name="connsiteY32" fmla="*/ 966611 h 1287018"/>
                <a:gd name="connsiteX33" fmla="*/ 5351318 w 5668241"/>
                <a:gd name="connsiteY33" fmla="*/ 649688 h 1287018"/>
                <a:gd name="connsiteX34" fmla="*/ 5590309 w 5668241"/>
                <a:gd name="connsiteY34" fmla="*/ 311984 h 1287018"/>
                <a:gd name="connsiteX35" fmla="*/ 5668241 w 5668241"/>
                <a:gd name="connsiteY35" fmla="*/ 228857 h 1287018"/>
                <a:gd name="connsiteX0" fmla="*/ 0 w 5668241"/>
                <a:gd name="connsiteY0" fmla="*/ 914657 h 1287018"/>
                <a:gd name="connsiteX1" fmla="*/ 182151 w 5668241"/>
                <a:gd name="connsiteY1" fmla="*/ 673417 h 1287018"/>
                <a:gd name="connsiteX2" fmla="*/ 405245 w 5668241"/>
                <a:gd name="connsiteY2" fmla="*/ 322375 h 1287018"/>
                <a:gd name="connsiteX3" fmla="*/ 540327 w 5668241"/>
                <a:gd name="connsiteY3" fmla="*/ 161316 h 1287018"/>
                <a:gd name="connsiteX4" fmla="*/ 711777 w 5668241"/>
                <a:gd name="connsiteY4" fmla="*/ 41820 h 1287018"/>
                <a:gd name="connsiteX5" fmla="*/ 867641 w 5668241"/>
                <a:gd name="connsiteY5" fmla="*/ 257 h 1287018"/>
                <a:gd name="connsiteX6" fmla="*/ 1013114 w 5668241"/>
                <a:gd name="connsiteY6" fmla="*/ 57407 h 1287018"/>
                <a:gd name="connsiteX7" fmla="*/ 1184564 w 5668241"/>
                <a:gd name="connsiteY7" fmla="*/ 223661 h 1287018"/>
                <a:gd name="connsiteX8" fmla="*/ 1262495 w 5668241"/>
                <a:gd name="connsiteY8" fmla="*/ 322375 h 1287018"/>
                <a:gd name="connsiteX9" fmla="*/ 1506682 w 5668241"/>
                <a:gd name="connsiteY9" fmla="*/ 654884 h 1287018"/>
                <a:gd name="connsiteX10" fmla="*/ 1709304 w 5668241"/>
                <a:gd name="connsiteY10" fmla="*/ 966611 h 1287018"/>
                <a:gd name="connsiteX11" fmla="*/ 1823604 w 5668241"/>
                <a:gd name="connsiteY11" fmla="*/ 1106888 h 1287018"/>
                <a:gd name="connsiteX12" fmla="*/ 2057400 w 5668241"/>
                <a:gd name="connsiteY12" fmla="*/ 1262752 h 1287018"/>
                <a:gd name="connsiteX13" fmla="*/ 2140527 w 5668241"/>
                <a:gd name="connsiteY13" fmla="*/ 1283534 h 1287018"/>
                <a:gd name="connsiteX14" fmla="*/ 2286000 w 5668241"/>
                <a:gd name="connsiteY14" fmla="*/ 1231579 h 1287018"/>
                <a:gd name="connsiteX15" fmla="*/ 2462645 w 5668241"/>
                <a:gd name="connsiteY15" fmla="*/ 1075716 h 1287018"/>
                <a:gd name="connsiteX16" fmla="*/ 2550968 w 5668241"/>
                <a:gd name="connsiteY16" fmla="*/ 966611 h 1287018"/>
                <a:gd name="connsiteX17" fmla="*/ 2779568 w 5668241"/>
                <a:gd name="connsiteY17" fmla="*/ 644493 h 1287018"/>
                <a:gd name="connsiteX18" fmla="*/ 2997777 w 5668241"/>
                <a:gd name="connsiteY18" fmla="*/ 322375 h 1287018"/>
                <a:gd name="connsiteX19" fmla="*/ 3106882 w 5668241"/>
                <a:gd name="connsiteY19" fmla="*/ 187293 h 1287018"/>
                <a:gd name="connsiteX20" fmla="*/ 3293918 w 5668241"/>
                <a:gd name="connsiteY20" fmla="*/ 47016 h 1287018"/>
                <a:gd name="connsiteX21" fmla="*/ 3429000 w 5668241"/>
                <a:gd name="connsiteY21" fmla="*/ 5452 h 1287018"/>
                <a:gd name="connsiteX22" fmla="*/ 3610841 w 5668241"/>
                <a:gd name="connsiteY22" fmla="*/ 67798 h 1287018"/>
                <a:gd name="connsiteX23" fmla="*/ 3745923 w 5668241"/>
                <a:gd name="connsiteY23" fmla="*/ 182098 h 1287018"/>
                <a:gd name="connsiteX24" fmla="*/ 3865418 w 5668241"/>
                <a:gd name="connsiteY24" fmla="*/ 322375 h 1287018"/>
                <a:gd name="connsiteX25" fmla="*/ 4068041 w 5668241"/>
                <a:gd name="connsiteY25" fmla="*/ 649688 h 1287018"/>
                <a:gd name="connsiteX26" fmla="*/ 4307032 w 5668241"/>
                <a:gd name="connsiteY26" fmla="*/ 966611 h 1287018"/>
                <a:gd name="connsiteX27" fmla="*/ 4384964 w 5668241"/>
                <a:gd name="connsiteY27" fmla="*/ 1070520 h 1287018"/>
                <a:gd name="connsiteX28" fmla="*/ 4608368 w 5668241"/>
                <a:gd name="connsiteY28" fmla="*/ 1257557 h 1287018"/>
                <a:gd name="connsiteX29" fmla="*/ 4707082 w 5668241"/>
                <a:gd name="connsiteY29" fmla="*/ 1278338 h 1287018"/>
                <a:gd name="connsiteX30" fmla="*/ 4852554 w 5668241"/>
                <a:gd name="connsiteY30" fmla="*/ 1247166 h 1287018"/>
                <a:gd name="connsiteX31" fmla="*/ 5024004 w 5668241"/>
                <a:gd name="connsiteY31" fmla="*/ 1122475 h 1287018"/>
                <a:gd name="connsiteX32" fmla="*/ 5159086 w 5668241"/>
                <a:gd name="connsiteY32" fmla="*/ 966611 h 1287018"/>
                <a:gd name="connsiteX33" fmla="*/ 5351318 w 5668241"/>
                <a:gd name="connsiteY33" fmla="*/ 649688 h 1287018"/>
                <a:gd name="connsiteX34" fmla="*/ 5590309 w 5668241"/>
                <a:gd name="connsiteY34" fmla="*/ 311984 h 1287018"/>
                <a:gd name="connsiteX35" fmla="*/ 5668241 w 5668241"/>
                <a:gd name="connsiteY35" fmla="*/ 228857 h 1287018"/>
                <a:gd name="connsiteX0" fmla="*/ 0 w 5586355"/>
                <a:gd name="connsiteY0" fmla="*/ 819123 h 1287018"/>
                <a:gd name="connsiteX1" fmla="*/ 100265 w 5586355"/>
                <a:gd name="connsiteY1" fmla="*/ 673417 h 1287018"/>
                <a:gd name="connsiteX2" fmla="*/ 323359 w 5586355"/>
                <a:gd name="connsiteY2" fmla="*/ 322375 h 1287018"/>
                <a:gd name="connsiteX3" fmla="*/ 458441 w 5586355"/>
                <a:gd name="connsiteY3" fmla="*/ 161316 h 1287018"/>
                <a:gd name="connsiteX4" fmla="*/ 629891 w 5586355"/>
                <a:gd name="connsiteY4" fmla="*/ 41820 h 1287018"/>
                <a:gd name="connsiteX5" fmla="*/ 785755 w 5586355"/>
                <a:gd name="connsiteY5" fmla="*/ 257 h 1287018"/>
                <a:gd name="connsiteX6" fmla="*/ 931228 w 5586355"/>
                <a:gd name="connsiteY6" fmla="*/ 57407 h 1287018"/>
                <a:gd name="connsiteX7" fmla="*/ 1102678 w 5586355"/>
                <a:gd name="connsiteY7" fmla="*/ 223661 h 1287018"/>
                <a:gd name="connsiteX8" fmla="*/ 1180609 w 5586355"/>
                <a:gd name="connsiteY8" fmla="*/ 322375 h 1287018"/>
                <a:gd name="connsiteX9" fmla="*/ 1424796 w 5586355"/>
                <a:gd name="connsiteY9" fmla="*/ 654884 h 1287018"/>
                <a:gd name="connsiteX10" fmla="*/ 1627418 w 5586355"/>
                <a:gd name="connsiteY10" fmla="*/ 966611 h 1287018"/>
                <a:gd name="connsiteX11" fmla="*/ 1741718 w 5586355"/>
                <a:gd name="connsiteY11" fmla="*/ 1106888 h 1287018"/>
                <a:gd name="connsiteX12" fmla="*/ 1975514 w 5586355"/>
                <a:gd name="connsiteY12" fmla="*/ 1262752 h 1287018"/>
                <a:gd name="connsiteX13" fmla="*/ 2058641 w 5586355"/>
                <a:gd name="connsiteY13" fmla="*/ 1283534 h 1287018"/>
                <a:gd name="connsiteX14" fmla="*/ 2204114 w 5586355"/>
                <a:gd name="connsiteY14" fmla="*/ 1231579 h 1287018"/>
                <a:gd name="connsiteX15" fmla="*/ 2380759 w 5586355"/>
                <a:gd name="connsiteY15" fmla="*/ 1075716 h 1287018"/>
                <a:gd name="connsiteX16" fmla="*/ 2469082 w 5586355"/>
                <a:gd name="connsiteY16" fmla="*/ 966611 h 1287018"/>
                <a:gd name="connsiteX17" fmla="*/ 2697682 w 5586355"/>
                <a:gd name="connsiteY17" fmla="*/ 644493 h 1287018"/>
                <a:gd name="connsiteX18" fmla="*/ 2915891 w 5586355"/>
                <a:gd name="connsiteY18" fmla="*/ 322375 h 1287018"/>
                <a:gd name="connsiteX19" fmla="*/ 3024996 w 5586355"/>
                <a:gd name="connsiteY19" fmla="*/ 187293 h 1287018"/>
                <a:gd name="connsiteX20" fmla="*/ 3212032 w 5586355"/>
                <a:gd name="connsiteY20" fmla="*/ 47016 h 1287018"/>
                <a:gd name="connsiteX21" fmla="*/ 3347114 w 5586355"/>
                <a:gd name="connsiteY21" fmla="*/ 5452 h 1287018"/>
                <a:gd name="connsiteX22" fmla="*/ 3528955 w 5586355"/>
                <a:gd name="connsiteY22" fmla="*/ 67798 h 1287018"/>
                <a:gd name="connsiteX23" fmla="*/ 3664037 w 5586355"/>
                <a:gd name="connsiteY23" fmla="*/ 182098 h 1287018"/>
                <a:gd name="connsiteX24" fmla="*/ 3783532 w 5586355"/>
                <a:gd name="connsiteY24" fmla="*/ 322375 h 1287018"/>
                <a:gd name="connsiteX25" fmla="*/ 3986155 w 5586355"/>
                <a:gd name="connsiteY25" fmla="*/ 649688 h 1287018"/>
                <a:gd name="connsiteX26" fmla="*/ 4225146 w 5586355"/>
                <a:gd name="connsiteY26" fmla="*/ 966611 h 1287018"/>
                <a:gd name="connsiteX27" fmla="*/ 4303078 w 5586355"/>
                <a:gd name="connsiteY27" fmla="*/ 1070520 h 1287018"/>
                <a:gd name="connsiteX28" fmla="*/ 4526482 w 5586355"/>
                <a:gd name="connsiteY28" fmla="*/ 1257557 h 1287018"/>
                <a:gd name="connsiteX29" fmla="*/ 4625196 w 5586355"/>
                <a:gd name="connsiteY29" fmla="*/ 1278338 h 1287018"/>
                <a:gd name="connsiteX30" fmla="*/ 4770668 w 5586355"/>
                <a:gd name="connsiteY30" fmla="*/ 1247166 h 1287018"/>
                <a:gd name="connsiteX31" fmla="*/ 4942118 w 5586355"/>
                <a:gd name="connsiteY31" fmla="*/ 1122475 h 1287018"/>
                <a:gd name="connsiteX32" fmla="*/ 5077200 w 5586355"/>
                <a:gd name="connsiteY32" fmla="*/ 966611 h 1287018"/>
                <a:gd name="connsiteX33" fmla="*/ 5269432 w 5586355"/>
                <a:gd name="connsiteY33" fmla="*/ 649688 h 1287018"/>
                <a:gd name="connsiteX34" fmla="*/ 5508423 w 5586355"/>
                <a:gd name="connsiteY34" fmla="*/ 311984 h 1287018"/>
                <a:gd name="connsiteX35" fmla="*/ 5586355 w 5586355"/>
                <a:gd name="connsiteY35" fmla="*/ 228857 h 1287018"/>
                <a:gd name="connsiteX0" fmla="*/ 0 w 5586355"/>
                <a:gd name="connsiteY0" fmla="*/ 819123 h 1287018"/>
                <a:gd name="connsiteX1" fmla="*/ 100265 w 5586355"/>
                <a:gd name="connsiteY1" fmla="*/ 673417 h 1287018"/>
                <a:gd name="connsiteX2" fmla="*/ 316535 w 5586355"/>
                <a:gd name="connsiteY2" fmla="*/ 329198 h 1287018"/>
                <a:gd name="connsiteX3" fmla="*/ 458441 w 5586355"/>
                <a:gd name="connsiteY3" fmla="*/ 161316 h 1287018"/>
                <a:gd name="connsiteX4" fmla="*/ 629891 w 5586355"/>
                <a:gd name="connsiteY4" fmla="*/ 41820 h 1287018"/>
                <a:gd name="connsiteX5" fmla="*/ 785755 w 5586355"/>
                <a:gd name="connsiteY5" fmla="*/ 257 h 1287018"/>
                <a:gd name="connsiteX6" fmla="*/ 931228 w 5586355"/>
                <a:gd name="connsiteY6" fmla="*/ 57407 h 1287018"/>
                <a:gd name="connsiteX7" fmla="*/ 1102678 w 5586355"/>
                <a:gd name="connsiteY7" fmla="*/ 223661 h 1287018"/>
                <a:gd name="connsiteX8" fmla="*/ 1180609 w 5586355"/>
                <a:gd name="connsiteY8" fmla="*/ 322375 h 1287018"/>
                <a:gd name="connsiteX9" fmla="*/ 1424796 w 5586355"/>
                <a:gd name="connsiteY9" fmla="*/ 654884 h 1287018"/>
                <a:gd name="connsiteX10" fmla="*/ 1627418 w 5586355"/>
                <a:gd name="connsiteY10" fmla="*/ 966611 h 1287018"/>
                <a:gd name="connsiteX11" fmla="*/ 1741718 w 5586355"/>
                <a:gd name="connsiteY11" fmla="*/ 1106888 h 1287018"/>
                <a:gd name="connsiteX12" fmla="*/ 1975514 w 5586355"/>
                <a:gd name="connsiteY12" fmla="*/ 1262752 h 1287018"/>
                <a:gd name="connsiteX13" fmla="*/ 2058641 w 5586355"/>
                <a:gd name="connsiteY13" fmla="*/ 1283534 h 1287018"/>
                <a:gd name="connsiteX14" fmla="*/ 2204114 w 5586355"/>
                <a:gd name="connsiteY14" fmla="*/ 1231579 h 1287018"/>
                <a:gd name="connsiteX15" fmla="*/ 2380759 w 5586355"/>
                <a:gd name="connsiteY15" fmla="*/ 1075716 h 1287018"/>
                <a:gd name="connsiteX16" fmla="*/ 2469082 w 5586355"/>
                <a:gd name="connsiteY16" fmla="*/ 966611 h 1287018"/>
                <a:gd name="connsiteX17" fmla="*/ 2697682 w 5586355"/>
                <a:gd name="connsiteY17" fmla="*/ 644493 h 1287018"/>
                <a:gd name="connsiteX18" fmla="*/ 2915891 w 5586355"/>
                <a:gd name="connsiteY18" fmla="*/ 322375 h 1287018"/>
                <a:gd name="connsiteX19" fmla="*/ 3024996 w 5586355"/>
                <a:gd name="connsiteY19" fmla="*/ 187293 h 1287018"/>
                <a:gd name="connsiteX20" fmla="*/ 3212032 w 5586355"/>
                <a:gd name="connsiteY20" fmla="*/ 47016 h 1287018"/>
                <a:gd name="connsiteX21" fmla="*/ 3347114 w 5586355"/>
                <a:gd name="connsiteY21" fmla="*/ 5452 h 1287018"/>
                <a:gd name="connsiteX22" fmla="*/ 3528955 w 5586355"/>
                <a:gd name="connsiteY22" fmla="*/ 67798 h 1287018"/>
                <a:gd name="connsiteX23" fmla="*/ 3664037 w 5586355"/>
                <a:gd name="connsiteY23" fmla="*/ 182098 h 1287018"/>
                <a:gd name="connsiteX24" fmla="*/ 3783532 w 5586355"/>
                <a:gd name="connsiteY24" fmla="*/ 322375 h 1287018"/>
                <a:gd name="connsiteX25" fmla="*/ 3986155 w 5586355"/>
                <a:gd name="connsiteY25" fmla="*/ 649688 h 1287018"/>
                <a:gd name="connsiteX26" fmla="*/ 4225146 w 5586355"/>
                <a:gd name="connsiteY26" fmla="*/ 966611 h 1287018"/>
                <a:gd name="connsiteX27" fmla="*/ 4303078 w 5586355"/>
                <a:gd name="connsiteY27" fmla="*/ 1070520 h 1287018"/>
                <a:gd name="connsiteX28" fmla="*/ 4526482 w 5586355"/>
                <a:gd name="connsiteY28" fmla="*/ 1257557 h 1287018"/>
                <a:gd name="connsiteX29" fmla="*/ 4625196 w 5586355"/>
                <a:gd name="connsiteY29" fmla="*/ 1278338 h 1287018"/>
                <a:gd name="connsiteX30" fmla="*/ 4770668 w 5586355"/>
                <a:gd name="connsiteY30" fmla="*/ 1247166 h 1287018"/>
                <a:gd name="connsiteX31" fmla="*/ 4942118 w 5586355"/>
                <a:gd name="connsiteY31" fmla="*/ 1122475 h 1287018"/>
                <a:gd name="connsiteX32" fmla="*/ 5077200 w 5586355"/>
                <a:gd name="connsiteY32" fmla="*/ 966611 h 1287018"/>
                <a:gd name="connsiteX33" fmla="*/ 5269432 w 5586355"/>
                <a:gd name="connsiteY33" fmla="*/ 649688 h 1287018"/>
                <a:gd name="connsiteX34" fmla="*/ 5508423 w 5586355"/>
                <a:gd name="connsiteY34" fmla="*/ 311984 h 1287018"/>
                <a:gd name="connsiteX35" fmla="*/ 5586355 w 5586355"/>
                <a:gd name="connsiteY35" fmla="*/ 228857 h 1287018"/>
                <a:gd name="connsiteX0" fmla="*/ 0 w 5586355"/>
                <a:gd name="connsiteY0" fmla="*/ 819172 h 1287067"/>
                <a:gd name="connsiteX1" fmla="*/ 100265 w 5586355"/>
                <a:gd name="connsiteY1" fmla="*/ 673466 h 1287067"/>
                <a:gd name="connsiteX2" fmla="*/ 316535 w 5586355"/>
                <a:gd name="connsiteY2" fmla="*/ 329247 h 1287067"/>
                <a:gd name="connsiteX3" fmla="*/ 424321 w 5586355"/>
                <a:gd name="connsiteY3" fmla="*/ 181837 h 1287067"/>
                <a:gd name="connsiteX4" fmla="*/ 629891 w 5586355"/>
                <a:gd name="connsiteY4" fmla="*/ 41869 h 1287067"/>
                <a:gd name="connsiteX5" fmla="*/ 785755 w 5586355"/>
                <a:gd name="connsiteY5" fmla="*/ 306 h 1287067"/>
                <a:gd name="connsiteX6" fmla="*/ 931228 w 5586355"/>
                <a:gd name="connsiteY6" fmla="*/ 57456 h 1287067"/>
                <a:gd name="connsiteX7" fmla="*/ 1102678 w 5586355"/>
                <a:gd name="connsiteY7" fmla="*/ 223710 h 1287067"/>
                <a:gd name="connsiteX8" fmla="*/ 1180609 w 5586355"/>
                <a:gd name="connsiteY8" fmla="*/ 322424 h 1287067"/>
                <a:gd name="connsiteX9" fmla="*/ 1424796 w 5586355"/>
                <a:gd name="connsiteY9" fmla="*/ 654933 h 1287067"/>
                <a:gd name="connsiteX10" fmla="*/ 1627418 w 5586355"/>
                <a:gd name="connsiteY10" fmla="*/ 966660 h 1287067"/>
                <a:gd name="connsiteX11" fmla="*/ 1741718 w 5586355"/>
                <a:gd name="connsiteY11" fmla="*/ 1106937 h 1287067"/>
                <a:gd name="connsiteX12" fmla="*/ 1975514 w 5586355"/>
                <a:gd name="connsiteY12" fmla="*/ 1262801 h 1287067"/>
                <a:gd name="connsiteX13" fmla="*/ 2058641 w 5586355"/>
                <a:gd name="connsiteY13" fmla="*/ 1283583 h 1287067"/>
                <a:gd name="connsiteX14" fmla="*/ 2204114 w 5586355"/>
                <a:gd name="connsiteY14" fmla="*/ 1231628 h 1287067"/>
                <a:gd name="connsiteX15" fmla="*/ 2380759 w 5586355"/>
                <a:gd name="connsiteY15" fmla="*/ 1075765 h 1287067"/>
                <a:gd name="connsiteX16" fmla="*/ 2469082 w 5586355"/>
                <a:gd name="connsiteY16" fmla="*/ 966660 h 1287067"/>
                <a:gd name="connsiteX17" fmla="*/ 2697682 w 5586355"/>
                <a:gd name="connsiteY17" fmla="*/ 644542 h 1287067"/>
                <a:gd name="connsiteX18" fmla="*/ 2915891 w 5586355"/>
                <a:gd name="connsiteY18" fmla="*/ 322424 h 1287067"/>
                <a:gd name="connsiteX19" fmla="*/ 3024996 w 5586355"/>
                <a:gd name="connsiteY19" fmla="*/ 187342 h 1287067"/>
                <a:gd name="connsiteX20" fmla="*/ 3212032 w 5586355"/>
                <a:gd name="connsiteY20" fmla="*/ 47065 h 1287067"/>
                <a:gd name="connsiteX21" fmla="*/ 3347114 w 5586355"/>
                <a:gd name="connsiteY21" fmla="*/ 5501 h 1287067"/>
                <a:gd name="connsiteX22" fmla="*/ 3528955 w 5586355"/>
                <a:gd name="connsiteY22" fmla="*/ 67847 h 1287067"/>
                <a:gd name="connsiteX23" fmla="*/ 3664037 w 5586355"/>
                <a:gd name="connsiteY23" fmla="*/ 182147 h 1287067"/>
                <a:gd name="connsiteX24" fmla="*/ 3783532 w 5586355"/>
                <a:gd name="connsiteY24" fmla="*/ 322424 h 1287067"/>
                <a:gd name="connsiteX25" fmla="*/ 3986155 w 5586355"/>
                <a:gd name="connsiteY25" fmla="*/ 649737 h 1287067"/>
                <a:gd name="connsiteX26" fmla="*/ 4225146 w 5586355"/>
                <a:gd name="connsiteY26" fmla="*/ 966660 h 1287067"/>
                <a:gd name="connsiteX27" fmla="*/ 4303078 w 5586355"/>
                <a:gd name="connsiteY27" fmla="*/ 1070569 h 1287067"/>
                <a:gd name="connsiteX28" fmla="*/ 4526482 w 5586355"/>
                <a:gd name="connsiteY28" fmla="*/ 1257606 h 1287067"/>
                <a:gd name="connsiteX29" fmla="*/ 4625196 w 5586355"/>
                <a:gd name="connsiteY29" fmla="*/ 1278387 h 1287067"/>
                <a:gd name="connsiteX30" fmla="*/ 4770668 w 5586355"/>
                <a:gd name="connsiteY30" fmla="*/ 1247215 h 1287067"/>
                <a:gd name="connsiteX31" fmla="*/ 4942118 w 5586355"/>
                <a:gd name="connsiteY31" fmla="*/ 1122524 h 1287067"/>
                <a:gd name="connsiteX32" fmla="*/ 5077200 w 5586355"/>
                <a:gd name="connsiteY32" fmla="*/ 966660 h 1287067"/>
                <a:gd name="connsiteX33" fmla="*/ 5269432 w 5586355"/>
                <a:gd name="connsiteY33" fmla="*/ 649737 h 1287067"/>
                <a:gd name="connsiteX34" fmla="*/ 5508423 w 5586355"/>
                <a:gd name="connsiteY34" fmla="*/ 312033 h 1287067"/>
                <a:gd name="connsiteX35" fmla="*/ 5586355 w 5586355"/>
                <a:gd name="connsiteY35" fmla="*/ 228906 h 1287067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17 h 1287112"/>
                <a:gd name="connsiteX1" fmla="*/ 100265 w 5586355"/>
                <a:gd name="connsiteY1" fmla="*/ 673511 h 1287112"/>
                <a:gd name="connsiteX2" fmla="*/ 316535 w 5586355"/>
                <a:gd name="connsiteY2" fmla="*/ 329292 h 1287112"/>
                <a:gd name="connsiteX3" fmla="*/ 434557 w 5586355"/>
                <a:gd name="connsiteY3" fmla="*/ 195530 h 1287112"/>
                <a:gd name="connsiteX4" fmla="*/ 629891 w 5586355"/>
                <a:gd name="connsiteY4" fmla="*/ 41914 h 1287112"/>
                <a:gd name="connsiteX5" fmla="*/ 785755 w 5586355"/>
                <a:gd name="connsiteY5" fmla="*/ 351 h 1287112"/>
                <a:gd name="connsiteX6" fmla="*/ 931228 w 5586355"/>
                <a:gd name="connsiteY6" fmla="*/ 57501 h 1287112"/>
                <a:gd name="connsiteX7" fmla="*/ 1102678 w 5586355"/>
                <a:gd name="connsiteY7" fmla="*/ 223755 h 1287112"/>
                <a:gd name="connsiteX8" fmla="*/ 1180609 w 5586355"/>
                <a:gd name="connsiteY8" fmla="*/ 322469 h 1287112"/>
                <a:gd name="connsiteX9" fmla="*/ 1424796 w 5586355"/>
                <a:gd name="connsiteY9" fmla="*/ 654978 h 1287112"/>
                <a:gd name="connsiteX10" fmla="*/ 1627418 w 5586355"/>
                <a:gd name="connsiteY10" fmla="*/ 966705 h 1287112"/>
                <a:gd name="connsiteX11" fmla="*/ 1741718 w 5586355"/>
                <a:gd name="connsiteY11" fmla="*/ 1106982 h 1287112"/>
                <a:gd name="connsiteX12" fmla="*/ 1975514 w 5586355"/>
                <a:gd name="connsiteY12" fmla="*/ 1262846 h 1287112"/>
                <a:gd name="connsiteX13" fmla="*/ 2058641 w 5586355"/>
                <a:gd name="connsiteY13" fmla="*/ 1283628 h 1287112"/>
                <a:gd name="connsiteX14" fmla="*/ 2204114 w 5586355"/>
                <a:gd name="connsiteY14" fmla="*/ 1231673 h 1287112"/>
                <a:gd name="connsiteX15" fmla="*/ 2380759 w 5586355"/>
                <a:gd name="connsiteY15" fmla="*/ 1075810 h 1287112"/>
                <a:gd name="connsiteX16" fmla="*/ 2469082 w 5586355"/>
                <a:gd name="connsiteY16" fmla="*/ 966705 h 1287112"/>
                <a:gd name="connsiteX17" fmla="*/ 2697682 w 5586355"/>
                <a:gd name="connsiteY17" fmla="*/ 644587 h 1287112"/>
                <a:gd name="connsiteX18" fmla="*/ 2915891 w 5586355"/>
                <a:gd name="connsiteY18" fmla="*/ 322469 h 1287112"/>
                <a:gd name="connsiteX19" fmla="*/ 3024996 w 5586355"/>
                <a:gd name="connsiteY19" fmla="*/ 187387 h 1287112"/>
                <a:gd name="connsiteX20" fmla="*/ 3212032 w 5586355"/>
                <a:gd name="connsiteY20" fmla="*/ 47110 h 1287112"/>
                <a:gd name="connsiteX21" fmla="*/ 3347114 w 5586355"/>
                <a:gd name="connsiteY21" fmla="*/ 5546 h 1287112"/>
                <a:gd name="connsiteX22" fmla="*/ 3528955 w 5586355"/>
                <a:gd name="connsiteY22" fmla="*/ 67892 h 1287112"/>
                <a:gd name="connsiteX23" fmla="*/ 3664037 w 5586355"/>
                <a:gd name="connsiteY23" fmla="*/ 182192 h 1287112"/>
                <a:gd name="connsiteX24" fmla="*/ 3783532 w 5586355"/>
                <a:gd name="connsiteY24" fmla="*/ 322469 h 1287112"/>
                <a:gd name="connsiteX25" fmla="*/ 3986155 w 5586355"/>
                <a:gd name="connsiteY25" fmla="*/ 649782 h 1287112"/>
                <a:gd name="connsiteX26" fmla="*/ 4225146 w 5586355"/>
                <a:gd name="connsiteY26" fmla="*/ 966705 h 1287112"/>
                <a:gd name="connsiteX27" fmla="*/ 4303078 w 5586355"/>
                <a:gd name="connsiteY27" fmla="*/ 1070614 h 1287112"/>
                <a:gd name="connsiteX28" fmla="*/ 4526482 w 5586355"/>
                <a:gd name="connsiteY28" fmla="*/ 1257651 h 1287112"/>
                <a:gd name="connsiteX29" fmla="*/ 4625196 w 5586355"/>
                <a:gd name="connsiteY29" fmla="*/ 1278432 h 1287112"/>
                <a:gd name="connsiteX30" fmla="*/ 4770668 w 5586355"/>
                <a:gd name="connsiteY30" fmla="*/ 1247260 h 1287112"/>
                <a:gd name="connsiteX31" fmla="*/ 4942118 w 5586355"/>
                <a:gd name="connsiteY31" fmla="*/ 1122569 h 1287112"/>
                <a:gd name="connsiteX32" fmla="*/ 5077200 w 5586355"/>
                <a:gd name="connsiteY32" fmla="*/ 966705 h 1287112"/>
                <a:gd name="connsiteX33" fmla="*/ 5269432 w 5586355"/>
                <a:gd name="connsiteY33" fmla="*/ 649782 h 1287112"/>
                <a:gd name="connsiteX34" fmla="*/ 5508423 w 5586355"/>
                <a:gd name="connsiteY34" fmla="*/ 312078 h 1287112"/>
                <a:gd name="connsiteX35" fmla="*/ 5586355 w 5586355"/>
                <a:gd name="connsiteY35" fmla="*/ 228951 h 1287112"/>
                <a:gd name="connsiteX0" fmla="*/ 0 w 5586355"/>
                <a:gd name="connsiteY0" fmla="*/ 819053 h 1286948"/>
                <a:gd name="connsiteX1" fmla="*/ 100265 w 5586355"/>
                <a:gd name="connsiteY1" fmla="*/ 673347 h 1286948"/>
                <a:gd name="connsiteX2" fmla="*/ 316535 w 5586355"/>
                <a:gd name="connsiteY2" fmla="*/ 329128 h 1286948"/>
                <a:gd name="connsiteX3" fmla="*/ 434557 w 5586355"/>
                <a:gd name="connsiteY3" fmla="*/ 195366 h 1286948"/>
                <a:gd name="connsiteX4" fmla="*/ 609419 w 5586355"/>
                <a:gd name="connsiteY4" fmla="*/ 45162 h 1286948"/>
                <a:gd name="connsiteX5" fmla="*/ 785755 w 5586355"/>
                <a:gd name="connsiteY5" fmla="*/ 187 h 1286948"/>
                <a:gd name="connsiteX6" fmla="*/ 931228 w 5586355"/>
                <a:gd name="connsiteY6" fmla="*/ 57337 h 1286948"/>
                <a:gd name="connsiteX7" fmla="*/ 1102678 w 5586355"/>
                <a:gd name="connsiteY7" fmla="*/ 223591 h 1286948"/>
                <a:gd name="connsiteX8" fmla="*/ 1180609 w 5586355"/>
                <a:gd name="connsiteY8" fmla="*/ 322305 h 1286948"/>
                <a:gd name="connsiteX9" fmla="*/ 1424796 w 5586355"/>
                <a:gd name="connsiteY9" fmla="*/ 654814 h 1286948"/>
                <a:gd name="connsiteX10" fmla="*/ 1627418 w 5586355"/>
                <a:gd name="connsiteY10" fmla="*/ 966541 h 1286948"/>
                <a:gd name="connsiteX11" fmla="*/ 1741718 w 5586355"/>
                <a:gd name="connsiteY11" fmla="*/ 1106818 h 1286948"/>
                <a:gd name="connsiteX12" fmla="*/ 1975514 w 5586355"/>
                <a:gd name="connsiteY12" fmla="*/ 1262682 h 1286948"/>
                <a:gd name="connsiteX13" fmla="*/ 2058641 w 5586355"/>
                <a:gd name="connsiteY13" fmla="*/ 1283464 h 1286948"/>
                <a:gd name="connsiteX14" fmla="*/ 2204114 w 5586355"/>
                <a:gd name="connsiteY14" fmla="*/ 1231509 h 1286948"/>
                <a:gd name="connsiteX15" fmla="*/ 2380759 w 5586355"/>
                <a:gd name="connsiteY15" fmla="*/ 1075646 h 1286948"/>
                <a:gd name="connsiteX16" fmla="*/ 2469082 w 5586355"/>
                <a:gd name="connsiteY16" fmla="*/ 966541 h 1286948"/>
                <a:gd name="connsiteX17" fmla="*/ 2697682 w 5586355"/>
                <a:gd name="connsiteY17" fmla="*/ 644423 h 1286948"/>
                <a:gd name="connsiteX18" fmla="*/ 2915891 w 5586355"/>
                <a:gd name="connsiteY18" fmla="*/ 322305 h 1286948"/>
                <a:gd name="connsiteX19" fmla="*/ 3024996 w 5586355"/>
                <a:gd name="connsiteY19" fmla="*/ 187223 h 1286948"/>
                <a:gd name="connsiteX20" fmla="*/ 3212032 w 5586355"/>
                <a:gd name="connsiteY20" fmla="*/ 46946 h 1286948"/>
                <a:gd name="connsiteX21" fmla="*/ 3347114 w 5586355"/>
                <a:gd name="connsiteY21" fmla="*/ 5382 h 1286948"/>
                <a:gd name="connsiteX22" fmla="*/ 3528955 w 5586355"/>
                <a:gd name="connsiteY22" fmla="*/ 67728 h 1286948"/>
                <a:gd name="connsiteX23" fmla="*/ 3664037 w 5586355"/>
                <a:gd name="connsiteY23" fmla="*/ 182028 h 1286948"/>
                <a:gd name="connsiteX24" fmla="*/ 3783532 w 5586355"/>
                <a:gd name="connsiteY24" fmla="*/ 322305 h 1286948"/>
                <a:gd name="connsiteX25" fmla="*/ 3986155 w 5586355"/>
                <a:gd name="connsiteY25" fmla="*/ 649618 h 1286948"/>
                <a:gd name="connsiteX26" fmla="*/ 4225146 w 5586355"/>
                <a:gd name="connsiteY26" fmla="*/ 966541 h 1286948"/>
                <a:gd name="connsiteX27" fmla="*/ 4303078 w 5586355"/>
                <a:gd name="connsiteY27" fmla="*/ 1070450 h 1286948"/>
                <a:gd name="connsiteX28" fmla="*/ 4526482 w 5586355"/>
                <a:gd name="connsiteY28" fmla="*/ 1257487 h 1286948"/>
                <a:gd name="connsiteX29" fmla="*/ 4625196 w 5586355"/>
                <a:gd name="connsiteY29" fmla="*/ 1278268 h 1286948"/>
                <a:gd name="connsiteX30" fmla="*/ 4770668 w 5586355"/>
                <a:gd name="connsiteY30" fmla="*/ 1247096 h 1286948"/>
                <a:gd name="connsiteX31" fmla="*/ 4942118 w 5586355"/>
                <a:gd name="connsiteY31" fmla="*/ 1122405 h 1286948"/>
                <a:gd name="connsiteX32" fmla="*/ 5077200 w 5586355"/>
                <a:gd name="connsiteY32" fmla="*/ 966541 h 1286948"/>
                <a:gd name="connsiteX33" fmla="*/ 5269432 w 5586355"/>
                <a:gd name="connsiteY33" fmla="*/ 649618 h 1286948"/>
                <a:gd name="connsiteX34" fmla="*/ 5508423 w 5586355"/>
                <a:gd name="connsiteY34" fmla="*/ 311914 h 1286948"/>
                <a:gd name="connsiteX35" fmla="*/ 5586355 w 5586355"/>
                <a:gd name="connsiteY35" fmla="*/ 228787 h 1286948"/>
                <a:gd name="connsiteX0" fmla="*/ 0 w 5586355"/>
                <a:gd name="connsiteY0" fmla="*/ 815678 h 1283573"/>
                <a:gd name="connsiteX1" fmla="*/ 100265 w 5586355"/>
                <a:gd name="connsiteY1" fmla="*/ 669972 h 1283573"/>
                <a:gd name="connsiteX2" fmla="*/ 316535 w 5586355"/>
                <a:gd name="connsiteY2" fmla="*/ 325753 h 1283573"/>
                <a:gd name="connsiteX3" fmla="*/ 434557 w 5586355"/>
                <a:gd name="connsiteY3" fmla="*/ 191991 h 1283573"/>
                <a:gd name="connsiteX4" fmla="*/ 609419 w 5586355"/>
                <a:gd name="connsiteY4" fmla="*/ 41787 h 1283573"/>
                <a:gd name="connsiteX5" fmla="*/ 737988 w 5586355"/>
                <a:gd name="connsiteY5" fmla="*/ 224 h 1283573"/>
                <a:gd name="connsiteX6" fmla="*/ 931228 w 5586355"/>
                <a:gd name="connsiteY6" fmla="*/ 53962 h 1283573"/>
                <a:gd name="connsiteX7" fmla="*/ 1102678 w 5586355"/>
                <a:gd name="connsiteY7" fmla="*/ 220216 h 1283573"/>
                <a:gd name="connsiteX8" fmla="*/ 1180609 w 5586355"/>
                <a:gd name="connsiteY8" fmla="*/ 318930 h 1283573"/>
                <a:gd name="connsiteX9" fmla="*/ 1424796 w 5586355"/>
                <a:gd name="connsiteY9" fmla="*/ 651439 h 1283573"/>
                <a:gd name="connsiteX10" fmla="*/ 1627418 w 5586355"/>
                <a:gd name="connsiteY10" fmla="*/ 963166 h 1283573"/>
                <a:gd name="connsiteX11" fmla="*/ 1741718 w 5586355"/>
                <a:gd name="connsiteY11" fmla="*/ 1103443 h 1283573"/>
                <a:gd name="connsiteX12" fmla="*/ 1975514 w 5586355"/>
                <a:gd name="connsiteY12" fmla="*/ 1259307 h 1283573"/>
                <a:gd name="connsiteX13" fmla="*/ 2058641 w 5586355"/>
                <a:gd name="connsiteY13" fmla="*/ 1280089 h 1283573"/>
                <a:gd name="connsiteX14" fmla="*/ 2204114 w 5586355"/>
                <a:gd name="connsiteY14" fmla="*/ 1228134 h 1283573"/>
                <a:gd name="connsiteX15" fmla="*/ 2380759 w 5586355"/>
                <a:gd name="connsiteY15" fmla="*/ 1072271 h 1283573"/>
                <a:gd name="connsiteX16" fmla="*/ 2469082 w 5586355"/>
                <a:gd name="connsiteY16" fmla="*/ 963166 h 1283573"/>
                <a:gd name="connsiteX17" fmla="*/ 2697682 w 5586355"/>
                <a:gd name="connsiteY17" fmla="*/ 641048 h 1283573"/>
                <a:gd name="connsiteX18" fmla="*/ 2915891 w 5586355"/>
                <a:gd name="connsiteY18" fmla="*/ 318930 h 1283573"/>
                <a:gd name="connsiteX19" fmla="*/ 3024996 w 5586355"/>
                <a:gd name="connsiteY19" fmla="*/ 183848 h 1283573"/>
                <a:gd name="connsiteX20" fmla="*/ 3212032 w 5586355"/>
                <a:gd name="connsiteY20" fmla="*/ 43571 h 1283573"/>
                <a:gd name="connsiteX21" fmla="*/ 3347114 w 5586355"/>
                <a:gd name="connsiteY21" fmla="*/ 2007 h 1283573"/>
                <a:gd name="connsiteX22" fmla="*/ 3528955 w 5586355"/>
                <a:gd name="connsiteY22" fmla="*/ 64353 h 1283573"/>
                <a:gd name="connsiteX23" fmla="*/ 3664037 w 5586355"/>
                <a:gd name="connsiteY23" fmla="*/ 178653 h 1283573"/>
                <a:gd name="connsiteX24" fmla="*/ 3783532 w 5586355"/>
                <a:gd name="connsiteY24" fmla="*/ 318930 h 1283573"/>
                <a:gd name="connsiteX25" fmla="*/ 3986155 w 5586355"/>
                <a:gd name="connsiteY25" fmla="*/ 646243 h 1283573"/>
                <a:gd name="connsiteX26" fmla="*/ 4225146 w 5586355"/>
                <a:gd name="connsiteY26" fmla="*/ 963166 h 1283573"/>
                <a:gd name="connsiteX27" fmla="*/ 4303078 w 5586355"/>
                <a:gd name="connsiteY27" fmla="*/ 1067075 h 1283573"/>
                <a:gd name="connsiteX28" fmla="*/ 4526482 w 5586355"/>
                <a:gd name="connsiteY28" fmla="*/ 1254112 h 1283573"/>
                <a:gd name="connsiteX29" fmla="*/ 4625196 w 5586355"/>
                <a:gd name="connsiteY29" fmla="*/ 1274893 h 1283573"/>
                <a:gd name="connsiteX30" fmla="*/ 4770668 w 5586355"/>
                <a:gd name="connsiteY30" fmla="*/ 1243721 h 1283573"/>
                <a:gd name="connsiteX31" fmla="*/ 4942118 w 5586355"/>
                <a:gd name="connsiteY31" fmla="*/ 1119030 h 1283573"/>
                <a:gd name="connsiteX32" fmla="*/ 5077200 w 5586355"/>
                <a:gd name="connsiteY32" fmla="*/ 963166 h 1283573"/>
                <a:gd name="connsiteX33" fmla="*/ 5269432 w 5586355"/>
                <a:gd name="connsiteY33" fmla="*/ 646243 h 1283573"/>
                <a:gd name="connsiteX34" fmla="*/ 5508423 w 5586355"/>
                <a:gd name="connsiteY34" fmla="*/ 308539 h 1283573"/>
                <a:gd name="connsiteX35" fmla="*/ 5586355 w 5586355"/>
                <a:gd name="connsiteY35" fmla="*/ 225412 h 1283573"/>
                <a:gd name="connsiteX0" fmla="*/ 0 w 5586355"/>
                <a:gd name="connsiteY0" fmla="*/ 815678 h 1283573"/>
                <a:gd name="connsiteX1" fmla="*/ 100265 w 5586355"/>
                <a:gd name="connsiteY1" fmla="*/ 669972 h 1283573"/>
                <a:gd name="connsiteX2" fmla="*/ 316535 w 5586355"/>
                <a:gd name="connsiteY2" fmla="*/ 325753 h 1283573"/>
                <a:gd name="connsiteX3" fmla="*/ 434557 w 5586355"/>
                <a:gd name="connsiteY3" fmla="*/ 191991 h 1283573"/>
                <a:gd name="connsiteX4" fmla="*/ 609419 w 5586355"/>
                <a:gd name="connsiteY4" fmla="*/ 41787 h 1283573"/>
                <a:gd name="connsiteX5" fmla="*/ 751636 w 5586355"/>
                <a:gd name="connsiteY5" fmla="*/ 224 h 1283573"/>
                <a:gd name="connsiteX6" fmla="*/ 931228 w 5586355"/>
                <a:gd name="connsiteY6" fmla="*/ 53962 h 1283573"/>
                <a:gd name="connsiteX7" fmla="*/ 1102678 w 5586355"/>
                <a:gd name="connsiteY7" fmla="*/ 220216 h 1283573"/>
                <a:gd name="connsiteX8" fmla="*/ 1180609 w 5586355"/>
                <a:gd name="connsiteY8" fmla="*/ 318930 h 1283573"/>
                <a:gd name="connsiteX9" fmla="*/ 1424796 w 5586355"/>
                <a:gd name="connsiteY9" fmla="*/ 651439 h 1283573"/>
                <a:gd name="connsiteX10" fmla="*/ 1627418 w 5586355"/>
                <a:gd name="connsiteY10" fmla="*/ 963166 h 1283573"/>
                <a:gd name="connsiteX11" fmla="*/ 1741718 w 5586355"/>
                <a:gd name="connsiteY11" fmla="*/ 1103443 h 1283573"/>
                <a:gd name="connsiteX12" fmla="*/ 1975514 w 5586355"/>
                <a:gd name="connsiteY12" fmla="*/ 1259307 h 1283573"/>
                <a:gd name="connsiteX13" fmla="*/ 2058641 w 5586355"/>
                <a:gd name="connsiteY13" fmla="*/ 1280089 h 1283573"/>
                <a:gd name="connsiteX14" fmla="*/ 2204114 w 5586355"/>
                <a:gd name="connsiteY14" fmla="*/ 1228134 h 1283573"/>
                <a:gd name="connsiteX15" fmla="*/ 2380759 w 5586355"/>
                <a:gd name="connsiteY15" fmla="*/ 1072271 h 1283573"/>
                <a:gd name="connsiteX16" fmla="*/ 2469082 w 5586355"/>
                <a:gd name="connsiteY16" fmla="*/ 963166 h 1283573"/>
                <a:gd name="connsiteX17" fmla="*/ 2697682 w 5586355"/>
                <a:gd name="connsiteY17" fmla="*/ 641048 h 1283573"/>
                <a:gd name="connsiteX18" fmla="*/ 2915891 w 5586355"/>
                <a:gd name="connsiteY18" fmla="*/ 318930 h 1283573"/>
                <a:gd name="connsiteX19" fmla="*/ 3024996 w 5586355"/>
                <a:gd name="connsiteY19" fmla="*/ 183848 h 1283573"/>
                <a:gd name="connsiteX20" fmla="*/ 3212032 w 5586355"/>
                <a:gd name="connsiteY20" fmla="*/ 43571 h 1283573"/>
                <a:gd name="connsiteX21" fmla="*/ 3347114 w 5586355"/>
                <a:gd name="connsiteY21" fmla="*/ 2007 h 1283573"/>
                <a:gd name="connsiteX22" fmla="*/ 3528955 w 5586355"/>
                <a:gd name="connsiteY22" fmla="*/ 64353 h 1283573"/>
                <a:gd name="connsiteX23" fmla="*/ 3664037 w 5586355"/>
                <a:gd name="connsiteY23" fmla="*/ 178653 h 1283573"/>
                <a:gd name="connsiteX24" fmla="*/ 3783532 w 5586355"/>
                <a:gd name="connsiteY24" fmla="*/ 318930 h 1283573"/>
                <a:gd name="connsiteX25" fmla="*/ 3986155 w 5586355"/>
                <a:gd name="connsiteY25" fmla="*/ 646243 h 1283573"/>
                <a:gd name="connsiteX26" fmla="*/ 4225146 w 5586355"/>
                <a:gd name="connsiteY26" fmla="*/ 963166 h 1283573"/>
                <a:gd name="connsiteX27" fmla="*/ 4303078 w 5586355"/>
                <a:gd name="connsiteY27" fmla="*/ 1067075 h 1283573"/>
                <a:gd name="connsiteX28" fmla="*/ 4526482 w 5586355"/>
                <a:gd name="connsiteY28" fmla="*/ 1254112 h 1283573"/>
                <a:gd name="connsiteX29" fmla="*/ 4625196 w 5586355"/>
                <a:gd name="connsiteY29" fmla="*/ 1274893 h 1283573"/>
                <a:gd name="connsiteX30" fmla="*/ 4770668 w 5586355"/>
                <a:gd name="connsiteY30" fmla="*/ 1243721 h 1283573"/>
                <a:gd name="connsiteX31" fmla="*/ 4942118 w 5586355"/>
                <a:gd name="connsiteY31" fmla="*/ 1119030 h 1283573"/>
                <a:gd name="connsiteX32" fmla="*/ 5077200 w 5586355"/>
                <a:gd name="connsiteY32" fmla="*/ 963166 h 1283573"/>
                <a:gd name="connsiteX33" fmla="*/ 5269432 w 5586355"/>
                <a:gd name="connsiteY33" fmla="*/ 646243 h 1283573"/>
                <a:gd name="connsiteX34" fmla="*/ 5508423 w 5586355"/>
                <a:gd name="connsiteY34" fmla="*/ 308539 h 1283573"/>
                <a:gd name="connsiteX35" fmla="*/ 5586355 w 5586355"/>
                <a:gd name="connsiteY35" fmla="*/ 225412 h 1283573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102678 w 5586355"/>
                <a:gd name="connsiteY7" fmla="*/ 220330 h 1283687"/>
                <a:gd name="connsiteX8" fmla="*/ 1180609 w 5586355"/>
                <a:gd name="connsiteY8" fmla="*/ 319044 h 1283687"/>
                <a:gd name="connsiteX9" fmla="*/ 1424796 w 5586355"/>
                <a:gd name="connsiteY9" fmla="*/ 651553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24796 w 5586355"/>
                <a:gd name="connsiteY9" fmla="*/ 651553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00912 w 5586355"/>
                <a:gd name="connsiteY9" fmla="*/ 661789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00912 w 5586355"/>
                <a:gd name="connsiteY9" fmla="*/ 661789 h 1283687"/>
                <a:gd name="connsiteX10" fmla="*/ 1613771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68559 w 5586355"/>
                <a:gd name="connsiteY7" fmla="*/ 196447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68559 w 5586355"/>
                <a:gd name="connsiteY7" fmla="*/ 193035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71971 w 5586355"/>
                <a:gd name="connsiteY7" fmla="*/ 193035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58641 w 5586355"/>
                <a:gd name="connsiteY13" fmla="*/ 1280203 h 1280880"/>
                <a:gd name="connsiteX14" fmla="*/ 2204114 w 5586355"/>
                <a:gd name="connsiteY14" fmla="*/ 1228248 h 1280880"/>
                <a:gd name="connsiteX15" fmla="*/ 2380759 w 5586355"/>
                <a:gd name="connsiteY15" fmla="*/ 107238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80759 w 5586355"/>
                <a:gd name="connsiteY15" fmla="*/ 107238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36741 w 5586355"/>
                <a:gd name="connsiteY23" fmla="*/ 192415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31900 w 5586355"/>
                <a:gd name="connsiteY33" fmla="*/ 66341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31900 w 5586355"/>
                <a:gd name="connsiteY33" fmla="*/ 663417 h 1280880"/>
                <a:gd name="connsiteX34" fmla="*/ 5440184 w 5586355"/>
                <a:gd name="connsiteY34" fmla="*/ 353008 h 1280880"/>
                <a:gd name="connsiteX35" fmla="*/ 5586355 w 5586355"/>
                <a:gd name="connsiteY35" fmla="*/ 225526 h 1280880"/>
                <a:gd name="connsiteX0" fmla="*/ 0 w 5440184"/>
                <a:gd name="connsiteY0" fmla="*/ 815792 h 1280880"/>
                <a:gd name="connsiteX1" fmla="*/ 100265 w 5440184"/>
                <a:gd name="connsiteY1" fmla="*/ 670086 h 1280880"/>
                <a:gd name="connsiteX2" fmla="*/ 316535 w 5440184"/>
                <a:gd name="connsiteY2" fmla="*/ 325867 h 1280880"/>
                <a:gd name="connsiteX3" fmla="*/ 434557 w 5440184"/>
                <a:gd name="connsiteY3" fmla="*/ 192105 h 1280880"/>
                <a:gd name="connsiteX4" fmla="*/ 609419 w 5440184"/>
                <a:gd name="connsiteY4" fmla="*/ 41901 h 1280880"/>
                <a:gd name="connsiteX5" fmla="*/ 751636 w 5440184"/>
                <a:gd name="connsiteY5" fmla="*/ 338 h 1280880"/>
                <a:gd name="connsiteX6" fmla="*/ 924404 w 5440184"/>
                <a:gd name="connsiteY6" fmla="*/ 57488 h 1280880"/>
                <a:gd name="connsiteX7" fmla="*/ 1071971 w 5440184"/>
                <a:gd name="connsiteY7" fmla="*/ 193035 h 1280880"/>
                <a:gd name="connsiteX8" fmla="*/ 1180609 w 5440184"/>
                <a:gd name="connsiteY8" fmla="*/ 319044 h 1280880"/>
                <a:gd name="connsiteX9" fmla="*/ 1400912 w 5440184"/>
                <a:gd name="connsiteY9" fmla="*/ 661789 h 1280880"/>
                <a:gd name="connsiteX10" fmla="*/ 1613771 w 5440184"/>
                <a:gd name="connsiteY10" fmla="*/ 963280 h 1280880"/>
                <a:gd name="connsiteX11" fmla="*/ 1714423 w 5440184"/>
                <a:gd name="connsiteY11" fmla="*/ 1089909 h 1280880"/>
                <a:gd name="connsiteX12" fmla="*/ 1900452 w 5440184"/>
                <a:gd name="connsiteY12" fmla="*/ 1245773 h 1280880"/>
                <a:gd name="connsiteX13" fmla="*/ 2038169 w 5440184"/>
                <a:gd name="connsiteY13" fmla="*/ 1280203 h 1280880"/>
                <a:gd name="connsiteX14" fmla="*/ 2204114 w 5440184"/>
                <a:gd name="connsiteY14" fmla="*/ 1228248 h 1280880"/>
                <a:gd name="connsiteX15" fmla="*/ 2356876 w 5440184"/>
                <a:gd name="connsiteY15" fmla="*/ 1089445 h 1280880"/>
                <a:gd name="connsiteX16" fmla="*/ 2469082 w 5440184"/>
                <a:gd name="connsiteY16" fmla="*/ 963280 h 1280880"/>
                <a:gd name="connsiteX17" fmla="*/ 2673798 w 5440184"/>
                <a:gd name="connsiteY17" fmla="*/ 654810 h 1280880"/>
                <a:gd name="connsiteX18" fmla="*/ 2888595 w 5440184"/>
                <a:gd name="connsiteY18" fmla="*/ 325868 h 1280880"/>
                <a:gd name="connsiteX19" fmla="*/ 2990876 w 5440184"/>
                <a:gd name="connsiteY19" fmla="*/ 201022 h 1280880"/>
                <a:gd name="connsiteX20" fmla="*/ 3157441 w 5440184"/>
                <a:gd name="connsiteY20" fmla="*/ 53920 h 1280880"/>
                <a:gd name="connsiteX21" fmla="*/ 3309583 w 5440184"/>
                <a:gd name="connsiteY21" fmla="*/ 2121 h 1280880"/>
                <a:gd name="connsiteX22" fmla="*/ 3481188 w 5440184"/>
                <a:gd name="connsiteY22" fmla="*/ 57643 h 1280880"/>
                <a:gd name="connsiteX23" fmla="*/ 3629917 w 5440184"/>
                <a:gd name="connsiteY23" fmla="*/ 182179 h 1280880"/>
                <a:gd name="connsiteX24" fmla="*/ 3749412 w 5440184"/>
                <a:gd name="connsiteY24" fmla="*/ 319044 h 1280880"/>
                <a:gd name="connsiteX25" fmla="*/ 3962271 w 5440184"/>
                <a:gd name="connsiteY25" fmla="*/ 646357 h 1280880"/>
                <a:gd name="connsiteX26" fmla="*/ 4180791 w 5440184"/>
                <a:gd name="connsiteY26" fmla="*/ 963280 h 1280880"/>
                <a:gd name="connsiteX27" fmla="*/ 4275782 w 5440184"/>
                <a:gd name="connsiteY27" fmla="*/ 1091072 h 1280880"/>
                <a:gd name="connsiteX28" fmla="*/ 4471891 w 5440184"/>
                <a:gd name="connsiteY28" fmla="*/ 1247402 h 1280880"/>
                <a:gd name="connsiteX29" fmla="*/ 4594488 w 5440184"/>
                <a:gd name="connsiteY29" fmla="*/ 1278419 h 1280880"/>
                <a:gd name="connsiteX30" fmla="*/ 4750197 w 5440184"/>
                <a:gd name="connsiteY30" fmla="*/ 1243835 h 1280880"/>
                <a:gd name="connsiteX31" fmla="*/ 4907999 w 5440184"/>
                <a:gd name="connsiteY31" fmla="*/ 1108908 h 1280880"/>
                <a:gd name="connsiteX32" fmla="*/ 5029433 w 5440184"/>
                <a:gd name="connsiteY32" fmla="*/ 973516 h 1280880"/>
                <a:gd name="connsiteX33" fmla="*/ 5231900 w 5440184"/>
                <a:gd name="connsiteY33" fmla="*/ 663417 h 1280880"/>
                <a:gd name="connsiteX34" fmla="*/ 5440184 w 5440184"/>
                <a:gd name="connsiteY34" fmla="*/ 353008 h 1280880"/>
                <a:gd name="connsiteX0" fmla="*/ 0 w 5339919"/>
                <a:gd name="connsiteY0" fmla="*/ 670086 h 1280880"/>
                <a:gd name="connsiteX1" fmla="*/ 216270 w 5339919"/>
                <a:gd name="connsiteY1" fmla="*/ 325867 h 1280880"/>
                <a:gd name="connsiteX2" fmla="*/ 334292 w 5339919"/>
                <a:gd name="connsiteY2" fmla="*/ 192105 h 1280880"/>
                <a:gd name="connsiteX3" fmla="*/ 509154 w 5339919"/>
                <a:gd name="connsiteY3" fmla="*/ 41901 h 1280880"/>
                <a:gd name="connsiteX4" fmla="*/ 651371 w 5339919"/>
                <a:gd name="connsiteY4" fmla="*/ 338 h 1280880"/>
                <a:gd name="connsiteX5" fmla="*/ 824139 w 5339919"/>
                <a:gd name="connsiteY5" fmla="*/ 57488 h 1280880"/>
                <a:gd name="connsiteX6" fmla="*/ 971706 w 5339919"/>
                <a:gd name="connsiteY6" fmla="*/ 193035 h 1280880"/>
                <a:gd name="connsiteX7" fmla="*/ 1080344 w 5339919"/>
                <a:gd name="connsiteY7" fmla="*/ 319044 h 1280880"/>
                <a:gd name="connsiteX8" fmla="*/ 1300647 w 5339919"/>
                <a:gd name="connsiteY8" fmla="*/ 661789 h 1280880"/>
                <a:gd name="connsiteX9" fmla="*/ 1513506 w 5339919"/>
                <a:gd name="connsiteY9" fmla="*/ 963280 h 1280880"/>
                <a:gd name="connsiteX10" fmla="*/ 1614158 w 5339919"/>
                <a:gd name="connsiteY10" fmla="*/ 1089909 h 1280880"/>
                <a:gd name="connsiteX11" fmla="*/ 1800187 w 5339919"/>
                <a:gd name="connsiteY11" fmla="*/ 1245773 h 1280880"/>
                <a:gd name="connsiteX12" fmla="*/ 1937904 w 5339919"/>
                <a:gd name="connsiteY12" fmla="*/ 1280203 h 1280880"/>
                <a:gd name="connsiteX13" fmla="*/ 2103849 w 5339919"/>
                <a:gd name="connsiteY13" fmla="*/ 1228248 h 1280880"/>
                <a:gd name="connsiteX14" fmla="*/ 2256611 w 5339919"/>
                <a:gd name="connsiteY14" fmla="*/ 1089445 h 1280880"/>
                <a:gd name="connsiteX15" fmla="*/ 2368817 w 5339919"/>
                <a:gd name="connsiteY15" fmla="*/ 963280 h 1280880"/>
                <a:gd name="connsiteX16" fmla="*/ 2573533 w 5339919"/>
                <a:gd name="connsiteY16" fmla="*/ 654810 h 1280880"/>
                <a:gd name="connsiteX17" fmla="*/ 2788330 w 5339919"/>
                <a:gd name="connsiteY17" fmla="*/ 325868 h 1280880"/>
                <a:gd name="connsiteX18" fmla="*/ 2890611 w 5339919"/>
                <a:gd name="connsiteY18" fmla="*/ 201022 h 1280880"/>
                <a:gd name="connsiteX19" fmla="*/ 3057176 w 5339919"/>
                <a:gd name="connsiteY19" fmla="*/ 53920 h 1280880"/>
                <a:gd name="connsiteX20" fmla="*/ 3209318 w 5339919"/>
                <a:gd name="connsiteY20" fmla="*/ 2121 h 1280880"/>
                <a:gd name="connsiteX21" fmla="*/ 3380923 w 5339919"/>
                <a:gd name="connsiteY21" fmla="*/ 57643 h 1280880"/>
                <a:gd name="connsiteX22" fmla="*/ 3529652 w 5339919"/>
                <a:gd name="connsiteY22" fmla="*/ 182179 h 1280880"/>
                <a:gd name="connsiteX23" fmla="*/ 3649147 w 5339919"/>
                <a:gd name="connsiteY23" fmla="*/ 319044 h 1280880"/>
                <a:gd name="connsiteX24" fmla="*/ 3862006 w 5339919"/>
                <a:gd name="connsiteY24" fmla="*/ 646357 h 1280880"/>
                <a:gd name="connsiteX25" fmla="*/ 4080526 w 5339919"/>
                <a:gd name="connsiteY25" fmla="*/ 963280 h 1280880"/>
                <a:gd name="connsiteX26" fmla="*/ 4175517 w 5339919"/>
                <a:gd name="connsiteY26" fmla="*/ 1091072 h 1280880"/>
                <a:gd name="connsiteX27" fmla="*/ 4371626 w 5339919"/>
                <a:gd name="connsiteY27" fmla="*/ 1247402 h 1280880"/>
                <a:gd name="connsiteX28" fmla="*/ 4494223 w 5339919"/>
                <a:gd name="connsiteY28" fmla="*/ 1278419 h 1280880"/>
                <a:gd name="connsiteX29" fmla="*/ 4649932 w 5339919"/>
                <a:gd name="connsiteY29" fmla="*/ 1243835 h 1280880"/>
                <a:gd name="connsiteX30" fmla="*/ 4807734 w 5339919"/>
                <a:gd name="connsiteY30" fmla="*/ 1108908 h 1280880"/>
                <a:gd name="connsiteX31" fmla="*/ 4929168 w 5339919"/>
                <a:gd name="connsiteY31" fmla="*/ 973516 h 1280880"/>
                <a:gd name="connsiteX32" fmla="*/ 5131635 w 5339919"/>
                <a:gd name="connsiteY32" fmla="*/ 663417 h 1280880"/>
                <a:gd name="connsiteX33" fmla="*/ 5339919 w 5339919"/>
                <a:gd name="connsiteY33" fmla="*/ 353008 h 1280880"/>
                <a:gd name="connsiteX0" fmla="*/ 0 w 5123649"/>
                <a:gd name="connsiteY0" fmla="*/ 325867 h 1280880"/>
                <a:gd name="connsiteX1" fmla="*/ 118022 w 5123649"/>
                <a:gd name="connsiteY1" fmla="*/ 192105 h 1280880"/>
                <a:gd name="connsiteX2" fmla="*/ 292884 w 5123649"/>
                <a:gd name="connsiteY2" fmla="*/ 41901 h 1280880"/>
                <a:gd name="connsiteX3" fmla="*/ 435101 w 5123649"/>
                <a:gd name="connsiteY3" fmla="*/ 338 h 1280880"/>
                <a:gd name="connsiteX4" fmla="*/ 607869 w 5123649"/>
                <a:gd name="connsiteY4" fmla="*/ 57488 h 1280880"/>
                <a:gd name="connsiteX5" fmla="*/ 755436 w 5123649"/>
                <a:gd name="connsiteY5" fmla="*/ 193035 h 1280880"/>
                <a:gd name="connsiteX6" fmla="*/ 864074 w 5123649"/>
                <a:gd name="connsiteY6" fmla="*/ 319044 h 1280880"/>
                <a:gd name="connsiteX7" fmla="*/ 1084377 w 5123649"/>
                <a:gd name="connsiteY7" fmla="*/ 661789 h 1280880"/>
                <a:gd name="connsiteX8" fmla="*/ 1297236 w 5123649"/>
                <a:gd name="connsiteY8" fmla="*/ 963280 h 1280880"/>
                <a:gd name="connsiteX9" fmla="*/ 1397888 w 5123649"/>
                <a:gd name="connsiteY9" fmla="*/ 1089909 h 1280880"/>
                <a:gd name="connsiteX10" fmla="*/ 1583917 w 5123649"/>
                <a:gd name="connsiteY10" fmla="*/ 1245773 h 1280880"/>
                <a:gd name="connsiteX11" fmla="*/ 1721634 w 5123649"/>
                <a:gd name="connsiteY11" fmla="*/ 1280203 h 1280880"/>
                <a:gd name="connsiteX12" fmla="*/ 1887579 w 5123649"/>
                <a:gd name="connsiteY12" fmla="*/ 1228248 h 1280880"/>
                <a:gd name="connsiteX13" fmla="*/ 2040341 w 5123649"/>
                <a:gd name="connsiteY13" fmla="*/ 1089445 h 1280880"/>
                <a:gd name="connsiteX14" fmla="*/ 2152547 w 5123649"/>
                <a:gd name="connsiteY14" fmla="*/ 963280 h 1280880"/>
                <a:gd name="connsiteX15" fmla="*/ 2357263 w 5123649"/>
                <a:gd name="connsiteY15" fmla="*/ 654810 h 1280880"/>
                <a:gd name="connsiteX16" fmla="*/ 2572060 w 5123649"/>
                <a:gd name="connsiteY16" fmla="*/ 325868 h 1280880"/>
                <a:gd name="connsiteX17" fmla="*/ 2674341 w 5123649"/>
                <a:gd name="connsiteY17" fmla="*/ 201022 h 1280880"/>
                <a:gd name="connsiteX18" fmla="*/ 2840906 w 5123649"/>
                <a:gd name="connsiteY18" fmla="*/ 53920 h 1280880"/>
                <a:gd name="connsiteX19" fmla="*/ 2993048 w 5123649"/>
                <a:gd name="connsiteY19" fmla="*/ 2121 h 1280880"/>
                <a:gd name="connsiteX20" fmla="*/ 3164653 w 5123649"/>
                <a:gd name="connsiteY20" fmla="*/ 57643 h 1280880"/>
                <a:gd name="connsiteX21" fmla="*/ 3313382 w 5123649"/>
                <a:gd name="connsiteY21" fmla="*/ 182179 h 1280880"/>
                <a:gd name="connsiteX22" fmla="*/ 3432877 w 5123649"/>
                <a:gd name="connsiteY22" fmla="*/ 319044 h 1280880"/>
                <a:gd name="connsiteX23" fmla="*/ 3645736 w 5123649"/>
                <a:gd name="connsiteY23" fmla="*/ 646357 h 1280880"/>
                <a:gd name="connsiteX24" fmla="*/ 3864256 w 5123649"/>
                <a:gd name="connsiteY24" fmla="*/ 963280 h 1280880"/>
                <a:gd name="connsiteX25" fmla="*/ 3959247 w 5123649"/>
                <a:gd name="connsiteY25" fmla="*/ 1091072 h 1280880"/>
                <a:gd name="connsiteX26" fmla="*/ 4155356 w 5123649"/>
                <a:gd name="connsiteY26" fmla="*/ 1247402 h 1280880"/>
                <a:gd name="connsiteX27" fmla="*/ 4277953 w 5123649"/>
                <a:gd name="connsiteY27" fmla="*/ 1278419 h 1280880"/>
                <a:gd name="connsiteX28" fmla="*/ 4433662 w 5123649"/>
                <a:gd name="connsiteY28" fmla="*/ 1243835 h 1280880"/>
                <a:gd name="connsiteX29" fmla="*/ 4591464 w 5123649"/>
                <a:gd name="connsiteY29" fmla="*/ 1108908 h 1280880"/>
                <a:gd name="connsiteX30" fmla="*/ 4712898 w 5123649"/>
                <a:gd name="connsiteY30" fmla="*/ 973516 h 1280880"/>
                <a:gd name="connsiteX31" fmla="*/ 4915365 w 5123649"/>
                <a:gd name="connsiteY31" fmla="*/ 663417 h 1280880"/>
                <a:gd name="connsiteX32" fmla="*/ 5123649 w 5123649"/>
                <a:gd name="connsiteY32" fmla="*/ 353008 h 1280880"/>
                <a:gd name="connsiteX0" fmla="*/ 0 w 5005627"/>
                <a:gd name="connsiteY0" fmla="*/ 192105 h 1280880"/>
                <a:gd name="connsiteX1" fmla="*/ 174862 w 5005627"/>
                <a:gd name="connsiteY1" fmla="*/ 41901 h 1280880"/>
                <a:gd name="connsiteX2" fmla="*/ 317079 w 5005627"/>
                <a:gd name="connsiteY2" fmla="*/ 338 h 1280880"/>
                <a:gd name="connsiteX3" fmla="*/ 489847 w 5005627"/>
                <a:gd name="connsiteY3" fmla="*/ 57488 h 1280880"/>
                <a:gd name="connsiteX4" fmla="*/ 637414 w 5005627"/>
                <a:gd name="connsiteY4" fmla="*/ 193035 h 1280880"/>
                <a:gd name="connsiteX5" fmla="*/ 746052 w 5005627"/>
                <a:gd name="connsiteY5" fmla="*/ 319044 h 1280880"/>
                <a:gd name="connsiteX6" fmla="*/ 966355 w 5005627"/>
                <a:gd name="connsiteY6" fmla="*/ 661789 h 1280880"/>
                <a:gd name="connsiteX7" fmla="*/ 1179214 w 5005627"/>
                <a:gd name="connsiteY7" fmla="*/ 963280 h 1280880"/>
                <a:gd name="connsiteX8" fmla="*/ 1279866 w 5005627"/>
                <a:gd name="connsiteY8" fmla="*/ 1089909 h 1280880"/>
                <a:gd name="connsiteX9" fmla="*/ 1465895 w 5005627"/>
                <a:gd name="connsiteY9" fmla="*/ 1245773 h 1280880"/>
                <a:gd name="connsiteX10" fmla="*/ 1603612 w 5005627"/>
                <a:gd name="connsiteY10" fmla="*/ 1280203 h 1280880"/>
                <a:gd name="connsiteX11" fmla="*/ 1769557 w 5005627"/>
                <a:gd name="connsiteY11" fmla="*/ 1228248 h 1280880"/>
                <a:gd name="connsiteX12" fmla="*/ 1922319 w 5005627"/>
                <a:gd name="connsiteY12" fmla="*/ 1089445 h 1280880"/>
                <a:gd name="connsiteX13" fmla="*/ 2034525 w 5005627"/>
                <a:gd name="connsiteY13" fmla="*/ 963280 h 1280880"/>
                <a:gd name="connsiteX14" fmla="*/ 2239241 w 5005627"/>
                <a:gd name="connsiteY14" fmla="*/ 654810 h 1280880"/>
                <a:gd name="connsiteX15" fmla="*/ 2454038 w 5005627"/>
                <a:gd name="connsiteY15" fmla="*/ 325868 h 1280880"/>
                <a:gd name="connsiteX16" fmla="*/ 2556319 w 5005627"/>
                <a:gd name="connsiteY16" fmla="*/ 201022 h 1280880"/>
                <a:gd name="connsiteX17" fmla="*/ 2722884 w 5005627"/>
                <a:gd name="connsiteY17" fmla="*/ 53920 h 1280880"/>
                <a:gd name="connsiteX18" fmla="*/ 2875026 w 5005627"/>
                <a:gd name="connsiteY18" fmla="*/ 2121 h 1280880"/>
                <a:gd name="connsiteX19" fmla="*/ 3046631 w 5005627"/>
                <a:gd name="connsiteY19" fmla="*/ 57643 h 1280880"/>
                <a:gd name="connsiteX20" fmla="*/ 3195360 w 5005627"/>
                <a:gd name="connsiteY20" fmla="*/ 182179 h 1280880"/>
                <a:gd name="connsiteX21" fmla="*/ 3314855 w 5005627"/>
                <a:gd name="connsiteY21" fmla="*/ 319044 h 1280880"/>
                <a:gd name="connsiteX22" fmla="*/ 3527714 w 5005627"/>
                <a:gd name="connsiteY22" fmla="*/ 646357 h 1280880"/>
                <a:gd name="connsiteX23" fmla="*/ 3746234 w 5005627"/>
                <a:gd name="connsiteY23" fmla="*/ 963280 h 1280880"/>
                <a:gd name="connsiteX24" fmla="*/ 3841225 w 5005627"/>
                <a:gd name="connsiteY24" fmla="*/ 1091072 h 1280880"/>
                <a:gd name="connsiteX25" fmla="*/ 4037334 w 5005627"/>
                <a:gd name="connsiteY25" fmla="*/ 1247402 h 1280880"/>
                <a:gd name="connsiteX26" fmla="*/ 4159931 w 5005627"/>
                <a:gd name="connsiteY26" fmla="*/ 1278419 h 1280880"/>
                <a:gd name="connsiteX27" fmla="*/ 4315640 w 5005627"/>
                <a:gd name="connsiteY27" fmla="*/ 1243835 h 1280880"/>
                <a:gd name="connsiteX28" fmla="*/ 4473442 w 5005627"/>
                <a:gd name="connsiteY28" fmla="*/ 1108908 h 1280880"/>
                <a:gd name="connsiteX29" fmla="*/ 4594876 w 5005627"/>
                <a:gd name="connsiteY29" fmla="*/ 973516 h 1280880"/>
                <a:gd name="connsiteX30" fmla="*/ 4797343 w 5005627"/>
                <a:gd name="connsiteY30" fmla="*/ 663417 h 1280880"/>
                <a:gd name="connsiteX31" fmla="*/ 5005627 w 5005627"/>
                <a:gd name="connsiteY31" fmla="*/ 353008 h 1280880"/>
                <a:gd name="connsiteX0" fmla="*/ 0 w 4830765"/>
                <a:gd name="connsiteY0" fmla="*/ 41901 h 1280880"/>
                <a:gd name="connsiteX1" fmla="*/ 142217 w 4830765"/>
                <a:gd name="connsiteY1" fmla="*/ 338 h 1280880"/>
                <a:gd name="connsiteX2" fmla="*/ 314985 w 4830765"/>
                <a:gd name="connsiteY2" fmla="*/ 57488 h 1280880"/>
                <a:gd name="connsiteX3" fmla="*/ 462552 w 4830765"/>
                <a:gd name="connsiteY3" fmla="*/ 193035 h 1280880"/>
                <a:gd name="connsiteX4" fmla="*/ 571190 w 4830765"/>
                <a:gd name="connsiteY4" fmla="*/ 319044 h 1280880"/>
                <a:gd name="connsiteX5" fmla="*/ 791493 w 4830765"/>
                <a:gd name="connsiteY5" fmla="*/ 661789 h 1280880"/>
                <a:gd name="connsiteX6" fmla="*/ 1004352 w 4830765"/>
                <a:gd name="connsiteY6" fmla="*/ 963280 h 1280880"/>
                <a:gd name="connsiteX7" fmla="*/ 1105004 w 4830765"/>
                <a:gd name="connsiteY7" fmla="*/ 1089909 h 1280880"/>
                <a:gd name="connsiteX8" fmla="*/ 1291033 w 4830765"/>
                <a:gd name="connsiteY8" fmla="*/ 1245773 h 1280880"/>
                <a:gd name="connsiteX9" fmla="*/ 1428750 w 4830765"/>
                <a:gd name="connsiteY9" fmla="*/ 1280203 h 1280880"/>
                <a:gd name="connsiteX10" fmla="*/ 1594695 w 4830765"/>
                <a:gd name="connsiteY10" fmla="*/ 1228248 h 1280880"/>
                <a:gd name="connsiteX11" fmla="*/ 1747457 w 4830765"/>
                <a:gd name="connsiteY11" fmla="*/ 1089445 h 1280880"/>
                <a:gd name="connsiteX12" fmla="*/ 1859663 w 4830765"/>
                <a:gd name="connsiteY12" fmla="*/ 963280 h 1280880"/>
                <a:gd name="connsiteX13" fmla="*/ 2064379 w 4830765"/>
                <a:gd name="connsiteY13" fmla="*/ 654810 h 1280880"/>
                <a:gd name="connsiteX14" fmla="*/ 2279176 w 4830765"/>
                <a:gd name="connsiteY14" fmla="*/ 325868 h 1280880"/>
                <a:gd name="connsiteX15" fmla="*/ 2381457 w 4830765"/>
                <a:gd name="connsiteY15" fmla="*/ 201022 h 1280880"/>
                <a:gd name="connsiteX16" fmla="*/ 2548022 w 4830765"/>
                <a:gd name="connsiteY16" fmla="*/ 53920 h 1280880"/>
                <a:gd name="connsiteX17" fmla="*/ 2700164 w 4830765"/>
                <a:gd name="connsiteY17" fmla="*/ 2121 h 1280880"/>
                <a:gd name="connsiteX18" fmla="*/ 2871769 w 4830765"/>
                <a:gd name="connsiteY18" fmla="*/ 57643 h 1280880"/>
                <a:gd name="connsiteX19" fmla="*/ 3020498 w 4830765"/>
                <a:gd name="connsiteY19" fmla="*/ 182179 h 1280880"/>
                <a:gd name="connsiteX20" fmla="*/ 3139993 w 4830765"/>
                <a:gd name="connsiteY20" fmla="*/ 319044 h 1280880"/>
                <a:gd name="connsiteX21" fmla="*/ 3352852 w 4830765"/>
                <a:gd name="connsiteY21" fmla="*/ 646357 h 1280880"/>
                <a:gd name="connsiteX22" fmla="*/ 3571372 w 4830765"/>
                <a:gd name="connsiteY22" fmla="*/ 963280 h 1280880"/>
                <a:gd name="connsiteX23" fmla="*/ 3666363 w 4830765"/>
                <a:gd name="connsiteY23" fmla="*/ 1091072 h 1280880"/>
                <a:gd name="connsiteX24" fmla="*/ 3862472 w 4830765"/>
                <a:gd name="connsiteY24" fmla="*/ 1247402 h 1280880"/>
                <a:gd name="connsiteX25" fmla="*/ 3985069 w 4830765"/>
                <a:gd name="connsiteY25" fmla="*/ 1278419 h 1280880"/>
                <a:gd name="connsiteX26" fmla="*/ 4140778 w 4830765"/>
                <a:gd name="connsiteY26" fmla="*/ 1243835 h 1280880"/>
                <a:gd name="connsiteX27" fmla="*/ 4298580 w 4830765"/>
                <a:gd name="connsiteY27" fmla="*/ 1108908 h 1280880"/>
                <a:gd name="connsiteX28" fmla="*/ 4420014 w 4830765"/>
                <a:gd name="connsiteY28" fmla="*/ 973516 h 1280880"/>
                <a:gd name="connsiteX29" fmla="*/ 4622481 w 4830765"/>
                <a:gd name="connsiteY29" fmla="*/ 663417 h 1280880"/>
                <a:gd name="connsiteX30" fmla="*/ 4830765 w 4830765"/>
                <a:gd name="connsiteY30" fmla="*/ 353008 h 1280880"/>
                <a:gd name="connsiteX0" fmla="*/ 0 w 4622481"/>
                <a:gd name="connsiteY0" fmla="*/ 41901 h 1280880"/>
                <a:gd name="connsiteX1" fmla="*/ 142217 w 4622481"/>
                <a:gd name="connsiteY1" fmla="*/ 338 h 1280880"/>
                <a:gd name="connsiteX2" fmla="*/ 314985 w 4622481"/>
                <a:gd name="connsiteY2" fmla="*/ 57488 h 1280880"/>
                <a:gd name="connsiteX3" fmla="*/ 462552 w 4622481"/>
                <a:gd name="connsiteY3" fmla="*/ 193035 h 1280880"/>
                <a:gd name="connsiteX4" fmla="*/ 571190 w 4622481"/>
                <a:gd name="connsiteY4" fmla="*/ 319044 h 1280880"/>
                <a:gd name="connsiteX5" fmla="*/ 791493 w 4622481"/>
                <a:gd name="connsiteY5" fmla="*/ 661789 h 1280880"/>
                <a:gd name="connsiteX6" fmla="*/ 1004352 w 4622481"/>
                <a:gd name="connsiteY6" fmla="*/ 963280 h 1280880"/>
                <a:gd name="connsiteX7" fmla="*/ 1105004 w 4622481"/>
                <a:gd name="connsiteY7" fmla="*/ 1089909 h 1280880"/>
                <a:gd name="connsiteX8" fmla="*/ 1291033 w 4622481"/>
                <a:gd name="connsiteY8" fmla="*/ 1245773 h 1280880"/>
                <a:gd name="connsiteX9" fmla="*/ 1428750 w 4622481"/>
                <a:gd name="connsiteY9" fmla="*/ 1280203 h 1280880"/>
                <a:gd name="connsiteX10" fmla="*/ 1594695 w 4622481"/>
                <a:gd name="connsiteY10" fmla="*/ 1228248 h 1280880"/>
                <a:gd name="connsiteX11" fmla="*/ 1747457 w 4622481"/>
                <a:gd name="connsiteY11" fmla="*/ 1089445 h 1280880"/>
                <a:gd name="connsiteX12" fmla="*/ 1859663 w 4622481"/>
                <a:gd name="connsiteY12" fmla="*/ 963280 h 1280880"/>
                <a:gd name="connsiteX13" fmla="*/ 2064379 w 4622481"/>
                <a:gd name="connsiteY13" fmla="*/ 654810 h 1280880"/>
                <a:gd name="connsiteX14" fmla="*/ 2279176 w 4622481"/>
                <a:gd name="connsiteY14" fmla="*/ 325868 h 1280880"/>
                <a:gd name="connsiteX15" fmla="*/ 2381457 w 4622481"/>
                <a:gd name="connsiteY15" fmla="*/ 201022 h 1280880"/>
                <a:gd name="connsiteX16" fmla="*/ 2548022 w 4622481"/>
                <a:gd name="connsiteY16" fmla="*/ 53920 h 1280880"/>
                <a:gd name="connsiteX17" fmla="*/ 2700164 w 4622481"/>
                <a:gd name="connsiteY17" fmla="*/ 2121 h 1280880"/>
                <a:gd name="connsiteX18" fmla="*/ 2871769 w 4622481"/>
                <a:gd name="connsiteY18" fmla="*/ 57643 h 1280880"/>
                <a:gd name="connsiteX19" fmla="*/ 3020498 w 4622481"/>
                <a:gd name="connsiteY19" fmla="*/ 182179 h 1280880"/>
                <a:gd name="connsiteX20" fmla="*/ 3139993 w 4622481"/>
                <a:gd name="connsiteY20" fmla="*/ 319044 h 1280880"/>
                <a:gd name="connsiteX21" fmla="*/ 3352852 w 4622481"/>
                <a:gd name="connsiteY21" fmla="*/ 646357 h 1280880"/>
                <a:gd name="connsiteX22" fmla="*/ 3571372 w 4622481"/>
                <a:gd name="connsiteY22" fmla="*/ 963280 h 1280880"/>
                <a:gd name="connsiteX23" fmla="*/ 3666363 w 4622481"/>
                <a:gd name="connsiteY23" fmla="*/ 1091072 h 1280880"/>
                <a:gd name="connsiteX24" fmla="*/ 3862472 w 4622481"/>
                <a:gd name="connsiteY24" fmla="*/ 1247402 h 1280880"/>
                <a:gd name="connsiteX25" fmla="*/ 3985069 w 4622481"/>
                <a:gd name="connsiteY25" fmla="*/ 1278419 h 1280880"/>
                <a:gd name="connsiteX26" fmla="*/ 4140778 w 4622481"/>
                <a:gd name="connsiteY26" fmla="*/ 1243835 h 1280880"/>
                <a:gd name="connsiteX27" fmla="*/ 4298580 w 4622481"/>
                <a:gd name="connsiteY27" fmla="*/ 1108908 h 1280880"/>
                <a:gd name="connsiteX28" fmla="*/ 4420014 w 4622481"/>
                <a:gd name="connsiteY28" fmla="*/ 973516 h 1280880"/>
                <a:gd name="connsiteX29" fmla="*/ 4622481 w 4622481"/>
                <a:gd name="connsiteY29" fmla="*/ 663417 h 1280880"/>
                <a:gd name="connsiteX0" fmla="*/ 0 w 4420014"/>
                <a:gd name="connsiteY0" fmla="*/ 41901 h 1280880"/>
                <a:gd name="connsiteX1" fmla="*/ 142217 w 4420014"/>
                <a:gd name="connsiteY1" fmla="*/ 338 h 1280880"/>
                <a:gd name="connsiteX2" fmla="*/ 314985 w 4420014"/>
                <a:gd name="connsiteY2" fmla="*/ 57488 h 1280880"/>
                <a:gd name="connsiteX3" fmla="*/ 462552 w 4420014"/>
                <a:gd name="connsiteY3" fmla="*/ 193035 h 1280880"/>
                <a:gd name="connsiteX4" fmla="*/ 571190 w 4420014"/>
                <a:gd name="connsiteY4" fmla="*/ 319044 h 1280880"/>
                <a:gd name="connsiteX5" fmla="*/ 791493 w 4420014"/>
                <a:gd name="connsiteY5" fmla="*/ 661789 h 1280880"/>
                <a:gd name="connsiteX6" fmla="*/ 1004352 w 4420014"/>
                <a:gd name="connsiteY6" fmla="*/ 963280 h 1280880"/>
                <a:gd name="connsiteX7" fmla="*/ 1105004 w 4420014"/>
                <a:gd name="connsiteY7" fmla="*/ 1089909 h 1280880"/>
                <a:gd name="connsiteX8" fmla="*/ 1291033 w 4420014"/>
                <a:gd name="connsiteY8" fmla="*/ 1245773 h 1280880"/>
                <a:gd name="connsiteX9" fmla="*/ 1428750 w 4420014"/>
                <a:gd name="connsiteY9" fmla="*/ 1280203 h 1280880"/>
                <a:gd name="connsiteX10" fmla="*/ 1594695 w 4420014"/>
                <a:gd name="connsiteY10" fmla="*/ 1228248 h 1280880"/>
                <a:gd name="connsiteX11" fmla="*/ 1747457 w 4420014"/>
                <a:gd name="connsiteY11" fmla="*/ 1089445 h 1280880"/>
                <a:gd name="connsiteX12" fmla="*/ 1859663 w 4420014"/>
                <a:gd name="connsiteY12" fmla="*/ 963280 h 1280880"/>
                <a:gd name="connsiteX13" fmla="*/ 2064379 w 4420014"/>
                <a:gd name="connsiteY13" fmla="*/ 654810 h 1280880"/>
                <a:gd name="connsiteX14" fmla="*/ 2279176 w 4420014"/>
                <a:gd name="connsiteY14" fmla="*/ 325868 h 1280880"/>
                <a:gd name="connsiteX15" fmla="*/ 2381457 w 4420014"/>
                <a:gd name="connsiteY15" fmla="*/ 201022 h 1280880"/>
                <a:gd name="connsiteX16" fmla="*/ 2548022 w 4420014"/>
                <a:gd name="connsiteY16" fmla="*/ 53920 h 1280880"/>
                <a:gd name="connsiteX17" fmla="*/ 2700164 w 4420014"/>
                <a:gd name="connsiteY17" fmla="*/ 2121 h 1280880"/>
                <a:gd name="connsiteX18" fmla="*/ 2871769 w 4420014"/>
                <a:gd name="connsiteY18" fmla="*/ 57643 h 1280880"/>
                <a:gd name="connsiteX19" fmla="*/ 3020498 w 4420014"/>
                <a:gd name="connsiteY19" fmla="*/ 182179 h 1280880"/>
                <a:gd name="connsiteX20" fmla="*/ 3139993 w 4420014"/>
                <a:gd name="connsiteY20" fmla="*/ 319044 h 1280880"/>
                <a:gd name="connsiteX21" fmla="*/ 3352852 w 4420014"/>
                <a:gd name="connsiteY21" fmla="*/ 646357 h 1280880"/>
                <a:gd name="connsiteX22" fmla="*/ 3571372 w 4420014"/>
                <a:gd name="connsiteY22" fmla="*/ 963280 h 1280880"/>
                <a:gd name="connsiteX23" fmla="*/ 3666363 w 4420014"/>
                <a:gd name="connsiteY23" fmla="*/ 1091072 h 1280880"/>
                <a:gd name="connsiteX24" fmla="*/ 3862472 w 4420014"/>
                <a:gd name="connsiteY24" fmla="*/ 1247402 h 1280880"/>
                <a:gd name="connsiteX25" fmla="*/ 3985069 w 4420014"/>
                <a:gd name="connsiteY25" fmla="*/ 1278419 h 1280880"/>
                <a:gd name="connsiteX26" fmla="*/ 4140778 w 4420014"/>
                <a:gd name="connsiteY26" fmla="*/ 1243835 h 1280880"/>
                <a:gd name="connsiteX27" fmla="*/ 4298580 w 4420014"/>
                <a:gd name="connsiteY27" fmla="*/ 1108908 h 1280880"/>
                <a:gd name="connsiteX28" fmla="*/ 4420014 w 4420014"/>
                <a:gd name="connsiteY28" fmla="*/ 973516 h 1280880"/>
                <a:gd name="connsiteX0" fmla="*/ 0 w 4298580"/>
                <a:gd name="connsiteY0" fmla="*/ 41901 h 1280880"/>
                <a:gd name="connsiteX1" fmla="*/ 142217 w 4298580"/>
                <a:gd name="connsiteY1" fmla="*/ 338 h 1280880"/>
                <a:gd name="connsiteX2" fmla="*/ 314985 w 4298580"/>
                <a:gd name="connsiteY2" fmla="*/ 57488 h 1280880"/>
                <a:gd name="connsiteX3" fmla="*/ 462552 w 4298580"/>
                <a:gd name="connsiteY3" fmla="*/ 193035 h 1280880"/>
                <a:gd name="connsiteX4" fmla="*/ 571190 w 4298580"/>
                <a:gd name="connsiteY4" fmla="*/ 319044 h 1280880"/>
                <a:gd name="connsiteX5" fmla="*/ 791493 w 4298580"/>
                <a:gd name="connsiteY5" fmla="*/ 661789 h 1280880"/>
                <a:gd name="connsiteX6" fmla="*/ 1004352 w 4298580"/>
                <a:gd name="connsiteY6" fmla="*/ 963280 h 1280880"/>
                <a:gd name="connsiteX7" fmla="*/ 1105004 w 4298580"/>
                <a:gd name="connsiteY7" fmla="*/ 1089909 h 1280880"/>
                <a:gd name="connsiteX8" fmla="*/ 1291033 w 4298580"/>
                <a:gd name="connsiteY8" fmla="*/ 1245773 h 1280880"/>
                <a:gd name="connsiteX9" fmla="*/ 1428750 w 4298580"/>
                <a:gd name="connsiteY9" fmla="*/ 1280203 h 1280880"/>
                <a:gd name="connsiteX10" fmla="*/ 1594695 w 4298580"/>
                <a:gd name="connsiteY10" fmla="*/ 1228248 h 1280880"/>
                <a:gd name="connsiteX11" fmla="*/ 1747457 w 4298580"/>
                <a:gd name="connsiteY11" fmla="*/ 1089445 h 1280880"/>
                <a:gd name="connsiteX12" fmla="*/ 1859663 w 4298580"/>
                <a:gd name="connsiteY12" fmla="*/ 963280 h 1280880"/>
                <a:gd name="connsiteX13" fmla="*/ 2064379 w 4298580"/>
                <a:gd name="connsiteY13" fmla="*/ 654810 h 1280880"/>
                <a:gd name="connsiteX14" fmla="*/ 2279176 w 4298580"/>
                <a:gd name="connsiteY14" fmla="*/ 325868 h 1280880"/>
                <a:gd name="connsiteX15" fmla="*/ 2381457 w 4298580"/>
                <a:gd name="connsiteY15" fmla="*/ 201022 h 1280880"/>
                <a:gd name="connsiteX16" fmla="*/ 2548022 w 4298580"/>
                <a:gd name="connsiteY16" fmla="*/ 53920 h 1280880"/>
                <a:gd name="connsiteX17" fmla="*/ 2700164 w 4298580"/>
                <a:gd name="connsiteY17" fmla="*/ 2121 h 1280880"/>
                <a:gd name="connsiteX18" fmla="*/ 2871769 w 4298580"/>
                <a:gd name="connsiteY18" fmla="*/ 57643 h 1280880"/>
                <a:gd name="connsiteX19" fmla="*/ 3020498 w 4298580"/>
                <a:gd name="connsiteY19" fmla="*/ 182179 h 1280880"/>
                <a:gd name="connsiteX20" fmla="*/ 3139993 w 4298580"/>
                <a:gd name="connsiteY20" fmla="*/ 319044 h 1280880"/>
                <a:gd name="connsiteX21" fmla="*/ 3352852 w 4298580"/>
                <a:gd name="connsiteY21" fmla="*/ 646357 h 1280880"/>
                <a:gd name="connsiteX22" fmla="*/ 3571372 w 4298580"/>
                <a:gd name="connsiteY22" fmla="*/ 963280 h 1280880"/>
                <a:gd name="connsiteX23" fmla="*/ 3666363 w 4298580"/>
                <a:gd name="connsiteY23" fmla="*/ 1091072 h 1280880"/>
                <a:gd name="connsiteX24" fmla="*/ 3862472 w 4298580"/>
                <a:gd name="connsiteY24" fmla="*/ 1247402 h 1280880"/>
                <a:gd name="connsiteX25" fmla="*/ 3985069 w 4298580"/>
                <a:gd name="connsiteY25" fmla="*/ 1278419 h 1280880"/>
                <a:gd name="connsiteX26" fmla="*/ 4140778 w 4298580"/>
                <a:gd name="connsiteY26" fmla="*/ 1243835 h 1280880"/>
                <a:gd name="connsiteX27" fmla="*/ 4298580 w 4298580"/>
                <a:gd name="connsiteY27" fmla="*/ 1108908 h 1280880"/>
                <a:gd name="connsiteX0" fmla="*/ 0 w 4156363"/>
                <a:gd name="connsiteY0" fmla="*/ 0 h 1280542"/>
                <a:gd name="connsiteX1" fmla="*/ 172768 w 4156363"/>
                <a:gd name="connsiteY1" fmla="*/ 57150 h 1280542"/>
                <a:gd name="connsiteX2" fmla="*/ 320335 w 4156363"/>
                <a:gd name="connsiteY2" fmla="*/ 192697 h 1280542"/>
                <a:gd name="connsiteX3" fmla="*/ 428973 w 4156363"/>
                <a:gd name="connsiteY3" fmla="*/ 318706 h 1280542"/>
                <a:gd name="connsiteX4" fmla="*/ 649276 w 4156363"/>
                <a:gd name="connsiteY4" fmla="*/ 661451 h 1280542"/>
                <a:gd name="connsiteX5" fmla="*/ 862135 w 4156363"/>
                <a:gd name="connsiteY5" fmla="*/ 962942 h 1280542"/>
                <a:gd name="connsiteX6" fmla="*/ 962787 w 4156363"/>
                <a:gd name="connsiteY6" fmla="*/ 1089571 h 1280542"/>
                <a:gd name="connsiteX7" fmla="*/ 1148816 w 4156363"/>
                <a:gd name="connsiteY7" fmla="*/ 1245435 h 1280542"/>
                <a:gd name="connsiteX8" fmla="*/ 1286533 w 4156363"/>
                <a:gd name="connsiteY8" fmla="*/ 1279865 h 1280542"/>
                <a:gd name="connsiteX9" fmla="*/ 1452478 w 4156363"/>
                <a:gd name="connsiteY9" fmla="*/ 1227910 h 1280542"/>
                <a:gd name="connsiteX10" fmla="*/ 1605240 w 4156363"/>
                <a:gd name="connsiteY10" fmla="*/ 1089107 h 1280542"/>
                <a:gd name="connsiteX11" fmla="*/ 1717446 w 4156363"/>
                <a:gd name="connsiteY11" fmla="*/ 962942 h 1280542"/>
                <a:gd name="connsiteX12" fmla="*/ 1922162 w 4156363"/>
                <a:gd name="connsiteY12" fmla="*/ 654472 h 1280542"/>
                <a:gd name="connsiteX13" fmla="*/ 2136959 w 4156363"/>
                <a:gd name="connsiteY13" fmla="*/ 325530 h 1280542"/>
                <a:gd name="connsiteX14" fmla="*/ 2239240 w 4156363"/>
                <a:gd name="connsiteY14" fmla="*/ 200684 h 1280542"/>
                <a:gd name="connsiteX15" fmla="*/ 2405805 w 4156363"/>
                <a:gd name="connsiteY15" fmla="*/ 53582 h 1280542"/>
                <a:gd name="connsiteX16" fmla="*/ 2557947 w 4156363"/>
                <a:gd name="connsiteY16" fmla="*/ 1783 h 1280542"/>
                <a:gd name="connsiteX17" fmla="*/ 2729552 w 4156363"/>
                <a:gd name="connsiteY17" fmla="*/ 57305 h 1280542"/>
                <a:gd name="connsiteX18" fmla="*/ 2878281 w 4156363"/>
                <a:gd name="connsiteY18" fmla="*/ 181841 h 1280542"/>
                <a:gd name="connsiteX19" fmla="*/ 2997776 w 4156363"/>
                <a:gd name="connsiteY19" fmla="*/ 318706 h 1280542"/>
                <a:gd name="connsiteX20" fmla="*/ 3210635 w 4156363"/>
                <a:gd name="connsiteY20" fmla="*/ 646019 h 1280542"/>
                <a:gd name="connsiteX21" fmla="*/ 3429155 w 4156363"/>
                <a:gd name="connsiteY21" fmla="*/ 962942 h 1280542"/>
                <a:gd name="connsiteX22" fmla="*/ 3524146 w 4156363"/>
                <a:gd name="connsiteY22" fmla="*/ 1090734 h 1280542"/>
                <a:gd name="connsiteX23" fmla="*/ 3720255 w 4156363"/>
                <a:gd name="connsiteY23" fmla="*/ 1247064 h 1280542"/>
                <a:gd name="connsiteX24" fmla="*/ 3842852 w 4156363"/>
                <a:gd name="connsiteY24" fmla="*/ 1278081 h 1280542"/>
                <a:gd name="connsiteX25" fmla="*/ 3998561 w 4156363"/>
                <a:gd name="connsiteY25" fmla="*/ 1243497 h 1280542"/>
                <a:gd name="connsiteX26" fmla="*/ 4156363 w 4156363"/>
                <a:gd name="connsiteY26" fmla="*/ 1108570 h 1280542"/>
                <a:gd name="connsiteX0" fmla="*/ 0 w 3983595"/>
                <a:gd name="connsiteY0" fmla="*/ 55382 h 1278774"/>
                <a:gd name="connsiteX1" fmla="*/ 147567 w 3983595"/>
                <a:gd name="connsiteY1" fmla="*/ 190929 h 1278774"/>
                <a:gd name="connsiteX2" fmla="*/ 256205 w 3983595"/>
                <a:gd name="connsiteY2" fmla="*/ 316938 h 1278774"/>
                <a:gd name="connsiteX3" fmla="*/ 476508 w 3983595"/>
                <a:gd name="connsiteY3" fmla="*/ 659683 h 1278774"/>
                <a:gd name="connsiteX4" fmla="*/ 689367 w 3983595"/>
                <a:gd name="connsiteY4" fmla="*/ 961174 h 1278774"/>
                <a:gd name="connsiteX5" fmla="*/ 790019 w 3983595"/>
                <a:gd name="connsiteY5" fmla="*/ 1087803 h 1278774"/>
                <a:gd name="connsiteX6" fmla="*/ 976048 w 3983595"/>
                <a:gd name="connsiteY6" fmla="*/ 1243667 h 1278774"/>
                <a:gd name="connsiteX7" fmla="*/ 1113765 w 3983595"/>
                <a:gd name="connsiteY7" fmla="*/ 1278097 h 1278774"/>
                <a:gd name="connsiteX8" fmla="*/ 1279710 w 3983595"/>
                <a:gd name="connsiteY8" fmla="*/ 1226142 h 1278774"/>
                <a:gd name="connsiteX9" fmla="*/ 1432472 w 3983595"/>
                <a:gd name="connsiteY9" fmla="*/ 1087339 h 1278774"/>
                <a:gd name="connsiteX10" fmla="*/ 1544678 w 3983595"/>
                <a:gd name="connsiteY10" fmla="*/ 961174 h 1278774"/>
                <a:gd name="connsiteX11" fmla="*/ 1749394 w 3983595"/>
                <a:gd name="connsiteY11" fmla="*/ 652704 h 1278774"/>
                <a:gd name="connsiteX12" fmla="*/ 1964191 w 3983595"/>
                <a:gd name="connsiteY12" fmla="*/ 323762 h 1278774"/>
                <a:gd name="connsiteX13" fmla="*/ 2066472 w 3983595"/>
                <a:gd name="connsiteY13" fmla="*/ 198916 h 1278774"/>
                <a:gd name="connsiteX14" fmla="*/ 2233037 w 3983595"/>
                <a:gd name="connsiteY14" fmla="*/ 51814 h 1278774"/>
                <a:gd name="connsiteX15" fmla="*/ 2385179 w 3983595"/>
                <a:gd name="connsiteY15" fmla="*/ 15 h 1278774"/>
                <a:gd name="connsiteX16" fmla="*/ 2556784 w 3983595"/>
                <a:gd name="connsiteY16" fmla="*/ 55537 h 1278774"/>
                <a:gd name="connsiteX17" fmla="*/ 2705513 w 3983595"/>
                <a:gd name="connsiteY17" fmla="*/ 180073 h 1278774"/>
                <a:gd name="connsiteX18" fmla="*/ 2825008 w 3983595"/>
                <a:gd name="connsiteY18" fmla="*/ 316938 h 1278774"/>
                <a:gd name="connsiteX19" fmla="*/ 3037867 w 3983595"/>
                <a:gd name="connsiteY19" fmla="*/ 644251 h 1278774"/>
                <a:gd name="connsiteX20" fmla="*/ 3256387 w 3983595"/>
                <a:gd name="connsiteY20" fmla="*/ 961174 h 1278774"/>
                <a:gd name="connsiteX21" fmla="*/ 3351378 w 3983595"/>
                <a:gd name="connsiteY21" fmla="*/ 1088966 h 1278774"/>
                <a:gd name="connsiteX22" fmla="*/ 3547487 w 3983595"/>
                <a:gd name="connsiteY22" fmla="*/ 1245296 h 1278774"/>
                <a:gd name="connsiteX23" fmla="*/ 3670084 w 3983595"/>
                <a:gd name="connsiteY23" fmla="*/ 1276313 h 1278774"/>
                <a:gd name="connsiteX24" fmla="*/ 3825793 w 3983595"/>
                <a:gd name="connsiteY24" fmla="*/ 1241729 h 1278774"/>
                <a:gd name="connsiteX25" fmla="*/ 3983595 w 3983595"/>
                <a:gd name="connsiteY25" fmla="*/ 1106802 h 1278774"/>
                <a:gd name="connsiteX0" fmla="*/ 0 w 3836028"/>
                <a:gd name="connsiteY0" fmla="*/ 190929 h 1278774"/>
                <a:gd name="connsiteX1" fmla="*/ 108638 w 3836028"/>
                <a:gd name="connsiteY1" fmla="*/ 316938 h 1278774"/>
                <a:gd name="connsiteX2" fmla="*/ 328941 w 3836028"/>
                <a:gd name="connsiteY2" fmla="*/ 659683 h 1278774"/>
                <a:gd name="connsiteX3" fmla="*/ 541800 w 3836028"/>
                <a:gd name="connsiteY3" fmla="*/ 961174 h 1278774"/>
                <a:gd name="connsiteX4" fmla="*/ 642452 w 3836028"/>
                <a:gd name="connsiteY4" fmla="*/ 1087803 h 1278774"/>
                <a:gd name="connsiteX5" fmla="*/ 828481 w 3836028"/>
                <a:gd name="connsiteY5" fmla="*/ 1243667 h 1278774"/>
                <a:gd name="connsiteX6" fmla="*/ 966198 w 3836028"/>
                <a:gd name="connsiteY6" fmla="*/ 1278097 h 1278774"/>
                <a:gd name="connsiteX7" fmla="*/ 1132143 w 3836028"/>
                <a:gd name="connsiteY7" fmla="*/ 1226142 h 1278774"/>
                <a:gd name="connsiteX8" fmla="*/ 1284905 w 3836028"/>
                <a:gd name="connsiteY8" fmla="*/ 1087339 h 1278774"/>
                <a:gd name="connsiteX9" fmla="*/ 1397111 w 3836028"/>
                <a:gd name="connsiteY9" fmla="*/ 961174 h 1278774"/>
                <a:gd name="connsiteX10" fmla="*/ 1601827 w 3836028"/>
                <a:gd name="connsiteY10" fmla="*/ 652704 h 1278774"/>
                <a:gd name="connsiteX11" fmla="*/ 1816624 w 3836028"/>
                <a:gd name="connsiteY11" fmla="*/ 323762 h 1278774"/>
                <a:gd name="connsiteX12" fmla="*/ 1918905 w 3836028"/>
                <a:gd name="connsiteY12" fmla="*/ 198916 h 1278774"/>
                <a:gd name="connsiteX13" fmla="*/ 2085470 w 3836028"/>
                <a:gd name="connsiteY13" fmla="*/ 51814 h 1278774"/>
                <a:gd name="connsiteX14" fmla="*/ 2237612 w 3836028"/>
                <a:gd name="connsiteY14" fmla="*/ 15 h 1278774"/>
                <a:gd name="connsiteX15" fmla="*/ 2409217 w 3836028"/>
                <a:gd name="connsiteY15" fmla="*/ 55537 h 1278774"/>
                <a:gd name="connsiteX16" fmla="*/ 2557946 w 3836028"/>
                <a:gd name="connsiteY16" fmla="*/ 180073 h 1278774"/>
                <a:gd name="connsiteX17" fmla="*/ 2677441 w 3836028"/>
                <a:gd name="connsiteY17" fmla="*/ 316938 h 1278774"/>
                <a:gd name="connsiteX18" fmla="*/ 2890300 w 3836028"/>
                <a:gd name="connsiteY18" fmla="*/ 644251 h 1278774"/>
                <a:gd name="connsiteX19" fmla="*/ 3108820 w 3836028"/>
                <a:gd name="connsiteY19" fmla="*/ 961174 h 1278774"/>
                <a:gd name="connsiteX20" fmla="*/ 3203811 w 3836028"/>
                <a:gd name="connsiteY20" fmla="*/ 1088966 h 1278774"/>
                <a:gd name="connsiteX21" fmla="*/ 3399920 w 3836028"/>
                <a:gd name="connsiteY21" fmla="*/ 1245296 h 1278774"/>
                <a:gd name="connsiteX22" fmla="*/ 3522517 w 3836028"/>
                <a:gd name="connsiteY22" fmla="*/ 1276313 h 1278774"/>
                <a:gd name="connsiteX23" fmla="*/ 3678226 w 3836028"/>
                <a:gd name="connsiteY23" fmla="*/ 1241729 h 1278774"/>
                <a:gd name="connsiteX24" fmla="*/ 3836028 w 3836028"/>
                <a:gd name="connsiteY24" fmla="*/ 1106802 h 1278774"/>
                <a:gd name="connsiteX0" fmla="*/ 0 w 3727390"/>
                <a:gd name="connsiteY0" fmla="*/ 316938 h 1278774"/>
                <a:gd name="connsiteX1" fmla="*/ 220303 w 3727390"/>
                <a:gd name="connsiteY1" fmla="*/ 659683 h 1278774"/>
                <a:gd name="connsiteX2" fmla="*/ 433162 w 3727390"/>
                <a:gd name="connsiteY2" fmla="*/ 961174 h 1278774"/>
                <a:gd name="connsiteX3" fmla="*/ 533814 w 3727390"/>
                <a:gd name="connsiteY3" fmla="*/ 1087803 h 1278774"/>
                <a:gd name="connsiteX4" fmla="*/ 719843 w 3727390"/>
                <a:gd name="connsiteY4" fmla="*/ 1243667 h 1278774"/>
                <a:gd name="connsiteX5" fmla="*/ 857560 w 3727390"/>
                <a:gd name="connsiteY5" fmla="*/ 1278097 h 1278774"/>
                <a:gd name="connsiteX6" fmla="*/ 1023505 w 3727390"/>
                <a:gd name="connsiteY6" fmla="*/ 1226142 h 1278774"/>
                <a:gd name="connsiteX7" fmla="*/ 1176267 w 3727390"/>
                <a:gd name="connsiteY7" fmla="*/ 1087339 h 1278774"/>
                <a:gd name="connsiteX8" fmla="*/ 1288473 w 3727390"/>
                <a:gd name="connsiteY8" fmla="*/ 961174 h 1278774"/>
                <a:gd name="connsiteX9" fmla="*/ 1493189 w 3727390"/>
                <a:gd name="connsiteY9" fmla="*/ 652704 h 1278774"/>
                <a:gd name="connsiteX10" fmla="*/ 1707986 w 3727390"/>
                <a:gd name="connsiteY10" fmla="*/ 323762 h 1278774"/>
                <a:gd name="connsiteX11" fmla="*/ 1810267 w 3727390"/>
                <a:gd name="connsiteY11" fmla="*/ 198916 h 1278774"/>
                <a:gd name="connsiteX12" fmla="*/ 1976832 w 3727390"/>
                <a:gd name="connsiteY12" fmla="*/ 51814 h 1278774"/>
                <a:gd name="connsiteX13" fmla="*/ 2128974 w 3727390"/>
                <a:gd name="connsiteY13" fmla="*/ 15 h 1278774"/>
                <a:gd name="connsiteX14" fmla="*/ 2300579 w 3727390"/>
                <a:gd name="connsiteY14" fmla="*/ 55537 h 1278774"/>
                <a:gd name="connsiteX15" fmla="*/ 2449308 w 3727390"/>
                <a:gd name="connsiteY15" fmla="*/ 180073 h 1278774"/>
                <a:gd name="connsiteX16" fmla="*/ 2568803 w 3727390"/>
                <a:gd name="connsiteY16" fmla="*/ 316938 h 1278774"/>
                <a:gd name="connsiteX17" fmla="*/ 2781662 w 3727390"/>
                <a:gd name="connsiteY17" fmla="*/ 644251 h 1278774"/>
                <a:gd name="connsiteX18" fmla="*/ 3000182 w 3727390"/>
                <a:gd name="connsiteY18" fmla="*/ 961174 h 1278774"/>
                <a:gd name="connsiteX19" fmla="*/ 3095173 w 3727390"/>
                <a:gd name="connsiteY19" fmla="*/ 1088966 h 1278774"/>
                <a:gd name="connsiteX20" fmla="*/ 3291282 w 3727390"/>
                <a:gd name="connsiteY20" fmla="*/ 1245296 h 1278774"/>
                <a:gd name="connsiteX21" fmla="*/ 3413879 w 3727390"/>
                <a:gd name="connsiteY21" fmla="*/ 1276313 h 1278774"/>
                <a:gd name="connsiteX22" fmla="*/ 3569588 w 3727390"/>
                <a:gd name="connsiteY22" fmla="*/ 1241729 h 1278774"/>
                <a:gd name="connsiteX23" fmla="*/ 3727390 w 3727390"/>
                <a:gd name="connsiteY23" fmla="*/ 1106802 h 1278774"/>
                <a:gd name="connsiteX0" fmla="*/ 0 w 3507087"/>
                <a:gd name="connsiteY0" fmla="*/ 659683 h 1278774"/>
                <a:gd name="connsiteX1" fmla="*/ 212859 w 3507087"/>
                <a:gd name="connsiteY1" fmla="*/ 961174 h 1278774"/>
                <a:gd name="connsiteX2" fmla="*/ 313511 w 3507087"/>
                <a:gd name="connsiteY2" fmla="*/ 1087803 h 1278774"/>
                <a:gd name="connsiteX3" fmla="*/ 499540 w 3507087"/>
                <a:gd name="connsiteY3" fmla="*/ 1243667 h 1278774"/>
                <a:gd name="connsiteX4" fmla="*/ 637257 w 3507087"/>
                <a:gd name="connsiteY4" fmla="*/ 1278097 h 1278774"/>
                <a:gd name="connsiteX5" fmla="*/ 803202 w 3507087"/>
                <a:gd name="connsiteY5" fmla="*/ 1226142 h 1278774"/>
                <a:gd name="connsiteX6" fmla="*/ 955964 w 3507087"/>
                <a:gd name="connsiteY6" fmla="*/ 1087339 h 1278774"/>
                <a:gd name="connsiteX7" fmla="*/ 1068170 w 3507087"/>
                <a:gd name="connsiteY7" fmla="*/ 961174 h 1278774"/>
                <a:gd name="connsiteX8" fmla="*/ 1272886 w 3507087"/>
                <a:gd name="connsiteY8" fmla="*/ 652704 h 1278774"/>
                <a:gd name="connsiteX9" fmla="*/ 1487683 w 3507087"/>
                <a:gd name="connsiteY9" fmla="*/ 323762 h 1278774"/>
                <a:gd name="connsiteX10" fmla="*/ 1589964 w 3507087"/>
                <a:gd name="connsiteY10" fmla="*/ 198916 h 1278774"/>
                <a:gd name="connsiteX11" fmla="*/ 1756529 w 3507087"/>
                <a:gd name="connsiteY11" fmla="*/ 51814 h 1278774"/>
                <a:gd name="connsiteX12" fmla="*/ 1908671 w 3507087"/>
                <a:gd name="connsiteY12" fmla="*/ 15 h 1278774"/>
                <a:gd name="connsiteX13" fmla="*/ 2080276 w 3507087"/>
                <a:gd name="connsiteY13" fmla="*/ 55537 h 1278774"/>
                <a:gd name="connsiteX14" fmla="*/ 2229005 w 3507087"/>
                <a:gd name="connsiteY14" fmla="*/ 180073 h 1278774"/>
                <a:gd name="connsiteX15" fmla="*/ 2348500 w 3507087"/>
                <a:gd name="connsiteY15" fmla="*/ 316938 h 1278774"/>
                <a:gd name="connsiteX16" fmla="*/ 2561359 w 3507087"/>
                <a:gd name="connsiteY16" fmla="*/ 644251 h 1278774"/>
                <a:gd name="connsiteX17" fmla="*/ 2779879 w 3507087"/>
                <a:gd name="connsiteY17" fmla="*/ 961174 h 1278774"/>
                <a:gd name="connsiteX18" fmla="*/ 2874870 w 3507087"/>
                <a:gd name="connsiteY18" fmla="*/ 1088966 h 1278774"/>
                <a:gd name="connsiteX19" fmla="*/ 3070979 w 3507087"/>
                <a:gd name="connsiteY19" fmla="*/ 1245296 h 1278774"/>
                <a:gd name="connsiteX20" fmla="*/ 3193576 w 3507087"/>
                <a:gd name="connsiteY20" fmla="*/ 1276313 h 1278774"/>
                <a:gd name="connsiteX21" fmla="*/ 3349285 w 3507087"/>
                <a:gd name="connsiteY21" fmla="*/ 1241729 h 1278774"/>
                <a:gd name="connsiteX22" fmla="*/ 3507087 w 3507087"/>
                <a:gd name="connsiteY22" fmla="*/ 1106802 h 1278774"/>
                <a:gd name="connsiteX0" fmla="*/ 0 w 3294228"/>
                <a:gd name="connsiteY0" fmla="*/ 961174 h 1278774"/>
                <a:gd name="connsiteX1" fmla="*/ 100652 w 3294228"/>
                <a:gd name="connsiteY1" fmla="*/ 1087803 h 1278774"/>
                <a:gd name="connsiteX2" fmla="*/ 286681 w 3294228"/>
                <a:gd name="connsiteY2" fmla="*/ 1243667 h 1278774"/>
                <a:gd name="connsiteX3" fmla="*/ 424398 w 3294228"/>
                <a:gd name="connsiteY3" fmla="*/ 1278097 h 1278774"/>
                <a:gd name="connsiteX4" fmla="*/ 590343 w 3294228"/>
                <a:gd name="connsiteY4" fmla="*/ 1226142 h 1278774"/>
                <a:gd name="connsiteX5" fmla="*/ 743105 w 3294228"/>
                <a:gd name="connsiteY5" fmla="*/ 1087339 h 1278774"/>
                <a:gd name="connsiteX6" fmla="*/ 855311 w 3294228"/>
                <a:gd name="connsiteY6" fmla="*/ 961174 h 1278774"/>
                <a:gd name="connsiteX7" fmla="*/ 1060027 w 3294228"/>
                <a:gd name="connsiteY7" fmla="*/ 652704 h 1278774"/>
                <a:gd name="connsiteX8" fmla="*/ 1274824 w 3294228"/>
                <a:gd name="connsiteY8" fmla="*/ 323762 h 1278774"/>
                <a:gd name="connsiteX9" fmla="*/ 1377105 w 3294228"/>
                <a:gd name="connsiteY9" fmla="*/ 198916 h 1278774"/>
                <a:gd name="connsiteX10" fmla="*/ 1543670 w 3294228"/>
                <a:gd name="connsiteY10" fmla="*/ 51814 h 1278774"/>
                <a:gd name="connsiteX11" fmla="*/ 1695812 w 3294228"/>
                <a:gd name="connsiteY11" fmla="*/ 15 h 1278774"/>
                <a:gd name="connsiteX12" fmla="*/ 1867417 w 3294228"/>
                <a:gd name="connsiteY12" fmla="*/ 55537 h 1278774"/>
                <a:gd name="connsiteX13" fmla="*/ 2016146 w 3294228"/>
                <a:gd name="connsiteY13" fmla="*/ 180073 h 1278774"/>
                <a:gd name="connsiteX14" fmla="*/ 2135641 w 3294228"/>
                <a:gd name="connsiteY14" fmla="*/ 316938 h 1278774"/>
                <a:gd name="connsiteX15" fmla="*/ 2348500 w 3294228"/>
                <a:gd name="connsiteY15" fmla="*/ 644251 h 1278774"/>
                <a:gd name="connsiteX16" fmla="*/ 2567020 w 3294228"/>
                <a:gd name="connsiteY16" fmla="*/ 961174 h 1278774"/>
                <a:gd name="connsiteX17" fmla="*/ 2662011 w 3294228"/>
                <a:gd name="connsiteY17" fmla="*/ 1088966 h 1278774"/>
                <a:gd name="connsiteX18" fmla="*/ 2858120 w 3294228"/>
                <a:gd name="connsiteY18" fmla="*/ 1245296 h 1278774"/>
                <a:gd name="connsiteX19" fmla="*/ 2980717 w 3294228"/>
                <a:gd name="connsiteY19" fmla="*/ 1276313 h 1278774"/>
                <a:gd name="connsiteX20" fmla="*/ 3136426 w 3294228"/>
                <a:gd name="connsiteY20" fmla="*/ 1241729 h 1278774"/>
                <a:gd name="connsiteX21" fmla="*/ 3294228 w 3294228"/>
                <a:gd name="connsiteY21" fmla="*/ 1106802 h 1278774"/>
                <a:gd name="connsiteX0" fmla="*/ 0 w 3193576"/>
                <a:gd name="connsiteY0" fmla="*/ 1087803 h 1278774"/>
                <a:gd name="connsiteX1" fmla="*/ 186029 w 3193576"/>
                <a:gd name="connsiteY1" fmla="*/ 1243667 h 1278774"/>
                <a:gd name="connsiteX2" fmla="*/ 323746 w 3193576"/>
                <a:gd name="connsiteY2" fmla="*/ 1278097 h 1278774"/>
                <a:gd name="connsiteX3" fmla="*/ 489691 w 3193576"/>
                <a:gd name="connsiteY3" fmla="*/ 1226142 h 1278774"/>
                <a:gd name="connsiteX4" fmla="*/ 642453 w 3193576"/>
                <a:gd name="connsiteY4" fmla="*/ 1087339 h 1278774"/>
                <a:gd name="connsiteX5" fmla="*/ 754659 w 3193576"/>
                <a:gd name="connsiteY5" fmla="*/ 961174 h 1278774"/>
                <a:gd name="connsiteX6" fmla="*/ 959375 w 3193576"/>
                <a:gd name="connsiteY6" fmla="*/ 652704 h 1278774"/>
                <a:gd name="connsiteX7" fmla="*/ 1174172 w 3193576"/>
                <a:gd name="connsiteY7" fmla="*/ 323762 h 1278774"/>
                <a:gd name="connsiteX8" fmla="*/ 1276453 w 3193576"/>
                <a:gd name="connsiteY8" fmla="*/ 198916 h 1278774"/>
                <a:gd name="connsiteX9" fmla="*/ 1443018 w 3193576"/>
                <a:gd name="connsiteY9" fmla="*/ 51814 h 1278774"/>
                <a:gd name="connsiteX10" fmla="*/ 1595160 w 3193576"/>
                <a:gd name="connsiteY10" fmla="*/ 15 h 1278774"/>
                <a:gd name="connsiteX11" fmla="*/ 1766765 w 3193576"/>
                <a:gd name="connsiteY11" fmla="*/ 55537 h 1278774"/>
                <a:gd name="connsiteX12" fmla="*/ 1915494 w 3193576"/>
                <a:gd name="connsiteY12" fmla="*/ 180073 h 1278774"/>
                <a:gd name="connsiteX13" fmla="*/ 2034989 w 3193576"/>
                <a:gd name="connsiteY13" fmla="*/ 316938 h 1278774"/>
                <a:gd name="connsiteX14" fmla="*/ 2247848 w 3193576"/>
                <a:gd name="connsiteY14" fmla="*/ 644251 h 1278774"/>
                <a:gd name="connsiteX15" fmla="*/ 2466368 w 3193576"/>
                <a:gd name="connsiteY15" fmla="*/ 961174 h 1278774"/>
                <a:gd name="connsiteX16" fmla="*/ 2561359 w 3193576"/>
                <a:gd name="connsiteY16" fmla="*/ 1088966 h 1278774"/>
                <a:gd name="connsiteX17" fmla="*/ 2757468 w 3193576"/>
                <a:gd name="connsiteY17" fmla="*/ 1245296 h 1278774"/>
                <a:gd name="connsiteX18" fmla="*/ 2880065 w 3193576"/>
                <a:gd name="connsiteY18" fmla="*/ 1276313 h 1278774"/>
                <a:gd name="connsiteX19" fmla="*/ 3035774 w 3193576"/>
                <a:gd name="connsiteY19" fmla="*/ 1241729 h 1278774"/>
                <a:gd name="connsiteX20" fmla="*/ 3193576 w 3193576"/>
                <a:gd name="connsiteY20" fmla="*/ 1106802 h 1278774"/>
                <a:gd name="connsiteX0" fmla="*/ 0 w 3035774"/>
                <a:gd name="connsiteY0" fmla="*/ 1087803 h 1278774"/>
                <a:gd name="connsiteX1" fmla="*/ 186029 w 3035774"/>
                <a:gd name="connsiteY1" fmla="*/ 1243667 h 1278774"/>
                <a:gd name="connsiteX2" fmla="*/ 323746 w 3035774"/>
                <a:gd name="connsiteY2" fmla="*/ 1278097 h 1278774"/>
                <a:gd name="connsiteX3" fmla="*/ 489691 w 3035774"/>
                <a:gd name="connsiteY3" fmla="*/ 1226142 h 1278774"/>
                <a:gd name="connsiteX4" fmla="*/ 642453 w 3035774"/>
                <a:gd name="connsiteY4" fmla="*/ 1087339 h 1278774"/>
                <a:gd name="connsiteX5" fmla="*/ 754659 w 3035774"/>
                <a:gd name="connsiteY5" fmla="*/ 961174 h 1278774"/>
                <a:gd name="connsiteX6" fmla="*/ 959375 w 3035774"/>
                <a:gd name="connsiteY6" fmla="*/ 652704 h 1278774"/>
                <a:gd name="connsiteX7" fmla="*/ 1174172 w 3035774"/>
                <a:gd name="connsiteY7" fmla="*/ 323762 h 1278774"/>
                <a:gd name="connsiteX8" fmla="*/ 1276453 w 3035774"/>
                <a:gd name="connsiteY8" fmla="*/ 198916 h 1278774"/>
                <a:gd name="connsiteX9" fmla="*/ 1443018 w 3035774"/>
                <a:gd name="connsiteY9" fmla="*/ 51814 h 1278774"/>
                <a:gd name="connsiteX10" fmla="*/ 1595160 w 3035774"/>
                <a:gd name="connsiteY10" fmla="*/ 15 h 1278774"/>
                <a:gd name="connsiteX11" fmla="*/ 1766765 w 3035774"/>
                <a:gd name="connsiteY11" fmla="*/ 55537 h 1278774"/>
                <a:gd name="connsiteX12" fmla="*/ 1915494 w 3035774"/>
                <a:gd name="connsiteY12" fmla="*/ 180073 h 1278774"/>
                <a:gd name="connsiteX13" fmla="*/ 2034989 w 3035774"/>
                <a:gd name="connsiteY13" fmla="*/ 316938 h 1278774"/>
                <a:gd name="connsiteX14" fmla="*/ 2247848 w 3035774"/>
                <a:gd name="connsiteY14" fmla="*/ 644251 h 1278774"/>
                <a:gd name="connsiteX15" fmla="*/ 2466368 w 3035774"/>
                <a:gd name="connsiteY15" fmla="*/ 961174 h 1278774"/>
                <a:gd name="connsiteX16" fmla="*/ 2561359 w 3035774"/>
                <a:gd name="connsiteY16" fmla="*/ 1088966 h 1278774"/>
                <a:gd name="connsiteX17" fmla="*/ 2757468 w 3035774"/>
                <a:gd name="connsiteY17" fmla="*/ 1245296 h 1278774"/>
                <a:gd name="connsiteX18" fmla="*/ 2880065 w 3035774"/>
                <a:gd name="connsiteY18" fmla="*/ 1276313 h 1278774"/>
                <a:gd name="connsiteX19" fmla="*/ 3035774 w 3035774"/>
                <a:gd name="connsiteY19" fmla="*/ 1241729 h 1278774"/>
                <a:gd name="connsiteX0" fmla="*/ 0 w 2880065"/>
                <a:gd name="connsiteY0" fmla="*/ 1087803 h 1278774"/>
                <a:gd name="connsiteX1" fmla="*/ 186029 w 2880065"/>
                <a:gd name="connsiteY1" fmla="*/ 1243667 h 1278774"/>
                <a:gd name="connsiteX2" fmla="*/ 323746 w 2880065"/>
                <a:gd name="connsiteY2" fmla="*/ 1278097 h 1278774"/>
                <a:gd name="connsiteX3" fmla="*/ 489691 w 2880065"/>
                <a:gd name="connsiteY3" fmla="*/ 1226142 h 1278774"/>
                <a:gd name="connsiteX4" fmla="*/ 642453 w 2880065"/>
                <a:gd name="connsiteY4" fmla="*/ 1087339 h 1278774"/>
                <a:gd name="connsiteX5" fmla="*/ 754659 w 2880065"/>
                <a:gd name="connsiteY5" fmla="*/ 961174 h 1278774"/>
                <a:gd name="connsiteX6" fmla="*/ 959375 w 2880065"/>
                <a:gd name="connsiteY6" fmla="*/ 652704 h 1278774"/>
                <a:gd name="connsiteX7" fmla="*/ 1174172 w 2880065"/>
                <a:gd name="connsiteY7" fmla="*/ 323762 h 1278774"/>
                <a:gd name="connsiteX8" fmla="*/ 1276453 w 2880065"/>
                <a:gd name="connsiteY8" fmla="*/ 198916 h 1278774"/>
                <a:gd name="connsiteX9" fmla="*/ 1443018 w 2880065"/>
                <a:gd name="connsiteY9" fmla="*/ 51814 h 1278774"/>
                <a:gd name="connsiteX10" fmla="*/ 1595160 w 2880065"/>
                <a:gd name="connsiteY10" fmla="*/ 15 h 1278774"/>
                <a:gd name="connsiteX11" fmla="*/ 1766765 w 2880065"/>
                <a:gd name="connsiteY11" fmla="*/ 55537 h 1278774"/>
                <a:gd name="connsiteX12" fmla="*/ 1915494 w 2880065"/>
                <a:gd name="connsiteY12" fmla="*/ 180073 h 1278774"/>
                <a:gd name="connsiteX13" fmla="*/ 2034989 w 2880065"/>
                <a:gd name="connsiteY13" fmla="*/ 316938 h 1278774"/>
                <a:gd name="connsiteX14" fmla="*/ 2247848 w 2880065"/>
                <a:gd name="connsiteY14" fmla="*/ 644251 h 1278774"/>
                <a:gd name="connsiteX15" fmla="*/ 2466368 w 2880065"/>
                <a:gd name="connsiteY15" fmla="*/ 961174 h 1278774"/>
                <a:gd name="connsiteX16" fmla="*/ 2561359 w 2880065"/>
                <a:gd name="connsiteY16" fmla="*/ 1088966 h 1278774"/>
                <a:gd name="connsiteX17" fmla="*/ 2757468 w 2880065"/>
                <a:gd name="connsiteY17" fmla="*/ 1245296 h 1278774"/>
                <a:gd name="connsiteX18" fmla="*/ 2880065 w 2880065"/>
                <a:gd name="connsiteY18" fmla="*/ 1276313 h 1278774"/>
                <a:gd name="connsiteX0" fmla="*/ 0 w 2757468"/>
                <a:gd name="connsiteY0" fmla="*/ 1087803 h 1278774"/>
                <a:gd name="connsiteX1" fmla="*/ 186029 w 2757468"/>
                <a:gd name="connsiteY1" fmla="*/ 1243667 h 1278774"/>
                <a:gd name="connsiteX2" fmla="*/ 323746 w 2757468"/>
                <a:gd name="connsiteY2" fmla="*/ 1278097 h 1278774"/>
                <a:gd name="connsiteX3" fmla="*/ 489691 w 2757468"/>
                <a:gd name="connsiteY3" fmla="*/ 1226142 h 1278774"/>
                <a:gd name="connsiteX4" fmla="*/ 642453 w 2757468"/>
                <a:gd name="connsiteY4" fmla="*/ 1087339 h 1278774"/>
                <a:gd name="connsiteX5" fmla="*/ 754659 w 2757468"/>
                <a:gd name="connsiteY5" fmla="*/ 961174 h 1278774"/>
                <a:gd name="connsiteX6" fmla="*/ 959375 w 2757468"/>
                <a:gd name="connsiteY6" fmla="*/ 652704 h 1278774"/>
                <a:gd name="connsiteX7" fmla="*/ 1174172 w 2757468"/>
                <a:gd name="connsiteY7" fmla="*/ 323762 h 1278774"/>
                <a:gd name="connsiteX8" fmla="*/ 1276453 w 2757468"/>
                <a:gd name="connsiteY8" fmla="*/ 198916 h 1278774"/>
                <a:gd name="connsiteX9" fmla="*/ 1443018 w 2757468"/>
                <a:gd name="connsiteY9" fmla="*/ 51814 h 1278774"/>
                <a:gd name="connsiteX10" fmla="*/ 1595160 w 2757468"/>
                <a:gd name="connsiteY10" fmla="*/ 15 h 1278774"/>
                <a:gd name="connsiteX11" fmla="*/ 1766765 w 2757468"/>
                <a:gd name="connsiteY11" fmla="*/ 55537 h 1278774"/>
                <a:gd name="connsiteX12" fmla="*/ 1915494 w 2757468"/>
                <a:gd name="connsiteY12" fmla="*/ 180073 h 1278774"/>
                <a:gd name="connsiteX13" fmla="*/ 2034989 w 2757468"/>
                <a:gd name="connsiteY13" fmla="*/ 316938 h 1278774"/>
                <a:gd name="connsiteX14" fmla="*/ 2247848 w 2757468"/>
                <a:gd name="connsiteY14" fmla="*/ 644251 h 1278774"/>
                <a:gd name="connsiteX15" fmla="*/ 2466368 w 2757468"/>
                <a:gd name="connsiteY15" fmla="*/ 961174 h 1278774"/>
                <a:gd name="connsiteX16" fmla="*/ 2561359 w 2757468"/>
                <a:gd name="connsiteY16" fmla="*/ 1088966 h 1278774"/>
                <a:gd name="connsiteX17" fmla="*/ 2757468 w 2757468"/>
                <a:gd name="connsiteY17" fmla="*/ 1245296 h 1278774"/>
                <a:gd name="connsiteX0" fmla="*/ 0 w 2561359"/>
                <a:gd name="connsiteY0" fmla="*/ 1087803 h 1278774"/>
                <a:gd name="connsiteX1" fmla="*/ 186029 w 2561359"/>
                <a:gd name="connsiteY1" fmla="*/ 1243667 h 1278774"/>
                <a:gd name="connsiteX2" fmla="*/ 323746 w 2561359"/>
                <a:gd name="connsiteY2" fmla="*/ 1278097 h 1278774"/>
                <a:gd name="connsiteX3" fmla="*/ 489691 w 2561359"/>
                <a:gd name="connsiteY3" fmla="*/ 1226142 h 1278774"/>
                <a:gd name="connsiteX4" fmla="*/ 642453 w 2561359"/>
                <a:gd name="connsiteY4" fmla="*/ 1087339 h 1278774"/>
                <a:gd name="connsiteX5" fmla="*/ 754659 w 2561359"/>
                <a:gd name="connsiteY5" fmla="*/ 961174 h 1278774"/>
                <a:gd name="connsiteX6" fmla="*/ 959375 w 2561359"/>
                <a:gd name="connsiteY6" fmla="*/ 652704 h 1278774"/>
                <a:gd name="connsiteX7" fmla="*/ 1174172 w 2561359"/>
                <a:gd name="connsiteY7" fmla="*/ 323762 h 1278774"/>
                <a:gd name="connsiteX8" fmla="*/ 1276453 w 2561359"/>
                <a:gd name="connsiteY8" fmla="*/ 198916 h 1278774"/>
                <a:gd name="connsiteX9" fmla="*/ 1443018 w 2561359"/>
                <a:gd name="connsiteY9" fmla="*/ 51814 h 1278774"/>
                <a:gd name="connsiteX10" fmla="*/ 1595160 w 2561359"/>
                <a:gd name="connsiteY10" fmla="*/ 15 h 1278774"/>
                <a:gd name="connsiteX11" fmla="*/ 1766765 w 2561359"/>
                <a:gd name="connsiteY11" fmla="*/ 55537 h 1278774"/>
                <a:gd name="connsiteX12" fmla="*/ 1915494 w 2561359"/>
                <a:gd name="connsiteY12" fmla="*/ 180073 h 1278774"/>
                <a:gd name="connsiteX13" fmla="*/ 2034989 w 2561359"/>
                <a:gd name="connsiteY13" fmla="*/ 316938 h 1278774"/>
                <a:gd name="connsiteX14" fmla="*/ 2247848 w 2561359"/>
                <a:gd name="connsiteY14" fmla="*/ 644251 h 1278774"/>
                <a:gd name="connsiteX15" fmla="*/ 2466368 w 2561359"/>
                <a:gd name="connsiteY15" fmla="*/ 961174 h 1278774"/>
                <a:gd name="connsiteX16" fmla="*/ 2561359 w 2561359"/>
                <a:gd name="connsiteY16" fmla="*/ 1088966 h 1278774"/>
                <a:gd name="connsiteX0" fmla="*/ 0 w 2466368"/>
                <a:gd name="connsiteY0" fmla="*/ 1087803 h 1278774"/>
                <a:gd name="connsiteX1" fmla="*/ 186029 w 2466368"/>
                <a:gd name="connsiteY1" fmla="*/ 1243667 h 1278774"/>
                <a:gd name="connsiteX2" fmla="*/ 323746 w 2466368"/>
                <a:gd name="connsiteY2" fmla="*/ 1278097 h 1278774"/>
                <a:gd name="connsiteX3" fmla="*/ 489691 w 2466368"/>
                <a:gd name="connsiteY3" fmla="*/ 1226142 h 1278774"/>
                <a:gd name="connsiteX4" fmla="*/ 642453 w 2466368"/>
                <a:gd name="connsiteY4" fmla="*/ 1087339 h 1278774"/>
                <a:gd name="connsiteX5" fmla="*/ 754659 w 2466368"/>
                <a:gd name="connsiteY5" fmla="*/ 961174 h 1278774"/>
                <a:gd name="connsiteX6" fmla="*/ 959375 w 2466368"/>
                <a:gd name="connsiteY6" fmla="*/ 652704 h 1278774"/>
                <a:gd name="connsiteX7" fmla="*/ 1174172 w 2466368"/>
                <a:gd name="connsiteY7" fmla="*/ 323762 h 1278774"/>
                <a:gd name="connsiteX8" fmla="*/ 1276453 w 2466368"/>
                <a:gd name="connsiteY8" fmla="*/ 198916 h 1278774"/>
                <a:gd name="connsiteX9" fmla="*/ 1443018 w 2466368"/>
                <a:gd name="connsiteY9" fmla="*/ 51814 h 1278774"/>
                <a:gd name="connsiteX10" fmla="*/ 1595160 w 2466368"/>
                <a:gd name="connsiteY10" fmla="*/ 15 h 1278774"/>
                <a:gd name="connsiteX11" fmla="*/ 1766765 w 2466368"/>
                <a:gd name="connsiteY11" fmla="*/ 55537 h 1278774"/>
                <a:gd name="connsiteX12" fmla="*/ 1915494 w 2466368"/>
                <a:gd name="connsiteY12" fmla="*/ 180073 h 1278774"/>
                <a:gd name="connsiteX13" fmla="*/ 2034989 w 2466368"/>
                <a:gd name="connsiteY13" fmla="*/ 316938 h 1278774"/>
                <a:gd name="connsiteX14" fmla="*/ 2247848 w 2466368"/>
                <a:gd name="connsiteY14" fmla="*/ 644251 h 1278774"/>
                <a:gd name="connsiteX15" fmla="*/ 2466368 w 2466368"/>
                <a:gd name="connsiteY15" fmla="*/ 961174 h 1278774"/>
                <a:gd name="connsiteX0" fmla="*/ 0 w 2247848"/>
                <a:gd name="connsiteY0" fmla="*/ 1087803 h 1278774"/>
                <a:gd name="connsiteX1" fmla="*/ 186029 w 2247848"/>
                <a:gd name="connsiteY1" fmla="*/ 1243667 h 1278774"/>
                <a:gd name="connsiteX2" fmla="*/ 323746 w 2247848"/>
                <a:gd name="connsiteY2" fmla="*/ 1278097 h 1278774"/>
                <a:gd name="connsiteX3" fmla="*/ 489691 w 2247848"/>
                <a:gd name="connsiteY3" fmla="*/ 1226142 h 1278774"/>
                <a:gd name="connsiteX4" fmla="*/ 642453 w 2247848"/>
                <a:gd name="connsiteY4" fmla="*/ 1087339 h 1278774"/>
                <a:gd name="connsiteX5" fmla="*/ 754659 w 2247848"/>
                <a:gd name="connsiteY5" fmla="*/ 961174 h 1278774"/>
                <a:gd name="connsiteX6" fmla="*/ 959375 w 2247848"/>
                <a:gd name="connsiteY6" fmla="*/ 652704 h 1278774"/>
                <a:gd name="connsiteX7" fmla="*/ 1174172 w 2247848"/>
                <a:gd name="connsiteY7" fmla="*/ 323762 h 1278774"/>
                <a:gd name="connsiteX8" fmla="*/ 1276453 w 2247848"/>
                <a:gd name="connsiteY8" fmla="*/ 198916 h 1278774"/>
                <a:gd name="connsiteX9" fmla="*/ 1443018 w 2247848"/>
                <a:gd name="connsiteY9" fmla="*/ 51814 h 1278774"/>
                <a:gd name="connsiteX10" fmla="*/ 1595160 w 2247848"/>
                <a:gd name="connsiteY10" fmla="*/ 15 h 1278774"/>
                <a:gd name="connsiteX11" fmla="*/ 1766765 w 2247848"/>
                <a:gd name="connsiteY11" fmla="*/ 55537 h 1278774"/>
                <a:gd name="connsiteX12" fmla="*/ 1915494 w 2247848"/>
                <a:gd name="connsiteY12" fmla="*/ 180073 h 1278774"/>
                <a:gd name="connsiteX13" fmla="*/ 2034989 w 2247848"/>
                <a:gd name="connsiteY13" fmla="*/ 316938 h 1278774"/>
                <a:gd name="connsiteX14" fmla="*/ 2247848 w 2247848"/>
                <a:gd name="connsiteY14" fmla="*/ 644251 h 1278774"/>
                <a:gd name="connsiteX0" fmla="*/ 0 w 2034989"/>
                <a:gd name="connsiteY0" fmla="*/ 1087803 h 1278774"/>
                <a:gd name="connsiteX1" fmla="*/ 186029 w 2034989"/>
                <a:gd name="connsiteY1" fmla="*/ 1243667 h 1278774"/>
                <a:gd name="connsiteX2" fmla="*/ 323746 w 2034989"/>
                <a:gd name="connsiteY2" fmla="*/ 1278097 h 1278774"/>
                <a:gd name="connsiteX3" fmla="*/ 489691 w 2034989"/>
                <a:gd name="connsiteY3" fmla="*/ 1226142 h 1278774"/>
                <a:gd name="connsiteX4" fmla="*/ 642453 w 2034989"/>
                <a:gd name="connsiteY4" fmla="*/ 1087339 h 1278774"/>
                <a:gd name="connsiteX5" fmla="*/ 754659 w 2034989"/>
                <a:gd name="connsiteY5" fmla="*/ 961174 h 1278774"/>
                <a:gd name="connsiteX6" fmla="*/ 959375 w 2034989"/>
                <a:gd name="connsiteY6" fmla="*/ 652704 h 1278774"/>
                <a:gd name="connsiteX7" fmla="*/ 1174172 w 2034989"/>
                <a:gd name="connsiteY7" fmla="*/ 323762 h 1278774"/>
                <a:gd name="connsiteX8" fmla="*/ 1276453 w 2034989"/>
                <a:gd name="connsiteY8" fmla="*/ 198916 h 1278774"/>
                <a:gd name="connsiteX9" fmla="*/ 1443018 w 2034989"/>
                <a:gd name="connsiteY9" fmla="*/ 51814 h 1278774"/>
                <a:gd name="connsiteX10" fmla="*/ 1595160 w 2034989"/>
                <a:gd name="connsiteY10" fmla="*/ 15 h 1278774"/>
                <a:gd name="connsiteX11" fmla="*/ 1766765 w 2034989"/>
                <a:gd name="connsiteY11" fmla="*/ 55537 h 1278774"/>
                <a:gd name="connsiteX12" fmla="*/ 1915494 w 2034989"/>
                <a:gd name="connsiteY12" fmla="*/ 180073 h 1278774"/>
                <a:gd name="connsiteX13" fmla="*/ 2034989 w 2034989"/>
                <a:gd name="connsiteY13" fmla="*/ 316938 h 1278774"/>
                <a:gd name="connsiteX0" fmla="*/ 0 w 1915494"/>
                <a:gd name="connsiteY0" fmla="*/ 1087803 h 1278774"/>
                <a:gd name="connsiteX1" fmla="*/ 186029 w 1915494"/>
                <a:gd name="connsiteY1" fmla="*/ 1243667 h 1278774"/>
                <a:gd name="connsiteX2" fmla="*/ 323746 w 1915494"/>
                <a:gd name="connsiteY2" fmla="*/ 1278097 h 1278774"/>
                <a:gd name="connsiteX3" fmla="*/ 489691 w 1915494"/>
                <a:gd name="connsiteY3" fmla="*/ 1226142 h 1278774"/>
                <a:gd name="connsiteX4" fmla="*/ 642453 w 1915494"/>
                <a:gd name="connsiteY4" fmla="*/ 1087339 h 1278774"/>
                <a:gd name="connsiteX5" fmla="*/ 754659 w 1915494"/>
                <a:gd name="connsiteY5" fmla="*/ 961174 h 1278774"/>
                <a:gd name="connsiteX6" fmla="*/ 959375 w 1915494"/>
                <a:gd name="connsiteY6" fmla="*/ 652704 h 1278774"/>
                <a:gd name="connsiteX7" fmla="*/ 1174172 w 1915494"/>
                <a:gd name="connsiteY7" fmla="*/ 323762 h 1278774"/>
                <a:gd name="connsiteX8" fmla="*/ 1276453 w 1915494"/>
                <a:gd name="connsiteY8" fmla="*/ 198916 h 1278774"/>
                <a:gd name="connsiteX9" fmla="*/ 1443018 w 1915494"/>
                <a:gd name="connsiteY9" fmla="*/ 51814 h 1278774"/>
                <a:gd name="connsiteX10" fmla="*/ 1595160 w 1915494"/>
                <a:gd name="connsiteY10" fmla="*/ 15 h 1278774"/>
                <a:gd name="connsiteX11" fmla="*/ 1766765 w 1915494"/>
                <a:gd name="connsiteY11" fmla="*/ 55537 h 1278774"/>
                <a:gd name="connsiteX12" fmla="*/ 1915494 w 1915494"/>
                <a:gd name="connsiteY12" fmla="*/ 180073 h 1278774"/>
                <a:gd name="connsiteX0" fmla="*/ 0 w 1766765"/>
                <a:gd name="connsiteY0" fmla="*/ 1087803 h 1278774"/>
                <a:gd name="connsiteX1" fmla="*/ 186029 w 1766765"/>
                <a:gd name="connsiteY1" fmla="*/ 1243667 h 1278774"/>
                <a:gd name="connsiteX2" fmla="*/ 323746 w 1766765"/>
                <a:gd name="connsiteY2" fmla="*/ 1278097 h 1278774"/>
                <a:gd name="connsiteX3" fmla="*/ 489691 w 1766765"/>
                <a:gd name="connsiteY3" fmla="*/ 1226142 h 1278774"/>
                <a:gd name="connsiteX4" fmla="*/ 642453 w 1766765"/>
                <a:gd name="connsiteY4" fmla="*/ 1087339 h 1278774"/>
                <a:gd name="connsiteX5" fmla="*/ 754659 w 1766765"/>
                <a:gd name="connsiteY5" fmla="*/ 961174 h 1278774"/>
                <a:gd name="connsiteX6" fmla="*/ 959375 w 1766765"/>
                <a:gd name="connsiteY6" fmla="*/ 652704 h 1278774"/>
                <a:gd name="connsiteX7" fmla="*/ 1174172 w 1766765"/>
                <a:gd name="connsiteY7" fmla="*/ 323762 h 1278774"/>
                <a:gd name="connsiteX8" fmla="*/ 1276453 w 1766765"/>
                <a:gd name="connsiteY8" fmla="*/ 198916 h 1278774"/>
                <a:gd name="connsiteX9" fmla="*/ 1443018 w 1766765"/>
                <a:gd name="connsiteY9" fmla="*/ 51814 h 1278774"/>
                <a:gd name="connsiteX10" fmla="*/ 1595160 w 1766765"/>
                <a:gd name="connsiteY10" fmla="*/ 15 h 1278774"/>
                <a:gd name="connsiteX11" fmla="*/ 1766765 w 1766765"/>
                <a:gd name="connsiteY11" fmla="*/ 55537 h 1278774"/>
                <a:gd name="connsiteX0" fmla="*/ 0 w 1595160"/>
                <a:gd name="connsiteY0" fmla="*/ 1087803 h 1278774"/>
                <a:gd name="connsiteX1" fmla="*/ 186029 w 1595160"/>
                <a:gd name="connsiteY1" fmla="*/ 1243667 h 1278774"/>
                <a:gd name="connsiteX2" fmla="*/ 323746 w 1595160"/>
                <a:gd name="connsiteY2" fmla="*/ 1278097 h 1278774"/>
                <a:gd name="connsiteX3" fmla="*/ 489691 w 1595160"/>
                <a:gd name="connsiteY3" fmla="*/ 1226142 h 1278774"/>
                <a:gd name="connsiteX4" fmla="*/ 642453 w 1595160"/>
                <a:gd name="connsiteY4" fmla="*/ 1087339 h 1278774"/>
                <a:gd name="connsiteX5" fmla="*/ 754659 w 1595160"/>
                <a:gd name="connsiteY5" fmla="*/ 961174 h 1278774"/>
                <a:gd name="connsiteX6" fmla="*/ 959375 w 1595160"/>
                <a:gd name="connsiteY6" fmla="*/ 652704 h 1278774"/>
                <a:gd name="connsiteX7" fmla="*/ 1174172 w 1595160"/>
                <a:gd name="connsiteY7" fmla="*/ 323762 h 1278774"/>
                <a:gd name="connsiteX8" fmla="*/ 1276453 w 1595160"/>
                <a:gd name="connsiteY8" fmla="*/ 198916 h 1278774"/>
                <a:gd name="connsiteX9" fmla="*/ 1443018 w 1595160"/>
                <a:gd name="connsiteY9" fmla="*/ 51814 h 1278774"/>
                <a:gd name="connsiteX10" fmla="*/ 1595160 w 1595160"/>
                <a:gd name="connsiteY10" fmla="*/ 15 h 1278774"/>
                <a:gd name="connsiteX0" fmla="*/ 0 w 1443018"/>
                <a:gd name="connsiteY0" fmla="*/ 1035989 h 1226960"/>
                <a:gd name="connsiteX1" fmla="*/ 186029 w 1443018"/>
                <a:gd name="connsiteY1" fmla="*/ 1191853 h 1226960"/>
                <a:gd name="connsiteX2" fmla="*/ 323746 w 1443018"/>
                <a:gd name="connsiteY2" fmla="*/ 1226283 h 1226960"/>
                <a:gd name="connsiteX3" fmla="*/ 489691 w 1443018"/>
                <a:gd name="connsiteY3" fmla="*/ 1174328 h 1226960"/>
                <a:gd name="connsiteX4" fmla="*/ 642453 w 1443018"/>
                <a:gd name="connsiteY4" fmla="*/ 1035525 h 1226960"/>
                <a:gd name="connsiteX5" fmla="*/ 754659 w 1443018"/>
                <a:gd name="connsiteY5" fmla="*/ 909360 h 1226960"/>
                <a:gd name="connsiteX6" fmla="*/ 959375 w 1443018"/>
                <a:gd name="connsiteY6" fmla="*/ 600890 h 1226960"/>
                <a:gd name="connsiteX7" fmla="*/ 1174172 w 1443018"/>
                <a:gd name="connsiteY7" fmla="*/ 271948 h 1226960"/>
                <a:gd name="connsiteX8" fmla="*/ 1276453 w 1443018"/>
                <a:gd name="connsiteY8" fmla="*/ 147102 h 1226960"/>
                <a:gd name="connsiteX9" fmla="*/ 1443018 w 1443018"/>
                <a:gd name="connsiteY9" fmla="*/ 0 h 1226960"/>
                <a:gd name="connsiteX0" fmla="*/ 0 w 1467566"/>
                <a:gd name="connsiteY0" fmla="*/ 1046929 h 1237900"/>
                <a:gd name="connsiteX1" fmla="*/ 186029 w 1467566"/>
                <a:gd name="connsiteY1" fmla="*/ 1202793 h 1237900"/>
                <a:gd name="connsiteX2" fmla="*/ 323746 w 1467566"/>
                <a:gd name="connsiteY2" fmla="*/ 1237223 h 1237900"/>
                <a:gd name="connsiteX3" fmla="*/ 489691 w 1467566"/>
                <a:gd name="connsiteY3" fmla="*/ 1185268 h 1237900"/>
                <a:gd name="connsiteX4" fmla="*/ 642453 w 1467566"/>
                <a:gd name="connsiteY4" fmla="*/ 1046465 h 1237900"/>
                <a:gd name="connsiteX5" fmla="*/ 754659 w 1467566"/>
                <a:gd name="connsiteY5" fmla="*/ 920300 h 1237900"/>
                <a:gd name="connsiteX6" fmla="*/ 959375 w 1467566"/>
                <a:gd name="connsiteY6" fmla="*/ 611830 h 1237900"/>
                <a:gd name="connsiteX7" fmla="*/ 1174172 w 1467566"/>
                <a:gd name="connsiteY7" fmla="*/ 282888 h 1237900"/>
                <a:gd name="connsiteX8" fmla="*/ 1276453 w 1467566"/>
                <a:gd name="connsiteY8" fmla="*/ 158042 h 1237900"/>
                <a:gd name="connsiteX9" fmla="*/ 1467566 w 1467566"/>
                <a:gd name="connsiteY9" fmla="*/ 0 h 1237900"/>
                <a:gd name="connsiteX0" fmla="*/ 0 w 1473703"/>
                <a:gd name="connsiteY0" fmla="*/ 1060604 h 1251575"/>
                <a:gd name="connsiteX1" fmla="*/ 186029 w 1473703"/>
                <a:gd name="connsiteY1" fmla="*/ 1216468 h 1251575"/>
                <a:gd name="connsiteX2" fmla="*/ 323746 w 1473703"/>
                <a:gd name="connsiteY2" fmla="*/ 1250898 h 1251575"/>
                <a:gd name="connsiteX3" fmla="*/ 489691 w 1473703"/>
                <a:gd name="connsiteY3" fmla="*/ 1198943 h 1251575"/>
                <a:gd name="connsiteX4" fmla="*/ 642453 w 1473703"/>
                <a:gd name="connsiteY4" fmla="*/ 1060140 h 1251575"/>
                <a:gd name="connsiteX5" fmla="*/ 754659 w 1473703"/>
                <a:gd name="connsiteY5" fmla="*/ 933975 h 1251575"/>
                <a:gd name="connsiteX6" fmla="*/ 959375 w 1473703"/>
                <a:gd name="connsiteY6" fmla="*/ 625505 h 1251575"/>
                <a:gd name="connsiteX7" fmla="*/ 1174172 w 1473703"/>
                <a:gd name="connsiteY7" fmla="*/ 296563 h 1251575"/>
                <a:gd name="connsiteX8" fmla="*/ 1276453 w 1473703"/>
                <a:gd name="connsiteY8" fmla="*/ 171717 h 1251575"/>
                <a:gd name="connsiteX9" fmla="*/ 1473703 w 1473703"/>
                <a:gd name="connsiteY9" fmla="*/ 0 h 1251575"/>
                <a:gd name="connsiteX0" fmla="*/ 0 w 1485977"/>
                <a:gd name="connsiteY0" fmla="*/ 1057869 h 1248840"/>
                <a:gd name="connsiteX1" fmla="*/ 186029 w 1485977"/>
                <a:gd name="connsiteY1" fmla="*/ 1213733 h 1248840"/>
                <a:gd name="connsiteX2" fmla="*/ 323746 w 1485977"/>
                <a:gd name="connsiteY2" fmla="*/ 1248163 h 1248840"/>
                <a:gd name="connsiteX3" fmla="*/ 489691 w 1485977"/>
                <a:gd name="connsiteY3" fmla="*/ 1196208 h 1248840"/>
                <a:gd name="connsiteX4" fmla="*/ 642453 w 1485977"/>
                <a:gd name="connsiteY4" fmla="*/ 1057405 h 1248840"/>
                <a:gd name="connsiteX5" fmla="*/ 754659 w 1485977"/>
                <a:gd name="connsiteY5" fmla="*/ 931240 h 1248840"/>
                <a:gd name="connsiteX6" fmla="*/ 959375 w 1485977"/>
                <a:gd name="connsiteY6" fmla="*/ 622770 h 1248840"/>
                <a:gd name="connsiteX7" fmla="*/ 1174172 w 1485977"/>
                <a:gd name="connsiteY7" fmla="*/ 293828 h 1248840"/>
                <a:gd name="connsiteX8" fmla="*/ 1276453 w 1485977"/>
                <a:gd name="connsiteY8" fmla="*/ 168982 h 1248840"/>
                <a:gd name="connsiteX9" fmla="*/ 1485977 w 1485977"/>
                <a:gd name="connsiteY9" fmla="*/ 0 h 1248840"/>
                <a:gd name="connsiteX0" fmla="*/ 0 w 1473703"/>
                <a:gd name="connsiteY0" fmla="*/ 1057869 h 1248840"/>
                <a:gd name="connsiteX1" fmla="*/ 186029 w 1473703"/>
                <a:gd name="connsiteY1" fmla="*/ 1213733 h 1248840"/>
                <a:gd name="connsiteX2" fmla="*/ 323746 w 1473703"/>
                <a:gd name="connsiteY2" fmla="*/ 1248163 h 1248840"/>
                <a:gd name="connsiteX3" fmla="*/ 489691 w 1473703"/>
                <a:gd name="connsiteY3" fmla="*/ 1196208 h 1248840"/>
                <a:gd name="connsiteX4" fmla="*/ 642453 w 1473703"/>
                <a:gd name="connsiteY4" fmla="*/ 1057405 h 1248840"/>
                <a:gd name="connsiteX5" fmla="*/ 754659 w 1473703"/>
                <a:gd name="connsiteY5" fmla="*/ 931240 h 1248840"/>
                <a:gd name="connsiteX6" fmla="*/ 959375 w 1473703"/>
                <a:gd name="connsiteY6" fmla="*/ 622770 h 1248840"/>
                <a:gd name="connsiteX7" fmla="*/ 1174172 w 1473703"/>
                <a:gd name="connsiteY7" fmla="*/ 293828 h 1248840"/>
                <a:gd name="connsiteX8" fmla="*/ 1276453 w 1473703"/>
                <a:gd name="connsiteY8" fmla="*/ 168982 h 1248840"/>
                <a:gd name="connsiteX9" fmla="*/ 1473703 w 1473703"/>
                <a:gd name="connsiteY9" fmla="*/ 0 h 1248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473703" h="1248840">
                  <a:moveTo>
                    <a:pt x="0" y="1057869"/>
                  </a:moveTo>
                  <a:cubicBezTo>
                    <a:pt x="47780" y="1104951"/>
                    <a:pt x="132071" y="1182017"/>
                    <a:pt x="186029" y="1213733"/>
                  </a:cubicBezTo>
                  <a:cubicBezTo>
                    <a:pt x="239987" y="1245449"/>
                    <a:pt x="273136" y="1251084"/>
                    <a:pt x="323746" y="1248163"/>
                  </a:cubicBezTo>
                  <a:cubicBezTo>
                    <a:pt x="374356" y="1245242"/>
                    <a:pt x="436573" y="1228001"/>
                    <a:pt x="489691" y="1196208"/>
                  </a:cubicBezTo>
                  <a:cubicBezTo>
                    <a:pt x="542809" y="1164415"/>
                    <a:pt x="598292" y="1101566"/>
                    <a:pt x="642453" y="1057405"/>
                  </a:cubicBezTo>
                  <a:cubicBezTo>
                    <a:pt x="686614" y="1013244"/>
                    <a:pt x="701839" y="1003679"/>
                    <a:pt x="754659" y="931240"/>
                  </a:cubicBezTo>
                  <a:cubicBezTo>
                    <a:pt x="807479" y="858801"/>
                    <a:pt x="889456" y="729005"/>
                    <a:pt x="959375" y="622770"/>
                  </a:cubicBezTo>
                  <a:cubicBezTo>
                    <a:pt x="1029294" y="516535"/>
                    <a:pt x="1121326" y="369459"/>
                    <a:pt x="1174172" y="293828"/>
                  </a:cubicBezTo>
                  <a:cubicBezTo>
                    <a:pt x="1227018" y="218197"/>
                    <a:pt x="1226531" y="217953"/>
                    <a:pt x="1276453" y="168982"/>
                  </a:cubicBezTo>
                  <a:cubicBezTo>
                    <a:pt x="1326375" y="120011"/>
                    <a:pt x="1420585" y="33150"/>
                    <a:pt x="1473703" y="0"/>
                  </a:cubicBezTo>
                </a:path>
              </a:pathLst>
            </a:cu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sp>
        <p:nvSpPr>
          <p:cNvPr id="70" name="Oval 69"/>
          <p:cNvSpPr/>
          <p:nvPr/>
        </p:nvSpPr>
        <p:spPr>
          <a:xfrm>
            <a:off x="4896339" y="6533511"/>
            <a:ext cx="45719" cy="45719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2" name="Oval 71"/>
          <p:cNvSpPr/>
          <p:nvPr/>
        </p:nvSpPr>
        <p:spPr>
          <a:xfrm>
            <a:off x="2018936" y="6528959"/>
            <a:ext cx="45719" cy="45719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" name="Oval 6"/>
          <p:cNvSpPr/>
          <p:nvPr/>
        </p:nvSpPr>
        <p:spPr>
          <a:xfrm>
            <a:off x="3475226" y="3336622"/>
            <a:ext cx="45719" cy="45719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1" name="Oval 70"/>
          <p:cNvSpPr/>
          <p:nvPr/>
        </p:nvSpPr>
        <p:spPr>
          <a:xfrm>
            <a:off x="6343076" y="3327931"/>
            <a:ext cx="45719" cy="45719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3" name="Oval 72"/>
          <p:cNvSpPr/>
          <p:nvPr/>
        </p:nvSpPr>
        <p:spPr>
          <a:xfrm>
            <a:off x="2758198" y="4941263"/>
            <a:ext cx="45719" cy="45719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4" name="Oval 73"/>
          <p:cNvSpPr/>
          <p:nvPr/>
        </p:nvSpPr>
        <p:spPr>
          <a:xfrm>
            <a:off x="4207148" y="4943535"/>
            <a:ext cx="45719" cy="45719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5" name="Oval 74"/>
          <p:cNvSpPr/>
          <p:nvPr/>
        </p:nvSpPr>
        <p:spPr>
          <a:xfrm>
            <a:off x="5628785" y="4945807"/>
            <a:ext cx="45719" cy="45719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924955" y="1823319"/>
            <a:ext cx="32896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such as the minimum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024332" y="1823319"/>
            <a:ext cx="34916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and the points on the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295964" y="2216543"/>
            <a:ext cx="26180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axis of the wave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312770" y="2623376"/>
            <a:ext cx="72106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Connect all these points and sketch the function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0" name="Rectangle 79">
            <a:hlinkClick r:id="rId3"/>
            <a:extLst>
              <a:ext uri="{FF2B5EF4-FFF2-40B4-BE49-F238E27FC236}">
                <a16:creationId xmlns:a16="http://schemas.microsoft.com/office/drawing/2014/main" id="{1FF67012-DCC8-4393-971D-B5D592F3DD3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Rectangle 80">
            <a:hlinkClick r:id="rId3"/>
            <a:extLst>
              <a:ext uri="{FF2B5EF4-FFF2-40B4-BE49-F238E27FC236}">
                <a16:creationId xmlns:a16="http://schemas.microsoft.com/office/drawing/2014/main" id="{DACF82F1-FE52-47DE-8434-495720B6C225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795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70" grpId="0" animBg="1"/>
      <p:bldP spid="72" grpId="0" animBg="1"/>
      <p:bldP spid="73" grpId="0" animBg="1"/>
      <p:bldP spid="74" grpId="0" animBg="1"/>
      <p:bldP spid="75" grpId="0" animBg="1"/>
      <p:bldP spid="11" grpId="0"/>
      <p:bldP spid="77" grpId="0"/>
      <p:bldP spid="78" grpId="0"/>
      <p:bldP spid="7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74561" y="3028770"/>
            <a:ext cx="84551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represents a vertical stretch. The amplitude of the sine and cosine function will be equal to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|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|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3"/>
              <p:cNvSpPr txBox="1">
                <a:spLocks noChangeArrowheads="1"/>
              </p:cNvSpPr>
              <p:nvPr/>
            </p:nvSpPr>
            <p:spPr bwMode="auto">
              <a:xfrm>
                <a:off x="408141" y="3790399"/>
                <a:ext cx="8587941" cy="12640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b</a:t>
                </a:r>
                <a:r>
                  <a:rPr kumimoji="0" lang="en-GB" alt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B2B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represents a horizontal stretch, which affects the period of the function. The period of the sine and cosine function will be equal to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kumimoji="0" lang="en-GB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66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kumimoji="0" lang="en-GB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66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fPr>
                          <m:num>
                            <m:r>
                              <a:rPr kumimoji="0" lang="en-US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66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2</m:t>
                            </m:r>
                            <m:r>
                              <a:rPr kumimoji="0" lang="en-US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66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d>
                              <m:dPr>
                                <m:begChr m:val="|"/>
                                <m:endChr m:val="|"/>
                                <m:ctrlPr>
                                  <a:rPr kumimoji="0" lang="en-GB" alt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66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dPr>
                              <m:e>
                                <m:r>
                                  <a:rPr kumimoji="0" lang="en-US" alt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66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</a:rPr>
                                  <m:t>𝑏</m:t>
                                </m:r>
                              </m:e>
                            </m:d>
                          </m:den>
                        </m:f>
                      </m:e>
                    </m:box>
                  </m:oMath>
                </a14:m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B2B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.</a:t>
                </a:r>
                <a:r>
                  <a:rPr kumimoji="0" lang="en-GB" alt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2B2BFF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endParaRPr kumimoji="0" lang="en-GB" alt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8141" y="3790399"/>
                <a:ext cx="8587941" cy="1264064"/>
              </a:xfrm>
              <a:prstGeom prst="rect">
                <a:avLst/>
              </a:prstGeom>
              <a:blipFill>
                <a:blip r:embed="rId2"/>
                <a:stretch>
                  <a:fillRect l="-1136" t="-3865" r="-1207" b="-531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08141" y="4904572"/>
            <a:ext cx="84551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represents a horizontal translation, or shift. The function will be shift to the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right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is negative or to the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left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is positive 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74561" y="5643236"/>
            <a:ext cx="866943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represents a vertical translation, or shift. The function shifts up if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is positive or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down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is negative 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8141" y="811584"/>
            <a:ext cx="8322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In this section  we will be looking at functions of the form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3071" y="215153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Combined transformations</a:t>
            </a:r>
          </a:p>
        </p:txBody>
      </p:sp>
      <p:sp>
        <p:nvSpPr>
          <p:cNvPr id="105" name="Text Box 3"/>
          <p:cNvSpPr txBox="1">
            <a:spLocks noChangeArrowheads="1"/>
          </p:cNvSpPr>
          <p:nvPr/>
        </p:nvSpPr>
        <p:spPr bwMode="auto">
          <a:xfrm>
            <a:off x="2016747" y="1447800"/>
            <a:ext cx="52378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GB" altLang="en-US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=</a:t>
            </a: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3600" b="0" i="1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GB" altLang="en-US" sz="36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altLang="en-US" sz="36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</a:t>
            </a: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altLang="en-US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altLang="en-US" sz="36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en-GB" altLang="en-US" sz="36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3600" b="0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</a:t>
            </a: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GB" altLang="en-US" sz="36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r>
              <a:rPr kumimoji="0" lang="en-GB" altLang="en-US" sz="36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36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474636" y="2197773"/>
            <a:ext cx="8322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functions of this type, here are four possible transformations happening</a:t>
            </a:r>
          </a:p>
        </p:txBody>
      </p:sp>
      <p:sp>
        <p:nvSpPr>
          <p:cNvPr id="10" name="Rectangle 9">
            <a:hlinkClick r:id="rId3"/>
            <a:extLst>
              <a:ext uri="{FF2B5EF4-FFF2-40B4-BE49-F238E27FC236}">
                <a16:creationId xmlns:a16="http://schemas.microsoft.com/office/drawing/2014/main" id="{554B4217-CCE7-4219-B67A-1662780B3A0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3"/>
            <a:extLst>
              <a:ext uri="{FF2B5EF4-FFF2-40B4-BE49-F238E27FC236}">
                <a16:creationId xmlns:a16="http://schemas.microsoft.com/office/drawing/2014/main" id="{C9973C07-7BD3-41BD-AD5F-971E5E2C589F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484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05" grpId="0"/>
      <p:bldP spid="10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17422" y="1239188"/>
                <a:ext cx="8322109" cy="533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Draw the function  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f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(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)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2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sin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box>
                          <m:boxPr>
                            <m:ctrlPr>
                              <a:rPr kumimoji="0" lang="en-GB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kumimoji="0" lang="en-GB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66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66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66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  <m:d>
                              <m:dPr>
                                <m:ctrlPr>
                                  <a:rPr kumimoji="0" lang="en-GB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  <m: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box>
                                  <m:boxPr>
                                    <m:ctrlPr>
                                      <a:rPr kumimoji="0" lang="en-US" sz="2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7030A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Times New Roman" panose="020206030504050203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kumimoji="0" lang="en-US" sz="2400" b="0" i="1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7030A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+mn-ea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kumimoji="0" lang="en-US" sz="2400" b="0" i="1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7030A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𝜋</m:t>
                                        </m:r>
                                      </m:num>
                                      <m:den>
                                        <m:r>
                                          <a:rPr kumimoji="0" lang="en-US" sz="2400" b="0" i="1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7030A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+mn-ea"/>
                                            <a:cs typeface="Times New Roman" panose="02020603050405020304" pitchFamily="18" charset="0"/>
                                          </a:rPr>
                                          <m:t>3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d>
                          </m:e>
                        </m:box>
                      </m:e>
                    </m:d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+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1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422" y="1239188"/>
                <a:ext cx="8322109" cy="533736"/>
              </a:xfrm>
              <a:prstGeom prst="rect">
                <a:avLst/>
              </a:prstGeom>
              <a:blipFill rotWithShape="0">
                <a:blip r:embed="rId2"/>
                <a:stretch>
                  <a:fillRect l="-1099" t="-4545" b="-170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63071" y="215153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Combined transformations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408269" y="870144"/>
            <a:ext cx="21326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If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f(x)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sin 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endParaRPr kumimoji="0" lang="en-GB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7172118" y="4791492"/>
            <a:ext cx="16175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f(x)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sin </a:t>
            </a:r>
            <a:r>
              <a:rPr kumimoji="0" lang="en-GB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1613157" y="2991159"/>
            <a:ext cx="5845506" cy="3713136"/>
            <a:chOff x="1613157" y="2991159"/>
            <a:chExt cx="5845506" cy="3713136"/>
          </a:xfrm>
        </p:grpSpPr>
        <p:grpSp>
          <p:nvGrpSpPr>
            <p:cNvPr id="3" name="Group 2"/>
            <p:cNvGrpSpPr/>
            <p:nvPr/>
          </p:nvGrpSpPr>
          <p:grpSpPr>
            <a:xfrm>
              <a:off x="1613157" y="2991159"/>
              <a:ext cx="5845506" cy="3713136"/>
              <a:chOff x="1613157" y="3502145"/>
              <a:chExt cx="5845506" cy="3713136"/>
            </a:xfrm>
          </p:grpSpPr>
          <p:grpSp>
            <p:nvGrpSpPr>
              <p:cNvPr id="96" name="Group 95"/>
              <p:cNvGrpSpPr/>
              <p:nvPr/>
            </p:nvGrpSpPr>
            <p:grpSpPr>
              <a:xfrm>
                <a:off x="1613157" y="3502145"/>
                <a:ext cx="5845506" cy="3713136"/>
                <a:chOff x="2373663" y="3646097"/>
                <a:chExt cx="5845506" cy="3713136"/>
              </a:xfrm>
            </p:grpSpPr>
            <p:cxnSp>
              <p:nvCxnSpPr>
                <p:cNvPr id="97" name="Straight Connector 96"/>
                <p:cNvCxnSpPr/>
                <p:nvPr/>
              </p:nvCxnSpPr>
              <p:spPr>
                <a:xfrm>
                  <a:off x="5201887" y="3884513"/>
                  <a:ext cx="0" cy="347472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headEnd type="triangle" w="lg" len="lg"/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100"/>
                <p:cNvCxnSpPr/>
                <p:nvPr/>
              </p:nvCxnSpPr>
              <p:spPr>
                <a:xfrm>
                  <a:off x="2486881" y="5251900"/>
                  <a:ext cx="539496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Straight Connector 101"/>
                <p:cNvCxnSpPr/>
                <p:nvPr/>
              </p:nvCxnSpPr>
              <p:spPr>
                <a:xfrm>
                  <a:off x="2373663" y="5943373"/>
                  <a:ext cx="566928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headEnd type="triangle" w="lg" len="lg"/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Straight Connector 102"/>
                <p:cNvCxnSpPr/>
                <p:nvPr/>
              </p:nvCxnSpPr>
              <p:spPr>
                <a:xfrm>
                  <a:off x="2508133" y="4964430"/>
                  <a:ext cx="539496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Straight Connector 103"/>
                <p:cNvCxnSpPr/>
                <p:nvPr/>
              </p:nvCxnSpPr>
              <p:spPr>
                <a:xfrm>
                  <a:off x="2512670" y="4644390"/>
                  <a:ext cx="539496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Straight Connector 104"/>
                <p:cNvCxnSpPr/>
                <p:nvPr/>
              </p:nvCxnSpPr>
              <p:spPr>
                <a:xfrm>
                  <a:off x="2512670" y="4004310"/>
                  <a:ext cx="539496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Straight Connector 105"/>
                <p:cNvCxnSpPr/>
                <p:nvPr/>
              </p:nvCxnSpPr>
              <p:spPr>
                <a:xfrm>
                  <a:off x="2503303" y="6564630"/>
                  <a:ext cx="539496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Straight Connector 106"/>
                <p:cNvCxnSpPr/>
                <p:nvPr/>
              </p:nvCxnSpPr>
              <p:spPr>
                <a:xfrm>
                  <a:off x="2512670" y="4324350"/>
                  <a:ext cx="539496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Straight Connector 107"/>
                <p:cNvCxnSpPr/>
                <p:nvPr/>
              </p:nvCxnSpPr>
              <p:spPr>
                <a:xfrm>
                  <a:off x="2503596" y="6244590"/>
                  <a:ext cx="539496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Straight Connector 108"/>
                <p:cNvCxnSpPr/>
                <p:nvPr/>
              </p:nvCxnSpPr>
              <p:spPr>
                <a:xfrm>
                  <a:off x="2508133" y="5604510"/>
                  <a:ext cx="539496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Straight Connector 109"/>
                <p:cNvCxnSpPr/>
                <p:nvPr/>
              </p:nvCxnSpPr>
              <p:spPr>
                <a:xfrm>
                  <a:off x="2972023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Straight Connector 110"/>
                <p:cNvCxnSpPr/>
                <p:nvPr/>
              </p:nvCxnSpPr>
              <p:spPr>
                <a:xfrm>
                  <a:off x="4252183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Straight Connector 111"/>
                <p:cNvCxnSpPr/>
                <p:nvPr/>
              </p:nvCxnSpPr>
              <p:spPr>
                <a:xfrm>
                  <a:off x="4572223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Straight Connector 112"/>
                <p:cNvCxnSpPr/>
                <p:nvPr/>
              </p:nvCxnSpPr>
              <p:spPr>
                <a:xfrm>
                  <a:off x="3292063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Straight Connector 113"/>
                <p:cNvCxnSpPr/>
                <p:nvPr/>
              </p:nvCxnSpPr>
              <p:spPr>
                <a:xfrm>
                  <a:off x="3612103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Straight Connector 114"/>
                <p:cNvCxnSpPr/>
                <p:nvPr/>
              </p:nvCxnSpPr>
              <p:spPr>
                <a:xfrm>
                  <a:off x="3932143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Straight Connector 115"/>
                <p:cNvCxnSpPr/>
                <p:nvPr/>
              </p:nvCxnSpPr>
              <p:spPr>
                <a:xfrm>
                  <a:off x="4892263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/>
                <p:cNvCxnSpPr/>
                <p:nvPr/>
              </p:nvCxnSpPr>
              <p:spPr>
                <a:xfrm>
                  <a:off x="2644615" y="3925993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/>
                <p:cNvCxnSpPr/>
                <p:nvPr/>
              </p:nvCxnSpPr>
              <p:spPr>
                <a:xfrm>
                  <a:off x="5532343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Straight Connector 118"/>
                <p:cNvCxnSpPr/>
                <p:nvPr/>
              </p:nvCxnSpPr>
              <p:spPr>
                <a:xfrm>
                  <a:off x="5852383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Straight Connector 119"/>
                <p:cNvCxnSpPr/>
                <p:nvPr/>
              </p:nvCxnSpPr>
              <p:spPr>
                <a:xfrm>
                  <a:off x="6172423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Straight Connector 120"/>
                <p:cNvCxnSpPr/>
                <p:nvPr/>
              </p:nvCxnSpPr>
              <p:spPr>
                <a:xfrm>
                  <a:off x="6492463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/>
                <p:cNvCxnSpPr/>
                <p:nvPr/>
              </p:nvCxnSpPr>
              <p:spPr>
                <a:xfrm>
                  <a:off x="6812503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>
                  <a:off x="7132320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>
                  <a:off x="7452360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Straight Connector 124"/>
                <p:cNvCxnSpPr/>
                <p:nvPr/>
              </p:nvCxnSpPr>
              <p:spPr>
                <a:xfrm>
                  <a:off x="7772400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8" name="Rectangle 127"/>
                <p:cNvSpPr/>
                <p:nvPr/>
              </p:nvSpPr>
              <p:spPr>
                <a:xfrm>
                  <a:off x="7931911" y="5580638"/>
                  <a:ext cx="28725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x</a:t>
                  </a:r>
                  <a:endPara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129" name="Rectangle 128"/>
                <p:cNvSpPr/>
                <p:nvPr/>
              </p:nvSpPr>
              <p:spPr>
                <a:xfrm>
                  <a:off x="4988848" y="3646097"/>
                  <a:ext cx="28725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y</a:t>
                  </a:r>
                  <a:endPara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130" name="Rectangle 129"/>
                <p:cNvSpPr/>
                <p:nvPr/>
              </p:nvSpPr>
              <p:spPr>
                <a:xfrm>
                  <a:off x="4956512" y="4538807"/>
                  <a:ext cx="27443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2</a:t>
                  </a:r>
                  <a:endPara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131" name="Rectangle 130"/>
                <p:cNvSpPr/>
                <p:nvPr/>
              </p:nvSpPr>
              <p:spPr>
                <a:xfrm>
                  <a:off x="4909927" y="3884513"/>
                  <a:ext cx="27443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3</a:t>
                  </a:r>
                  <a:endPara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132" name="Rectangle 131"/>
                <p:cNvSpPr/>
                <p:nvPr/>
              </p:nvSpPr>
              <p:spPr>
                <a:xfrm>
                  <a:off x="4964549" y="5918289"/>
                  <a:ext cx="27443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0</a:t>
                  </a:r>
                  <a:endPara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133" name="Rectangle 132"/>
                <p:cNvSpPr/>
                <p:nvPr/>
              </p:nvSpPr>
              <p:spPr>
                <a:xfrm>
                  <a:off x="4909927" y="6353566"/>
                  <a:ext cx="333746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-1</a:t>
                  </a:r>
                  <a:endPara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134" name="Rectangle 133"/>
                <p:cNvSpPr/>
                <p:nvPr/>
              </p:nvSpPr>
              <p:spPr>
                <a:xfrm>
                  <a:off x="4914456" y="5184325"/>
                  <a:ext cx="27443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1</a:t>
                  </a:r>
                  <a:endPara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136" name="Rectangle 135"/>
                <p:cNvSpPr/>
                <p:nvPr/>
              </p:nvSpPr>
              <p:spPr>
                <a:xfrm>
                  <a:off x="5949545" y="5894262"/>
                  <a:ext cx="282450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ymbol" panose="05050102010706020507" pitchFamily="18" charset="2"/>
                      <a:ea typeface="+mn-ea"/>
                      <a:cs typeface="Times New Roman" panose="02020603050405020304" pitchFamily="18" charset="0"/>
                    </a:rPr>
                    <a:t>p</a:t>
                  </a:r>
                  <a:endParaRPr kumimoji="0" lang="en-GB" sz="14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endParaRPr>
                </a:p>
              </p:txBody>
            </p:sp>
            <p:sp>
              <p:nvSpPr>
                <p:cNvPr id="138" name="Rectangle 137"/>
                <p:cNvSpPr/>
                <p:nvPr/>
              </p:nvSpPr>
              <p:spPr>
                <a:xfrm>
                  <a:off x="7074162" y="5899437"/>
                  <a:ext cx="372218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2</a:t>
                  </a: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ymbol" panose="05050102010706020507" pitchFamily="18" charset="2"/>
                      <a:ea typeface="+mn-ea"/>
                      <a:cs typeface="Times New Roman" panose="02020603050405020304" pitchFamily="18" charset="0"/>
                    </a:rPr>
                    <a:t>p</a:t>
                  </a:r>
                  <a:endParaRPr kumimoji="0" lang="en-GB" sz="14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endParaRPr>
                </a:p>
              </p:txBody>
            </p:sp>
            <p:sp>
              <p:nvSpPr>
                <p:cNvPr id="140" name="Rectangle 139"/>
                <p:cNvSpPr/>
                <p:nvPr/>
              </p:nvSpPr>
              <p:spPr>
                <a:xfrm>
                  <a:off x="3229869" y="5887003"/>
                  <a:ext cx="431528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-2</a:t>
                  </a: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ymbol" panose="05050102010706020507" pitchFamily="18" charset="2"/>
                      <a:ea typeface="+mn-ea"/>
                      <a:cs typeface="Times New Roman" panose="02020603050405020304" pitchFamily="18" charset="0"/>
                    </a:rPr>
                    <a:t>p</a:t>
                  </a:r>
                  <a:endParaRPr kumimoji="0" lang="en-GB" sz="14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43" name="Rectangle 142"/>
              <p:cNvSpPr/>
              <p:nvPr/>
            </p:nvSpPr>
            <p:spPr>
              <a:xfrm>
                <a:off x="3190280" y="5736691"/>
                <a:ext cx="38023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Times New Roman" panose="02020603050405020304" pitchFamily="18" charset="0"/>
                  </a:rPr>
                  <a:t>-p</a:t>
                </a:r>
                <a:endParaRPr kumimoji="0" lang="en-GB" sz="1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endParaRPr>
              </a:p>
            </p:txBody>
          </p:sp>
        </p:grpSp>
        <p:cxnSp>
          <p:nvCxnSpPr>
            <p:cNvPr id="152" name="Straight Connector 151"/>
            <p:cNvCxnSpPr/>
            <p:nvPr/>
          </p:nvCxnSpPr>
          <p:spPr>
            <a:xfrm>
              <a:off x="1746504" y="6554097"/>
              <a:ext cx="539496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>
              <a:off x="1746504" y="6234057"/>
              <a:ext cx="539496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" name="Rectangle 153"/>
            <p:cNvSpPr/>
            <p:nvPr/>
          </p:nvSpPr>
          <p:spPr>
            <a:xfrm>
              <a:off x="4113115" y="6334941"/>
              <a:ext cx="33374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-2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710547" y="4621788"/>
            <a:ext cx="5467185" cy="1283125"/>
            <a:chOff x="1710547" y="4621788"/>
            <a:chExt cx="5467185" cy="1283125"/>
          </a:xfrm>
        </p:grpSpPr>
        <p:sp>
          <p:nvSpPr>
            <p:cNvPr id="146" name="Freeform 145"/>
            <p:cNvSpPr/>
            <p:nvPr/>
          </p:nvSpPr>
          <p:spPr>
            <a:xfrm>
              <a:off x="2428337" y="4622911"/>
              <a:ext cx="3924748" cy="1280880"/>
            </a:xfrm>
            <a:custGeom>
              <a:avLst/>
              <a:gdLst>
                <a:gd name="connsiteX0" fmla="*/ 0 w 5668241"/>
                <a:gd name="connsiteY0" fmla="*/ 914657 h 1287018"/>
                <a:gd name="connsiteX1" fmla="*/ 202623 w 5668241"/>
                <a:gd name="connsiteY1" fmla="*/ 639298 h 1287018"/>
                <a:gd name="connsiteX2" fmla="*/ 405245 w 5668241"/>
                <a:gd name="connsiteY2" fmla="*/ 322375 h 1287018"/>
                <a:gd name="connsiteX3" fmla="*/ 540327 w 5668241"/>
                <a:gd name="connsiteY3" fmla="*/ 161316 h 1287018"/>
                <a:gd name="connsiteX4" fmla="*/ 711777 w 5668241"/>
                <a:gd name="connsiteY4" fmla="*/ 41820 h 1287018"/>
                <a:gd name="connsiteX5" fmla="*/ 867641 w 5668241"/>
                <a:gd name="connsiteY5" fmla="*/ 257 h 1287018"/>
                <a:gd name="connsiteX6" fmla="*/ 1013114 w 5668241"/>
                <a:gd name="connsiteY6" fmla="*/ 57407 h 1287018"/>
                <a:gd name="connsiteX7" fmla="*/ 1184564 w 5668241"/>
                <a:gd name="connsiteY7" fmla="*/ 223661 h 1287018"/>
                <a:gd name="connsiteX8" fmla="*/ 1262495 w 5668241"/>
                <a:gd name="connsiteY8" fmla="*/ 322375 h 1287018"/>
                <a:gd name="connsiteX9" fmla="*/ 1506682 w 5668241"/>
                <a:gd name="connsiteY9" fmla="*/ 654884 h 1287018"/>
                <a:gd name="connsiteX10" fmla="*/ 1709304 w 5668241"/>
                <a:gd name="connsiteY10" fmla="*/ 966611 h 1287018"/>
                <a:gd name="connsiteX11" fmla="*/ 1823604 w 5668241"/>
                <a:gd name="connsiteY11" fmla="*/ 1106888 h 1287018"/>
                <a:gd name="connsiteX12" fmla="*/ 2057400 w 5668241"/>
                <a:gd name="connsiteY12" fmla="*/ 1262752 h 1287018"/>
                <a:gd name="connsiteX13" fmla="*/ 2140527 w 5668241"/>
                <a:gd name="connsiteY13" fmla="*/ 1283534 h 1287018"/>
                <a:gd name="connsiteX14" fmla="*/ 2286000 w 5668241"/>
                <a:gd name="connsiteY14" fmla="*/ 1231579 h 1287018"/>
                <a:gd name="connsiteX15" fmla="*/ 2462645 w 5668241"/>
                <a:gd name="connsiteY15" fmla="*/ 1075716 h 1287018"/>
                <a:gd name="connsiteX16" fmla="*/ 2550968 w 5668241"/>
                <a:gd name="connsiteY16" fmla="*/ 966611 h 1287018"/>
                <a:gd name="connsiteX17" fmla="*/ 2779568 w 5668241"/>
                <a:gd name="connsiteY17" fmla="*/ 644493 h 1287018"/>
                <a:gd name="connsiteX18" fmla="*/ 2997777 w 5668241"/>
                <a:gd name="connsiteY18" fmla="*/ 322375 h 1287018"/>
                <a:gd name="connsiteX19" fmla="*/ 3106882 w 5668241"/>
                <a:gd name="connsiteY19" fmla="*/ 187293 h 1287018"/>
                <a:gd name="connsiteX20" fmla="*/ 3293918 w 5668241"/>
                <a:gd name="connsiteY20" fmla="*/ 47016 h 1287018"/>
                <a:gd name="connsiteX21" fmla="*/ 3429000 w 5668241"/>
                <a:gd name="connsiteY21" fmla="*/ 5452 h 1287018"/>
                <a:gd name="connsiteX22" fmla="*/ 3610841 w 5668241"/>
                <a:gd name="connsiteY22" fmla="*/ 67798 h 1287018"/>
                <a:gd name="connsiteX23" fmla="*/ 3745923 w 5668241"/>
                <a:gd name="connsiteY23" fmla="*/ 182098 h 1287018"/>
                <a:gd name="connsiteX24" fmla="*/ 3865418 w 5668241"/>
                <a:gd name="connsiteY24" fmla="*/ 322375 h 1287018"/>
                <a:gd name="connsiteX25" fmla="*/ 4068041 w 5668241"/>
                <a:gd name="connsiteY25" fmla="*/ 649688 h 1287018"/>
                <a:gd name="connsiteX26" fmla="*/ 4307032 w 5668241"/>
                <a:gd name="connsiteY26" fmla="*/ 966611 h 1287018"/>
                <a:gd name="connsiteX27" fmla="*/ 4384964 w 5668241"/>
                <a:gd name="connsiteY27" fmla="*/ 1070520 h 1287018"/>
                <a:gd name="connsiteX28" fmla="*/ 4608368 w 5668241"/>
                <a:gd name="connsiteY28" fmla="*/ 1257557 h 1287018"/>
                <a:gd name="connsiteX29" fmla="*/ 4707082 w 5668241"/>
                <a:gd name="connsiteY29" fmla="*/ 1278338 h 1287018"/>
                <a:gd name="connsiteX30" fmla="*/ 4852554 w 5668241"/>
                <a:gd name="connsiteY30" fmla="*/ 1247166 h 1287018"/>
                <a:gd name="connsiteX31" fmla="*/ 5024004 w 5668241"/>
                <a:gd name="connsiteY31" fmla="*/ 1122475 h 1287018"/>
                <a:gd name="connsiteX32" fmla="*/ 5159086 w 5668241"/>
                <a:gd name="connsiteY32" fmla="*/ 966611 h 1287018"/>
                <a:gd name="connsiteX33" fmla="*/ 5351318 w 5668241"/>
                <a:gd name="connsiteY33" fmla="*/ 649688 h 1287018"/>
                <a:gd name="connsiteX34" fmla="*/ 5590309 w 5668241"/>
                <a:gd name="connsiteY34" fmla="*/ 311984 h 1287018"/>
                <a:gd name="connsiteX35" fmla="*/ 5668241 w 5668241"/>
                <a:gd name="connsiteY35" fmla="*/ 228857 h 1287018"/>
                <a:gd name="connsiteX0" fmla="*/ 0 w 5668241"/>
                <a:gd name="connsiteY0" fmla="*/ 914657 h 1287018"/>
                <a:gd name="connsiteX1" fmla="*/ 182151 w 5668241"/>
                <a:gd name="connsiteY1" fmla="*/ 673417 h 1287018"/>
                <a:gd name="connsiteX2" fmla="*/ 405245 w 5668241"/>
                <a:gd name="connsiteY2" fmla="*/ 322375 h 1287018"/>
                <a:gd name="connsiteX3" fmla="*/ 540327 w 5668241"/>
                <a:gd name="connsiteY3" fmla="*/ 161316 h 1287018"/>
                <a:gd name="connsiteX4" fmla="*/ 711777 w 5668241"/>
                <a:gd name="connsiteY4" fmla="*/ 41820 h 1287018"/>
                <a:gd name="connsiteX5" fmla="*/ 867641 w 5668241"/>
                <a:gd name="connsiteY5" fmla="*/ 257 h 1287018"/>
                <a:gd name="connsiteX6" fmla="*/ 1013114 w 5668241"/>
                <a:gd name="connsiteY6" fmla="*/ 57407 h 1287018"/>
                <a:gd name="connsiteX7" fmla="*/ 1184564 w 5668241"/>
                <a:gd name="connsiteY7" fmla="*/ 223661 h 1287018"/>
                <a:gd name="connsiteX8" fmla="*/ 1262495 w 5668241"/>
                <a:gd name="connsiteY8" fmla="*/ 322375 h 1287018"/>
                <a:gd name="connsiteX9" fmla="*/ 1506682 w 5668241"/>
                <a:gd name="connsiteY9" fmla="*/ 654884 h 1287018"/>
                <a:gd name="connsiteX10" fmla="*/ 1709304 w 5668241"/>
                <a:gd name="connsiteY10" fmla="*/ 966611 h 1287018"/>
                <a:gd name="connsiteX11" fmla="*/ 1823604 w 5668241"/>
                <a:gd name="connsiteY11" fmla="*/ 1106888 h 1287018"/>
                <a:gd name="connsiteX12" fmla="*/ 2057400 w 5668241"/>
                <a:gd name="connsiteY12" fmla="*/ 1262752 h 1287018"/>
                <a:gd name="connsiteX13" fmla="*/ 2140527 w 5668241"/>
                <a:gd name="connsiteY13" fmla="*/ 1283534 h 1287018"/>
                <a:gd name="connsiteX14" fmla="*/ 2286000 w 5668241"/>
                <a:gd name="connsiteY14" fmla="*/ 1231579 h 1287018"/>
                <a:gd name="connsiteX15" fmla="*/ 2462645 w 5668241"/>
                <a:gd name="connsiteY15" fmla="*/ 1075716 h 1287018"/>
                <a:gd name="connsiteX16" fmla="*/ 2550968 w 5668241"/>
                <a:gd name="connsiteY16" fmla="*/ 966611 h 1287018"/>
                <a:gd name="connsiteX17" fmla="*/ 2779568 w 5668241"/>
                <a:gd name="connsiteY17" fmla="*/ 644493 h 1287018"/>
                <a:gd name="connsiteX18" fmla="*/ 2997777 w 5668241"/>
                <a:gd name="connsiteY18" fmla="*/ 322375 h 1287018"/>
                <a:gd name="connsiteX19" fmla="*/ 3106882 w 5668241"/>
                <a:gd name="connsiteY19" fmla="*/ 187293 h 1287018"/>
                <a:gd name="connsiteX20" fmla="*/ 3293918 w 5668241"/>
                <a:gd name="connsiteY20" fmla="*/ 47016 h 1287018"/>
                <a:gd name="connsiteX21" fmla="*/ 3429000 w 5668241"/>
                <a:gd name="connsiteY21" fmla="*/ 5452 h 1287018"/>
                <a:gd name="connsiteX22" fmla="*/ 3610841 w 5668241"/>
                <a:gd name="connsiteY22" fmla="*/ 67798 h 1287018"/>
                <a:gd name="connsiteX23" fmla="*/ 3745923 w 5668241"/>
                <a:gd name="connsiteY23" fmla="*/ 182098 h 1287018"/>
                <a:gd name="connsiteX24" fmla="*/ 3865418 w 5668241"/>
                <a:gd name="connsiteY24" fmla="*/ 322375 h 1287018"/>
                <a:gd name="connsiteX25" fmla="*/ 4068041 w 5668241"/>
                <a:gd name="connsiteY25" fmla="*/ 649688 h 1287018"/>
                <a:gd name="connsiteX26" fmla="*/ 4307032 w 5668241"/>
                <a:gd name="connsiteY26" fmla="*/ 966611 h 1287018"/>
                <a:gd name="connsiteX27" fmla="*/ 4384964 w 5668241"/>
                <a:gd name="connsiteY27" fmla="*/ 1070520 h 1287018"/>
                <a:gd name="connsiteX28" fmla="*/ 4608368 w 5668241"/>
                <a:gd name="connsiteY28" fmla="*/ 1257557 h 1287018"/>
                <a:gd name="connsiteX29" fmla="*/ 4707082 w 5668241"/>
                <a:gd name="connsiteY29" fmla="*/ 1278338 h 1287018"/>
                <a:gd name="connsiteX30" fmla="*/ 4852554 w 5668241"/>
                <a:gd name="connsiteY30" fmla="*/ 1247166 h 1287018"/>
                <a:gd name="connsiteX31" fmla="*/ 5024004 w 5668241"/>
                <a:gd name="connsiteY31" fmla="*/ 1122475 h 1287018"/>
                <a:gd name="connsiteX32" fmla="*/ 5159086 w 5668241"/>
                <a:gd name="connsiteY32" fmla="*/ 966611 h 1287018"/>
                <a:gd name="connsiteX33" fmla="*/ 5351318 w 5668241"/>
                <a:gd name="connsiteY33" fmla="*/ 649688 h 1287018"/>
                <a:gd name="connsiteX34" fmla="*/ 5590309 w 5668241"/>
                <a:gd name="connsiteY34" fmla="*/ 311984 h 1287018"/>
                <a:gd name="connsiteX35" fmla="*/ 5668241 w 5668241"/>
                <a:gd name="connsiteY35" fmla="*/ 228857 h 1287018"/>
                <a:gd name="connsiteX0" fmla="*/ 0 w 5586355"/>
                <a:gd name="connsiteY0" fmla="*/ 819123 h 1287018"/>
                <a:gd name="connsiteX1" fmla="*/ 100265 w 5586355"/>
                <a:gd name="connsiteY1" fmla="*/ 673417 h 1287018"/>
                <a:gd name="connsiteX2" fmla="*/ 323359 w 5586355"/>
                <a:gd name="connsiteY2" fmla="*/ 322375 h 1287018"/>
                <a:gd name="connsiteX3" fmla="*/ 458441 w 5586355"/>
                <a:gd name="connsiteY3" fmla="*/ 161316 h 1287018"/>
                <a:gd name="connsiteX4" fmla="*/ 629891 w 5586355"/>
                <a:gd name="connsiteY4" fmla="*/ 41820 h 1287018"/>
                <a:gd name="connsiteX5" fmla="*/ 785755 w 5586355"/>
                <a:gd name="connsiteY5" fmla="*/ 257 h 1287018"/>
                <a:gd name="connsiteX6" fmla="*/ 931228 w 5586355"/>
                <a:gd name="connsiteY6" fmla="*/ 57407 h 1287018"/>
                <a:gd name="connsiteX7" fmla="*/ 1102678 w 5586355"/>
                <a:gd name="connsiteY7" fmla="*/ 223661 h 1287018"/>
                <a:gd name="connsiteX8" fmla="*/ 1180609 w 5586355"/>
                <a:gd name="connsiteY8" fmla="*/ 322375 h 1287018"/>
                <a:gd name="connsiteX9" fmla="*/ 1424796 w 5586355"/>
                <a:gd name="connsiteY9" fmla="*/ 654884 h 1287018"/>
                <a:gd name="connsiteX10" fmla="*/ 1627418 w 5586355"/>
                <a:gd name="connsiteY10" fmla="*/ 966611 h 1287018"/>
                <a:gd name="connsiteX11" fmla="*/ 1741718 w 5586355"/>
                <a:gd name="connsiteY11" fmla="*/ 1106888 h 1287018"/>
                <a:gd name="connsiteX12" fmla="*/ 1975514 w 5586355"/>
                <a:gd name="connsiteY12" fmla="*/ 1262752 h 1287018"/>
                <a:gd name="connsiteX13" fmla="*/ 2058641 w 5586355"/>
                <a:gd name="connsiteY13" fmla="*/ 1283534 h 1287018"/>
                <a:gd name="connsiteX14" fmla="*/ 2204114 w 5586355"/>
                <a:gd name="connsiteY14" fmla="*/ 1231579 h 1287018"/>
                <a:gd name="connsiteX15" fmla="*/ 2380759 w 5586355"/>
                <a:gd name="connsiteY15" fmla="*/ 1075716 h 1287018"/>
                <a:gd name="connsiteX16" fmla="*/ 2469082 w 5586355"/>
                <a:gd name="connsiteY16" fmla="*/ 966611 h 1287018"/>
                <a:gd name="connsiteX17" fmla="*/ 2697682 w 5586355"/>
                <a:gd name="connsiteY17" fmla="*/ 644493 h 1287018"/>
                <a:gd name="connsiteX18" fmla="*/ 2915891 w 5586355"/>
                <a:gd name="connsiteY18" fmla="*/ 322375 h 1287018"/>
                <a:gd name="connsiteX19" fmla="*/ 3024996 w 5586355"/>
                <a:gd name="connsiteY19" fmla="*/ 187293 h 1287018"/>
                <a:gd name="connsiteX20" fmla="*/ 3212032 w 5586355"/>
                <a:gd name="connsiteY20" fmla="*/ 47016 h 1287018"/>
                <a:gd name="connsiteX21" fmla="*/ 3347114 w 5586355"/>
                <a:gd name="connsiteY21" fmla="*/ 5452 h 1287018"/>
                <a:gd name="connsiteX22" fmla="*/ 3528955 w 5586355"/>
                <a:gd name="connsiteY22" fmla="*/ 67798 h 1287018"/>
                <a:gd name="connsiteX23" fmla="*/ 3664037 w 5586355"/>
                <a:gd name="connsiteY23" fmla="*/ 182098 h 1287018"/>
                <a:gd name="connsiteX24" fmla="*/ 3783532 w 5586355"/>
                <a:gd name="connsiteY24" fmla="*/ 322375 h 1287018"/>
                <a:gd name="connsiteX25" fmla="*/ 3986155 w 5586355"/>
                <a:gd name="connsiteY25" fmla="*/ 649688 h 1287018"/>
                <a:gd name="connsiteX26" fmla="*/ 4225146 w 5586355"/>
                <a:gd name="connsiteY26" fmla="*/ 966611 h 1287018"/>
                <a:gd name="connsiteX27" fmla="*/ 4303078 w 5586355"/>
                <a:gd name="connsiteY27" fmla="*/ 1070520 h 1287018"/>
                <a:gd name="connsiteX28" fmla="*/ 4526482 w 5586355"/>
                <a:gd name="connsiteY28" fmla="*/ 1257557 h 1287018"/>
                <a:gd name="connsiteX29" fmla="*/ 4625196 w 5586355"/>
                <a:gd name="connsiteY29" fmla="*/ 1278338 h 1287018"/>
                <a:gd name="connsiteX30" fmla="*/ 4770668 w 5586355"/>
                <a:gd name="connsiteY30" fmla="*/ 1247166 h 1287018"/>
                <a:gd name="connsiteX31" fmla="*/ 4942118 w 5586355"/>
                <a:gd name="connsiteY31" fmla="*/ 1122475 h 1287018"/>
                <a:gd name="connsiteX32" fmla="*/ 5077200 w 5586355"/>
                <a:gd name="connsiteY32" fmla="*/ 966611 h 1287018"/>
                <a:gd name="connsiteX33" fmla="*/ 5269432 w 5586355"/>
                <a:gd name="connsiteY33" fmla="*/ 649688 h 1287018"/>
                <a:gd name="connsiteX34" fmla="*/ 5508423 w 5586355"/>
                <a:gd name="connsiteY34" fmla="*/ 311984 h 1287018"/>
                <a:gd name="connsiteX35" fmla="*/ 5586355 w 5586355"/>
                <a:gd name="connsiteY35" fmla="*/ 228857 h 1287018"/>
                <a:gd name="connsiteX0" fmla="*/ 0 w 5586355"/>
                <a:gd name="connsiteY0" fmla="*/ 819123 h 1287018"/>
                <a:gd name="connsiteX1" fmla="*/ 100265 w 5586355"/>
                <a:gd name="connsiteY1" fmla="*/ 673417 h 1287018"/>
                <a:gd name="connsiteX2" fmla="*/ 316535 w 5586355"/>
                <a:gd name="connsiteY2" fmla="*/ 329198 h 1287018"/>
                <a:gd name="connsiteX3" fmla="*/ 458441 w 5586355"/>
                <a:gd name="connsiteY3" fmla="*/ 161316 h 1287018"/>
                <a:gd name="connsiteX4" fmla="*/ 629891 w 5586355"/>
                <a:gd name="connsiteY4" fmla="*/ 41820 h 1287018"/>
                <a:gd name="connsiteX5" fmla="*/ 785755 w 5586355"/>
                <a:gd name="connsiteY5" fmla="*/ 257 h 1287018"/>
                <a:gd name="connsiteX6" fmla="*/ 931228 w 5586355"/>
                <a:gd name="connsiteY6" fmla="*/ 57407 h 1287018"/>
                <a:gd name="connsiteX7" fmla="*/ 1102678 w 5586355"/>
                <a:gd name="connsiteY7" fmla="*/ 223661 h 1287018"/>
                <a:gd name="connsiteX8" fmla="*/ 1180609 w 5586355"/>
                <a:gd name="connsiteY8" fmla="*/ 322375 h 1287018"/>
                <a:gd name="connsiteX9" fmla="*/ 1424796 w 5586355"/>
                <a:gd name="connsiteY9" fmla="*/ 654884 h 1287018"/>
                <a:gd name="connsiteX10" fmla="*/ 1627418 w 5586355"/>
                <a:gd name="connsiteY10" fmla="*/ 966611 h 1287018"/>
                <a:gd name="connsiteX11" fmla="*/ 1741718 w 5586355"/>
                <a:gd name="connsiteY11" fmla="*/ 1106888 h 1287018"/>
                <a:gd name="connsiteX12" fmla="*/ 1975514 w 5586355"/>
                <a:gd name="connsiteY12" fmla="*/ 1262752 h 1287018"/>
                <a:gd name="connsiteX13" fmla="*/ 2058641 w 5586355"/>
                <a:gd name="connsiteY13" fmla="*/ 1283534 h 1287018"/>
                <a:gd name="connsiteX14" fmla="*/ 2204114 w 5586355"/>
                <a:gd name="connsiteY14" fmla="*/ 1231579 h 1287018"/>
                <a:gd name="connsiteX15" fmla="*/ 2380759 w 5586355"/>
                <a:gd name="connsiteY15" fmla="*/ 1075716 h 1287018"/>
                <a:gd name="connsiteX16" fmla="*/ 2469082 w 5586355"/>
                <a:gd name="connsiteY16" fmla="*/ 966611 h 1287018"/>
                <a:gd name="connsiteX17" fmla="*/ 2697682 w 5586355"/>
                <a:gd name="connsiteY17" fmla="*/ 644493 h 1287018"/>
                <a:gd name="connsiteX18" fmla="*/ 2915891 w 5586355"/>
                <a:gd name="connsiteY18" fmla="*/ 322375 h 1287018"/>
                <a:gd name="connsiteX19" fmla="*/ 3024996 w 5586355"/>
                <a:gd name="connsiteY19" fmla="*/ 187293 h 1287018"/>
                <a:gd name="connsiteX20" fmla="*/ 3212032 w 5586355"/>
                <a:gd name="connsiteY20" fmla="*/ 47016 h 1287018"/>
                <a:gd name="connsiteX21" fmla="*/ 3347114 w 5586355"/>
                <a:gd name="connsiteY21" fmla="*/ 5452 h 1287018"/>
                <a:gd name="connsiteX22" fmla="*/ 3528955 w 5586355"/>
                <a:gd name="connsiteY22" fmla="*/ 67798 h 1287018"/>
                <a:gd name="connsiteX23" fmla="*/ 3664037 w 5586355"/>
                <a:gd name="connsiteY23" fmla="*/ 182098 h 1287018"/>
                <a:gd name="connsiteX24" fmla="*/ 3783532 w 5586355"/>
                <a:gd name="connsiteY24" fmla="*/ 322375 h 1287018"/>
                <a:gd name="connsiteX25" fmla="*/ 3986155 w 5586355"/>
                <a:gd name="connsiteY25" fmla="*/ 649688 h 1287018"/>
                <a:gd name="connsiteX26" fmla="*/ 4225146 w 5586355"/>
                <a:gd name="connsiteY26" fmla="*/ 966611 h 1287018"/>
                <a:gd name="connsiteX27" fmla="*/ 4303078 w 5586355"/>
                <a:gd name="connsiteY27" fmla="*/ 1070520 h 1287018"/>
                <a:gd name="connsiteX28" fmla="*/ 4526482 w 5586355"/>
                <a:gd name="connsiteY28" fmla="*/ 1257557 h 1287018"/>
                <a:gd name="connsiteX29" fmla="*/ 4625196 w 5586355"/>
                <a:gd name="connsiteY29" fmla="*/ 1278338 h 1287018"/>
                <a:gd name="connsiteX30" fmla="*/ 4770668 w 5586355"/>
                <a:gd name="connsiteY30" fmla="*/ 1247166 h 1287018"/>
                <a:gd name="connsiteX31" fmla="*/ 4942118 w 5586355"/>
                <a:gd name="connsiteY31" fmla="*/ 1122475 h 1287018"/>
                <a:gd name="connsiteX32" fmla="*/ 5077200 w 5586355"/>
                <a:gd name="connsiteY32" fmla="*/ 966611 h 1287018"/>
                <a:gd name="connsiteX33" fmla="*/ 5269432 w 5586355"/>
                <a:gd name="connsiteY33" fmla="*/ 649688 h 1287018"/>
                <a:gd name="connsiteX34" fmla="*/ 5508423 w 5586355"/>
                <a:gd name="connsiteY34" fmla="*/ 311984 h 1287018"/>
                <a:gd name="connsiteX35" fmla="*/ 5586355 w 5586355"/>
                <a:gd name="connsiteY35" fmla="*/ 228857 h 1287018"/>
                <a:gd name="connsiteX0" fmla="*/ 0 w 5586355"/>
                <a:gd name="connsiteY0" fmla="*/ 819172 h 1287067"/>
                <a:gd name="connsiteX1" fmla="*/ 100265 w 5586355"/>
                <a:gd name="connsiteY1" fmla="*/ 673466 h 1287067"/>
                <a:gd name="connsiteX2" fmla="*/ 316535 w 5586355"/>
                <a:gd name="connsiteY2" fmla="*/ 329247 h 1287067"/>
                <a:gd name="connsiteX3" fmla="*/ 424321 w 5586355"/>
                <a:gd name="connsiteY3" fmla="*/ 181837 h 1287067"/>
                <a:gd name="connsiteX4" fmla="*/ 629891 w 5586355"/>
                <a:gd name="connsiteY4" fmla="*/ 41869 h 1287067"/>
                <a:gd name="connsiteX5" fmla="*/ 785755 w 5586355"/>
                <a:gd name="connsiteY5" fmla="*/ 306 h 1287067"/>
                <a:gd name="connsiteX6" fmla="*/ 931228 w 5586355"/>
                <a:gd name="connsiteY6" fmla="*/ 57456 h 1287067"/>
                <a:gd name="connsiteX7" fmla="*/ 1102678 w 5586355"/>
                <a:gd name="connsiteY7" fmla="*/ 223710 h 1287067"/>
                <a:gd name="connsiteX8" fmla="*/ 1180609 w 5586355"/>
                <a:gd name="connsiteY8" fmla="*/ 322424 h 1287067"/>
                <a:gd name="connsiteX9" fmla="*/ 1424796 w 5586355"/>
                <a:gd name="connsiteY9" fmla="*/ 654933 h 1287067"/>
                <a:gd name="connsiteX10" fmla="*/ 1627418 w 5586355"/>
                <a:gd name="connsiteY10" fmla="*/ 966660 h 1287067"/>
                <a:gd name="connsiteX11" fmla="*/ 1741718 w 5586355"/>
                <a:gd name="connsiteY11" fmla="*/ 1106937 h 1287067"/>
                <a:gd name="connsiteX12" fmla="*/ 1975514 w 5586355"/>
                <a:gd name="connsiteY12" fmla="*/ 1262801 h 1287067"/>
                <a:gd name="connsiteX13" fmla="*/ 2058641 w 5586355"/>
                <a:gd name="connsiteY13" fmla="*/ 1283583 h 1287067"/>
                <a:gd name="connsiteX14" fmla="*/ 2204114 w 5586355"/>
                <a:gd name="connsiteY14" fmla="*/ 1231628 h 1287067"/>
                <a:gd name="connsiteX15" fmla="*/ 2380759 w 5586355"/>
                <a:gd name="connsiteY15" fmla="*/ 1075765 h 1287067"/>
                <a:gd name="connsiteX16" fmla="*/ 2469082 w 5586355"/>
                <a:gd name="connsiteY16" fmla="*/ 966660 h 1287067"/>
                <a:gd name="connsiteX17" fmla="*/ 2697682 w 5586355"/>
                <a:gd name="connsiteY17" fmla="*/ 644542 h 1287067"/>
                <a:gd name="connsiteX18" fmla="*/ 2915891 w 5586355"/>
                <a:gd name="connsiteY18" fmla="*/ 322424 h 1287067"/>
                <a:gd name="connsiteX19" fmla="*/ 3024996 w 5586355"/>
                <a:gd name="connsiteY19" fmla="*/ 187342 h 1287067"/>
                <a:gd name="connsiteX20" fmla="*/ 3212032 w 5586355"/>
                <a:gd name="connsiteY20" fmla="*/ 47065 h 1287067"/>
                <a:gd name="connsiteX21" fmla="*/ 3347114 w 5586355"/>
                <a:gd name="connsiteY21" fmla="*/ 5501 h 1287067"/>
                <a:gd name="connsiteX22" fmla="*/ 3528955 w 5586355"/>
                <a:gd name="connsiteY22" fmla="*/ 67847 h 1287067"/>
                <a:gd name="connsiteX23" fmla="*/ 3664037 w 5586355"/>
                <a:gd name="connsiteY23" fmla="*/ 182147 h 1287067"/>
                <a:gd name="connsiteX24" fmla="*/ 3783532 w 5586355"/>
                <a:gd name="connsiteY24" fmla="*/ 322424 h 1287067"/>
                <a:gd name="connsiteX25" fmla="*/ 3986155 w 5586355"/>
                <a:gd name="connsiteY25" fmla="*/ 649737 h 1287067"/>
                <a:gd name="connsiteX26" fmla="*/ 4225146 w 5586355"/>
                <a:gd name="connsiteY26" fmla="*/ 966660 h 1287067"/>
                <a:gd name="connsiteX27" fmla="*/ 4303078 w 5586355"/>
                <a:gd name="connsiteY27" fmla="*/ 1070569 h 1287067"/>
                <a:gd name="connsiteX28" fmla="*/ 4526482 w 5586355"/>
                <a:gd name="connsiteY28" fmla="*/ 1257606 h 1287067"/>
                <a:gd name="connsiteX29" fmla="*/ 4625196 w 5586355"/>
                <a:gd name="connsiteY29" fmla="*/ 1278387 h 1287067"/>
                <a:gd name="connsiteX30" fmla="*/ 4770668 w 5586355"/>
                <a:gd name="connsiteY30" fmla="*/ 1247215 h 1287067"/>
                <a:gd name="connsiteX31" fmla="*/ 4942118 w 5586355"/>
                <a:gd name="connsiteY31" fmla="*/ 1122524 h 1287067"/>
                <a:gd name="connsiteX32" fmla="*/ 5077200 w 5586355"/>
                <a:gd name="connsiteY32" fmla="*/ 966660 h 1287067"/>
                <a:gd name="connsiteX33" fmla="*/ 5269432 w 5586355"/>
                <a:gd name="connsiteY33" fmla="*/ 649737 h 1287067"/>
                <a:gd name="connsiteX34" fmla="*/ 5508423 w 5586355"/>
                <a:gd name="connsiteY34" fmla="*/ 312033 h 1287067"/>
                <a:gd name="connsiteX35" fmla="*/ 5586355 w 5586355"/>
                <a:gd name="connsiteY35" fmla="*/ 228906 h 1287067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17 h 1287112"/>
                <a:gd name="connsiteX1" fmla="*/ 100265 w 5586355"/>
                <a:gd name="connsiteY1" fmla="*/ 673511 h 1287112"/>
                <a:gd name="connsiteX2" fmla="*/ 316535 w 5586355"/>
                <a:gd name="connsiteY2" fmla="*/ 329292 h 1287112"/>
                <a:gd name="connsiteX3" fmla="*/ 434557 w 5586355"/>
                <a:gd name="connsiteY3" fmla="*/ 195530 h 1287112"/>
                <a:gd name="connsiteX4" fmla="*/ 629891 w 5586355"/>
                <a:gd name="connsiteY4" fmla="*/ 41914 h 1287112"/>
                <a:gd name="connsiteX5" fmla="*/ 785755 w 5586355"/>
                <a:gd name="connsiteY5" fmla="*/ 351 h 1287112"/>
                <a:gd name="connsiteX6" fmla="*/ 931228 w 5586355"/>
                <a:gd name="connsiteY6" fmla="*/ 57501 h 1287112"/>
                <a:gd name="connsiteX7" fmla="*/ 1102678 w 5586355"/>
                <a:gd name="connsiteY7" fmla="*/ 223755 h 1287112"/>
                <a:gd name="connsiteX8" fmla="*/ 1180609 w 5586355"/>
                <a:gd name="connsiteY8" fmla="*/ 322469 h 1287112"/>
                <a:gd name="connsiteX9" fmla="*/ 1424796 w 5586355"/>
                <a:gd name="connsiteY9" fmla="*/ 654978 h 1287112"/>
                <a:gd name="connsiteX10" fmla="*/ 1627418 w 5586355"/>
                <a:gd name="connsiteY10" fmla="*/ 966705 h 1287112"/>
                <a:gd name="connsiteX11" fmla="*/ 1741718 w 5586355"/>
                <a:gd name="connsiteY11" fmla="*/ 1106982 h 1287112"/>
                <a:gd name="connsiteX12" fmla="*/ 1975514 w 5586355"/>
                <a:gd name="connsiteY12" fmla="*/ 1262846 h 1287112"/>
                <a:gd name="connsiteX13" fmla="*/ 2058641 w 5586355"/>
                <a:gd name="connsiteY13" fmla="*/ 1283628 h 1287112"/>
                <a:gd name="connsiteX14" fmla="*/ 2204114 w 5586355"/>
                <a:gd name="connsiteY14" fmla="*/ 1231673 h 1287112"/>
                <a:gd name="connsiteX15" fmla="*/ 2380759 w 5586355"/>
                <a:gd name="connsiteY15" fmla="*/ 1075810 h 1287112"/>
                <a:gd name="connsiteX16" fmla="*/ 2469082 w 5586355"/>
                <a:gd name="connsiteY16" fmla="*/ 966705 h 1287112"/>
                <a:gd name="connsiteX17" fmla="*/ 2697682 w 5586355"/>
                <a:gd name="connsiteY17" fmla="*/ 644587 h 1287112"/>
                <a:gd name="connsiteX18" fmla="*/ 2915891 w 5586355"/>
                <a:gd name="connsiteY18" fmla="*/ 322469 h 1287112"/>
                <a:gd name="connsiteX19" fmla="*/ 3024996 w 5586355"/>
                <a:gd name="connsiteY19" fmla="*/ 187387 h 1287112"/>
                <a:gd name="connsiteX20" fmla="*/ 3212032 w 5586355"/>
                <a:gd name="connsiteY20" fmla="*/ 47110 h 1287112"/>
                <a:gd name="connsiteX21" fmla="*/ 3347114 w 5586355"/>
                <a:gd name="connsiteY21" fmla="*/ 5546 h 1287112"/>
                <a:gd name="connsiteX22" fmla="*/ 3528955 w 5586355"/>
                <a:gd name="connsiteY22" fmla="*/ 67892 h 1287112"/>
                <a:gd name="connsiteX23" fmla="*/ 3664037 w 5586355"/>
                <a:gd name="connsiteY23" fmla="*/ 182192 h 1287112"/>
                <a:gd name="connsiteX24" fmla="*/ 3783532 w 5586355"/>
                <a:gd name="connsiteY24" fmla="*/ 322469 h 1287112"/>
                <a:gd name="connsiteX25" fmla="*/ 3986155 w 5586355"/>
                <a:gd name="connsiteY25" fmla="*/ 649782 h 1287112"/>
                <a:gd name="connsiteX26" fmla="*/ 4225146 w 5586355"/>
                <a:gd name="connsiteY26" fmla="*/ 966705 h 1287112"/>
                <a:gd name="connsiteX27" fmla="*/ 4303078 w 5586355"/>
                <a:gd name="connsiteY27" fmla="*/ 1070614 h 1287112"/>
                <a:gd name="connsiteX28" fmla="*/ 4526482 w 5586355"/>
                <a:gd name="connsiteY28" fmla="*/ 1257651 h 1287112"/>
                <a:gd name="connsiteX29" fmla="*/ 4625196 w 5586355"/>
                <a:gd name="connsiteY29" fmla="*/ 1278432 h 1287112"/>
                <a:gd name="connsiteX30" fmla="*/ 4770668 w 5586355"/>
                <a:gd name="connsiteY30" fmla="*/ 1247260 h 1287112"/>
                <a:gd name="connsiteX31" fmla="*/ 4942118 w 5586355"/>
                <a:gd name="connsiteY31" fmla="*/ 1122569 h 1287112"/>
                <a:gd name="connsiteX32" fmla="*/ 5077200 w 5586355"/>
                <a:gd name="connsiteY32" fmla="*/ 966705 h 1287112"/>
                <a:gd name="connsiteX33" fmla="*/ 5269432 w 5586355"/>
                <a:gd name="connsiteY33" fmla="*/ 649782 h 1287112"/>
                <a:gd name="connsiteX34" fmla="*/ 5508423 w 5586355"/>
                <a:gd name="connsiteY34" fmla="*/ 312078 h 1287112"/>
                <a:gd name="connsiteX35" fmla="*/ 5586355 w 5586355"/>
                <a:gd name="connsiteY35" fmla="*/ 228951 h 1287112"/>
                <a:gd name="connsiteX0" fmla="*/ 0 w 5586355"/>
                <a:gd name="connsiteY0" fmla="*/ 819053 h 1286948"/>
                <a:gd name="connsiteX1" fmla="*/ 100265 w 5586355"/>
                <a:gd name="connsiteY1" fmla="*/ 673347 h 1286948"/>
                <a:gd name="connsiteX2" fmla="*/ 316535 w 5586355"/>
                <a:gd name="connsiteY2" fmla="*/ 329128 h 1286948"/>
                <a:gd name="connsiteX3" fmla="*/ 434557 w 5586355"/>
                <a:gd name="connsiteY3" fmla="*/ 195366 h 1286948"/>
                <a:gd name="connsiteX4" fmla="*/ 609419 w 5586355"/>
                <a:gd name="connsiteY4" fmla="*/ 45162 h 1286948"/>
                <a:gd name="connsiteX5" fmla="*/ 785755 w 5586355"/>
                <a:gd name="connsiteY5" fmla="*/ 187 h 1286948"/>
                <a:gd name="connsiteX6" fmla="*/ 931228 w 5586355"/>
                <a:gd name="connsiteY6" fmla="*/ 57337 h 1286948"/>
                <a:gd name="connsiteX7" fmla="*/ 1102678 w 5586355"/>
                <a:gd name="connsiteY7" fmla="*/ 223591 h 1286948"/>
                <a:gd name="connsiteX8" fmla="*/ 1180609 w 5586355"/>
                <a:gd name="connsiteY8" fmla="*/ 322305 h 1286948"/>
                <a:gd name="connsiteX9" fmla="*/ 1424796 w 5586355"/>
                <a:gd name="connsiteY9" fmla="*/ 654814 h 1286948"/>
                <a:gd name="connsiteX10" fmla="*/ 1627418 w 5586355"/>
                <a:gd name="connsiteY10" fmla="*/ 966541 h 1286948"/>
                <a:gd name="connsiteX11" fmla="*/ 1741718 w 5586355"/>
                <a:gd name="connsiteY11" fmla="*/ 1106818 h 1286948"/>
                <a:gd name="connsiteX12" fmla="*/ 1975514 w 5586355"/>
                <a:gd name="connsiteY12" fmla="*/ 1262682 h 1286948"/>
                <a:gd name="connsiteX13" fmla="*/ 2058641 w 5586355"/>
                <a:gd name="connsiteY13" fmla="*/ 1283464 h 1286948"/>
                <a:gd name="connsiteX14" fmla="*/ 2204114 w 5586355"/>
                <a:gd name="connsiteY14" fmla="*/ 1231509 h 1286948"/>
                <a:gd name="connsiteX15" fmla="*/ 2380759 w 5586355"/>
                <a:gd name="connsiteY15" fmla="*/ 1075646 h 1286948"/>
                <a:gd name="connsiteX16" fmla="*/ 2469082 w 5586355"/>
                <a:gd name="connsiteY16" fmla="*/ 966541 h 1286948"/>
                <a:gd name="connsiteX17" fmla="*/ 2697682 w 5586355"/>
                <a:gd name="connsiteY17" fmla="*/ 644423 h 1286948"/>
                <a:gd name="connsiteX18" fmla="*/ 2915891 w 5586355"/>
                <a:gd name="connsiteY18" fmla="*/ 322305 h 1286948"/>
                <a:gd name="connsiteX19" fmla="*/ 3024996 w 5586355"/>
                <a:gd name="connsiteY19" fmla="*/ 187223 h 1286948"/>
                <a:gd name="connsiteX20" fmla="*/ 3212032 w 5586355"/>
                <a:gd name="connsiteY20" fmla="*/ 46946 h 1286948"/>
                <a:gd name="connsiteX21" fmla="*/ 3347114 w 5586355"/>
                <a:gd name="connsiteY21" fmla="*/ 5382 h 1286948"/>
                <a:gd name="connsiteX22" fmla="*/ 3528955 w 5586355"/>
                <a:gd name="connsiteY22" fmla="*/ 67728 h 1286948"/>
                <a:gd name="connsiteX23" fmla="*/ 3664037 w 5586355"/>
                <a:gd name="connsiteY23" fmla="*/ 182028 h 1286948"/>
                <a:gd name="connsiteX24" fmla="*/ 3783532 w 5586355"/>
                <a:gd name="connsiteY24" fmla="*/ 322305 h 1286948"/>
                <a:gd name="connsiteX25" fmla="*/ 3986155 w 5586355"/>
                <a:gd name="connsiteY25" fmla="*/ 649618 h 1286948"/>
                <a:gd name="connsiteX26" fmla="*/ 4225146 w 5586355"/>
                <a:gd name="connsiteY26" fmla="*/ 966541 h 1286948"/>
                <a:gd name="connsiteX27" fmla="*/ 4303078 w 5586355"/>
                <a:gd name="connsiteY27" fmla="*/ 1070450 h 1286948"/>
                <a:gd name="connsiteX28" fmla="*/ 4526482 w 5586355"/>
                <a:gd name="connsiteY28" fmla="*/ 1257487 h 1286948"/>
                <a:gd name="connsiteX29" fmla="*/ 4625196 w 5586355"/>
                <a:gd name="connsiteY29" fmla="*/ 1278268 h 1286948"/>
                <a:gd name="connsiteX30" fmla="*/ 4770668 w 5586355"/>
                <a:gd name="connsiteY30" fmla="*/ 1247096 h 1286948"/>
                <a:gd name="connsiteX31" fmla="*/ 4942118 w 5586355"/>
                <a:gd name="connsiteY31" fmla="*/ 1122405 h 1286948"/>
                <a:gd name="connsiteX32" fmla="*/ 5077200 w 5586355"/>
                <a:gd name="connsiteY32" fmla="*/ 966541 h 1286948"/>
                <a:gd name="connsiteX33" fmla="*/ 5269432 w 5586355"/>
                <a:gd name="connsiteY33" fmla="*/ 649618 h 1286948"/>
                <a:gd name="connsiteX34" fmla="*/ 5508423 w 5586355"/>
                <a:gd name="connsiteY34" fmla="*/ 311914 h 1286948"/>
                <a:gd name="connsiteX35" fmla="*/ 5586355 w 5586355"/>
                <a:gd name="connsiteY35" fmla="*/ 228787 h 1286948"/>
                <a:gd name="connsiteX0" fmla="*/ 0 w 5586355"/>
                <a:gd name="connsiteY0" fmla="*/ 815678 h 1283573"/>
                <a:gd name="connsiteX1" fmla="*/ 100265 w 5586355"/>
                <a:gd name="connsiteY1" fmla="*/ 669972 h 1283573"/>
                <a:gd name="connsiteX2" fmla="*/ 316535 w 5586355"/>
                <a:gd name="connsiteY2" fmla="*/ 325753 h 1283573"/>
                <a:gd name="connsiteX3" fmla="*/ 434557 w 5586355"/>
                <a:gd name="connsiteY3" fmla="*/ 191991 h 1283573"/>
                <a:gd name="connsiteX4" fmla="*/ 609419 w 5586355"/>
                <a:gd name="connsiteY4" fmla="*/ 41787 h 1283573"/>
                <a:gd name="connsiteX5" fmla="*/ 737988 w 5586355"/>
                <a:gd name="connsiteY5" fmla="*/ 224 h 1283573"/>
                <a:gd name="connsiteX6" fmla="*/ 931228 w 5586355"/>
                <a:gd name="connsiteY6" fmla="*/ 53962 h 1283573"/>
                <a:gd name="connsiteX7" fmla="*/ 1102678 w 5586355"/>
                <a:gd name="connsiteY7" fmla="*/ 220216 h 1283573"/>
                <a:gd name="connsiteX8" fmla="*/ 1180609 w 5586355"/>
                <a:gd name="connsiteY8" fmla="*/ 318930 h 1283573"/>
                <a:gd name="connsiteX9" fmla="*/ 1424796 w 5586355"/>
                <a:gd name="connsiteY9" fmla="*/ 651439 h 1283573"/>
                <a:gd name="connsiteX10" fmla="*/ 1627418 w 5586355"/>
                <a:gd name="connsiteY10" fmla="*/ 963166 h 1283573"/>
                <a:gd name="connsiteX11" fmla="*/ 1741718 w 5586355"/>
                <a:gd name="connsiteY11" fmla="*/ 1103443 h 1283573"/>
                <a:gd name="connsiteX12" fmla="*/ 1975514 w 5586355"/>
                <a:gd name="connsiteY12" fmla="*/ 1259307 h 1283573"/>
                <a:gd name="connsiteX13" fmla="*/ 2058641 w 5586355"/>
                <a:gd name="connsiteY13" fmla="*/ 1280089 h 1283573"/>
                <a:gd name="connsiteX14" fmla="*/ 2204114 w 5586355"/>
                <a:gd name="connsiteY14" fmla="*/ 1228134 h 1283573"/>
                <a:gd name="connsiteX15" fmla="*/ 2380759 w 5586355"/>
                <a:gd name="connsiteY15" fmla="*/ 1072271 h 1283573"/>
                <a:gd name="connsiteX16" fmla="*/ 2469082 w 5586355"/>
                <a:gd name="connsiteY16" fmla="*/ 963166 h 1283573"/>
                <a:gd name="connsiteX17" fmla="*/ 2697682 w 5586355"/>
                <a:gd name="connsiteY17" fmla="*/ 641048 h 1283573"/>
                <a:gd name="connsiteX18" fmla="*/ 2915891 w 5586355"/>
                <a:gd name="connsiteY18" fmla="*/ 318930 h 1283573"/>
                <a:gd name="connsiteX19" fmla="*/ 3024996 w 5586355"/>
                <a:gd name="connsiteY19" fmla="*/ 183848 h 1283573"/>
                <a:gd name="connsiteX20" fmla="*/ 3212032 w 5586355"/>
                <a:gd name="connsiteY20" fmla="*/ 43571 h 1283573"/>
                <a:gd name="connsiteX21" fmla="*/ 3347114 w 5586355"/>
                <a:gd name="connsiteY21" fmla="*/ 2007 h 1283573"/>
                <a:gd name="connsiteX22" fmla="*/ 3528955 w 5586355"/>
                <a:gd name="connsiteY22" fmla="*/ 64353 h 1283573"/>
                <a:gd name="connsiteX23" fmla="*/ 3664037 w 5586355"/>
                <a:gd name="connsiteY23" fmla="*/ 178653 h 1283573"/>
                <a:gd name="connsiteX24" fmla="*/ 3783532 w 5586355"/>
                <a:gd name="connsiteY24" fmla="*/ 318930 h 1283573"/>
                <a:gd name="connsiteX25" fmla="*/ 3986155 w 5586355"/>
                <a:gd name="connsiteY25" fmla="*/ 646243 h 1283573"/>
                <a:gd name="connsiteX26" fmla="*/ 4225146 w 5586355"/>
                <a:gd name="connsiteY26" fmla="*/ 963166 h 1283573"/>
                <a:gd name="connsiteX27" fmla="*/ 4303078 w 5586355"/>
                <a:gd name="connsiteY27" fmla="*/ 1067075 h 1283573"/>
                <a:gd name="connsiteX28" fmla="*/ 4526482 w 5586355"/>
                <a:gd name="connsiteY28" fmla="*/ 1254112 h 1283573"/>
                <a:gd name="connsiteX29" fmla="*/ 4625196 w 5586355"/>
                <a:gd name="connsiteY29" fmla="*/ 1274893 h 1283573"/>
                <a:gd name="connsiteX30" fmla="*/ 4770668 w 5586355"/>
                <a:gd name="connsiteY30" fmla="*/ 1243721 h 1283573"/>
                <a:gd name="connsiteX31" fmla="*/ 4942118 w 5586355"/>
                <a:gd name="connsiteY31" fmla="*/ 1119030 h 1283573"/>
                <a:gd name="connsiteX32" fmla="*/ 5077200 w 5586355"/>
                <a:gd name="connsiteY32" fmla="*/ 963166 h 1283573"/>
                <a:gd name="connsiteX33" fmla="*/ 5269432 w 5586355"/>
                <a:gd name="connsiteY33" fmla="*/ 646243 h 1283573"/>
                <a:gd name="connsiteX34" fmla="*/ 5508423 w 5586355"/>
                <a:gd name="connsiteY34" fmla="*/ 308539 h 1283573"/>
                <a:gd name="connsiteX35" fmla="*/ 5586355 w 5586355"/>
                <a:gd name="connsiteY35" fmla="*/ 225412 h 1283573"/>
                <a:gd name="connsiteX0" fmla="*/ 0 w 5586355"/>
                <a:gd name="connsiteY0" fmla="*/ 815678 h 1283573"/>
                <a:gd name="connsiteX1" fmla="*/ 100265 w 5586355"/>
                <a:gd name="connsiteY1" fmla="*/ 669972 h 1283573"/>
                <a:gd name="connsiteX2" fmla="*/ 316535 w 5586355"/>
                <a:gd name="connsiteY2" fmla="*/ 325753 h 1283573"/>
                <a:gd name="connsiteX3" fmla="*/ 434557 w 5586355"/>
                <a:gd name="connsiteY3" fmla="*/ 191991 h 1283573"/>
                <a:gd name="connsiteX4" fmla="*/ 609419 w 5586355"/>
                <a:gd name="connsiteY4" fmla="*/ 41787 h 1283573"/>
                <a:gd name="connsiteX5" fmla="*/ 751636 w 5586355"/>
                <a:gd name="connsiteY5" fmla="*/ 224 h 1283573"/>
                <a:gd name="connsiteX6" fmla="*/ 931228 w 5586355"/>
                <a:gd name="connsiteY6" fmla="*/ 53962 h 1283573"/>
                <a:gd name="connsiteX7" fmla="*/ 1102678 w 5586355"/>
                <a:gd name="connsiteY7" fmla="*/ 220216 h 1283573"/>
                <a:gd name="connsiteX8" fmla="*/ 1180609 w 5586355"/>
                <a:gd name="connsiteY8" fmla="*/ 318930 h 1283573"/>
                <a:gd name="connsiteX9" fmla="*/ 1424796 w 5586355"/>
                <a:gd name="connsiteY9" fmla="*/ 651439 h 1283573"/>
                <a:gd name="connsiteX10" fmla="*/ 1627418 w 5586355"/>
                <a:gd name="connsiteY10" fmla="*/ 963166 h 1283573"/>
                <a:gd name="connsiteX11" fmla="*/ 1741718 w 5586355"/>
                <a:gd name="connsiteY11" fmla="*/ 1103443 h 1283573"/>
                <a:gd name="connsiteX12" fmla="*/ 1975514 w 5586355"/>
                <a:gd name="connsiteY12" fmla="*/ 1259307 h 1283573"/>
                <a:gd name="connsiteX13" fmla="*/ 2058641 w 5586355"/>
                <a:gd name="connsiteY13" fmla="*/ 1280089 h 1283573"/>
                <a:gd name="connsiteX14" fmla="*/ 2204114 w 5586355"/>
                <a:gd name="connsiteY14" fmla="*/ 1228134 h 1283573"/>
                <a:gd name="connsiteX15" fmla="*/ 2380759 w 5586355"/>
                <a:gd name="connsiteY15" fmla="*/ 1072271 h 1283573"/>
                <a:gd name="connsiteX16" fmla="*/ 2469082 w 5586355"/>
                <a:gd name="connsiteY16" fmla="*/ 963166 h 1283573"/>
                <a:gd name="connsiteX17" fmla="*/ 2697682 w 5586355"/>
                <a:gd name="connsiteY17" fmla="*/ 641048 h 1283573"/>
                <a:gd name="connsiteX18" fmla="*/ 2915891 w 5586355"/>
                <a:gd name="connsiteY18" fmla="*/ 318930 h 1283573"/>
                <a:gd name="connsiteX19" fmla="*/ 3024996 w 5586355"/>
                <a:gd name="connsiteY19" fmla="*/ 183848 h 1283573"/>
                <a:gd name="connsiteX20" fmla="*/ 3212032 w 5586355"/>
                <a:gd name="connsiteY20" fmla="*/ 43571 h 1283573"/>
                <a:gd name="connsiteX21" fmla="*/ 3347114 w 5586355"/>
                <a:gd name="connsiteY21" fmla="*/ 2007 h 1283573"/>
                <a:gd name="connsiteX22" fmla="*/ 3528955 w 5586355"/>
                <a:gd name="connsiteY22" fmla="*/ 64353 h 1283573"/>
                <a:gd name="connsiteX23" fmla="*/ 3664037 w 5586355"/>
                <a:gd name="connsiteY23" fmla="*/ 178653 h 1283573"/>
                <a:gd name="connsiteX24" fmla="*/ 3783532 w 5586355"/>
                <a:gd name="connsiteY24" fmla="*/ 318930 h 1283573"/>
                <a:gd name="connsiteX25" fmla="*/ 3986155 w 5586355"/>
                <a:gd name="connsiteY25" fmla="*/ 646243 h 1283573"/>
                <a:gd name="connsiteX26" fmla="*/ 4225146 w 5586355"/>
                <a:gd name="connsiteY26" fmla="*/ 963166 h 1283573"/>
                <a:gd name="connsiteX27" fmla="*/ 4303078 w 5586355"/>
                <a:gd name="connsiteY27" fmla="*/ 1067075 h 1283573"/>
                <a:gd name="connsiteX28" fmla="*/ 4526482 w 5586355"/>
                <a:gd name="connsiteY28" fmla="*/ 1254112 h 1283573"/>
                <a:gd name="connsiteX29" fmla="*/ 4625196 w 5586355"/>
                <a:gd name="connsiteY29" fmla="*/ 1274893 h 1283573"/>
                <a:gd name="connsiteX30" fmla="*/ 4770668 w 5586355"/>
                <a:gd name="connsiteY30" fmla="*/ 1243721 h 1283573"/>
                <a:gd name="connsiteX31" fmla="*/ 4942118 w 5586355"/>
                <a:gd name="connsiteY31" fmla="*/ 1119030 h 1283573"/>
                <a:gd name="connsiteX32" fmla="*/ 5077200 w 5586355"/>
                <a:gd name="connsiteY32" fmla="*/ 963166 h 1283573"/>
                <a:gd name="connsiteX33" fmla="*/ 5269432 w 5586355"/>
                <a:gd name="connsiteY33" fmla="*/ 646243 h 1283573"/>
                <a:gd name="connsiteX34" fmla="*/ 5508423 w 5586355"/>
                <a:gd name="connsiteY34" fmla="*/ 308539 h 1283573"/>
                <a:gd name="connsiteX35" fmla="*/ 5586355 w 5586355"/>
                <a:gd name="connsiteY35" fmla="*/ 225412 h 1283573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102678 w 5586355"/>
                <a:gd name="connsiteY7" fmla="*/ 220330 h 1283687"/>
                <a:gd name="connsiteX8" fmla="*/ 1180609 w 5586355"/>
                <a:gd name="connsiteY8" fmla="*/ 319044 h 1283687"/>
                <a:gd name="connsiteX9" fmla="*/ 1424796 w 5586355"/>
                <a:gd name="connsiteY9" fmla="*/ 651553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24796 w 5586355"/>
                <a:gd name="connsiteY9" fmla="*/ 651553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00912 w 5586355"/>
                <a:gd name="connsiteY9" fmla="*/ 661789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00912 w 5586355"/>
                <a:gd name="connsiteY9" fmla="*/ 661789 h 1283687"/>
                <a:gd name="connsiteX10" fmla="*/ 1613771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68559 w 5586355"/>
                <a:gd name="connsiteY7" fmla="*/ 196447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68559 w 5586355"/>
                <a:gd name="connsiteY7" fmla="*/ 193035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71971 w 5586355"/>
                <a:gd name="connsiteY7" fmla="*/ 193035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58641 w 5586355"/>
                <a:gd name="connsiteY13" fmla="*/ 1280203 h 1280880"/>
                <a:gd name="connsiteX14" fmla="*/ 2204114 w 5586355"/>
                <a:gd name="connsiteY14" fmla="*/ 1228248 h 1280880"/>
                <a:gd name="connsiteX15" fmla="*/ 2380759 w 5586355"/>
                <a:gd name="connsiteY15" fmla="*/ 107238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80759 w 5586355"/>
                <a:gd name="connsiteY15" fmla="*/ 107238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36741 w 5586355"/>
                <a:gd name="connsiteY23" fmla="*/ 192415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31900 w 5586355"/>
                <a:gd name="connsiteY33" fmla="*/ 66341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31900 w 5586355"/>
                <a:gd name="connsiteY33" fmla="*/ 663417 h 1280880"/>
                <a:gd name="connsiteX34" fmla="*/ 5440184 w 5586355"/>
                <a:gd name="connsiteY34" fmla="*/ 353008 h 1280880"/>
                <a:gd name="connsiteX35" fmla="*/ 5586355 w 5586355"/>
                <a:gd name="connsiteY35" fmla="*/ 225526 h 1280880"/>
                <a:gd name="connsiteX0" fmla="*/ 0 w 5440184"/>
                <a:gd name="connsiteY0" fmla="*/ 815792 h 1280880"/>
                <a:gd name="connsiteX1" fmla="*/ 100265 w 5440184"/>
                <a:gd name="connsiteY1" fmla="*/ 670086 h 1280880"/>
                <a:gd name="connsiteX2" fmla="*/ 316535 w 5440184"/>
                <a:gd name="connsiteY2" fmla="*/ 325867 h 1280880"/>
                <a:gd name="connsiteX3" fmla="*/ 434557 w 5440184"/>
                <a:gd name="connsiteY3" fmla="*/ 192105 h 1280880"/>
                <a:gd name="connsiteX4" fmla="*/ 609419 w 5440184"/>
                <a:gd name="connsiteY4" fmla="*/ 41901 h 1280880"/>
                <a:gd name="connsiteX5" fmla="*/ 751636 w 5440184"/>
                <a:gd name="connsiteY5" fmla="*/ 338 h 1280880"/>
                <a:gd name="connsiteX6" fmla="*/ 924404 w 5440184"/>
                <a:gd name="connsiteY6" fmla="*/ 57488 h 1280880"/>
                <a:gd name="connsiteX7" fmla="*/ 1071971 w 5440184"/>
                <a:gd name="connsiteY7" fmla="*/ 193035 h 1280880"/>
                <a:gd name="connsiteX8" fmla="*/ 1180609 w 5440184"/>
                <a:gd name="connsiteY8" fmla="*/ 319044 h 1280880"/>
                <a:gd name="connsiteX9" fmla="*/ 1400912 w 5440184"/>
                <a:gd name="connsiteY9" fmla="*/ 661789 h 1280880"/>
                <a:gd name="connsiteX10" fmla="*/ 1613771 w 5440184"/>
                <a:gd name="connsiteY10" fmla="*/ 963280 h 1280880"/>
                <a:gd name="connsiteX11" fmla="*/ 1714423 w 5440184"/>
                <a:gd name="connsiteY11" fmla="*/ 1089909 h 1280880"/>
                <a:gd name="connsiteX12" fmla="*/ 1900452 w 5440184"/>
                <a:gd name="connsiteY12" fmla="*/ 1245773 h 1280880"/>
                <a:gd name="connsiteX13" fmla="*/ 2038169 w 5440184"/>
                <a:gd name="connsiteY13" fmla="*/ 1280203 h 1280880"/>
                <a:gd name="connsiteX14" fmla="*/ 2204114 w 5440184"/>
                <a:gd name="connsiteY14" fmla="*/ 1228248 h 1280880"/>
                <a:gd name="connsiteX15" fmla="*/ 2356876 w 5440184"/>
                <a:gd name="connsiteY15" fmla="*/ 1089445 h 1280880"/>
                <a:gd name="connsiteX16" fmla="*/ 2469082 w 5440184"/>
                <a:gd name="connsiteY16" fmla="*/ 963280 h 1280880"/>
                <a:gd name="connsiteX17" fmla="*/ 2673798 w 5440184"/>
                <a:gd name="connsiteY17" fmla="*/ 654810 h 1280880"/>
                <a:gd name="connsiteX18" fmla="*/ 2888595 w 5440184"/>
                <a:gd name="connsiteY18" fmla="*/ 325868 h 1280880"/>
                <a:gd name="connsiteX19" fmla="*/ 2990876 w 5440184"/>
                <a:gd name="connsiteY19" fmla="*/ 201022 h 1280880"/>
                <a:gd name="connsiteX20" fmla="*/ 3157441 w 5440184"/>
                <a:gd name="connsiteY20" fmla="*/ 53920 h 1280880"/>
                <a:gd name="connsiteX21" fmla="*/ 3309583 w 5440184"/>
                <a:gd name="connsiteY21" fmla="*/ 2121 h 1280880"/>
                <a:gd name="connsiteX22" fmla="*/ 3481188 w 5440184"/>
                <a:gd name="connsiteY22" fmla="*/ 57643 h 1280880"/>
                <a:gd name="connsiteX23" fmla="*/ 3629917 w 5440184"/>
                <a:gd name="connsiteY23" fmla="*/ 182179 h 1280880"/>
                <a:gd name="connsiteX24" fmla="*/ 3749412 w 5440184"/>
                <a:gd name="connsiteY24" fmla="*/ 319044 h 1280880"/>
                <a:gd name="connsiteX25" fmla="*/ 3962271 w 5440184"/>
                <a:gd name="connsiteY25" fmla="*/ 646357 h 1280880"/>
                <a:gd name="connsiteX26" fmla="*/ 4180791 w 5440184"/>
                <a:gd name="connsiteY26" fmla="*/ 963280 h 1280880"/>
                <a:gd name="connsiteX27" fmla="*/ 4275782 w 5440184"/>
                <a:gd name="connsiteY27" fmla="*/ 1091072 h 1280880"/>
                <a:gd name="connsiteX28" fmla="*/ 4471891 w 5440184"/>
                <a:gd name="connsiteY28" fmla="*/ 1247402 h 1280880"/>
                <a:gd name="connsiteX29" fmla="*/ 4594488 w 5440184"/>
                <a:gd name="connsiteY29" fmla="*/ 1278419 h 1280880"/>
                <a:gd name="connsiteX30" fmla="*/ 4750197 w 5440184"/>
                <a:gd name="connsiteY30" fmla="*/ 1243835 h 1280880"/>
                <a:gd name="connsiteX31" fmla="*/ 4907999 w 5440184"/>
                <a:gd name="connsiteY31" fmla="*/ 1108908 h 1280880"/>
                <a:gd name="connsiteX32" fmla="*/ 5029433 w 5440184"/>
                <a:gd name="connsiteY32" fmla="*/ 973516 h 1280880"/>
                <a:gd name="connsiteX33" fmla="*/ 5231900 w 5440184"/>
                <a:gd name="connsiteY33" fmla="*/ 663417 h 1280880"/>
                <a:gd name="connsiteX34" fmla="*/ 5440184 w 5440184"/>
                <a:gd name="connsiteY34" fmla="*/ 353008 h 1280880"/>
                <a:gd name="connsiteX0" fmla="*/ 0 w 5231901"/>
                <a:gd name="connsiteY0" fmla="*/ 815792 h 1280880"/>
                <a:gd name="connsiteX1" fmla="*/ 100265 w 5231901"/>
                <a:gd name="connsiteY1" fmla="*/ 670086 h 1280880"/>
                <a:gd name="connsiteX2" fmla="*/ 316535 w 5231901"/>
                <a:gd name="connsiteY2" fmla="*/ 325867 h 1280880"/>
                <a:gd name="connsiteX3" fmla="*/ 434557 w 5231901"/>
                <a:gd name="connsiteY3" fmla="*/ 192105 h 1280880"/>
                <a:gd name="connsiteX4" fmla="*/ 609419 w 5231901"/>
                <a:gd name="connsiteY4" fmla="*/ 41901 h 1280880"/>
                <a:gd name="connsiteX5" fmla="*/ 751636 w 5231901"/>
                <a:gd name="connsiteY5" fmla="*/ 338 h 1280880"/>
                <a:gd name="connsiteX6" fmla="*/ 924404 w 5231901"/>
                <a:gd name="connsiteY6" fmla="*/ 57488 h 1280880"/>
                <a:gd name="connsiteX7" fmla="*/ 1071971 w 5231901"/>
                <a:gd name="connsiteY7" fmla="*/ 193035 h 1280880"/>
                <a:gd name="connsiteX8" fmla="*/ 1180609 w 5231901"/>
                <a:gd name="connsiteY8" fmla="*/ 319044 h 1280880"/>
                <a:gd name="connsiteX9" fmla="*/ 1400912 w 5231901"/>
                <a:gd name="connsiteY9" fmla="*/ 661789 h 1280880"/>
                <a:gd name="connsiteX10" fmla="*/ 1613771 w 5231901"/>
                <a:gd name="connsiteY10" fmla="*/ 963280 h 1280880"/>
                <a:gd name="connsiteX11" fmla="*/ 1714423 w 5231901"/>
                <a:gd name="connsiteY11" fmla="*/ 1089909 h 1280880"/>
                <a:gd name="connsiteX12" fmla="*/ 1900452 w 5231901"/>
                <a:gd name="connsiteY12" fmla="*/ 1245773 h 1280880"/>
                <a:gd name="connsiteX13" fmla="*/ 2038169 w 5231901"/>
                <a:gd name="connsiteY13" fmla="*/ 1280203 h 1280880"/>
                <a:gd name="connsiteX14" fmla="*/ 2204114 w 5231901"/>
                <a:gd name="connsiteY14" fmla="*/ 1228248 h 1280880"/>
                <a:gd name="connsiteX15" fmla="*/ 2356876 w 5231901"/>
                <a:gd name="connsiteY15" fmla="*/ 1089445 h 1280880"/>
                <a:gd name="connsiteX16" fmla="*/ 2469082 w 5231901"/>
                <a:gd name="connsiteY16" fmla="*/ 963280 h 1280880"/>
                <a:gd name="connsiteX17" fmla="*/ 2673798 w 5231901"/>
                <a:gd name="connsiteY17" fmla="*/ 654810 h 1280880"/>
                <a:gd name="connsiteX18" fmla="*/ 2888595 w 5231901"/>
                <a:gd name="connsiteY18" fmla="*/ 325868 h 1280880"/>
                <a:gd name="connsiteX19" fmla="*/ 2990876 w 5231901"/>
                <a:gd name="connsiteY19" fmla="*/ 201022 h 1280880"/>
                <a:gd name="connsiteX20" fmla="*/ 3157441 w 5231901"/>
                <a:gd name="connsiteY20" fmla="*/ 53920 h 1280880"/>
                <a:gd name="connsiteX21" fmla="*/ 3309583 w 5231901"/>
                <a:gd name="connsiteY21" fmla="*/ 2121 h 1280880"/>
                <a:gd name="connsiteX22" fmla="*/ 3481188 w 5231901"/>
                <a:gd name="connsiteY22" fmla="*/ 57643 h 1280880"/>
                <a:gd name="connsiteX23" fmla="*/ 3629917 w 5231901"/>
                <a:gd name="connsiteY23" fmla="*/ 182179 h 1280880"/>
                <a:gd name="connsiteX24" fmla="*/ 3749412 w 5231901"/>
                <a:gd name="connsiteY24" fmla="*/ 319044 h 1280880"/>
                <a:gd name="connsiteX25" fmla="*/ 3962271 w 5231901"/>
                <a:gd name="connsiteY25" fmla="*/ 646357 h 1280880"/>
                <a:gd name="connsiteX26" fmla="*/ 4180791 w 5231901"/>
                <a:gd name="connsiteY26" fmla="*/ 963280 h 1280880"/>
                <a:gd name="connsiteX27" fmla="*/ 4275782 w 5231901"/>
                <a:gd name="connsiteY27" fmla="*/ 1091072 h 1280880"/>
                <a:gd name="connsiteX28" fmla="*/ 4471891 w 5231901"/>
                <a:gd name="connsiteY28" fmla="*/ 1247402 h 1280880"/>
                <a:gd name="connsiteX29" fmla="*/ 4594488 w 5231901"/>
                <a:gd name="connsiteY29" fmla="*/ 1278419 h 1280880"/>
                <a:gd name="connsiteX30" fmla="*/ 4750197 w 5231901"/>
                <a:gd name="connsiteY30" fmla="*/ 1243835 h 1280880"/>
                <a:gd name="connsiteX31" fmla="*/ 4907999 w 5231901"/>
                <a:gd name="connsiteY31" fmla="*/ 1108908 h 1280880"/>
                <a:gd name="connsiteX32" fmla="*/ 5029433 w 5231901"/>
                <a:gd name="connsiteY32" fmla="*/ 973516 h 1280880"/>
                <a:gd name="connsiteX33" fmla="*/ 5231900 w 5231901"/>
                <a:gd name="connsiteY33" fmla="*/ 663417 h 1280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5231901" h="1280880">
                  <a:moveTo>
                    <a:pt x="0" y="815792"/>
                  </a:moveTo>
                  <a:cubicBezTo>
                    <a:pt x="67541" y="727469"/>
                    <a:pt x="47509" y="751740"/>
                    <a:pt x="100265" y="670086"/>
                  </a:cubicBezTo>
                  <a:cubicBezTo>
                    <a:pt x="153021" y="588432"/>
                    <a:pt x="260820" y="405530"/>
                    <a:pt x="316535" y="325867"/>
                  </a:cubicBezTo>
                  <a:cubicBezTo>
                    <a:pt x="372250" y="246204"/>
                    <a:pt x="385743" y="239433"/>
                    <a:pt x="434557" y="192105"/>
                  </a:cubicBezTo>
                  <a:cubicBezTo>
                    <a:pt x="483371" y="144777"/>
                    <a:pt x="556573" y="73862"/>
                    <a:pt x="609419" y="41901"/>
                  </a:cubicBezTo>
                  <a:cubicBezTo>
                    <a:pt x="662266" y="9940"/>
                    <a:pt x="699139" y="-2260"/>
                    <a:pt x="751636" y="338"/>
                  </a:cubicBezTo>
                  <a:cubicBezTo>
                    <a:pt x="804133" y="2936"/>
                    <a:pt x="871015" y="25372"/>
                    <a:pt x="924404" y="57488"/>
                  </a:cubicBezTo>
                  <a:cubicBezTo>
                    <a:pt x="977793" y="89604"/>
                    <a:pt x="1029270" y="149442"/>
                    <a:pt x="1071971" y="193035"/>
                  </a:cubicBezTo>
                  <a:cubicBezTo>
                    <a:pt x="1114672" y="236628"/>
                    <a:pt x="1125786" y="240918"/>
                    <a:pt x="1180609" y="319044"/>
                  </a:cubicBezTo>
                  <a:cubicBezTo>
                    <a:pt x="1235433" y="397170"/>
                    <a:pt x="1328718" y="554416"/>
                    <a:pt x="1400912" y="661789"/>
                  </a:cubicBezTo>
                  <a:cubicBezTo>
                    <a:pt x="1473106" y="769162"/>
                    <a:pt x="1561519" y="891927"/>
                    <a:pt x="1613771" y="963280"/>
                  </a:cubicBezTo>
                  <a:cubicBezTo>
                    <a:pt x="1666023" y="1034633"/>
                    <a:pt x="1666643" y="1042827"/>
                    <a:pt x="1714423" y="1089909"/>
                  </a:cubicBezTo>
                  <a:cubicBezTo>
                    <a:pt x="1762203" y="1136991"/>
                    <a:pt x="1846494" y="1214057"/>
                    <a:pt x="1900452" y="1245773"/>
                  </a:cubicBezTo>
                  <a:cubicBezTo>
                    <a:pt x="1954410" y="1277489"/>
                    <a:pt x="1987559" y="1283124"/>
                    <a:pt x="2038169" y="1280203"/>
                  </a:cubicBezTo>
                  <a:cubicBezTo>
                    <a:pt x="2088779" y="1277282"/>
                    <a:pt x="2150996" y="1260041"/>
                    <a:pt x="2204114" y="1228248"/>
                  </a:cubicBezTo>
                  <a:cubicBezTo>
                    <a:pt x="2257232" y="1196455"/>
                    <a:pt x="2312715" y="1133606"/>
                    <a:pt x="2356876" y="1089445"/>
                  </a:cubicBezTo>
                  <a:cubicBezTo>
                    <a:pt x="2401037" y="1045284"/>
                    <a:pt x="2416262" y="1035719"/>
                    <a:pt x="2469082" y="963280"/>
                  </a:cubicBezTo>
                  <a:cubicBezTo>
                    <a:pt x="2521902" y="890841"/>
                    <a:pt x="2603879" y="761045"/>
                    <a:pt x="2673798" y="654810"/>
                  </a:cubicBezTo>
                  <a:cubicBezTo>
                    <a:pt x="2743717" y="548575"/>
                    <a:pt x="2835749" y="401499"/>
                    <a:pt x="2888595" y="325868"/>
                  </a:cubicBezTo>
                  <a:cubicBezTo>
                    <a:pt x="2941441" y="250237"/>
                    <a:pt x="2946068" y="246347"/>
                    <a:pt x="2990876" y="201022"/>
                  </a:cubicBezTo>
                  <a:cubicBezTo>
                    <a:pt x="3035684" y="155697"/>
                    <a:pt x="3104323" y="87070"/>
                    <a:pt x="3157441" y="53920"/>
                  </a:cubicBezTo>
                  <a:cubicBezTo>
                    <a:pt x="3210559" y="20770"/>
                    <a:pt x="3255625" y="1501"/>
                    <a:pt x="3309583" y="2121"/>
                  </a:cubicBezTo>
                  <a:cubicBezTo>
                    <a:pt x="3363541" y="2741"/>
                    <a:pt x="3427799" y="27633"/>
                    <a:pt x="3481188" y="57643"/>
                  </a:cubicBezTo>
                  <a:cubicBezTo>
                    <a:pt x="3534577" y="87653"/>
                    <a:pt x="3585213" y="138612"/>
                    <a:pt x="3629917" y="182179"/>
                  </a:cubicBezTo>
                  <a:cubicBezTo>
                    <a:pt x="3674621" y="225746"/>
                    <a:pt x="3694020" y="241681"/>
                    <a:pt x="3749412" y="319044"/>
                  </a:cubicBezTo>
                  <a:cubicBezTo>
                    <a:pt x="3804804" y="396407"/>
                    <a:pt x="3890375" y="538984"/>
                    <a:pt x="3962271" y="646357"/>
                  </a:cubicBezTo>
                  <a:cubicBezTo>
                    <a:pt x="4034167" y="753730"/>
                    <a:pt x="4128539" y="889161"/>
                    <a:pt x="4180791" y="963280"/>
                  </a:cubicBezTo>
                  <a:cubicBezTo>
                    <a:pt x="4233043" y="1037399"/>
                    <a:pt x="4227265" y="1043718"/>
                    <a:pt x="4275782" y="1091072"/>
                  </a:cubicBezTo>
                  <a:cubicBezTo>
                    <a:pt x="4324299" y="1138426"/>
                    <a:pt x="4418773" y="1216178"/>
                    <a:pt x="4471891" y="1247402"/>
                  </a:cubicBezTo>
                  <a:cubicBezTo>
                    <a:pt x="4525009" y="1278627"/>
                    <a:pt x="4548104" y="1279014"/>
                    <a:pt x="4594488" y="1278419"/>
                  </a:cubicBezTo>
                  <a:cubicBezTo>
                    <a:pt x="4640872" y="1277825"/>
                    <a:pt x="4697945" y="1272087"/>
                    <a:pt x="4750197" y="1243835"/>
                  </a:cubicBezTo>
                  <a:cubicBezTo>
                    <a:pt x="4802449" y="1215583"/>
                    <a:pt x="4861460" y="1153961"/>
                    <a:pt x="4907999" y="1108908"/>
                  </a:cubicBezTo>
                  <a:cubicBezTo>
                    <a:pt x="4954538" y="1063855"/>
                    <a:pt x="4975450" y="1047765"/>
                    <a:pt x="5029433" y="973516"/>
                  </a:cubicBezTo>
                  <a:cubicBezTo>
                    <a:pt x="5083417" y="899268"/>
                    <a:pt x="5163442" y="766835"/>
                    <a:pt x="5231900" y="663417"/>
                  </a:cubicBezTo>
                </a:path>
              </a:pathLst>
            </a:custGeom>
            <a:noFill/>
            <a:ln w="317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58" name="Freeform 57"/>
            <p:cNvSpPr/>
            <p:nvPr/>
          </p:nvSpPr>
          <p:spPr>
            <a:xfrm>
              <a:off x="1710547" y="5404330"/>
              <a:ext cx="738906" cy="500583"/>
            </a:xfrm>
            <a:custGeom>
              <a:avLst/>
              <a:gdLst>
                <a:gd name="connsiteX0" fmla="*/ 0 w 5668241"/>
                <a:gd name="connsiteY0" fmla="*/ 914657 h 1287018"/>
                <a:gd name="connsiteX1" fmla="*/ 202623 w 5668241"/>
                <a:gd name="connsiteY1" fmla="*/ 639298 h 1287018"/>
                <a:gd name="connsiteX2" fmla="*/ 405245 w 5668241"/>
                <a:gd name="connsiteY2" fmla="*/ 322375 h 1287018"/>
                <a:gd name="connsiteX3" fmla="*/ 540327 w 5668241"/>
                <a:gd name="connsiteY3" fmla="*/ 161316 h 1287018"/>
                <a:gd name="connsiteX4" fmla="*/ 711777 w 5668241"/>
                <a:gd name="connsiteY4" fmla="*/ 41820 h 1287018"/>
                <a:gd name="connsiteX5" fmla="*/ 867641 w 5668241"/>
                <a:gd name="connsiteY5" fmla="*/ 257 h 1287018"/>
                <a:gd name="connsiteX6" fmla="*/ 1013114 w 5668241"/>
                <a:gd name="connsiteY6" fmla="*/ 57407 h 1287018"/>
                <a:gd name="connsiteX7" fmla="*/ 1184564 w 5668241"/>
                <a:gd name="connsiteY7" fmla="*/ 223661 h 1287018"/>
                <a:gd name="connsiteX8" fmla="*/ 1262495 w 5668241"/>
                <a:gd name="connsiteY8" fmla="*/ 322375 h 1287018"/>
                <a:gd name="connsiteX9" fmla="*/ 1506682 w 5668241"/>
                <a:gd name="connsiteY9" fmla="*/ 654884 h 1287018"/>
                <a:gd name="connsiteX10" fmla="*/ 1709304 w 5668241"/>
                <a:gd name="connsiteY10" fmla="*/ 966611 h 1287018"/>
                <a:gd name="connsiteX11" fmla="*/ 1823604 w 5668241"/>
                <a:gd name="connsiteY11" fmla="*/ 1106888 h 1287018"/>
                <a:gd name="connsiteX12" fmla="*/ 2057400 w 5668241"/>
                <a:gd name="connsiteY12" fmla="*/ 1262752 h 1287018"/>
                <a:gd name="connsiteX13" fmla="*/ 2140527 w 5668241"/>
                <a:gd name="connsiteY13" fmla="*/ 1283534 h 1287018"/>
                <a:gd name="connsiteX14" fmla="*/ 2286000 w 5668241"/>
                <a:gd name="connsiteY14" fmla="*/ 1231579 h 1287018"/>
                <a:gd name="connsiteX15" fmla="*/ 2462645 w 5668241"/>
                <a:gd name="connsiteY15" fmla="*/ 1075716 h 1287018"/>
                <a:gd name="connsiteX16" fmla="*/ 2550968 w 5668241"/>
                <a:gd name="connsiteY16" fmla="*/ 966611 h 1287018"/>
                <a:gd name="connsiteX17" fmla="*/ 2779568 w 5668241"/>
                <a:gd name="connsiteY17" fmla="*/ 644493 h 1287018"/>
                <a:gd name="connsiteX18" fmla="*/ 2997777 w 5668241"/>
                <a:gd name="connsiteY18" fmla="*/ 322375 h 1287018"/>
                <a:gd name="connsiteX19" fmla="*/ 3106882 w 5668241"/>
                <a:gd name="connsiteY19" fmla="*/ 187293 h 1287018"/>
                <a:gd name="connsiteX20" fmla="*/ 3293918 w 5668241"/>
                <a:gd name="connsiteY20" fmla="*/ 47016 h 1287018"/>
                <a:gd name="connsiteX21" fmla="*/ 3429000 w 5668241"/>
                <a:gd name="connsiteY21" fmla="*/ 5452 h 1287018"/>
                <a:gd name="connsiteX22" fmla="*/ 3610841 w 5668241"/>
                <a:gd name="connsiteY22" fmla="*/ 67798 h 1287018"/>
                <a:gd name="connsiteX23" fmla="*/ 3745923 w 5668241"/>
                <a:gd name="connsiteY23" fmla="*/ 182098 h 1287018"/>
                <a:gd name="connsiteX24" fmla="*/ 3865418 w 5668241"/>
                <a:gd name="connsiteY24" fmla="*/ 322375 h 1287018"/>
                <a:gd name="connsiteX25" fmla="*/ 4068041 w 5668241"/>
                <a:gd name="connsiteY25" fmla="*/ 649688 h 1287018"/>
                <a:gd name="connsiteX26" fmla="*/ 4307032 w 5668241"/>
                <a:gd name="connsiteY26" fmla="*/ 966611 h 1287018"/>
                <a:gd name="connsiteX27" fmla="*/ 4384964 w 5668241"/>
                <a:gd name="connsiteY27" fmla="*/ 1070520 h 1287018"/>
                <a:gd name="connsiteX28" fmla="*/ 4608368 w 5668241"/>
                <a:gd name="connsiteY28" fmla="*/ 1257557 h 1287018"/>
                <a:gd name="connsiteX29" fmla="*/ 4707082 w 5668241"/>
                <a:gd name="connsiteY29" fmla="*/ 1278338 h 1287018"/>
                <a:gd name="connsiteX30" fmla="*/ 4852554 w 5668241"/>
                <a:gd name="connsiteY30" fmla="*/ 1247166 h 1287018"/>
                <a:gd name="connsiteX31" fmla="*/ 5024004 w 5668241"/>
                <a:gd name="connsiteY31" fmla="*/ 1122475 h 1287018"/>
                <a:gd name="connsiteX32" fmla="*/ 5159086 w 5668241"/>
                <a:gd name="connsiteY32" fmla="*/ 966611 h 1287018"/>
                <a:gd name="connsiteX33" fmla="*/ 5351318 w 5668241"/>
                <a:gd name="connsiteY33" fmla="*/ 649688 h 1287018"/>
                <a:gd name="connsiteX34" fmla="*/ 5590309 w 5668241"/>
                <a:gd name="connsiteY34" fmla="*/ 311984 h 1287018"/>
                <a:gd name="connsiteX35" fmla="*/ 5668241 w 5668241"/>
                <a:gd name="connsiteY35" fmla="*/ 228857 h 1287018"/>
                <a:gd name="connsiteX0" fmla="*/ 0 w 5668241"/>
                <a:gd name="connsiteY0" fmla="*/ 914657 h 1287018"/>
                <a:gd name="connsiteX1" fmla="*/ 182151 w 5668241"/>
                <a:gd name="connsiteY1" fmla="*/ 673417 h 1287018"/>
                <a:gd name="connsiteX2" fmla="*/ 405245 w 5668241"/>
                <a:gd name="connsiteY2" fmla="*/ 322375 h 1287018"/>
                <a:gd name="connsiteX3" fmla="*/ 540327 w 5668241"/>
                <a:gd name="connsiteY3" fmla="*/ 161316 h 1287018"/>
                <a:gd name="connsiteX4" fmla="*/ 711777 w 5668241"/>
                <a:gd name="connsiteY4" fmla="*/ 41820 h 1287018"/>
                <a:gd name="connsiteX5" fmla="*/ 867641 w 5668241"/>
                <a:gd name="connsiteY5" fmla="*/ 257 h 1287018"/>
                <a:gd name="connsiteX6" fmla="*/ 1013114 w 5668241"/>
                <a:gd name="connsiteY6" fmla="*/ 57407 h 1287018"/>
                <a:gd name="connsiteX7" fmla="*/ 1184564 w 5668241"/>
                <a:gd name="connsiteY7" fmla="*/ 223661 h 1287018"/>
                <a:gd name="connsiteX8" fmla="*/ 1262495 w 5668241"/>
                <a:gd name="connsiteY8" fmla="*/ 322375 h 1287018"/>
                <a:gd name="connsiteX9" fmla="*/ 1506682 w 5668241"/>
                <a:gd name="connsiteY9" fmla="*/ 654884 h 1287018"/>
                <a:gd name="connsiteX10" fmla="*/ 1709304 w 5668241"/>
                <a:gd name="connsiteY10" fmla="*/ 966611 h 1287018"/>
                <a:gd name="connsiteX11" fmla="*/ 1823604 w 5668241"/>
                <a:gd name="connsiteY11" fmla="*/ 1106888 h 1287018"/>
                <a:gd name="connsiteX12" fmla="*/ 2057400 w 5668241"/>
                <a:gd name="connsiteY12" fmla="*/ 1262752 h 1287018"/>
                <a:gd name="connsiteX13" fmla="*/ 2140527 w 5668241"/>
                <a:gd name="connsiteY13" fmla="*/ 1283534 h 1287018"/>
                <a:gd name="connsiteX14" fmla="*/ 2286000 w 5668241"/>
                <a:gd name="connsiteY14" fmla="*/ 1231579 h 1287018"/>
                <a:gd name="connsiteX15" fmla="*/ 2462645 w 5668241"/>
                <a:gd name="connsiteY15" fmla="*/ 1075716 h 1287018"/>
                <a:gd name="connsiteX16" fmla="*/ 2550968 w 5668241"/>
                <a:gd name="connsiteY16" fmla="*/ 966611 h 1287018"/>
                <a:gd name="connsiteX17" fmla="*/ 2779568 w 5668241"/>
                <a:gd name="connsiteY17" fmla="*/ 644493 h 1287018"/>
                <a:gd name="connsiteX18" fmla="*/ 2997777 w 5668241"/>
                <a:gd name="connsiteY18" fmla="*/ 322375 h 1287018"/>
                <a:gd name="connsiteX19" fmla="*/ 3106882 w 5668241"/>
                <a:gd name="connsiteY19" fmla="*/ 187293 h 1287018"/>
                <a:gd name="connsiteX20" fmla="*/ 3293918 w 5668241"/>
                <a:gd name="connsiteY20" fmla="*/ 47016 h 1287018"/>
                <a:gd name="connsiteX21" fmla="*/ 3429000 w 5668241"/>
                <a:gd name="connsiteY21" fmla="*/ 5452 h 1287018"/>
                <a:gd name="connsiteX22" fmla="*/ 3610841 w 5668241"/>
                <a:gd name="connsiteY22" fmla="*/ 67798 h 1287018"/>
                <a:gd name="connsiteX23" fmla="*/ 3745923 w 5668241"/>
                <a:gd name="connsiteY23" fmla="*/ 182098 h 1287018"/>
                <a:gd name="connsiteX24" fmla="*/ 3865418 w 5668241"/>
                <a:gd name="connsiteY24" fmla="*/ 322375 h 1287018"/>
                <a:gd name="connsiteX25" fmla="*/ 4068041 w 5668241"/>
                <a:gd name="connsiteY25" fmla="*/ 649688 h 1287018"/>
                <a:gd name="connsiteX26" fmla="*/ 4307032 w 5668241"/>
                <a:gd name="connsiteY26" fmla="*/ 966611 h 1287018"/>
                <a:gd name="connsiteX27" fmla="*/ 4384964 w 5668241"/>
                <a:gd name="connsiteY27" fmla="*/ 1070520 h 1287018"/>
                <a:gd name="connsiteX28" fmla="*/ 4608368 w 5668241"/>
                <a:gd name="connsiteY28" fmla="*/ 1257557 h 1287018"/>
                <a:gd name="connsiteX29" fmla="*/ 4707082 w 5668241"/>
                <a:gd name="connsiteY29" fmla="*/ 1278338 h 1287018"/>
                <a:gd name="connsiteX30" fmla="*/ 4852554 w 5668241"/>
                <a:gd name="connsiteY30" fmla="*/ 1247166 h 1287018"/>
                <a:gd name="connsiteX31" fmla="*/ 5024004 w 5668241"/>
                <a:gd name="connsiteY31" fmla="*/ 1122475 h 1287018"/>
                <a:gd name="connsiteX32" fmla="*/ 5159086 w 5668241"/>
                <a:gd name="connsiteY32" fmla="*/ 966611 h 1287018"/>
                <a:gd name="connsiteX33" fmla="*/ 5351318 w 5668241"/>
                <a:gd name="connsiteY33" fmla="*/ 649688 h 1287018"/>
                <a:gd name="connsiteX34" fmla="*/ 5590309 w 5668241"/>
                <a:gd name="connsiteY34" fmla="*/ 311984 h 1287018"/>
                <a:gd name="connsiteX35" fmla="*/ 5668241 w 5668241"/>
                <a:gd name="connsiteY35" fmla="*/ 228857 h 1287018"/>
                <a:gd name="connsiteX0" fmla="*/ 0 w 5586355"/>
                <a:gd name="connsiteY0" fmla="*/ 819123 h 1287018"/>
                <a:gd name="connsiteX1" fmla="*/ 100265 w 5586355"/>
                <a:gd name="connsiteY1" fmla="*/ 673417 h 1287018"/>
                <a:gd name="connsiteX2" fmla="*/ 323359 w 5586355"/>
                <a:gd name="connsiteY2" fmla="*/ 322375 h 1287018"/>
                <a:gd name="connsiteX3" fmla="*/ 458441 w 5586355"/>
                <a:gd name="connsiteY3" fmla="*/ 161316 h 1287018"/>
                <a:gd name="connsiteX4" fmla="*/ 629891 w 5586355"/>
                <a:gd name="connsiteY4" fmla="*/ 41820 h 1287018"/>
                <a:gd name="connsiteX5" fmla="*/ 785755 w 5586355"/>
                <a:gd name="connsiteY5" fmla="*/ 257 h 1287018"/>
                <a:gd name="connsiteX6" fmla="*/ 931228 w 5586355"/>
                <a:gd name="connsiteY6" fmla="*/ 57407 h 1287018"/>
                <a:gd name="connsiteX7" fmla="*/ 1102678 w 5586355"/>
                <a:gd name="connsiteY7" fmla="*/ 223661 h 1287018"/>
                <a:gd name="connsiteX8" fmla="*/ 1180609 w 5586355"/>
                <a:gd name="connsiteY8" fmla="*/ 322375 h 1287018"/>
                <a:gd name="connsiteX9" fmla="*/ 1424796 w 5586355"/>
                <a:gd name="connsiteY9" fmla="*/ 654884 h 1287018"/>
                <a:gd name="connsiteX10" fmla="*/ 1627418 w 5586355"/>
                <a:gd name="connsiteY10" fmla="*/ 966611 h 1287018"/>
                <a:gd name="connsiteX11" fmla="*/ 1741718 w 5586355"/>
                <a:gd name="connsiteY11" fmla="*/ 1106888 h 1287018"/>
                <a:gd name="connsiteX12" fmla="*/ 1975514 w 5586355"/>
                <a:gd name="connsiteY12" fmla="*/ 1262752 h 1287018"/>
                <a:gd name="connsiteX13" fmla="*/ 2058641 w 5586355"/>
                <a:gd name="connsiteY13" fmla="*/ 1283534 h 1287018"/>
                <a:gd name="connsiteX14" fmla="*/ 2204114 w 5586355"/>
                <a:gd name="connsiteY14" fmla="*/ 1231579 h 1287018"/>
                <a:gd name="connsiteX15" fmla="*/ 2380759 w 5586355"/>
                <a:gd name="connsiteY15" fmla="*/ 1075716 h 1287018"/>
                <a:gd name="connsiteX16" fmla="*/ 2469082 w 5586355"/>
                <a:gd name="connsiteY16" fmla="*/ 966611 h 1287018"/>
                <a:gd name="connsiteX17" fmla="*/ 2697682 w 5586355"/>
                <a:gd name="connsiteY17" fmla="*/ 644493 h 1287018"/>
                <a:gd name="connsiteX18" fmla="*/ 2915891 w 5586355"/>
                <a:gd name="connsiteY18" fmla="*/ 322375 h 1287018"/>
                <a:gd name="connsiteX19" fmla="*/ 3024996 w 5586355"/>
                <a:gd name="connsiteY19" fmla="*/ 187293 h 1287018"/>
                <a:gd name="connsiteX20" fmla="*/ 3212032 w 5586355"/>
                <a:gd name="connsiteY20" fmla="*/ 47016 h 1287018"/>
                <a:gd name="connsiteX21" fmla="*/ 3347114 w 5586355"/>
                <a:gd name="connsiteY21" fmla="*/ 5452 h 1287018"/>
                <a:gd name="connsiteX22" fmla="*/ 3528955 w 5586355"/>
                <a:gd name="connsiteY22" fmla="*/ 67798 h 1287018"/>
                <a:gd name="connsiteX23" fmla="*/ 3664037 w 5586355"/>
                <a:gd name="connsiteY23" fmla="*/ 182098 h 1287018"/>
                <a:gd name="connsiteX24" fmla="*/ 3783532 w 5586355"/>
                <a:gd name="connsiteY24" fmla="*/ 322375 h 1287018"/>
                <a:gd name="connsiteX25" fmla="*/ 3986155 w 5586355"/>
                <a:gd name="connsiteY25" fmla="*/ 649688 h 1287018"/>
                <a:gd name="connsiteX26" fmla="*/ 4225146 w 5586355"/>
                <a:gd name="connsiteY26" fmla="*/ 966611 h 1287018"/>
                <a:gd name="connsiteX27" fmla="*/ 4303078 w 5586355"/>
                <a:gd name="connsiteY27" fmla="*/ 1070520 h 1287018"/>
                <a:gd name="connsiteX28" fmla="*/ 4526482 w 5586355"/>
                <a:gd name="connsiteY28" fmla="*/ 1257557 h 1287018"/>
                <a:gd name="connsiteX29" fmla="*/ 4625196 w 5586355"/>
                <a:gd name="connsiteY29" fmla="*/ 1278338 h 1287018"/>
                <a:gd name="connsiteX30" fmla="*/ 4770668 w 5586355"/>
                <a:gd name="connsiteY30" fmla="*/ 1247166 h 1287018"/>
                <a:gd name="connsiteX31" fmla="*/ 4942118 w 5586355"/>
                <a:gd name="connsiteY31" fmla="*/ 1122475 h 1287018"/>
                <a:gd name="connsiteX32" fmla="*/ 5077200 w 5586355"/>
                <a:gd name="connsiteY32" fmla="*/ 966611 h 1287018"/>
                <a:gd name="connsiteX33" fmla="*/ 5269432 w 5586355"/>
                <a:gd name="connsiteY33" fmla="*/ 649688 h 1287018"/>
                <a:gd name="connsiteX34" fmla="*/ 5508423 w 5586355"/>
                <a:gd name="connsiteY34" fmla="*/ 311984 h 1287018"/>
                <a:gd name="connsiteX35" fmla="*/ 5586355 w 5586355"/>
                <a:gd name="connsiteY35" fmla="*/ 228857 h 1287018"/>
                <a:gd name="connsiteX0" fmla="*/ 0 w 5586355"/>
                <a:gd name="connsiteY0" fmla="*/ 819123 h 1287018"/>
                <a:gd name="connsiteX1" fmla="*/ 100265 w 5586355"/>
                <a:gd name="connsiteY1" fmla="*/ 673417 h 1287018"/>
                <a:gd name="connsiteX2" fmla="*/ 316535 w 5586355"/>
                <a:gd name="connsiteY2" fmla="*/ 329198 h 1287018"/>
                <a:gd name="connsiteX3" fmla="*/ 458441 w 5586355"/>
                <a:gd name="connsiteY3" fmla="*/ 161316 h 1287018"/>
                <a:gd name="connsiteX4" fmla="*/ 629891 w 5586355"/>
                <a:gd name="connsiteY4" fmla="*/ 41820 h 1287018"/>
                <a:gd name="connsiteX5" fmla="*/ 785755 w 5586355"/>
                <a:gd name="connsiteY5" fmla="*/ 257 h 1287018"/>
                <a:gd name="connsiteX6" fmla="*/ 931228 w 5586355"/>
                <a:gd name="connsiteY6" fmla="*/ 57407 h 1287018"/>
                <a:gd name="connsiteX7" fmla="*/ 1102678 w 5586355"/>
                <a:gd name="connsiteY7" fmla="*/ 223661 h 1287018"/>
                <a:gd name="connsiteX8" fmla="*/ 1180609 w 5586355"/>
                <a:gd name="connsiteY8" fmla="*/ 322375 h 1287018"/>
                <a:gd name="connsiteX9" fmla="*/ 1424796 w 5586355"/>
                <a:gd name="connsiteY9" fmla="*/ 654884 h 1287018"/>
                <a:gd name="connsiteX10" fmla="*/ 1627418 w 5586355"/>
                <a:gd name="connsiteY10" fmla="*/ 966611 h 1287018"/>
                <a:gd name="connsiteX11" fmla="*/ 1741718 w 5586355"/>
                <a:gd name="connsiteY11" fmla="*/ 1106888 h 1287018"/>
                <a:gd name="connsiteX12" fmla="*/ 1975514 w 5586355"/>
                <a:gd name="connsiteY12" fmla="*/ 1262752 h 1287018"/>
                <a:gd name="connsiteX13" fmla="*/ 2058641 w 5586355"/>
                <a:gd name="connsiteY13" fmla="*/ 1283534 h 1287018"/>
                <a:gd name="connsiteX14" fmla="*/ 2204114 w 5586355"/>
                <a:gd name="connsiteY14" fmla="*/ 1231579 h 1287018"/>
                <a:gd name="connsiteX15" fmla="*/ 2380759 w 5586355"/>
                <a:gd name="connsiteY15" fmla="*/ 1075716 h 1287018"/>
                <a:gd name="connsiteX16" fmla="*/ 2469082 w 5586355"/>
                <a:gd name="connsiteY16" fmla="*/ 966611 h 1287018"/>
                <a:gd name="connsiteX17" fmla="*/ 2697682 w 5586355"/>
                <a:gd name="connsiteY17" fmla="*/ 644493 h 1287018"/>
                <a:gd name="connsiteX18" fmla="*/ 2915891 w 5586355"/>
                <a:gd name="connsiteY18" fmla="*/ 322375 h 1287018"/>
                <a:gd name="connsiteX19" fmla="*/ 3024996 w 5586355"/>
                <a:gd name="connsiteY19" fmla="*/ 187293 h 1287018"/>
                <a:gd name="connsiteX20" fmla="*/ 3212032 w 5586355"/>
                <a:gd name="connsiteY20" fmla="*/ 47016 h 1287018"/>
                <a:gd name="connsiteX21" fmla="*/ 3347114 w 5586355"/>
                <a:gd name="connsiteY21" fmla="*/ 5452 h 1287018"/>
                <a:gd name="connsiteX22" fmla="*/ 3528955 w 5586355"/>
                <a:gd name="connsiteY22" fmla="*/ 67798 h 1287018"/>
                <a:gd name="connsiteX23" fmla="*/ 3664037 w 5586355"/>
                <a:gd name="connsiteY23" fmla="*/ 182098 h 1287018"/>
                <a:gd name="connsiteX24" fmla="*/ 3783532 w 5586355"/>
                <a:gd name="connsiteY24" fmla="*/ 322375 h 1287018"/>
                <a:gd name="connsiteX25" fmla="*/ 3986155 w 5586355"/>
                <a:gd name="connsiteY25" fmla="*/ 649688 h 1287018"/>
                <a:gd name="connsiteX26" fmla="*/ 4225146 w 5586355"/>
                <a:gd name="connsiteY26" fmla="*/ 966611 h 1287018"/>
                <a:gd name="connsiteX27" fmla="*/ 4303078 w 5586355"/>
                <a:gd name="connsiteY27" fmla="*/ 1070520 h 1287018"/>
                <a:gd name="connsiteX28" fmla="*/ 4526482 w 5586355"/>
                <a:gd name="connsiteY28" fmla="*/ 1257557 h 1287018"/>
                <a:gd name="connsiteX29" fmla="*/ 4625196 w 5586355"/>
                <a:gd name="connsiteY29" fmla="*/ 1278338 h 1287018"/>
                <a:gd name="connsiteX30" fmla="*/ 4770668 w 5586355"/>
                <a:gd name="connsiteY30" fmla="*/ 1247166 h 1287018"/>
                <a:gd name="connsiteX31" fmla="*/ 4942118 w 5586355"/>
                <a:gd name="connsiteY31" fmla="*/ 1122475 h 1287018"/>
                <a:gd name="connsiteX32" fmla="*/ 5077200 w 5586355"/>
                <a:gd name="connsiteY32" fmla="*/ 966611 h 1287018"/>
                <a:gd name="connsiteX33" fmla="*/ 5269432 w 5586355"/>
                <a:gd name="connsiteY33" fmla="*/ 649688 h 1287018"/>
                <a:gd name="connsiteX34" fmla="*/ 5508423 w 5586355"/>
                <a:gd name="connsiteY34" fmla="*/ 311984 h 1287018"/>
                <a:gd name="connsiteX35" fmla="*/ 5586355 w 5586355"/>
                <a:gd name="connsiteY35" fmla="*/ 228857 h 1287018"/>
                <a:gd name="connsiteX0" fmla="*/ 0 w 5586355"/>
                <a:gd name="connsiteY0" fmla="*/ 819172 h 1287067"/>
                <a:gd name="connsiteX1" fmla="*/ 100265 w 5586355"/>
                <a:gd name="connsiteY1" fmla="*/ 673466 h 1287067"/>
                <a:gd name="connsiteX2" fmla="*/ 316535 w 5586355"/>
                <a:gd name="connsiteY2" fmla="*/ 329247 h 1287067"/>
                <a:gd name="connsiteX3" fmla="*/ 424321 w 5586355"/>
                <a:gd name="connsiteY3" fmla="*/ 181837 h 1287067"/>
                <a:gd name="connsiteX4" fmla="*/ 629891 w 5586355"/>
                <a:gd name="connsiteY4" fmla="*/ 41869 h 1287067"/>
                <a:gd name="connsiteX5" fmla="*/ 785755 w 5586355"/>
                <a:gd name="connsiteY5" fmla="*/ 306 h 1287067"/>
                <a:gd name="connsiteX6" fmla="*/ 931228 w 5586355"/>
                <a:gd name="connsiteY6" fmla="*/ 57456 h 1287067"/>
                <a:gd name="connsiteX7" fmla="*/ 1102678 w 5586355"/>
                <a:gd name="connsiteY7" fmla="*/ 223710 h 1287067"/>
                <a:gd name="connsiteX8" fmla="*/ 1180609 w 5586355"/>
                <a:gd name="connsiteY8" fmla="*/ 322424 h 1287067"/>
                <a:gd name="connsiteX9" fmla="*/ 1424796 w 5586355"/>
                <a:gd name="connsiteY9" fmla="*/ 654933 h 1287067"/>
                <a:gd name="connsiteX10" fmla="*/ 1627418 w 5586355"/>
                <a:gd name="connsiteY10" fmla="*/ 966660 h 1287067"/>
                <a:gd name="connsiteX11" fmla="*/ 1741718 w 5586355"/>
                <a:gd name="connsiteY11" fmla="*/ 1106937 h 1287067"/>
                <a:gd name="connsiteX12" fmla="*/ 1975514 w 5586355"/>
                <a:gd name="connsiteY12" fmla="*/ 1262801 h 1287067"/>
                <a:gd name="connsiteX13" fmla="*/ 2058641 w 5586355"/>
                <a:gd name="connsiteY13" fmla="*/ 1283583 h 1287067"/>
                <a:gd name="connsiteX14" fmla="*/ 2204114 w 5586355"/>
                <a:gd name="connsiteY14" fmla="*/ 1231628 h 1287067"/>
                <a:gd name="connsiteX15" fmla="*/ 2380759 w 5586355"/>
                <a:gd name="connsiteY15" fmla="*/ 1075765 h 1287067"/>
                <a:gd name="connsiteX16" fmla="*/ 2469082 w 5586355"/>
                <a:gd name="connsiteY16" fmla="*/ 966660 h 1287067"/>
                <a:gd name="connsiteX17" fmla="*/ 2697682 w 5586355"/>
                <a:gd name="connsiteY17" fmla="*/ 644542 h 1287067"/>
                <a:gd name="connsiteX18" fmla="*/ 2915891 w 5586355"/>
                <a:gd name="connsiteY18" fmla="*/ 322424 h 1287067"/>
                <a:gd name="connsiteX19" fmla="*/ 3024996 w 5586355"/>
                <a:gd name="connsiteY19" fmla="*/ 187342 h 1287067"/>
                <a:gd name="connsiteX20" fmla="*/ 3212032 w 5586355"/>
                <a:gd name="connsiteY20" fmla="*/ 47065 h 1287067"/>
                <a:gd name="connsiteX21" fmla="*/ 3347114 w 5586355"/>
                <a:gd name="connsiteY21" fmla="*/ 5501 h 1287067"/>
                <a:gd name="connsiteX22" fmla="*/ 3528955 w 5586355"/>
                <a:gd name="connsiteY22" fmla="*/ 67847 h 1287067"/>
                <a:gd name="connsiteX23" fmla="*/ 3664037 w 5586355"/>
                <a:gd name="connsiteY23" fmla="*/ 182147 h 1287067"/>
                <a:gd name="connsiteX24" fmla="*/ 3783532 w 5586355"/>
                <a:gd name="connsiteY24" fmla="*/ 322424 h 1287067"/>
                <a:gd name="connsiteX25" fmla="*/ 3986155 w 5586355"/>
                <a:gd name="connsiteY25" fmla="*/ 649737 h 1287067"/>
                <a:gd name="connsiteX26" fmla="*/ 4225146 w 5586355"/>
                <a:gd name="connsiteY26" fmla="*/ 966660 h 1287067"/>
                <a:gd name="connsiteX27" fmla="*/ 4303078 w 5586355"/>
                <a:gd name="connsiteY27" fmla="*/ 1070569 h 1287067"/>
                <a:gd name="connsiteX28" fmla="*/ 4526482 w 5586355"/>
                <a:gd name="connsiteY28" fmla="*/ 1257606 h 1287067"/>
                <a:gd name="connsiteX29" fmla="*/ 4625196 w 5586355"/>
                <a:gd name="connsiteY29" fmla="*/ 1278387 h 1287067"/>
                <a:gd name="connsiteX30" fmla="*/ 4770668 w 5586355"/>
                <a:gd name="connsiteY30" fmla="*/ 1247215 h 1287067"/>
                <a:gd name="connsiteX31" fmla="*/ 4942118 w 5586355"/>
                <a:gd name="connsiteY31" fmla="*/ 1122524 h 1287067"/>
                <a:gd name="connsiteX32" fmla="*/ 5077200 w 5586355"/>
                <a:gd name="connsiteY32" fmla="*/ 966660 h 1287067"/>
                <a:gd name="connsiteX33" fmla="*/ 5269432 w 5586355"/>
                <a:gd name="connsiteY33" fmla="*/ 649737 h 1287067"/>
                <a:gd name="connsiteX34" fmla="*/ 5508423 w 5586355"/>
                <a:gd name="connsiteY34" fmla="*/ 312033 h 1287067"/>
                <a:gd name="connsiteX35" fmla="*/ 5586355 w 5586355"/>
                <a:gd name="connsiteY35" fmla="*/ 228906 h 1287067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17 h 1287112"/>
                <a:gd name="connsiteX1" fmla="*/ 100265 w 5586355"/>
                <a:gd name="connsiteY1" fmla="*/ 673511 h 1287112"/>
                <a:gd name="connsiteX2" fmla="*/ 316535 w 5586355"/>
                <a:gd name="connsiteY2" fmla="*/ 329292 h 1287112"/>
                <a:gd name="connsiteX3" fmla="*/ 434557 w 5586355"/>
                <a:gd name="connsiteY3" fmla="*/ 195530 h 1287112"/>
                <a:gd name="connsiteX4" fmla="*/ 629891 w 5586355"/>
                <a:gd name="connsiteY4" fmla="*/ 41914 h 1287112"/>
                <a:gd name="connsiteX5" fmla="*/ 785755 w 5586355"/>
                <a:gd name="connsiteY5" fmla="*/ 351 h 1287112"/>
                <a:gd name="connsiteX6" fmla="*/ 931228 w 5586355"/>
                <a:gd name="connsiteY6" fmla="*/ 57501 h 1287112"/>
                <a:gd name="connsiteX7" fmla="*/ 1102678 w 5586355"/>
                <a:gd name="connsiteY7" fmla="*/ 223755 h 1287112"/>
                <a:gd name="connsiteX8" fmla="*/ 1180609 w 5586355"/>
                <a:gd name="connsiteY8" fmla="*/ 322469 h 1287112"/>
                <a:gd name="connsiteX9" fmla="*/ 1424796 w 5586355"/>
                <a:gd name="connsiteY9" fmla="*/ 654978 h 1287112"/>
                <a:gd name="connsiteX10" fmla="*/ 1627418 w 5586355"/>
                <a:gd name="connsiteY10" fmla="*/ 966705 h 1287112"/>
                <a:gd name="connsiteX11" fmla="*/ 1741718 w 5586355"/>
                <a:gd name="connsiteY11" fmla="*/ 1106982 h 1287112"/>
                <a:gd name="connsiteX12" fmla="*/ 1975514 w 5586355"/>
                <a:gd name="connsiteY12" fmla="*/ 1262846 h 1287112"/>
                <a:gd name="connsiteX13" fmla="*/ 2058641 w 5586355"/>
                <a:gd name="connsiteY13" fmla="*/ 1283628 h 1287112"/>
                <a:gd name="connsiteX14" fmla="*/ 2204114 w 5586355"/>
                <a:gd name="connsiteY14" fmla="*/ 1231673 h 1287112"/>
                <a:gd name="connsiteX15" fmla="*/ 2380759 w 5586355"/>
                <a:gd name="connsiteY15" fmla="*/ 1075810 h 1287112"/>
                <a:gd name="connsiteX16" fmla="*/ 2469082 w 5586355"/>
                <a:gd name="connsiteY16" fmla="*/ 966705 h 1287112"/>
                <a:gd name="connsiteX17" fmla="*/ 2697682 w 5586355"/>
                <a:gd name="connsiteY17" fmla="*/ 644587 h 1287112"/>
                <a:gd name="connsiteX18" fmla="*/ 2915891 w 5586355"/>
                <a:gd name="connsiteY18" fmla="*/ 322469 h 1287112"/>
                <a:gd name="connsiteX19" fmla="*/ 3024996 w 5586355"/>
                <a:gd name="connsiteY19" fmla="*/ 187387 h 1287112"/>
                <a:gd name="connsiteX20" fmla="*/ 3212032 w 5586355"/>
                <a:gd name="connsiteY20" fmla="*/ 47110 h 1287112"/>
                <a:gd name="connsiteX21" fmla="*/ 3347114 w 5586355"/>
                <a:gd name="connsiteY21" fmla="*/ 5546 h 1287112"/>
                <a:gd name="connsiteX22" fmla="*/ 3528955 w 5586355"/>
                <a:gd name="connsiteY22" fmla="*/ 67892 h 1287112"/>
                <a:gd name="connsiteX23" fmla="*/ 3664037 w 5586355"/>
                <a:gd name="connsiteY23" fmla="*/ 182192 h 1287112"/>
                <a:gd name="connsiteX24" fmla="*/ 3783532 w 5586355"/>
                <a:gd name="connsiteY24" fmla="*/ 322469 h 1287112"/>
                <a:gd name="connsiteX25" fmla="*/ 3986155 w 5586355"/>
                <a:gd name="connsiteY25" fmla="*/ 649782 h 1287112"/>
                <a:gd name="connsiteX26" fmla="*/ 4225146 w 5586355"/>
                <a:gd name="connsiteY26" fmla="*/ 966705 h 1287112"/>
                <a:gd name="connsiteX27" fmla="*/ 4303078 w 5586355"/>
                <a:gd name="connsiteY27" fmla="*/ 1070614 h 1287112"/>
                <a:gd name="connsiteX28" fmla="*/ 4526482 w 5586355"/>
                <a:gd name="connsiteY28" fmla="*/ 1257651 h 1287112"/>
                <a:gd name="connsiteX29" fmla="*/ 4625196 w 5586355"/>
                <a:gd name="connsiteY29" fmla="*/ 1278432 h 1287112"/>
                <a:gd name="connsiteX30" fmla="*/ 4770668 w 5586355"/>
                <a:gd name="connsiteY30" fmla="*/ 1247260 h 1287112"/>
                <a:gd name="connsiteX31" fmla="*/ 4942118 w 5586355"/>
                <a:gd name="connsiteY31" fmla="*/ 1122569 h 1287112"/>
                <a:gd name="connsiteX32" fmla="*/ 5077200 w 5586355"/>
                <a:gd name="connsiteY32" fmla="*/ 966705 h 1287112"/>
                <a:gd name="connsiteX33" fmla="*/ 5269432 w 5586355"/>
                <a:gd name="connsiteY33" fmla="*/ 649782 h 1287112"/>
                <a:gd name="connsiteX34" fmla="*/ 5508423 w 5586355"/>
                <a:gd name="connsiteY34" fmla="*/ 312078 h 1287112"/>
                <a:gd name="connsiteX35" fmla="*/ 5586355 w 5586355"/>
                <a:gd name="connsiteY35" fmla="*/ 228951 h 1287112"/>
                <a:gd name="connsiteX0" fmla="*/ 0 w 5586355"/>
                <a:gd name="connsiteY0" fmla="*/ 819053 h 1286948"/>
                <a:gd name="connsiteX1" fmla="*/ 100265 w 5586355"/>
                <a:gd name="connsiteY1" fmla="*/ 673347 h 1286948"/>
                <a:gd name="connsiteX2" fmla="*/ 316535 w 5586355"/>
                <a:gd name="connsiteY2" fmla="*/ 329128 h 1286948"/>
                <a:gd name="connsiteX3" fmla="*/ 434557 w 5586355"/>
                <a:gd name="connsiteY3" fmla="*/ 195366 h 1286948"/>
                <a:gd name="connsiteX4" fmla="*/ 609419 w 5586355"/>
                <a:gd name="connsiteY4" fmla="*/ 45162 h 1286948"/>
                <a:gd name="connsiteX5" fmla="*/ 785755 w 5586355"/>
                <a:gd name="connsiteY5" fmla="*/ 187 h 1286948"/>
                <a:gd name="connsiteX6" fmla="*/ 931228 w 5586355"/>
                <a:gd name="connsiteY6" fmla="*/ 57337 h 1286948"/>
                <a:gd name="connsiteX7" fmla="*/ 1102678 w 5586355"/>
                <a:gd name="connsiteY7" fmla="*/ 223591 h 1286948"/>
                <a:gd name="connsiteX8" fmla="*/ 1180609 w 5586355"/>
                <a:gd name="connsiteY8" fmla="*/ 322305 h 1286948"/>
                <a:gd name="connsiteX9" fmla="*/ 1424796 w 5586355"/>
                <a:gd name="connsiteY9" fmla="*/ 654814 h 1286948"/>
                <a:gd name="connsiteX10" fmla="*/ 1627418 w 5586355"/>
                <a:gd name="connsiteY10" fmla="*/ 966541 h 1286948"/>
                <a:gd name="connsiteX11" fmla="*/ 1741718 w 5586355"/>
                <a:gd name="connsiteY11" fmla="*/ 1106818 h 1286948"/>
                <a:gd name="connsiteX12" fmla="*/ 1975514 w 5586355"/>
                <a:gd name="connsiteY12" fmla="*/ 1262682 h 1286948"/>
                <a:gd name="connsiteX13" fmla="*/ 2058641 w 5586355"/>
                <a:gd name="connsiteY13" fmla="*/ 1283464 h 1286948"/>
                <a:gd name="connsiteX14" fmla="*/ 2204114 w 5586355"/>
                <a:gd name="connsiteY14" fmla="*/ 1231509 h 1286948"/>
                <a:gd name="connsiteX15" fmla="*/ 2380759 w 5586355"/>
                <a:gd name="connsiteY15" fmla="*/ 1075646 h 1286948"/>
                <a:gd name="connsiteX16" fmla="*/ 2469082 w 5586355"/>
                <a:gd name="connsiteY16" fmla="*/ 966541 h 1286948"/>
                <a:gd name="connsiteX17" fmla="*/ 2697682 w 5586355"/>
                <a:gd name="connsiteY17" fmla="*/ 644423 h 1286948"/>
                <a:gd name="connsiteX18" fmla="*/ 2915891 w 5586355"/>
                <a:gd name="connsiteY18" fmla="*/ 322305 h 1286948"/>
                <a:gd name="connsiteX19" fmla="*/ 3024996 w 5586355"/>
                <a:gd name="connsiteY19" fmla="*/ 187223 h 1286948"/>
                <a:gd name="connsiteX20" fmla="*/ 3212032 w 5586355"/>
                <a:gd name="connsiteY20" fmla="*/ 46946 h 1286948"/>
                <a:gd name="connsiteX21" fmla="*/ 3347114 w 5586355"/>
                <a:gd name="connsiteY21" fmla="*/ 5382 h 1286948"/>
                <a:gd name="connsiteX22" fmla="*/ 3528955 w 5586355"/>
                <a:gd name="connsiteY22" fmla="*/ 67728 h 1286948"/>
                <a:gd name="connsiteX23" fmla="*/ 3664037 w 5586355"/>
                <a:gd name="connsiteY23" fmla="*/ 182028 h 1286948"/>
                <a:gd name="connsiteX24" fmla="*/ 3783532 w 5586355"/>
                <a:gd name="connsiteY24" fmla="*/ 322305 h 1286948"/>
                <a:gd name="connsiteX25" fmla="*/ 3986155 w 5586355"/>
                <a:gd name="connsiteY25" fmla="*/ 649618 h 1286948"/>
                <a:gd name="connsiteX26" fmla="*/ 4225146 w 5586355"/>
                <a:gd name="connsiteY26" fmla="*/ 966541 h 1286948"/>
                <a:gd name="connsiteX27" fmla="*/ 4303078 w 5586355"/>
                <a:gd name="connsiteY27" fmla="*/ 1070450 h 1286948"/>
                <a:gd name="connsiteX28" fmla="*/ 4526482 w 5586355"/>
                <a:gd name="connsiteY28" fmla="*/ 1257487 h 1286948"/>
                <a:gd name="connsiteX29" fmla="*/ 4625196 w 5586355"/>
                <a:gd name="connsiteY29" fmla="*/ 1278268 h 1286948"/>
                <a:gd name="connsiteX30" fmla="*/ 4770668 w 5586355"/>
                <a:gd name="connsiteY30" fmla="*/ 1247096 h 1286948"/>
                <a:gd name="connsiteX31" fmla="*/ 4942118 w 5586355"/>
                <a:gd name="connsiteY31" fmla="*/ 1122405 h 1286948"/>
                <a:gd name="connsiteX32" fmla="*/ 5077200 w 5586355"/>
                <a:gd name="connsiteY32" fmla="*/ 966541 h 1286948"/>
                <a:gd name="connsiteX33" fmla="*/ 5269432 w 5586355"/>
                <a:gd name="connsiteY33" fmla="*/ 649618 h 1286948"/>
                <a:gd name="connsiteX34" fmla="*/ 5508423 w 5586355"/>
                <a:gd name="connsiteY34" fmla="*/ 311914 h 1286948"/>
                <a:gd name="connsiteX35" fmla="*/ 5586355 w 5586355"/>
                <a:gd name="connsiteY35" fmla="*/ 228787 h 1286948"/>
                <a:gd name="connsiteX0" fmla="*/ 0 w 5586355"/>
                <a:gd name="connsiteY0" fmla="*/ 815678 h 1283573"/>
                <a:gd name="connsiteX1" fmla="*/ 100265 w 5586355"/>
                <a:gd name="connsiteY1" fmla="*/ 669972 h 1283573"/>
                <a:gd name="connsiteX2" fmla="*/ 316535 w 5586355"/>
                <a:gd name="connsiteY2" fmla="*/ 325753 h 1283573"/>
                <a:gd name="connsiteX3" fmla="*/ 434557 w 5586355"/>
                <a:gd name="connsiteY3" fmla="*/ 191991 h 1283573"/>
                <a:gd name="connsiteX4" fmla="*/ 609419 w 5586355"/>
                <a:gd name="connsiteY4" fmla="*/ 41787 h 1283573"/>
                <a:gd name="connsiteX5" fmla="*/ 737988 w 5586355"/>
                <a:gd name="connsiteY5" fmla="*/ 224 h 1283573"/>
                <a:gd name="connsiteX6" fmla="*/ 931228 w 5586355"/>
                <a:gd name="connsiteY6" fmla="*/ 53962 h 1283573"/>
                <a:gd name="connsiteX7" fmla="*/ 1102678 w 5586355"/>
                <a:gd name="connsiteY7" fmla="*/ 220216 h 1283573"/>
                <a:gd name="connsiteX8" fmla="*/ 1180609 w 5586355"/>
                <a:gd name="connsiteY8" fmla="*/ 318930 h 1283573"/>
                <a:gd name="connsiteX9" fmla="*/ 1424796 w 5586355"/>
                <a:gd name="connsiteY9" fmla="*/ 651439 h 1283573"/>
                <a:gd name="connsiteX10" fmla="*/ 1627418 w 5586355"/>
                <a:gd name="connsiteY10" fmla="*/ 963166 h 1283573"/>
                <a:gd name="connsiteX11" fmla="*/ 1741718 w 5586355"/>
                <a:gd name="connsiteY11" fmla="*/ 1103443 h 1283573"/>
                <a:gd name="connsiteX12" fmla="*/ 1975514 w 5586355"/>
                <a:gd name="connsiteY12" fmla="*/ 1259307 h 1283573"/>
                <a:gd name="connsiteX13" fmla="*/ 2058641 w 5586355"/>
                <a:gd name="connsiteY13" fmla="*/ 1280089 h 1283573"/>
                <a:gd name="connsiteX14" fmla="*/ 2204114 w 5586355"/>
                <a:gd name="connsiteY14" fmla="*/ 1228134 h 1283573"/>
                <a:gd name="connsiteX15" fmla="*/ 2380759 w 5586355"/>
                <a:gd name="connsiteY15" fmla="*/ 1072271 h 1283573"/>
                <a:gd name="connsiteX16" fmla="*/ 2469082 w 5586355"/>
                <a:gd name="connsiteY16" fmla="*/ 963166 h 1283573"/>
                <a:gd name="connsiteX17" fmla="*/ 2697682 w 5586355"/>
                <a:gd name="connsiteY17" fmla="*/ 641048 h 1283573"/>
                <a:gd name="connsiteX18" fmla="*/ 2915891 w 5586355"/>
                <a:gd name="connsiteY18" fmla="*/ 318930 h 1283573"/>
                <a:gd name="connsiteX19" fmla="*/ 3024996 w 5586355"/>
                <a:gd name="connsiteY19" fmla="*/ 183848 h 1283573"/>
                <a:gd name="connsiteX20" fmla="*/ 3212032 w 5586355"/>
                <a:gd name="connsiteY20" fmla="*/ 43571 h 1283573"/>
                <a:gd name="connsiteX21" fmla="*/ 3347114 w 5586355"/>
                <a:gd name="connsiteY21" fmla="*/ 2007 h 1283573"/>
                <a:gd name="connsiteX22" fmla="*/ 3528955 w 5586355"/>
                <a:gd name="connsiteY22" fmla="*/ 64353 h 1283573"/>
                <a:gd name="connsiteX23" fmla="*/ 3664037 w 5586355"/>
                <a:gd name="connsiteY23" fmla="*/ 178653 h 1283573"/>
                <a:gd name="connsiteX24" fmla="*/ 3783532 w 5586355"/>
                <a:gd name="connsiteY24" fmla="*/ 318930 h 1283573"/>
                <a:gd name="connsiteX25" fmla="*/ 3986155 w 5586355"/>
                <a:gd name="connsiteY25" fmla="*/ 646243 h 1283573"/>
                <a:gd name="connsiteX26" fmla="*/ 4225146 w 5586355"/>
                <a:gd name="connsiteY26" fmla="*/ 963166 h 1283573"/>
                <a:gd name="connsiteX27" fmla="*/ 4303078 w 5586355"/>
                <a:gd name="connsiteY27" fmla="*/ 1067075 h 1283573"/>
                <a:gd name="connsiteX28" fmla="*/ 4526482 w 5586355"/>
                <a:gd name="connsiteY28" fmla="*/ 1254112 h 1283573"/>
                <a:gd name="connsiteX29" fmla="*/ 4625196 w 5586355"/>
                <a:gd name="connsiteY29" fmla="*/ 1274893 h 1283573"/>
                <a:gd name="connsiteX30" fmla="*/ 4770668 w 5586355"/>
                <a:gd name="connsiteY30" fmla="*/ 1243721 h 1283573"/>
                <a:gd name="connsiteX31" fmla="*/ 4942118 w 5586355"/>
                <a:gd name="connsiteY31" fmla="*/ 1119030 h 1283573"/>
                <a:gd name="connsiteX32" fmla="*/ 5077200 w 5586355"/>
                <a:gd name="connsiteY32" fmla="*/ 963166 h 1283573"/>
                <a:gd name="connsiteX33" fmla="*/ 5269432 w 5586355"/>
                <a:gd name="connsiteY33" fmla="*/ 646243 h 1283573"/>
                <a:gd name="connsiteX34" fmla="*/ 5508423 w 5586355"/>
                <a:gd name="connsiteY34" fmla="*/ 308539 h 1283573"/>
                <a:gd name="connsiteX35" fmla="*/ 5586355 w 5586355"/>
                <a:gd name="connsiteY35" fmla="*/ 225412 h 1283573"/>
                <a:gd name="connsiteX0" fmla="*/ 0 w 5586355"/>
                <a:gd name="connsiteY0" fmla="*/ 815678 h 1283573"/>
                <a:gd name="connsiteX1" fmla="*/ 100265 w 5586355"/>
                <a:gd name="connsiteY1" fmla="*/ 669972 h 1283573"/>
                <a:gd name="connsiteX2" fmla="*/ 316535 w 5586355"/>
                <a:gd name="connsiteY2" fmla="*/ 325753 h 1283573"/>
                <a:gd name="connsiteX3" fmla="*/ 434557 w 5586355"/>
                <a:gd name="connsiteY3" fmla="*/ 191991 h 1283573"/>
                <a:gd name="connsiteX4" fmla="*/ 609419 w 5586355"/>
                <a:gd name="connsiteY4" fmla="*/ 41787 h 1283573"/>
                <a:gd name="connsiteX5" fmla="*/ 751636 w 5586355"/>
                <a:gd name="connsiteY5" fmla="*/ 224 h 1283573"/>
                <a:gd name="connsiteX6" fmla="*/ 931228 w 5586355"/>
                <a:gd name="connsiteY6" fmla="*/ 53962 h 1283573"/>
                <a:gd name="connsiteX7" fmla="*/ 1102678 w 5586355"/>
                <a:gd name="connsiteY7" fmla="*/ 220216 h 1283573"/>
                <a:gd name="connsiteX8" fmla="*/ 1180609 w 5586355"/>
                <a:gd name="connsiteY8" fmla="*/ 318930 h 1283573"/>
                <a:gd name="connsiteX9" fmla="*/ 1424796 w 5586355"/>
                <a:gd name="connsiteY9" fmla="*/ 651439 h 1283573"/>
                <a:gd name="connsiteX10" fmla="*/ 1627418 w 5586355"/>
                <a:gd name="connsiteY10" fmla="*/ 963166 h 1283573"/>
                <a:gd name="connsiteX11" fmla="*/ 1741718 w 5586355"/>
                <a:gd name="connsiteY11" fmla="*/ 1103443 h 1283573"/>
                <a:gd name="connsiteX12" fmla="*/ 1975514 w 5586355"/>
                <a:gd name="connsiteY12" fmla="*/ 1259307 h 1283573"/>
                <a:gd name="connsiteX13" fmla="*/ 2058641 w 5586355"/>
                <a:gd name="connsiteY13" fmla="*/ 1280089 h 1283573"/>
                <a:gd name="connsiteX14" fmla="*/ 2204114 w 5586355"/>
                <a:gd name="connsiteY14" fmla="*/ 1228134 h 1283573"/>
                <a:gd name="connsiteX15" fmla="*/ 2380759 w 5586355"/>
                <a:gd name="connsiteY15" fmla="*/ 1072271 h 1283573"/>
                <a:gd name="connsiteX16" fmla="*/ 2469082 w 5586355"/>
                <a:gd name="connsiteY16" fmla="*/ 963166 h 1283573"/>
                <a:gd name="connsiteX17" fmla="*/ 2697682 w 5586355"/>
                <a:gd name="connsiteY17" fmla="*/ 641048 h 1283573"/>
                <a:gd name="connsiteX18" fmla="*/ 2915891 w 5586355"/>
                <a:gd name="connsiteY18" fmla="*/ 318930 h 1283573"/>
                <a:gd name="connsiteX19" fmla="*/ 3024996 w 5586355"/>
                <a:gd name="connsiteY19" fmla="*/ 183848 h 1283573"/>
                <a:gd name="connsiteX20" fmla="*/ 3212032 w 5586355"/>
                <a:gd name="connsiteY20" fmla="*/ 43571 h 1283573"/>
                <a:gd name="connsiteX21" fmla="*/ 3347114 w 5586355"/>
                <a:gd name="connsiteY21" fmla="*/ 2007 h 1283573"/>
                <a:gd name="connsiteX22" fmla="*/ 3528955 w 5586355"/>
                <a:gd name="connsiteY22" fmla="*/ 64353 h 1283573"/>
                <a:gd name="connsiteX23" fmla="*/ 3664037 w 5586355"/>
                <a:gd name="connsiteY23" fmla="*/ 178653 h 1283573"/>
                <a:gd name="connsiteX24" fmla="*/ 3783532 w 5586355"/>
                <a:gd name="connsiteY24" fmla="*/ 318930 h 1283573"/>
                <a:gd name="connsiteX25" fmla="*/ 3986155 w 5586355"/>
                <a:gd name="connsiteY25" fmla="*/ 646243 h 1283573"/>
                <a:gd name="connsiteX26" fmla="*/ 4225146 w 5586355"/>
                <a:gd name="connsiteY26" fmla="*/ 963166 h 1283573"/>
                <a:gd name="connsiteX27" fmla="*/ 4303078 w 5586355"/>
                <a:gd name="connsiteY27" fmla="*/ 1067075 h 1283573"/>
                <a:gd name="connsiteX28" fmla="*/ 4526482 w 5586355"/>
                <a:gd name="connsiteY28" fmla="*/ 1254112 h 1283573"/>
                <a:gd name="connsiteX29" fmla="*/ 4625196 w 5586355"/>
                <a:gd name="connsiteY29" fmla="*/ 1274893 h 1283573"/>
                <a:gd name="connsiteX30" fmla="*/ 4770668 w 5586355"/>
                <a:gd name="connsiteY30" fmla="*/ 1243721 h 1283573"/>
                <a:gd name="connsiteX31" fmla="*/ 4942118 w 5586355"/>
                <a:gd name="connsiteY31" fmla="*/ 1119030 h 1283573"/>
                <a:gd name="connsiteX32" fmla="*/ 5077200 w 5586355"/>
                <a:gd name="connsiteY32" fmla="*/ 963166 h 1283573"/>
                <a:gd name="connsiteX33" fmla="*/ 5269432 w 5586355"/>
                <a:gd name="connsiteY33" fmla="*/ 646243 h 1283573"/>
                <a:gd name="connsiteX34" fmla="*/ 5508423 w 5586355"/>
                <a:gd name="connsiteY34" fmla="*/ 308539 h 1283573"/>
                <a:gd name="connsiteX35" fmla="*/ 5586355 w 5586355"/>
                <a:gd name="connsiteY35" fmla="*/ 225412 h 1283573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102678 w 5586355"/>
                <a:gd name="connsiteY7" fmla="*/ 220330 h 1283687"/>
                <a:gd name="connsiteX8" fmla="*/ 1180609 w 5586355"/>
                <a:gd name="connsiteY8" fmla="*/ 319044 h 1283687"/>
                <a:gd name="connsiteX9" fmla="*/ 1424796 w 5586355"/>
                <a:gd name="connsiteY9" fmla="*/ 651553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24796 w 5586355"/>
                <a:gd name="connsiteY9" fmla="*/ 651553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00912 w 5586355"/>
                <a:gd name="connsiteY9" fmla="*/ 661789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00912 w 5586355"/>
                <a:gd name="connsiteY9" fmla="*/ 661789 h 1283687"/>
                <a:gd name="connsiteX10" fmla="*/ 1613771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68559 w 5586355"/>
                <a:gd name="connsiteY7" fmla="*/ 196447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68559 w 5586355"/>
                <a:gd name="connsiteY7" fmla="*/ 193035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71971 w 5586355"/>
                <a:gd name="connsiteY7" fmla="*/ 193035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58641 w 5586355"/>
                <a:gd name="connsiteY13" fmla="*/ 1280203 h 1280880"/>
                <a:gd name="connsiteX14" fmla="*/ 2204114 w 5586355"/>
                <a:gd name="connsiteY14" fmla="*/ 1228248 h 1280880"/>
                <a:gd name="connsiteX15" fmla="*/ 2380759 w 5586355"/>
                <a:gd name="connsiteY15" fmla="*/ 107238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80759 w 5586355"/>
                <a:gd name="connsiteY15" fmla="*/ 107238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36741 w 5586355"/>
                <a:gd name="connsiteY23" fmla="*/ 192415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31900 w 5586355"/>
                <a:gd name="connsiteY33" fmla="*/ 66341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31900 w 5586355"/>
                <a:gd name="connsiteY33" fmla="*/ 663417 h 1280880"/>
                <a:gd name="connsiteX34" fmla="*/ 5440184 w 5586355"/>
                <a:gd name="connsiteY34" fmla="*/ 353008 h 1280880"/>
                <a:gd name="connsiteX35" fmla="*/ 5586355 w 5586355"/>
                <a:gd name="connsiteY35" fmla="*/ 225526 h 1280880"/>
                <a:gd name="connsiteX0" fmla="*/ 0 w 5440184"/>
                <a:gd name="connsiteY0" fmla="*/ 815792 h 1280880"/>
                <a:gd name="connsiteX1" fmla="*/ 100265 w 5440184"/>
                <a:gd name="connsiteY1" fmla="*/ 670086 h 1280880"/>
                <a:gd name="connsiteX2" fmla="*/ 316535 w 5440184"/>
                <a:gd name="connsiteY2" fmla="*/ 325867 h 1280880"/>
                <a:gd name="connsiteX3" fmla="*/ 434557 w 5440184"/>
                <a:gd name="connsiteY3" fmla="*/ 192105 h 1280880"/>
                <a:gd name="connsiteX4" fmla="*/ 609419 w 5440184"/>
                <a:gd name="connsiteY4" fmla="*/ 41901 h 1280880"/>
                <a:gd name="connsiteX5" fmla="*/ 751636 w 5440184"/>
                <a:gd name="connsiteY5" fmla="*/ 338 h 1280880"/>
                <a:gd name="connsiteX6" fmla="*/ 924404 w 5440184"/>
                <a:gd name="connsiteY6" fmla="*/ 57488 h 1280880"/>
                <a:gd name="connsiteX7" fmla="*/ 1071971 w 5440184"/>
                <a:gd name="connsiteY7" fmla="*/ 193035 h 1280880"/>
                <a:gd name="connsiteX8" fmla="*/ 1180609 w 5440184"/>
                <a:gd name="connsiteY8" fmla="*/ 319044 h 1280880"/>
                <a:gd name="connsiteX9" fmla="*/ 1400912 w 5440184"/>
                <a:gd name="connsiteY9" fmla="*/ 661789 h 1280880"/>
                <a:gd name="connsiteX10" fmla="*/ 1613771 w 5440184"/>
                <a:gd name="connsiteY10" fmla="*/ 963280 h 1280880"/>
                <a:gd name="connsiteX11" fmla="*/ 1714423 w 5440184"/>
                <a:gd name="connsiteY11" fmla="*/ 1089909 h 1280880"/>
                <a:gd name="connsiteX12" fmla="*/ 1900452 w 5440184"/>
                <a:gd name="connsiteY12" fmla="*/ 1245773 h 1280880"/>
                <a:gd name="connsiteX13" fmla="*/ 2038169 w 5440184"/>
                <a:gd name="connsiteY13" fmla="*/ 1280203 h 1280880"/>
                <a:gd name="connsiteX14" fmla="*/ 2204114 w 5440184"/>
                <a:gd name="connsiteY14" fmla="*/ 1228248 h 1280880"/>
                <a:gd name="connsiteX15" fmla="*/ 2356876 w 5440184"/>
                <a:gd name="connsiteY15" fmla="*/ 1089445 h 1280880"/>
                <a:gd name="connsiteX16" fmla="*/ 2469082 w 5440184"/>
                <a:gd name="connsiteY16" fmla="*/ 963280 h 1280880"/>
                <a:gd name="connsiteX17" fmla="*/ 2673798 w 5440184"/>
                <a:gd name="connsiteY17" fmla="*/ 654810 h 1280880"/>
                <a:gd name="connsiteX18" fmla="*/ 2888595 w 5440184"/>
                <a:gd name="connsiteY18" fmla="*/ 325868 h 1280880"/>
                <a:gd name="connsiteX19" fmla="*/ 2990876 w 5440184"/>
                <a:gd name="connsiteY19" fmla="*/ 201022 h 1280880"/>
                <a:gd name="connsiteX20" fmla="*/ 3157441 w 5440184"/>
                <a:gd name="connsiteY20" fmla="*/ 53920 h 1280880"/>
                <a:gd name="connsiteX21" fmla="*/ 3309583 w 5440184"/>
                <a:gd name="connsiteY21" fmla="*/ 2121 h 1280880"/>
                <a:gd name="connsiteX22" fmla="*/ 3481188 w 5440184"/>
                <a:gd name="connsiteY22" fmla="*/ 57643 h 1280880"/>
                <a:gd name="connsiteX23" fmla="*/ 3629917 w 5440184"/>
                <a:gd name="connsiteY23" fmla="*/ 182179 h 1280880"/>
                <a:gd name="connsiteX24" fmla="*/ 3749412 w 5440184"/>
                <a:gd name="connsiteY24" fmla="*/ 319044 h 1280880"/>
                <a:gd name="connsiteX25" fmla="*/ 3962271 w 5440184"/>
                <a:gd name="connsiteY25" fmla="*/ 646357 h 1280880"/>
                <a:gd name="connsiteX26" fmla="*/ 4180791 w 5440184"/>
                <a:gd name="connsiteY26" fmla="*/ 963280 h 1280880"/>
                <a:gd name="connsiteX27" fmla="*/ 4275782 w 5440184"/>
                <a:gd name="connsiteY27" fmla="*/ 1091072 h 1280880"/>
                <a:gd name="connsiteX28" fmla="*/ 4471891 w 5440184"/>
                <a:gd name="connsiteY28" fmla="*/ 1247402 h 1280880"/>
                <a:gd name="connsiteX29" fmla="*/ 4594488 w 5440184"/>
                <a:gd name="connsiteY29" fmla="*/ 1278419 h 1280880"/>
                <a:gd name="connsiteX30" fmla="*/ 4750197 w 5440184"/>
                <a:gd name="connsiteY30" fmla="*/ 1243835 h 1280880"/>
                <a:gd name="connsiteX31" fmla="*/ 4907999 w 5440184"/>
                <a:gd name="connsiteY31" fmla="*/ 1108908 h 1280880"/>
                <a:gd name="connsiteX32" fmla="*/ 5029433 w 5440184"/>
                <a:gd name="connsiteY32" fmla="*/ 973516 h 1280880"/>
                <a:gd name="connsiteX33" fmla="*/ 5231900 w 5440184"/>
                <a:gd name="connsiteY33" fmla="*/ 663417 h 1280880"/>
                <a:gd name="connsiteX34" fmla="*/ 5440184 w 5440184"/>
                <a:gd name="connsiteY34" fmla="*/ 353008 h 1280880"/>
                <a:gd name="connsiteX0" fmla="*/ 0 w 5440184"/>
                <a:gd name="connsiteY0" fmla="*/ 815792 h 1280880"/>
                <a:gd name="connsiteX1" fmla="*/ 76262 w 5440184"/>
                <a:gd name="connsiteY1" fmla="*/ 711922 h 1280880"/>
                <a:gd name="connsiteX2" fmla="*/ 316535 w 5440184"/>
                <a:gd name="connsiteY2" fmla="*/ 325867 h 1280880"/>
                <a:gd name="connsiteX3" fmla="*/ 434557 w 5440184"/>
                <a:gd name="connsiteY3" fmla="*/ 192105 h 1280880"/>
                <a:gd name="connsiteX4" fmla="*/ 609419 w 5440184"/>
                <a:gd name="connsiteY4" fmla="*/ 41901 h 1280880"/>
                <a:gd name="connsiteX5" fmla="*/ 751636 w 5440184"/>
                <a:gd name="connsiteY5" fmla="*/ 338 h 1280880"/>
                <a:gd name="connsiteX6" fmla="*/ 924404 w 5440184"/>
                <a:gd name="connsiteY6" fmla="*/ 57488 h 1280880"/>
                <a:gd name="connsiteX7" fmla="*/ 1071971 w 5440184"/>
                <a:gd name="connsiteY7" fmla="*/ 193035 h 1280880"/>
                <a:gd name="connsiteX8" fmla="*/ 1180609 w 5440184"/>
                <a:gd name="connsiteY8" fmla="*/ 319044 h 1280880"/>
                <a:gd name="connsiteX9" fmla="*/ 1400912 w 5440184"/>
                <a:gd name="connsiteY9" fmla="*/ 661789 h 1280880"/>
                <a:gd name="connsiteX10" fmla="*/ 1613771 w 5440184"/>
                <a:gd name="connsiteY10" fmla="*/ 963280 h 1280880"/>
                <a:gd name="connsiteX11" fmla="*/ 1714423 w 5440184"/>
                <a:gd name="connsiteY11" fmla="*/ 1089909 h 1280880"/>
                <a:gd name="connsiteX12" fmla="*/ 1900452 w 5440184"/>
                <a:gd name="connsiteY12" fmla="*/ 1245773 h 1280880"/>
                <a:gd name="connsiteX13" fmla="*/ 2038169 w 5440184"/>
                <a:gd name="connsiteY13" fmla="*/ 1280203 h 1280880"/>
                <a:gd name="connsiteX14" fmla="*/ 2204114 w 5440184"/>
                <a:gd name="connsiteY14" fmla="*/ 1228248 h 1280880"/>
                <a:gd name="connsiteX15" fmla="*/ 2356876 w 5440184"/>
                <a:gd name="connsiteY15" fmla="*/ 1089445 h 1280880"/>
                <a:gd name="connsiteX16" fmla="*/ 2469082 w 5440184"/>
                <a:gd name="connsiteY16" fmla="*/ 963280 h 1280880"/>
                <a:gd name="connsiteX17" fmla="*/ 2673798 w 5440184"/>
                <a:gd name="connsiteY17" fmla="*/ 654810 h 1280880"/>
                <a:gd name="connsiteX18" fmla="*/ 2888595 w 5440184"/>
                <a:gd name="connsiteY18" fmla="*/ 325868 h 1280880"/>
                <a:gd name="connsiteX19" fmla="*/ 2990876 w 5440184"/>
                <a:gd name="connsiteY19" fmla="*/ 201022 h 1280880"/>
                <a:gd name="connsiteX20" fmla="*/ 3157441 w 5440184"/>
                <a:gd name="connsiteY20" fmla="*/ 53920 h 1280880"/>
                <a:gd name="connsiteX21" fmla="*/ 3309583 w 5440184"/>
                <a:gd name="connsiteY21" fmla="*/ 2121 h 1280880"/>
                <a:gd name="connsiteX22" fmla="*/ 3481188 w 5440184"/>
                <a:gd name="connsiteY22" fmla="*/ 57643 h 1280880"/>
                <a:gd name="connsiteX23" fmla="*/ 3629917 w 5440184"/>
                <a:gd name="connsiteY23" fmla="*/ 182179 h 1280880"/>
                <a:gd name="connsiteX24" fmla="*/ 3749412 w 5440184"/>
                <a:gd name="connsiteY24" fmla="*/ 319044 h 1280880"/>
                <a:gd name="connsiteX25" fmla="*/ 3962271 w 5440184"/>
                <a:gd name="connsiteY25" fmla="*/ 646357 h 1280880"/>
                <a:gd name="connsiteX26" fmla="*/ 4180791 w 5440184"/>
                <a:gd name="connsiteY26" fmla="*/ 963280 h 1280880"/>
                <a:gd name="connsiteX27" fmla="*/ 4275782 w 5440184"/>
                <a:gd name="connsiteY27" fmla="*/ 1091072 h 1280880"/>
                <a:gd name="connsiteX28" fmla="*/ 4471891 w 5440184"/>
                <a:gd name="connsiteY28" fmla="*/ 1247402 h 1280880"/>
                <a:gd name="connsiteX29" fmla="*/ 4594488 w 5440184"/>
                <a:gd name="connsiteY29" fmla="*/ 1278419 h 1280880"/>
                <a:gd name="connsiteX30" fmla="*/ 4750197 w 5440184"/>
                <a:gd name="connsiteY30" fmla="*/ 1243835 h 1280880"/>
                <a:gd name="connsiteX31" fmla="*/ 4907999 w 5440184"/>
                <a:gd name="connsiteY31" fmla="*/ 1108908 h 1280880"/>
                <a:gd name="connsiteX32" fmla="*/ 5029433 w 5440184"/>
                <a:gd name="connsiteY32" fmla="*/ 973516 h 1280880"/>
                <a:gd name="connsiteX33" fmla="*/ 5231900 w 5440184"/>
                <a:gd name="connsiteY33" fmla="*/ 663417 h 1280880"/>
                <a:gd name="connsiteX34" fmla="*/ 5440184 w 5440184"/>
                <a:gd name="connsiteY34" fmla="*/ 353008 h 1280880"/>
                <a:gd name="connsiteX0" fmla="*/ 0 w 5363922"/>
                <a:gd name="connsiteY0" fmla="*/ 711922 h 1280880"/>
                <a:gd name="connsiteX1" fmla="*/ 240273 w 5363922"/>
                <a:gd name="connsiteY1" fmla="*/ 325867 h 1280880"/>
                <a:gd name="connsiteX2" fmla="*/ 358295 w 5363922"/>
                <a:gd name="connsiteY2" fmla="*/ 192105 h 1280880"/>
                <a:gd name="connsiteX3" fmla="*/ 533157 w 5363922"/>
                <a:gd name="connsiteY3" fmla="*/ 41901 h 1280880"/>
                <a:gd name="connsiteX4" fmla="*/ 675374 w 5363922"/>
                <a:gd name="connsiteY4" fmla="*/ 338 h 1280880"/>
                <a:gd name="connsiteX5" fmla="*/ 848142 w 5363922"/>
                <a:gd name="connsiteY5" fmla="*/ 57488 h 1280880"/>
                <a:gd name="connsiteX6" fmla="*/ 995709 w 5363922"/>
                <a:gd name="connsiteY6" fmla="*/ 193035 h 1280880"/>
                <a:gd name="connsiteX7" fmla="*/ 1104347 w 5363922"/>
                <a:gd name="connsiteY7" fmla="*/ 319044 h 1280880"/>
                <a:gd name="connsiteX8" fmla="*/ 1324650 w 5363922"/>
                <a:gd name="connsiteY8" fmla="*/ 661789 h 1280880"/>
                <a:gd name="connsiteX9" fmla="*/ 1537509 w 5363922"/>
                <a:gd name="connsiteY9" fmla="*/ 963280 h 1280880"/>
                <a:gd name="connsiteX10" fmla="*/ 1638161 w 5363922"/>
                <a:gd name="connsiteY10" fmla="*/ 1089909 h 1280880"/>
                <a:gd name="connsiteX11" fmla="*/ 1824190 w 5363922"/>
                <a:gd name="connsiteY11" fmla="*/ 1245773 h 1280880"/>
                <a:gd name="connsiteX12" fmla="*/ 1961907 w 5363922"/>
                <a:gd name="connsiteY12" fmla="*/ 1280203 h 1280880"/>
                <a:gd name="connsiteX13" fmla="*/ 2127852 w 5363922"/>
                <a:gd name="connsiteY13" fmla="*/ 1228248 h 1280880"/>
                <a:gd name="connsiteX14" fmla="*/ 2280614 w 5363922"/>
                <a:gd name="connsiteY14" fmla="*/ 1089445 h 1280880"/>
                <a:gd name="connsiteX15" fmla="*/ 2392820 w 5363922"/>
                <a:gd name="connsiteY15" fmla="*/ 963280 h 1280880"/>
                <a:gd name="connsiteX16" fmla="*/ 2597536 w 5363922"/>
                <a:gd name="connsiteY16" fmla="*/ 654810 h 1280880"/>
                <a:gd name="connsiteX17" fmla="*/ 2812333 w 5363922"/>
                <a:gd name="connsiteY17" fmla="*/ 325868 h 1280880"/>
                <a:gd name="connsiteX18" fmla="*/ 2914614 w 5363922"/>
                <a:gd name="connsiteY18" fmla="*/ 201022 h 1280880"/>
                <a:gd name="connsiteX19" fmla="*/ 3081179 w 5363922"/>
                <a:gd name="connsiteY19" fmla="*/ 53920 h 1280880"/>
                <a:gd name="connsiteX20" fmla="*/ 3233321 w 5363922"/>
                <a:gd name="connsiteY20" fmla="*/ 2121 h 1280880"/>
                <a:gd name="connsiteX21" fmla="*/ 3404926 w 5363922"/>
                <a:gd name="connsiteY21" fmla="*/ 57643 h 1280880"/>
                <a:gd name="connsiteX22" fmla="*/ 3553655 w 5363922"/>
                <a:gd name="connsiteY22" fmla="*/ 182179 h 1280880"/>
                <a:gd name="connsiteX23" fmla="*/ 3673150 w 5363922"/>
                <a:gd name="connsiteY23" fmla="*/ 319044 h 1280880"/>
                <a:gd name="connsiteX24" fmla="*/ 3886009 w 5363922"/>
                <a:gd name="connsiteY24" fmla="*/ 646357 h 1280880"/>
                <a:gd name="connsiteX25" fmla="*/ 4104529 w 5363922"/>
                <a:gd name="connsiteY25" fmla="*/ 963280 h 1280880"/>
                <a:gd name="connsiteX26" fmla="*/ 4199520 w 5363922"/>
                <a:gd name="connsiteY26" fmla="*/ 1091072 h 1280880"/>
                <a:gd name="connsiteX27" fmla="*/ 4395629 w 5363922"/>
                <a:gd name="connsiteY27" fmla="*/ 1247402 h 1280880"/>
                <a:gd name="connsiteX28" fmla="*/ 4518226 w 5363922"/>
                <a:gd name="connsiteY28" fmla="*/ 1278419 h 1280880"/>
                <a:gd name="connsiteX29" fmla="*/ 4673935 w 5363922"/>
                <a:gd name="connsiteY29" fmla="*/ 1243835 h 1280880"/>
                <a:gd name="connsiteX30" fmla="*/ 4831737 w 5363922"/>
                <a:gd name="connsiteY30" fmla="*/ 1108908 h 1280880"/>
                <a:gd name="connsiteX31" fmla="*/ 4953171 w 5363922"/>
                <a:gd name="connsiteY31" fmla="*/ 973516 h 1280880"/>
                <a:gd name="connsiteX32" fmla="*/ 5155638 w 5363922"/>
                <a:gd name="connsiteY32" fmla="*/ 663417 h 1280880"/>
                <a:gd name="connsiteX33" fmla="*/ 5363922 w 5363922"/>
                <a:gd name="connsiteY33" fmla="*/ 353008 h 1280880"/>
                <a:gd name="connsiteX0" fmla="*/ 0 w 5123649"/>
                <a:gd name="connsiteY0" fmla="*/ 325867 h 1280880"/>
                <a:gd name="connsiteX1" fmla="*/ 118022 w 5123649"/>
                <a:gd name="connsiteY1" fmla="*/ 192105 h 1280880"/>
                <a:gd name="connsiteX2" fmla="*/ 292884 w 5123649"/>
                <a:gd name="connsiteY2" fmla="*/ 41901 h 1280880"/>
                <a:gd name="connsiteX3" fmla="*/ 435101 w 5123649"/>
                <a:gd name="connsiteY3" fmla="*/ 338 h 1280880"/>
                <a:gd name="connsiteX4" fmla="*/ 607869 w 5123649"/>
                <a:gd name="connsiteY4" fmla="*/ 57488 h 1280880"/>
                <a:gd name="connsiteX5" fmla="*/ 755436 w 5123649"/>
                <a:gd name="connsiteY5" fmla="*/ 193035 h 1280880"/>
                <a:gd name="connsiteX6" fmla="*/ 864074 w 5123649"/>
                <a:gd name="connsiteY6" fmla="*/ 319044 h 1280880"/>
                <a:gd name="connsiteX7" fmla="*/ 1084377 w 5123649"/>
                <a:gd name="connsiteY7" fmla="*/ 661789 h 1280880"/>
                <a:gd name="connsiteX8" fmla="*/ 1297236 w 5123649"/>
                <a:gd name="connsiteY8" fmla="*/ 963280 h 1280880"/>
                <a:gd name="connsiteX9" fmla="*/ 1397888 w 5123649"/>
                <a:gd name="connsiteY9" fmla="*/ 1089909 h 1280880"/>
                <a:gd name="connsiteX10" fmla="*/ 1583917 w 5123649"/>
                <a:gd name="connsiteY10" fmla="*/ 1245773 h 1280880"/>
                <a:gd name="connsiteX11" fmla="*/ 1721634 w 5123649"/>
                <a:gd name="connsiteY11" fmla="*/ 1280203 h 1280880"/>
                <a:gd name="connsiteX12" fmla="*/ 1887579 w 5123649"/>
                <a:gd name="connsiteY12" fmla="*/ 1228248 h 1280880"/>
                <a:gd name="connsiteX13" fmla="*/ 2040341 w 5123649"/>
                <a:gd name="connsiteY13" fmla="*/ 1089445 h 1280880"/>
                <a:gd name="connsiteX14" fmla="*/ 2152547 w 5123649"/>
                <a:gd name="connsiteY14" fmla="*/ 963280 h 1280880"/>
                <a:gd name="connsiteX15" fmla="*/ 2357263 w 5123649"/>
                <a:gd name="connsiteY15" fmla="*/ 654810 h 1280880"/>
                <a:gd name="connsiteX16" fmla="*/ 2572060 w 5123649"/>
                <a:gd name="connsiteY16" fmla="*/ 325868 h 1280880"/>
                <a:gd name="connsiteX17" fmla="*/ 2674341 w 5123649"/>
                <a:gd name="connsiteY17" fmla="*/ 201022 h 1280880"/>
                <a:gd name="connsiteX18" fmla="*/ 2840906 w 5123649"/>
                <a:gd name="connsiteY18" fmla="*/ 53920 h 1280880"/>
                <a:gd name="connsiteX19" fmla="*/ 2993048 w 5123649"/>
                <a:gd name="connsiteY19" fmla="*/ 2121 h 1280880"/>
                <a:gd name="connsiteX20" fmla="*/ 3164653 w 5123649"/>
                <a:gd name="connsiteY20" fmla="*/ 57643 h 1280880"/>
                <a:gd name="connsiteX21" fmla="*/ 3313382 w 5123649"/>
                <a:gd name="connsiteY21" fmla="*/ 182179 h 1280880"/>
                <a:gd name="connsiteX22" fmla="*/ 3432877 w 5123649"/>
                <a:gd name="connsiteY22" fmla="*/ 319044 h 1280880"/>
                <a:gd name="connsiteX23" fmla="*/ 3645736 w 5123649"/>
                <a:gd name="connsiteY23" fmla="*/ 646357 h 1280880"/>
                <a:gd name="connsiteX24" fmla="*/ 3864256 w 5123649"/>
                <a:gd name="connsiteY24" fmla="*/ 963280 h 1280880"/>
                <a:gd name="connsiteX25" fmla="*/ 3959247 w 5123649"/>
                <a:gd name="connsiteY25" fmla="*/ 1091072 h 1280880"/>
                <a:gd name="connsiteX26" fmla="*/ 4155356 w 5123649"/>
                <a:gd name="connsiteY26" fmla="*/ 1247402 h 1280880"/>
                <a:gd name="connsiteX27" fmla="*/ 4277953 w 5123649"/>
                <a:gd name="connsiteY27" fmla="*/ 1278419 h 1280880"/>
                <a:gd name="connsiteX28" fmla="*/ 4433662 w 5123649"/>
                <a:gd name="connsiteY28" fmla="*/ 1243835 h 1280880"/>
                <a:gd name="connsiteX29" fmla="*/ 4591464 w 5123649"/>
                <a:gd name="connsiteY29" fmla="*/ 1108908 h 1280880"/>
                <a:gd name="connsiteX30" fmla="*/ 4712898 w 5123649"/>
                <a:gd name="connsiteY30" fmla="*/ 973516 h 1280880"/>
                <a:gd name="connsiteX31" fmla="*/ 4915365 w 5123649"/>
                <a:gd name="connsiteY31" fmla="*/ 663417 h 1280880"/>
                <a:gd name="connsiteX32" fmla="*/ 5123649 w 5123649"/>
                <a:gd name="connsiteY32" fmla="*/ 353008 h 1280880"/>
                <a:gd name="connsiteX0" fmla="*/ 0 w 5005627"/>
                <a:gd name="connsiteY0" fmla="*/ 192105 h 1280880"/>
                <a:gd name="connsiteX1" fmla="*/ 174862 w 5005627"/>
                <a:gd name="connsiteY1" fmla="*/ 41901 h 1280880"/>
                <a:gd name="connsiteX2" fmla="*/ 317079 w 5005627"/>
                <a:gd name="connsiteY2" fmla="*/ 338 h 1280880"/>
                <a:gd name="connsiteX3" fmla="*/ 489847 w 5005627"/>
                <a:gd name="connsiteY3" fmla="*/ 57488 h 1280880"/>
                <a:gd name="connsiteX4" fmla="*/ 637414 w 5005627"/>
                <a:gd name="connsiteY4" fmla="*/ 193035 h 1280880"/>
                <a:gd name="connsiteX5" fmla="*/ 746052 w 5005627"/>
                <a:gd name="connsiteY5" fmla="*/ 319044 h 1280880"/>
                <a:gd name="connsiteX6" fmla="*/ 966355 w 5005627"/>
                <a:gd name="connsiteY6" fmla="*/ 661789 h 1280880"/>
                <a:gd name="connsiteX7" fmla="*/ 1179214 w 5005627"/>
                <a:gd name="connsiteY7" fmla="*/ 963280 h 1280880"/>
                <a:gd name="connsiteX8" fmla="*/ 1279866 w 5005627"/>
                <a:gd name="connsiteY8" fmla="*/ 1089909 h 1280880"/>
                <a:gd name="connsiteX9" fmla="*/ 1465895 w 5005627"/>
                <a:gd name="connsiteY9" fmla="*/ 1245773 h 1280880"/>
                <a:gd name="connsiteX10" fmla="*/ 1603612 w 5005627"/>
                <a:gd name="connsiteY10" fmla="*/ 1280203 h 1280880"/>
                <a:gd name="connsiteX11" fmla="*/ 1769557 w 5005627"/>
                <a:gd name="connsiteY11" fmla="*/ 1228248 h 1280880"/>
                <a:gd name="connsiteX12" fmla="*/ 1922319 w 5005627"/>
                <a:gd name="connsiteY12" fmla="*/ 1089445 h 1280880"/>
                <a:gd name="connsiteX13" fmla="*/ 2034525 w 5005627"/>
                <a:gd name="connsiteY13" fmla="*/ 963280 h 1280880"/>
                <a:gd name="connsiteX14" fmla="*/ 2239241 w 5005627"/>
                <a:gd name="connsiteY14" fmla="*/ 654810 h 1280880"/>
                <a:gd name="connsiteX15" fmla="*/ 2454038 w 5005627"/>
                <a:gd name="connsiteY15" fmla="*/ 325868 h 1280880"/>
                <a:gd name="connsiteX16" fmla="*/ 2556319 w 5005627"/>
                <a:gd name="connsiteY16" fmla="*/ 201022 h 1280880"/>
                <a:gd name="connsiteX17" fmla="*/ 2722884 w 5005627"/>
                <a:gd name="connsiteY17" fmla="*/ 53920 h 1280880"/>
                <a:gd name="connsiteX18" fmla="*/ 2875026 w 5005627"/>
                <a:gd name="connsiteY18" fmla="*/ 2121 h 1280880"/>
                <a:gd name="connsiteX19" fmla="*/ 3046631 w 5005627"/>
                <a:gd name="connsiteY19" fmla="*/ 57643 h 1280880"/>
                <a:gd name="connsiteX20" fmla="*/ 3195360 w 5005627"/>
                <a:gd name="connsiteY20" fmla="*/ 182179 h 1280880"/>
                <a:gd name="connsiteX21" fmla="*/ 3314855 w 5005627"/>
                <a:gd name="connsiteY21" fmla="*/ 319044 h 1280880"/>
                <a:gd name="connsiteX22" fmla="*/ 3527714 w 5005627"/>
                <a:gd name="connsiteY22" fmla="*/ 646357 h 1280880"/>
                <a:gd name="connsiteX23" fmla="*/ 3746234 w 5005627"/>
                <a:gd name="connsiteY23" fmla="*/ 963280 h 1280880"/>
                <a:gd name="connsiteX24" fmla="*/ 3841225 w 5005627"/>
                <a:gd name="connsiteY24" fmla="*/ 1091072 h 1280880"/>
                <a:gd name="connsiteX25" fmla="*/ 4037334 w 5005627"/>
                <a:gd name="connsiteY25" fmla="*/ 1247402 h 1280880"/>
                <a:gd name="connsiteX26" fmla="*/ 4159931 w 5005627"/>
                <a:gd name="connsiteY26" fmla="*/ 1278419 h 1280880"/>
                <a:gd name="connsiteX27" fmla="*/ 4315640 w 5005627"/>
                <a:gd name="connsiteY27" fmla="*/ 1243835 h 1280880"/>
                <a:gd name="connsiteX28" fmla="*/ 4473442 w 5005627"/>
                <a:gd name="connsiteY28" fmla="*/ 1108908 h 1280880"/>
                <a:gd name="connsiteX29" fmla="*/ 4594876 w 5005627"/>
                <a:gd name="connsiteY29" fmla="*/ 973516 h 1280880"/>
                <a:gd name="connsiteX30" fmla="*/ 4797343 w 5005627"/>
                <a:gd name="connsiteY30" fmla="*/ 663417 h 1280880"/>
                <a:gd name="connsiteX31" fmla="*/ 5005627 w 5005627"/>
                <a:gd name="connsiteY31" fmla="*/ 353008 h 1280880"/>
                <a:gd name="connsiteX0" fmla="*/ 1 w 4830766"/>
                <a:gd name="connsiteY0" fmla="*/ 41901 h 1280880"/>
                <a:gd name="connsiteX1" fmla="*/ 142218 w 4830766"/>
                <a:gd name="connsiteY1" fmla="*/ 338 h 1280880"/>
                <a:gd name="connsiteX2" fmla="*/ 314986 w 4830766"/>
                <a:gd name="connsiteY2" fmla="*/ 57488 h 1280880"/>
                <a:gd name="connsiteX3" fmla="*/ 462553 w 4830766"/>
                <a:gd name="connsiteY3" fmla="*/ 193035 h 1280880"/>
                <a:gd name="connsiteX4" fmla="*/ 571191 w 4830766"/>
                <a:gd name="connsiteY4" fmla="*/ 319044 h 1280880"/>
                <a:gd name="connsiteX5" fmla="*/ 791494 w 4830766"/>
                <a:gd name="connsiteY5" fmla="*/ 661789 h 1280880"/>
                <a:gd name="connsiteX6" fmla="*/ 1004353 w 4830766"/>
                <a:gd name="connsiteY6" fmla="*/ 963280 h 1280880"/>
                <a:gd name="connsiteX7" fmla="*/ 1105005 w 4830766"/>
                <a:gd name="connsiteY7" fmla="*/ 1089909 h 1280880"/>
                <a:gd name="connsiteX8" fmla="*/ 1291034 w 4830766"/>
                <a:gd name="connsiteY8" fmla="*/ 1245773 h 1280880"/>
                <a:gd name="connsiteX9" fmla="*/ 1428751 w 4830766"/>
                <a:gd name="connsiteY9" fmla="*/ 1280203 h 1280880"/>
                <a:gd name="connsiteX10" fmla="*/ 1594696 w 4830766"/>
                <a:gd name="connsiteY10" fmla="*/ 1228248 h 1280880"/>
                <a:gd name="connsiteX11" fmla="*/ 1747458 w 4830766"/>
                <a:gd name="connsiteY11" fmla="*/ 1089445 h 1280880"/>
                <a:gd name="connsiteX12" fmla="*/ 1859664 w 4830766"/>
                <a:gd name="connsiteY12" fmla="*/ 963280 h 1280880"/>
                <a:gd name="connsiteX13" fmla="*/ 2064380 w 4830766"/>
                <a:gd name="connsiteY13" fmla="*/ 654810 h 1280880"/>
                <a:gd name="connsiteX14" fmla="*/ 2279177 w 4830766"/>
                <a:gd name="connsiteY14" fmla="*/ 325868 h 1280880"/>
                <a:gd name="connsiteX15" fmla="*/ 2381458 w 4830766"/>
                <a:gd name="connsiteY15" fmla="*/ 201022 h 1280880"/>
                <a:gd name="connsiteX16" fmla="*/ 2548023 w 4830766"/>
                <a:gd name="connsiteY16" fmla="*/ 53920 h 1280880"/>
                <a:gd name="connsiteX17" fmla="*/ 2700165 w 4830766"/>
                <a:gd name="connsiteY17" fmla="*/ 2121 h 1280880"/>
                <a:gd name="connsiteX18" fmla="*/ 2871770 w 4830766"/>
                <a:gd name="connsiteY18" fmla="*/ 57643 h 1280880"/>
                <a:gd name="connsiteX19" fmla="*/ 3020499 w 4830766"/>
                <a:gd name="connsiteY19" fmla="*/ 182179 h 1280880"/>
                <a:gd name="connsiteX20" fmla="*/ 3139994 w 4830766"/>
                <a:gd name="connsiteY20" fmla="*/ 319044 h 1280880"/>
                <a:gd name="connsiteX21" fmla="*/ 3352853 w 4830766"/>
                <a:gd name="connsiteY21" fmla="*/ 646357 h 1280880"/>
                <a:gd name="connsiteX22" fmla="*/ 3571373 w 4830766"/>
                <a:gd name="connsiteY22" fmla="*/ 963280 h 1280880"/>
                <a:gd name="connsiteX23" fmla="*/ 3666364 w 4830766"/>
                <a:gd name="connsiteY23" fmla="*/ 1091072 h 1280880"/>
                <a:gd name="connsiteX24" fmla="*/ 3862473 w 4830766"/>
                <a:gd name="connsiteY24" fmla="*/ 1247402 h 1280880"/>
                <a:gd name="connsiteX25" fmla="*/ 3985070 w 4830766"/>
                <a:gd name="connsiteY25" fmla="*/ 1278419 h 1280880"/>
                <a:gd name="connsiteX26" fmla="*/ 4140779 w 4830766"/>
                <a:gd name="connsiteY26" fmla="*/ 1243835 h 1280880"/>
                <a:gd name="connsiteX27" fmla="*/ 4298581 w 4830766"/>
                <a:gd name="connsiteY27" fmla="*/ 1108908 h 1280880"/>
                <a:gd name="connsiteX28" fmla="*/ 4420015 w 4830766"/>
                <a:gd name="connsiteY28" fmla="*/ 973516 h 1280880"/>
                <a:gd name="connsiteX29" fmla="*/ 4622482 w 4830766"/>
                <a:gd name="connsiteY29" fmla="*/ 663417 h 1280880"/>
                <a:gd name="connsiteX30" fmla="*/ 4830766 w 4830766"/>
                <a:gd name="connsiteY30" fmla="*/ 353008 h 1280880"/>
                <a:gd name="connsiteX0" fmla="*/ 0 w 4688548"/>
                <a:gd name="connsiteY0" fmla="*/ 0 h 1280542"/>
                <a:gd name="connsiteX1" fmla="*/ 172768 w 4688548"/>
                <a:gd name="connsiteY1" fmla="*/ 57150 h 1280542"/>
                <a:gd name="connsiteX2" fmla="*/ 320335 w 4688548"/>
                <a:gd name="connsiteY2" fmla="*/ 192697 h 1280542"/>
                <a:gd name="connsiteX3" fmla="*/ 428973 w 4688548"/>
                <a:gd name="connsiteY3" fmla="*/ 318706 h 1280542"/>
                <a:gd name="connsiteX4" fmla="*/ 649276 w 4688548"/>
                <a:gd name="connsiteY4" fmla="*/ 661451 h 1280542"/>
                <a:gd name="connsiteX5" fmla="*/ 862135 w 4688548"/>
                <a:gd name="connsiteY5" fmla="*/ 962942 h 1280542"/>
                <a:gd name="connsiteX6" fmla="*/ 962787 w 4688548"/>
                <a:gd name="connsiteY6" fmla="*/ 1089571 h 1280542"/>
                <a:gd name="connsiteX7" fmla="*/ 1148816 w 4688548"/>
                <a:gd name="connsiteY7" fmla="*/ 1245435 h 1280542"/>
                <a:gd name="connsiteX8" fmla="*/ 1286533 w 4688548"/>
                <a:gd name="connsiteY8" fmla="*/ 1279865 h 1280542"/>
                <a:gd name="connsiteX9" fmla="*/ 1452478 w 4688548"/>
                <a:gd name="connsiteY9" fmla="*/ 1227910 h 1280542"/>
                <a:gd name="connsiteX10" fmla="*/ 1605240 w 4688548"/>
                <a:gd name="connsiteY10" fmla="*/ 1089107 h 1280542"/>
                <a:gd name="connsiteX11" fmla="*/ 1717446 w 4688548"/>
                <a:gd name="connsiteY11" fmla="*/ 962942 h 1280542"/>
                <a:gd name="connsiteX12" fmla="*/ 1922162 w 4688548"/>
                <a:gd name="connsiteY12" fmla="*/ 654472 h 1280542"/>
                <a:gd name="connsiteX13" fmla="*/ 2136959 w 4688548"/>
                <a:gd name="connsiteY13" fmla="*/ 325530 h 1280542"/>
                <a:gd name="connsiteX14" fmla="*/ 2239240 w 4688548"/>
                <a:gd name="connsiteY14" fmla="*/ 200684 h 1280542"/>
                <a:gd name="connsiteX15" fmla="*/ 2405805 w 4688548"/>
                <a:gd name="connsiteY15" fmla="*/ 53582 h 1280542"/>
                <a:gd name="connsiteX16" fmla="*/ 2557947 w 4688548"/>
                <a:gd name="connsiteY16" fmla="*/ 1783 h 1280542"/>
                <a:gd name="connsiteX17" fmla="*/ 2729552 w 4688548"/>
                <a:gd name="connsiteY17" fmla="*/ 57305 h 1280542"/>
                <a:gd name="connsiteX18" fmla="*/ 2878281 w 4688548"/>
                <a:gd name="connsiteY18" fmla="*/ 181841 h 1280542"/>
                <a:gd name="connsiteX19" fmla="*/ 2997776 w 4688548"/>
                <a:gd name="connsiteY19" fmla="*/ 318706 h 1280542"/>
                <a:gd name="connsiteX20" fmla="*/ 3210635 w 4688548"/>
                <a:gd name="connsiteY20" fmla="*/ 646019 h 1280542"/>
                <a:gd name="connsiteX21" fmla="*/ 3429155 w 4688548"/>
                <a:gd name="connsiteY21" fmla="*/ 962942 h 1280542"/>
                <a:gd name="connsiteX22" fmla="*/ 3524146 w 4688548"/>
                <a:gd name="connsiteY22" fmla="*/ 1090734 h 1280542"/>
                <a:gd name="connsiteX23" fmla="*/ 3720255 w 4688548"/>
                <a:gd name="connsiteY23" fmla="*/ 1247064 h 1280542"/>
                <a:gd name="connsiteX24" fmla="*/ 3842852 w 4688548"/>
                <a:gd name="connsiteY24" fmla="*/ 1278081 h 1280542"/>
                <a:gd name="connsiteX25" fmla="*/ 3998561 w 4688548"/>
                <a:gd name="connsiteY25" fmla="*/ 1243497 h 1280542"/>
                <a:gd name="connsiteX26" fmla="*/ 4156363 w 4688548"/>
                <a:gd name="connsiteY26" fmla="*/ 1108570 h 1280542"/>
                <a:gd name="connsiteX27" fmla="*/ 4277797 w 4688548"/>
                <a:gd name="connsiteY27" fmla="*/ 973178 h 1280542"/>
                <a:gd name="connsiteX28" fmla="*/ 4480264 w 4688548"/>
                <a:gd name="connsiteY28" fmla="*/ 663079 h 1280542"/>
                <a:gd name="connsiteX29" fmla="*/ 4688548 w 4688548"/>
                <a:gd name="connsiteY29" fmla="*/ 352670 h 1280542"/>
                <a:gd name="connsiteX0" fmla="*/ -1 w 4515779"/>
                <a:gd name="connsiteY0" fmla="*/ 55382 h 1278774"/>
                <a:gd name="connsiteX1" fmla="*/ 147566 w 4515779"/>
                <a:gd name="connsiteY1" fmla="*/ 190929 h 1278774"/>
                <a:gd name="connsiteX2" fmla="*/ 256204 w 4515779"/>
                <a:gd name="connsiteY2" fmla="*/ 316938 h 1278774"/>
                <a:gd name="connsiteX3" fmla="*/ 476507 w 4515779"/>
                <a:gd name="connsiteY3" fmla="*/ 659683 h 1278774"/>
                <a:gd name="connsiteX4" fmla="*/ 689366 w 4515779"/>
                <a:gd name="connsiteY4" fmla="*/ 961174 h 1278774"/>
                <a:gd name="connsiteX5" fmla="*/ 790018 w 4515779"/>
                <a:gd name="connsiteY5" fmla="*/ 1087803 h 1278774"/>
                <a:gd name="connsiteX6" fmla="*/ 976047 w 4515779"/>
                <a:gd name="connsiteY6" fmla="*/ 1243667 h 1278774"/>
                <a:gd name="connsiteX7" fmla="*/ 1113764 w 4515779"/>
                <a:gd name="connsiteY7" fmla="*/ 1278097 h 1278774"/>
                <a:gd name="connsiteX8" fmla="*/ 1279709 w 4515779"/>
                <a:gd name="connsiteY8" fmla="*/ 1226142 h 1278774"/>
                <a:gd name="connsiteX9" fmla="*/ 1432471 w 4515779"/>
                <a:gd name="connsiteY9" fmla="*/ 1087339 h 1278774"/>
                <a:gd name="connsiteX10" fmla="*/ 1544677 w 4515779"/>
                <a:gd name="connsiteY10" fmla="*/ 961174 h 1278774"/>
                <a:gd name="connsiteX11" fmla="*/ 1749393 w 4515779"/>
                <a:gd name="connsiteY11" fmla="*/ 652704 h 1278774"/>
                <a:gd name="connsiteX12" fmla="*/ 1964190 w 4515779"/>
                <a:gd name="connsiteY12" fmla="*/ 323762 h 1278774"/>
                <a:gd name="connsiteX13" fmla="*/ 2066471 w 4515779"/>
                <a:gd name="connsiteY13" fmla="*/ 198916 h 1278774"/>
                <a:gd name="connsiteX14" fmla="*/ 2233036 w 4515779"/>
                <a:gd name="connsiteY14" fmla="*/ 51814 h 1278774"/>
                <a:gd name="connsiteX15" fmla="*/ 2385178 w 4515779"/>
                <a:gd name="connsiteY15" fmla="*/ 15 h 1278774"/>
                <a:gd name="connsiteX16" fmla="*/ 2556783 w 4515779"/>
                <a:gd name="connsiteY16" fmla="*/ 55537 h 1278774"/>
                <a:gd name="connsiteX17" fmla="*/ 2705512 w 4515779"/>
                <a:gd name="connsiteY17" fmla="*/ 180073 h 1278774"/>
                <a:gd name="connsiteX18" fmla="*/ 2825007 w 4515779"/>
                <a:gd name="connsiteY18" fmla="*/ 316938 h 1278774"/>
                <a:gd name="connsiteX19" fmla="*/ 3037866 w 4515779"/>
                <a:gd name="connsiteY19" fmla="*/ 644251 h 1278774"/>
                <a:gd name="connsiteX20" fmla="*/ 3256386 w 4515779"/>
                <a:gd name="connsiteY20" fmla="*/ 961174 h 1278774"/>
                <a:gd name="connsiteX21" fmla="*/ 3351377 w 4515779"/>
                <a:gd name="connsiteY21" fmla="*/ 1088966 h 1278774"/>
                <a:gd name="connsiteX22" fmla="*/ 3547486 w 4515779"/>
                <a:gd name="connsiteY22" fmla="*/ 1245296 h 1278774"/>
                <a:gd name="connsiteX23" fmla="*/ 3670083 w 4515779"/>
                <a:gd name="connsiteY23" fmla="*/ 1276313 h 1278774"/>
                <a:gd name="connsiteX24" fmla="*/ 3825792 w 4515779"/>
                <a:gd name="connsiteY24" fmla="*/ 1241729 h 1278774"/>
                <a:gd name="connsiteX25" fmla="*/ 3983594 w 4515779"/>
                <a:gd name="connsiteY25" fmla="*/ 1106802 h 1278774"/>
                <a:gd name="connsiteX26" fmla="*/ 4105028 w 4515779"/>
                <a:gd name="connsiteY26" fmla="*/ 971410 h 1278774"/>
                <a:gd name="connsiteX27" fmla="*/ 4307495 w 4515779"/>
                <a:gd name="connsiteY27" fmla="*/ 661311 h 1278774"/>
                <a:gd name="connsiteX28" fmla="*/ 4515779 w 4515779"/>
                <a:gd name="connsiteY28" fmla="*/ 350902 h 1278774"/>
                <a:gd name="connsiteX0" fmla="*/ 0 w 4368213"/>
                <a:gd name="connsiteY0" fmla="*/ 190929 h 1278774"/>
                <a:gd name="connsiteX1" fmla="*/ 108638 w 4368213"/>
                <a:gd name="connsiteY1" fmla="*/ 316938 h 1278774"/>
                <a:gd name="connsiteX2" fmla="*/ 328941 w 4368213"/>
                <a:gd name="connsiteY2" fmla="*/ 659683 h 1278774"/>
                <a:gd name="connsiteX3" fmla="*/ 541800 w 4368213"/>
                <a:gd name="connsiteY3" fmla="*/ 961174 h 1278774"/>
                <a:gd name="connsiteX4" fmla="*/ 642452 w 4368213"/>
                <a:gd name="connsiteY4" fmla="*/ 1087803 h 1278774"/>
                <a:gd name="connsiteX5" fmla="*/ 828481 w 4368213"/>
                <a:gd name="connsiteY5" fmla="*/ 1243667 h 1278774"/>
                <a:gd name="connsiteX6" fmla="*/ 966198 w 4368213"/>
                <a:gd name="connsiteY6" fmla="*/ 1278097 h 1278774"/>
                <a:gd name="connsiteX7" fmla="*/ 1132143 w 4368213"/>
                <a:gd name="connsiteY7" fmla="*/ 1226142 h 1278774"/>
                <a:gd name="connsiteX8" fmla="*/ 1284905 w 4368213"/>
                <a:gd name="connsiteY8" fmla="*/ 1087339 h 1278774"/>
                <a:gd name="connsiteX9" fmla="*/ 1397111 w 4368213"/>
                <a:gd name="connsiteY9" fmla="*/ 961174 h 1278774"/>
                <a:gd name="connsiteX10" fmla="*/ 1601827 w 4368213"/>
                <a:gd name="connsiteY10" fmla="*/ 652704 h 1278774"/>
                <a:gd name="connsiteX11" fmla="*/ 1816624 w 4368213"/>
                <a:gd name="connsiteY11" fmla="*/ 323762 h 1278774"/>
                <a:gd name="connsiteX12" fmla="*/ 1918905 w 4368213"/>
                <a:gd name="connsiteY12" fmla="*/ 198916 h 1278774"/>
                <a:gd name="connsiteX13" fmla="*/ 2085470 w 4368213"/>
                <a:gd name="connsiteY13" fmla="*/ 51814 h 1278774"/>
                <a:gd name="connsiteX14" fmla="*/ 2237612 w 4368213"/>
                <a:gd name="connsiteY14" fmla="*/ 15 h 1278774"/>
                <a:gd name="connsiteX15" fmla="*/ 2409217 w 4368213"/>
                <a:gd name="connsiteY15" fmla="*/ 55537 h 1278774"/>
                <a:gd name="connsiteX16" fmla="*/ 2557946 w 4368213"/>
                <a:gd name="connsiteY16" fmla="*/ 180073 h 1278774"/>
                <a:gd name="connsiteX17" fmla="*/ 2677441 w 4368213"/>
                <a:gd name="connsiteY17" fmla="*/ 316938 h 1278774"/>
                <a:gd name="connsiteX18" fmla="*/ 2890300 w 4368213"/>
                <a:gd name="connsiteY18" fmla="*/ 644251 h 1278774"/>
                <a:gd name="connsiteX19" fmla="*/ 3108820 w 4368213"/>
                <a:gd name="connsiteY19" fmla="*/ 961174 h 1278774"/>
                <a:gd name="connsiteX20" fmla="*/ 3203811 w 4368213"/>
                <a:gd name="connsiteY20" fmla="*/ 1088966 h 1278774"/>
                <a:gd name="connsiteX21" fmla="*/ 3399920 w 4368213"/>
                <a:gd name="connsiteY21" fmla="*/ 1245296 h 1278774"/>
                <a:gd name="connsiteX22" fmla="*/ 3522517 w 4368213"/>
                <a:gd name="connsiteY22" fmla="*/ 1276313 h 1278774"/>
                <a:gd name="connsiteX23" fmla="*/ 3678226 w 4368213"/>
                <a:gd name="connsiteY23" fmla="*/ 1241729 h 1278774"/>
                <a:gd name="connsiteX24" fmla="*/ 3836028 w 4368213"/>
                <a:gd name="connsiteY24" fmla="*/ 1106802 h 1278774"/>
                <a:gd name="connsiteX25" fmla="*/ 3957462 w 4368213"/>
                <a:gd name="connsiteY25" fmla="*/ 971410 h 1278774"/>
                <a:gd name="connsiteX26" fmla="*/ 4159929 w 4368213"/>
                <a:gd name="connsiteY26" fmla="*/ 661311 h 1278774"/>
                <a:gd name="connsiteX27" fmla="*/ 4368213 w 4368213"/>
                <a:gd name="connsiteY27" fmla="*/ 350902 h 1278774"/>
                <a:gd name="connsiteX0" fmla="*/ 1 w 4259576"/>
                <a:gd name="connsiteY0" fmla="*/ 316938 h 1278774"/>
                <a:gd name="connsiteX1" fmla="*/ 220304 w 4259576"/>
                <a:gd name="connsiteY1" fmla="*/ 659683 h 1278774"/>
                <a:gd name="connsiteX2" fmla="*/ 433163 w 4259576"/>
                <a:gd name="connsiteY2" fmla="*/ 961174 h 1278774"/>
                <a:gd name="connsiteX3" fmla="*/ 533815 w 4259576"/>
                <a:gd name="connsiteY3" fmla="*/ 1087803 h 1278774"/>
                <a:gd name="connsiteX4" fmla="*/ 719844 w 4259576"/>
                <a:gd name="connsiteY4" fmla="*/ 1243667 h 1278774"/>
                <a:gd name="connsiteX5" fmla="*/ 857561 w 4259576"/>
                <a:gd name="connsiteY5" fmla="*/ 1278097 h 1278774"/>
                <a:gd name="connsiteX6" fmla="*/ 1023506 w 4259576"/>
                <a:gd name="connsiteY6" fmla="*/ 1226142 h 1278774"/>
                <a:gd name="connsiteX7" fmla="*/ 1176268 w 4259576"/>
                <a:gd name="connsiteY7" fmla="*/ 1087339 h 1278774"/>
                <a:gd name="connsiteX8" fmla="*/ 1288474 w 4259576"/>
                <a:gd name="connsiteY8" fmla="*/ 961174 h 1278774"/>
                <a:gd name="connsiteX9" fmla="*/ 1493190 w 4259576"/>
                <a:gd name="connsiteY9" fmla="*/ 652704 h 1278774"/>
                <a:gd name="connsiteX10" fmla="*/ 1707987 w 4259576"/>
                <a:gd name="connsiteY10" fmla="*/ 323762 h 1278774"/>
                <a:gd name="connsiteX11" fmla="*/ 1810268 w 4259576"/>
                <a:gd name="connsiteY11" fmla="*/ 198916 h 1278774"/>
                <a:gd name="connsiteX12" fmla="*/ 1976833 w 4259576"/>
                <a:gd name="connsiteY12" fmla="*/ 51814 h 1278774"/>
                <a:gd name="connsiteX13" fmla="*/ 2128975 w 4259576"/>
                <a:gd name="connsiteY13" fmla="*/ 15 h 1278774"/>
                <a:gd name="connsiteX14" fmla="*/ 2300580 w 4259576"/>
                <a:gd name="connsiteY14" fmla="*/ 55537 h 1278774"/>
                <a:gd name="connsiteX15" fmla="*/ 2449309 w 4259576"/>
                <a:gd name="connsiteY15" fmla="*/ 180073 h 1278774"/>
                <a:gd name="connsiteX16" fmla="*/ 2568804 w 4259576"/>
                <a:gd name="connsiteY16" fmla="*/ 316938 h 1278774"/>
                <a:gd name="connsiteX17" fmla="*/ 2781663 w 4259576"/>
                <a:gd name="connsiteY17" fmla="*/ 644251 h 1278774"/>
                <a:gd name="connsiteX18" fmla="*/ 3000183 w 4259576"/>
                <a:gd name="connsiteY18" fmla="*/ 961174 h 1278774"/>
                <a:gd name="connsiteX19" fmla="*/ 3095174 w 4259576"/>
                <a:gd name="connsiteY19" fmla="*/ 1088966 h 1278774"/>
                <a:gd name="connsiteX20" fmla="*/ 3291283 w 4259576"/>
                <a:gd name="connsiteY20" fmla="*/ 1245296 h 1278774"/>
                <a:gd name="connsiteX21" fmla="*/ 3413880 w 4259576"/>
                <a:gd name="connsiteY21" fmla="*/ 1276313 h 1278774"/>
                <a:gd name="connsiteX22" fmla="*/ 3569589 w 4259576"/>
                <a:gd name="connsiteY22" fmla="*/ 1241729 h 1278774"/>
                <a:gd name="connsiteX23" fmla="*/ 3727391 w 4259576"/>
                <a:gd name="connsiteY23" fmla="*/ 1106802 h 1278774"/>
                <a:gd name="connsiteX24" fmla="*/ 3848825 w 4259576"/>
                <a:gd name="connsiteY24" fmla="*/ 971410 h 1278774"/>
                <a:gd name="connsiteX25" fmla="*/ 4051292 w 4259576"/>
                <a:gd name="connsiteY25" fmla="*/ 661311 h 1278774"/>
                <a:gd name="connsiteX26" fmla="*/ 4259576 w 4259576"/>
                <a:gd name="connsiteY26" fmla="*/ 350902 h 1278774"/>
                <a:gd name="connsiteX0" fmla="*/ 0 w 4039272"/>
                <a:gd name="connsiteY0" fmla="*/ 659683 h 1278774"/>
                <a:gd name="connsiteX1" fmla="*/ 212859 w 4039272"/>
                <a:gd name="connsiteY1" fmla="*/ 961174 h 1278774"/>
                <a:gd name="connsiteX2" fmla="*/ 313511 w 4039272"/>
                <a:gd name="connsiteY2" fmla="*/ 1087803 h 1278774"/>
                <a:gd name="connsiteX3" fmla="*/ 499540 w 4039272"/>
                <a:gd name="connsiteY3" fmla="*/ 1243667 h 1278774"/>
                <a:gd name="connsiteX4" fmla="*/ 637257 w 4039272"/>
                <a:gd name="connsiteY4" fmla="*/ 1278097 h 1278774"/>
                <a:gd name="connsiteX5" fmla="*/ 803202 w 4039272"/>
                <a:gd name="connsiteY5" fmla="*/ 1226142 h 1278774"/>
                <a:gd name="connsiteX6" fmla="*/ 955964 w 4039272"/>
                <a:gd name="connsiteY6" fmla="*/ 1087339 h 1278774"/>
                <a:gd name="connsiteX7" fmla="*/ 1068170 w 4039272"/>
                <a:gd name="connsiteY7" fmla="*/ 961174 h 1278774"/>
                <a:gd name="connsiteX8" fmla="*/ 1272886 w 4039272"/>
                <a:gd name="connsiteY8" fmla="*/ 652704 h 1278774"/>
                <a:gd name="connsiteX9" fmla="*/ 1487683 w 4039272"/>
                <a:gd name="connsiteY9" fmla="*/ 323762 h 1278774"/>
                <a:gd name="connsiteX10" fmla="*/ 1589964 w 4039272"/>
                <a:gd name="connsiteY10" fmla="*/ 198916 h 1278774"/>
                <a:gd name="connsiteX11" fmla="*/ 1756529 w 4039272"/>
                <a:gd name="connsiteY11" fmla="*/ 51814 h 1278774"/>
                <a:gd name="connsiteX12" fmla="*/ 1908671 w 4039272"/>
                <a:gd name="connsiteY12" fmla="*/ 15 h 1278774"/>
                <a:gd name="connsiteX13" fmla="*/ 2080276 w 4039272"/>
                <a:gd name="connsiteY13" fmla="*/ 55537 h 1278774"/>
                <a:gd name="connsiteX14" fmla="*/ 2229005 w 4039272"/>
                <a:gd name="connsiteY14" fmla="*/ 180073 h 1278774"/>
                <a:gd name="connsiteX15" fmla="*/ 2348500 w 4039272"/>
                <a:gd name="connsiteY15" fmla="*/ 316938 h 1278774"/>
                <a:gd name="connsiteX16" fmla="*/ 2561359 w 4039272"/>
                <a:gd name="connsiteY16" fmla="*/ 644251 h 1278774"/>
                <a:gd name="connsiteX17" fmla="*/ 2779879 w 4039272"/>
                <a:gd name="connsiteY17" fmla="*/ 961174 h 1278774"/>
                <a:gd name="connsiteX18" fmla="*/ 2874870 w 4039272"/>
                <a:gd name="connsiteY18" fmla="*/ 1088966 h 1278774"/>
                <a:gd name="connsiteX19" fmla="*/ 3070979 w 4039272"/>
                <a:gd name="connsiteY19" fmla="*/ 1245296 h 1278774"/>
                <a:gd name="connsiteX20" fmla="*/ 3193576 w 4039272"/>
                <a:gd name="connsiteY20" fmla="*/ 1276313 h 1278774"/>
                <a:gd name="connsiteX21" fmla="*/ 3349285 w 4039272"/>
                <a:gd name="connsiteY21" fmla="*/ 1241729 h 1278774"/>
                <a:gd name="connsiteX22" fmla="*/ 3507087 w 4039272"/>
                <a:gd name="connsiteY22" fmla="*/ 1106802 h 1278774"/>
                <a:gd name="connsiteX23" fmla="*/ 3628521 w 4039272"/>
                <a:gd name="connsiteY23" fmla="*/ 971410 h 1278774"/>
                <a:gd name="connsiteX24" fmla="*/ 3830988 w 4039272"/>
                <a:gd name="connsiteY24" fmla="*/ 661311 h 1278774"/>
                <a:gd name="connsiteX25" fmla="*/ 4039272 w 4039272"/>
                <a:gd name="connsiteY25" fmla="*/ 350902 h 1278774"/>
                <a:gd name="connsiteX0" fmla="*/ 0 w 3826413"/>
                <a:gd name="connsiteY0" fmla="*/ 961174 h 1278774"/>
                <a:gd name="connsiteX1" fmla="*/ 100652 w 3826413"/>
                <a:gd name="connsiteY1" fmla="*/ 1087803 h 1278774"/>
                <a:gd name="connsiteX2" fmla="*/ 286681 w 3826413"/>
                <a:gd name="connsiteY2" fmla="*/ 1243667 h 1278774"/>
                <a:gd name="connsiteX3" fmla="*/ 424398 w 3826413"/>
                <a:gd name="connsiteY3" fmla="*/ 1278097 h 1278774"/>
                <a:gd name="connsiteX4" fmla="*/ 590343 w 3826413"/>
                <a:gd name="connsiteY4" fmla="*/ 1226142 h 1278774"/>
                <a:gd name="connsiteX5" fmla="*/ 743105 w 3826413"/>
                <a:gd name="connsiteY5" fmla="*/ 1087339 h 1278774"/>
                <a:gd name="connsiteX6" fmla="*/ 855311 w 3826413"/>
                <a:gd name="connsiteY6" fmla="*/ 961174 h 1278774"/>
                <a:gd name="connsiteX7" fmla="*/ 1060027 w 3826413"/>
                <a:gd name="connsiteY7" fmla="*/ 652704 h 1278774"/>
                <a:gd name="connsiteX8" fmla="*/ 1274824 w 3826413"/>
                <a:gd name="connsiteY8" fmla="*/ 323762 h 1278774"/>
                <a:gd name="connsiteX9" fmla="*/ 1377105 w 3826413"/>
                <a:gd name="connsiteY9" fmla="*/ 198916 h 1278774"/>
                <a:gd name="connsiteX10" fmla="*/ 1543670 w 3826413"/>
                <a:gd name="connsiteY10" fmla="*/ 51814 h 1278774"/>
                <a:gd name="connsiteX11" fmla="*/ 1695812 w 3826413"/>
                <a:gd name="connsiteY11" fmla="*/ 15 h 1278774"/>
                <a:gd name="connsiteX12" fmla="*/ 1867417 w 3826413"/>
                <a:gd name="connsiteY12" fmla="*/ 55537 h 1278774"/>
                <a:gd name="connsiteX13" fmla="*/ 2016146 w 3826413"/>
                <a:gd name="connsiteY13" fmla="*/ 180073 h 1278774"/>
                <a:gd name="connsiteX14" fmla="*/ 2135641 w 3826413"/>
                <a:gd name="connsiteY14" fmla="*/ 316938 h 1278774"/>
                <a:gd name="connsiteX15" fmla="*/ 2348500 w 3826413"/>
                <a:gd name="connsiteY15" fmla="*/ 644251 h 1278774"/>
                <a:gd name="connsiteX16" fmla="*/ 2567020 w 3826413"/>
                <a:gd name="connsiteY16" fmla="*/ 961174 h 1278774"/>
                <a:gd name="connsiteX17" fmla="*/ 2662011 w 3826413"/>
                <a:gd name="connsiteY17" fmla="*/ 1088966 h 1278774"/>
                <a:gd name="connsiteX18" fmla="*/ 2858120 w 3826413"/>
                <a:gd name="connsiteY18" fmla="*/ 1245296 h 1278774"/>
                <a:gd name="connsiteX19" fmla="*/ 2980717 w 3826413"/>
                <a:gd name="connsiteY19" fmla="*/ 1276313 h 1278774"/>
                <a:gd name="connsiteX20" fmla="*/ 3136426 w 3826413"/>
                <a:gd name="connsiteY20" fmla="*/ 1241729 h 1278774"/>
                <a:gd name="connsiteX21" fmla="*/ 3294228 w 3826413"/>
                <a:gd name="connsiteY21" fmla="*/ 1106802 h 1278774"/>
                <a:gd name="connsiteX22" fmla="*/ 3415662 w 3826413"/>
                <a:gd name="connsiteY22" fmla="*/ 971410 h 1278774"/>
                <a:gd name="connsiteX23" fmla="*/ 3618129 w 3826413"/>
                <a:gd name="connsiteY23" fmla="*/ 661311 h 1278774"/>
                <a:gd name="connsiteX24" fmla="*/ 3826413 w 3826413"/>
                <a:gd name="connsiteY24" fmla="*/ 350902 h 1278774"/>
                <a:gd name="connsiteX0" fmla="*/ 0 w 3618129"/>
                <a:gd name="connsiteY0" fmla="*/ 961174 h 1278774"/>
                <a:gd name="connsiteX1" fmla="*/ 100652 w 3618129"/>
                <a:gd name="connsiteY1" fmla="*/ 1087803 h 1278774"/>
                <a:gd name="connsiteX2" fmla="*/ 286681 w 3618129"/>
                <a:gd name="connsiteY2" fmla="*/ 1243667 h 1278774"/>
                <a:gd name="connsiteX3" fmla="*/ 424398 w 3618129"/>
                <a:gd name="connsiteY3" fmla="*/ 1278097 h 1278774"/>
                <a:gd name="connsiteX4" fmla="*/ 590343 w 3618129"/>
                <a:gd name="connsiteY4" fmla="*/ 1226142 h 1278774"/>
                <a:gd name="connsiteX5" fmla="*/ 743105 w 3618129"/>
                <a:gd name="connsiteY5" fmla="*/ 1087339 h 1278774"/>
                <a:gd name="connsiteX6" fmla="*/ 855311 w 3618129"/>
                <a:gd name="connsiteY6" fmla="*/ 961174 h 1278774"/>
                <a:gd name="connsiteX7" fmla="*/ 1060027 w 3618129"/>
                <a:gd name="connsiteY7" fmla="*/ 652704 h 1278774"/>
                <a:gd name="connsiteX8" fmla="*/ 1274824 w 3618129"/>
                <a:gd name="connsiteY8" fmla="*/ 323762 h 1278774"/>
                <a:gd name="connsiteX9" fmla="*/ 1377105 w 3618129"/>
                <a:gd name="connsiteY9" fmla="*/ 198916 h 1278774"/>
                <a:gd name="connsiteX10" fmla="*/ 1543670 w 3618129"/>
                <a:gd name="connsiteY10" fmla="*/ 51814 h 1278774"/>
                <a:gd name="connsiteX11" fmla="*/ 1695812 w 3618129"/>
                <a:gd name="connsiteY11" fmla="*/ 15 h 1278774"/>
                <a:gd name="connsiteX12" fmla="*/ 1867417 w 3618129"/>
                <a:gd name="connsiteY12" fmla="*/ 55537 h 1278774"/>
                <a:gd name="connsiteX13" fmla="*/ 2016146 w 3618129"/>
                <a:gd name="connsiteY13" fmla="*/ 180073 h 1278774"/>
                <a:gd name="connsiteX14" fmla="*/ 2135641 w 3618129"/>
                <a:gd name="connsiteY14" fmla="*/ 316938 h 1278774"/>
                <a:gd name="connsiteX15" fmla="*/ 2348500 w 3618129"/>
                <a:gd name="connsiteY15" fmla="*/ 644251 h 1278774"/>
                <a:gd name="connsiteX16" fmla="*/ 2567020 w 3618129"/>
                <a:gd name="connsiteY16" fmla="*/ 961174 h 1278774"/>
                <a:gd name="connsiteX17" fmla="*/ 2662011 w 3618129"/>
                <a:gd name="connsiteY17" fmla="*/ 1088966 h 1278774"/>
                <a:gd name="connsiteX18" fmla="*/ 2858120 w 3618129"/>
                <a:gd name="connsiteY18" fmla="*/ 1245296 h 1278774"/>
                <a:gd name="connsiteX19" fmla="*/ 2980717 w 3618129"/>
                <a:gd name="connsiteY19" fmla="*/ 1276313 h 1278774"/>
                <a:gd name="connsiteX20" fmla="*/ 3136426 w 3618129"/>
                <a:gd name="connsiteY20" fmla="*/ 1241729 h 1278774"/>
                <a:gd name="connsiteX21" fmla="*/ 3294228 w 3618129"/>
                <a:gd name="connsiteY21" fmla="*/ 1106802 h 1278774"/>
                <a:gd name="connsiteX22" fmla="*/ 3415662 w 3618129"/>
                <a:gd name="connsiteY22" fmla="*/ 971410 h 1278774"/>
                <a:gd name="connsiteX23" fmla="*/ 3618129 w 3618129"/>
                <a:gd name="connsiteY23" fmla="*/ 661311 h 1278774"/>
                <a:gd name="connsiteX0" fmla="*/ 0 w 3415662"/>
                <a:gd name="connsiteY0" fmla="*/ 961174 h 1278774"/>
                <a:gd name="connsiteX1" fmla="*/ 100652 w 3415662"/>
                <a:gd name="connsiteY1" fmla="*/ 1087803 h 1278774"/>
                <a:gd name="connsiteX2" fmla="*/ 286681 w 3415662"/>
                <a:gd name="connsiteY2" fmla="*/ 1243667 h 1278774"/>
                <a:gd name="connsiteX3" fmla="*/ 424398 w 3415662"/>
                <a:gd name="connsiteY3" fmla="*/ 1278097 h 1278774"/>
                <a:gd name="connsiteX4" fmla="*/ 590343 w 3415662"/>
                <a:gd name="connsiteY4" fmla="*/ 1226142 h 1278774"/>
                <a:gd name="connsiteX5" fmla="*/ 743105 w 3415662"/>
                <a:gd name="connsiteY5" fmla="*/ 1087339 h 1278774"/>
                <a:gd name="connsiteX6" fmla="*/ 855311 w 3415662"/>
                <a:gd name="connsiteY6" fmla="*/ 961174 h 1278774"/>
                <a:gd name="connsiteX7" fmla="*/ 1060027 w 3415662"/>
                <a:gd name="connsiteY7" fmla="*/ 652704 h 1278774"/>
                <a:gd name="connsiteX8" fmla="*/ 1274824 w 3415662"/>
                <a:gd name="connsiteY8" fmla="*/ 323762 h 1278774"/>
                <a:gd name="connsiteX9" fmla="*/ 1377105 w 3415662"/>
                <a:gd name="connsiteY9" fmla="*/ 198916 h 1278774"/>
                <a:gd name="connsiteX10" fmla="*/ 1543670 w 3415662"/>
                <a:gd name="connsiteY10" fmla="*/ 51814 h 1278774"/>
                <a:gd name="connsiteX11" fmla="*/ 1695812 w 3415662"/>
                <a:gd name="connsiteY11" fmla="*/ 15 h 1278774"/>
                <a:gd name="connsiteX12" fmla="*/ 1867417 w 3415662"/>
                <a:gd name="connsiteY12" fmla="*/ 55537 h 1278774"/>
                <a:gd name="connsiteX13" fmla="*/ 2016146 w 3415662"/>
                <a:gd name="connsiteY13" fmla="*/ 180073 h 1278774"/>
                <a:gd name="connsiteX14" fmla="*/ 2135641 w 3415662"/>
                <a:gd name="connsiteY14" fmla="*/ 316938 h 1278774"/>
                <a:gd name="connsiteX15" fmla="*/ 2348500 w 3415662"/>
                <a:gd name="connsiteY15" fmla="*/ 644251 h 1278774"/>
                <a:gd name="connsiteX16" fmla="*/ 2567020 w 3415662"/>
                <a:gd name="connsiteY16" fmla="*/ 961174 h 1278774"/>
                <a:gd name="connsiteX17" fmla="*/ 2662011 w 3415662"/>
                <a:gd name="connsiteY17" fmla="*/ 1088966 h 1278774"/>
                <a:gd name="connsiteX18" fmla="*/ 2858120 w 3415662"/>
                <a:gd name="connsiteY18" fmla="*/ 1245296 h 1278774"/>
                <a:gd name="connsiteX19" fmla="*/ 2980717 w 3415662"/>
                <a:gd name="connsiteY19" fmla="*/ 1276313 h 1278774"/>
                <a:gd name="connsiteX20" fmla="*/ 3136426 w 3415662"/>
                <a:gd name="connsiteY20" fmla="*/ 1241729 h 1278774"/>
                <a:gd name="connsiteX21" fmla="*/ 3294228 w 3415662"/>
                <a:gd name="connsiteY21" fmla="*/ 1106802 h 1278774"/>
                <a:gd name="connsiteX22" fmla="*/ 3415662 w 3415662"/>
                <a:gd name="connsiteY22" fmla="*/ 971410 h 1278774"/>
                <a:gd name="connsiteX0" fmla="*/ 0 w 3294227"/>
                <a:gd name="connsiteY0" fmla="*/ 961174 h 1278774"/>
                <a:gd name="connsiteX1" fmla="*/ 100652 w 3294227"/>
                <a:gd name="connsiteY1" fmla="*/ 1087803 h 1278774"/>
                <a:gd name="connsiteX2" fmla="*/ 286681 w 3294227"/>
                <a:gd name="connsiteY2" fmla="*/ 1243667 h 1278774"/>
                <a:gd name="connsiteX3" fmla="*/ 424398 w 3294227"/>
                <a:gd name="connsiteY3" fmla="*/ 1278097 h 1278774"/>
                <a:gd name="connsiteX4" fmla="*/ 590343 w 3294227"/>
                <a:gd name="connsiteY4" fmla="*/ 1226142 h 1278774"/>
                <a:gd name="connsiteX5" fmla="*/ 743105 w 3294227"/>
                <a:gd name="connsiteY5" fmla="*/ 1087339 h 1278774"/>
                <a:gd name="connsiteX6" fmla="*/ 855311 w 3294227"/>
                <a:gd name="connsiteY6" fmla="*/ 961174 h 1278774"/>
                <a:gd name="connsiteX7" fmla="*/ 1060027 w 3294227"/>
                <a:gd name="connsiteY7" fmla="*/ 652704 h 1278774"/>
                <a:gd name="connsiteX8" fmla="*/ 1274824 w 3294227"/>
                <a:gd name="connsiteY8" fmla="*/ 323762 h 1278774"/>
                <a:gd name="connsiteX9" fmla="*/ 1377105 w 3294227"/>
                <a:gd name="connsiteY9" fmla="*/ 198916 h 1278774"/>
                <a:gd name="connsiteX10" fmla="*/ 1543670 w 3294227"/>
                <a:gd name="connsiteY10" fmla="*/ 51814 h 1278774"/>
                <a:gd name="connsiteX11" fmla="*/ 1695812 w 3294227"/>
                <a:gd name="connsiteY11" fmla="*/ 15 h 1278774"/>
                <a:gd name="connsiteX12" fmla="*/ 1867417 w 3294227"/>
                <a:gd name="connsiteY12" fmla="*/ 55537 h 1278774"/>
                <a:gd name="connsiteX13" fmla="*/ 2016146 w 3294227"/>
                <a:gd name="connsiteY13" fmla="*/ 180073 h 1278774"/>
                <a:gd name="connsiteX14" fmla="*/ 2135641 w 3294227"/>
                <a:gd name="connsiteY14" fmla="*/ 316938 h 1278774"/>
                <a:gd name="connsiteX15" fmla="*/ 2348500 w 3294227"/>
                <a:gd name="connsiteY15" fmla="*/ 644251 h 1278774"/>
                <a:gd name="connsiteX16" fmla="*/ 2567020 w 3294227"/>
                <a:gd name="connsiteY16" fmla="*/ 961174 h 1278774"/>
                <a:gd name="connsiteX17" fmla="*/ 2662011 w 3294227"/>
                <a:gd name="connsiteY17" fmla="*/ 1088966 h 1278774"/>
                <a:gd name="connsiteX18" fmla="*/ 2858120 w 3294227"/>
                <a:gd name="connsiteY18" fmla="*/ 1245296 h 1278774"/>
                <a:gd name="connsiteX19" fmla="*/ 2980717 w 3294227"/>
                <a:gd name="connsiteY19" fmla="*/ 1276313 h 1278774"/>
                <a:gd name="connsiteX20" fmla="*/ 3136426 w 3294227"/>
                <a:gd name="connsiteY20" fmla="*/ 1241729 h 1278774"/>
                <a:gd name="connsiteX21" fmla="*/ 3294228 w 3294227"/>
                <a:gd name="connsiteY21" fmla="*/ 1106802 h 1278774"/>
                <a:gd name="connsiteX0" fmla="*/ 0 w 3136426"/>
                <a:gd name="connsiteY0" fmla="*/ 961174 h 1278774"/>
                <a:gd name="connsiteX1" fmla="*/ 100652 w 3136426"/>
                <a:gd name="connsiteY1" fmla="*/ 1087803 h 1278774"/>
                <a:gd name="connsiteX2" fmla="*/ 286681 w 3136426"/>
                <a:gd name="connsiteY2" fmla="*/ 1243667 h 1278774"/>
                <a:gd name="connsiteX3" fmla="*/ 424398 w 3136426"/>
                <a:gd name="connsiteY3" fmla="*/ 1278097 h 1278774"/>
                <a:gd name="connsiteX4" fmla="*/ 590343 w 3136426"/>
                <a:gd name="connsiteY4" fmla="*/ 1226142 h 1278774"/>
                <a:gd name="connsiteX5" fmla="*/ 743105 w 3136426"/>
                <a:gd name="connsiteY5" fmla="*/ 1087339 h 1278774"/>
                <a:gd name="connsiteX6" fmla="*/ 855311 w 3136426"/>
                <a:gd name="connsiteY6" fmla="*/ 961174 h 1278774"/>
                <a:gd name="connsiteX7" fmla="*/ 1060027 w 3136426"/>
                <a:gd name="connsiteY7" fmla="*/ 652704 h 1278774"/>
                <a:gd name="connsiteX8" fmla="*/ 1274824 w 3136426"/>
                <a:gd name="connsiteY8" fmla="*/ 323762 h 1278774"/>
                <a:gd name="connsiteX9" fmla="*/ 1377105 w 3136426"/>
                <a:gd name="connsiteY9" fmla="*/ 198916 h 1278774"/>
                <a:gd name="connsiteX10" fmla="*/ 1543670 w 3136426"/>
                <a:gd name="connsiteY10" fmla="*/ 51814 h 1278774"/>
                <a:gd name="connsiteX11" fmla="*/ 1695812 w 3136426"/>
                <a:gd name="connsiteY11" fmla="*/ 15 h 1278774"/>
                <a:gd name="connsiteX12" fmla="*/ 1867417 w 3136426"/>
                <a:gd name="connsiteY12" fmla="*/ 55537 h 1278774"/>
                <a:gd name="connsiteX13" fmla="*/ 2016146 w 3136426"/>
                <a:gd name="connsiteY13" fmla="*/ 180073 h 1278774"/>
                <a:gd name="connsiteX14" fmla="*/ 2135641 w 3136426"/>
                <a:gd name="connsiteY14" fmla="*/ 316938 h 1278774"/>
                <a:gd name="connsiteX15" fmla="*/ 2348500 w 3136426"/>
                <a:gd name="connsiteY15" fmla="*/ 644251 h 1278774"/>
                <a:gd name="connsiteX16" fmla="*/ 2567020 w 3136426"/>
                <a:gd name="connsiteY16" fmla="*/ 961174 h 1278774"/>
                <a:gd name="connsiteX17" fmla="*/ 2662011 w 3136426"/>
                <a:gd name="connsiteY17" fmla="*/ 1088966 h 1278774"/>
                <a:gd name="connsiteX18" fmla="*/ 2858120 w 3136426"/>
                <a:gd name="connsiteY18" fmla="*/ 1245296 h 1278774"/>
                <a:gd name="connsiteX19" fmla="*/ 2980717 w 3136426"/>
                <a:gd name="connsiteY19" fmla="*/ 1276313 h 1278774"/>
                <a:gd name="connsiteX20" fmla="*/ 3136426 w 3136426"/>
                <a:gd name="connsiteY20" fmla="*/ 1241729 h 1278774"/>
                <a:gd name="connsiteX0" fmla="*/ 0 w 2980716"/>
                <a:gd name="connsiteY0" fmla="*/ 961174 h 1278774"/>
                <a:gd name="connsiteX1" fmla="*/ 100652 w 2980716"/>
                <a:gd name="connsiteY1" fmla="*/ 1087803 h 1278774"/>
                <a:gd name="connsiteX2" fmla="*/ 286681 w 2980716"/>
                <a:gd name="connsiteY2" fmla="*/ 1243667 h 1278774"/>
                <a:gd name="connsiteX3" fmla="*/ 424398 w 2980716"/>
                <a:gd name="connsiteY3" fmla="*/ 1278097 h 1278774"/>
                <a:gd name="connsiteX4" fmla="*/ 590343 w 2980716"/>
                <a:gd name="connsiteY4" fmla="*/ 1226142 h 1278774"/>
                <a:gd name="connsiteX5" fmla="*/ 743105 w 2980716"/>
                <a:gd name="connsiteY5" fmla="*/ 1087339 h 1278774"/>
                <a:gd name="connsiteX6" fmla="*/ 855311 w 2980716"/>
                <a:gd name="connsiteY6" fmla="*/ 961174 h 1278774"/>
                <a:gd name="connsiteX7" fmla="*/ 1060027 w 2980716"/>
                <a:gd name="connsiteY7" fmla="*/ 652704 h 1278774"/>
                <a:gd name="connsiteX8" fmla="*/ 1274824 w 2980716"/>
                <a:gd name="connsiteY8" fmla="*/ 323762 h 1278774"/>
                <a:gd name="connsiteX9" fmla="*/ 1377105 w 2980716"/>
                <a:gd name="connsiteY9" fmla="*/ 198916 h 1278774"/>
                <a:gd name="connsiteX10" fmla="*/ 1543670 w 2980716"/>
                <a:gd name="connsiteY10" fmla="*/ 51814 h 1278774"/>
                <a:gd name="connsiteX11" fmla="*/ 1695812 w 2980716"/>
                <a:gd name="connsiteY11" fmla="*/ 15 h 1278774"/>
                <a:gd name="connsiteX12" fmla="*/ 1867417 w 2980716"/>
                <a:gd name="connsiteY12" fmla="*/ 55537 h 1278774"/>
                <a:gd name="connsiteX13" fmla="*/ 2016146 w 2980716"/>
                <a:gd name="connsiteY13" fmla="*/ 180073 h 1278774"/>
                <a:gd name="connsiteX14" fmla="*/ 2135641 w 2980716"/>
                <a:gd name="connsiteY14" fmla="*/ 316938 h 1278774"/>
                <a:gd name="connsiteX15" fmla="*/ 2348500 w 2980716"/>
                <a:gd name="connsiteY15" fmla="*/ 644251 h 1278774"/>
                <a:gd name="connsiteX16" fmla="*/ 2567020 w 2980716"/>
                <a:gd name="connsiteY16" fmla="*/ 961174 h 1278774"/>
                <a:gd name="connsiteX17" fmla="*/ 2662011 w 2980716"/>
                <a:gd name="connsiteY17" fmla="*/ 1088966 h 1278774"/>
                <a:gd name="connsiteX18" fmla="*/ 2858120 w 2980716"/>
                <a:gd name="connsiteY18" fmla="*/ 1245296 h 1278774"/>
                <a:gd name="connsiteX19" fmla="*/ 2980717 w 2980716"/>
                <a:gd name="connsiteY19" fmla="*/ 1276313 h 1278774"/>
                <a:gd name="connsiteX0" fmla="*/ 0 w 2858120"/>
                <a:gd name="connsiteY0" fmla="*/ 961174 h 1278774"/>
                <a:gd name="connsiteX1" fmla="*/ 100652 w 2858120"/>
                <a:gd name="connsiteY1" fmla="*/ 1087803 h 1278774"/>
                <a:gd name="connsiteX2" fmla="*/ 286681 w 2858120"/>
                <a:gd name="connsiteY2" fmla="*/ 1243667 h 1278774"/>
                <a:gd name="connsiteX3" fmla="*/ 424398 w 2858120"/>
                <a:gd name="connsiteY3" fmla="*/ 1278097 h 1278774"/>
                <a:gd name="connsiteX4" fmla="*/ 590343 w 2858120"/>
                <a:gd name="connsiteY4" fmla="*/ 1226142 h 1278774"/>
                <a:gd name="connsiteX5" fmla="*/ 743105 w 2858120"/>
                <a:gd name="connsiteY5" fmla="*/ 1087339 h 1278774"/>
                <a:gd name="connsiteX6" fmla="*/ 855311 w 2858120"/>
                <a:gd name="connsiteY6" fmla="*/ 961174 h 1278774"/>
                <a:gd name="connsiteX7" fmla="*/ 1060027 w 2858120"/>
                <a:gd name="connsiteY7" fmla="*/ 652704 h 1278774"/>
                <a:gd name="connsiteX8" fmla="*/ 1274824 w 2858120"/>
                <a:gd name="connsiteY8" fmla="*/ 323762 h 1278774"/>
                <a:gd name="connsiteX9" fmla="*/ 1377105 w 2858120"/>
                <a:gd name="connsiteY9" fmla="*/ 198916 h 1278774"/>
                <a:gd name="connsiteX10" fmla="*/ 1543670 w 2858120"/>
                <a:gd name="connsiteY10" fmla="*/ 51814 h 1278774"/>
                <a:gd name="connsiteX11" fmla="*/ 1695812 w 2858120"/>
                <a:gd name="connsiteY11" fmla="*/ 15 h 1278774"/>
                <a:gd name="connsiteX12" fmla="*/ 1867417 w 2858120"/>
                <a:gd name="connsiteY12" fmla="*/ 55537 h 1278774"/>
                <a:gd name="connsiteX13" fmla="*/ 2016146 w 2858120"/>
                <a:gd name="connsiteY13" fmla="*/ 180073 h 1278774"/>
                <a:gd name="connsiteX14" fmla="*/ 2135641 w 2858120"/>
                <a:gd name="connsiteY14" fmla="*/ 316938 h 1278774"/>
                <a:gd name="connsiteX15" fmla="*/ 2348500 w 2858120"/>
                <a:gd name="connsiteY15" fmla="*/ 644251 h 1278774"/>
                <a:gd name="connsiteX16" fmla="*/ 2567020 w 2858120"/>
                <a:gd name="connsiteY16" fmla="*/ 961174 h 1278774"/>
                <a:gd name="connsiteX17" fmla="*/ 2662011 w 2858120"/>
                <a:gd name="connsiteY17" fmla="*/ 1088966 h 1278774"/>
                <a:gd name="connsiteX18" fmla="*/ 2858120 w 2858120"/>
                <a:gd name="connsiteY18" fmla="*/ 1245296 h 1278774"/>
                <a:gd name="connsiteX0" fmla="*/ 0 w 2662011"/>
                <a:gd name="connsiteY0" fmla="*/ 961174 h 1278774"/>
                <a:gd name="connsiteX1" fmla="*/ 100652 w 2662011"/>
                <a:gd name="connsiteY1" fmla="*/ 1087803 h 1278774"/>
                <a:gd name="connsiteX2" fmla="*/ 286681 w 2662011"/>
                <a:gd name="connsiteY2" fmla="*/ 1243667 h 1278774"/>
                <a:gd name="connsiteX3" fmla="*/ 424398 w 2662011"/>
                <a:gd name="connsiteY3" fmla="*/ 1278097 h 1278774"/>
                <a:gd name="connsiteX4" fmla="*/ 590343 w 2662011"/>
                <a:gd name="connsiteY4" fmla="*/ 1226142 h 1278774"/>
                <a:gd name="connsiteX5" fmla="*/ 743105 w 2662011"/>
                <a:gd name="connsiteY5" fmla="*/ 1087339 h 1278774"/>
                <a:gd name="connsiteX6" fmla="*/ 855311 w 2662011"/>
                <a:gd name="connsiteY6" fmla="*/ 961174 h 1278774"/>
                <a:gd name="connsiteX7" fmla="*/ 1060027 w 2662011"/>
                <a:gd name="connsiteY7" fmla="*/ 652704 h 1278774"/>
                <a:gd name="connsiteX8" fmla="*/ 1274824 w 2662011"/>
                <a:gd name="connsiteY8" fmla="*/ 323762 h 1278774"/>
                <a:gd name="connsiteX9" fmla="*/ 1377105 w 2662011"/>
                <a:gd name="connsiteY9" fmla="*/ 198916 h 1278774"/>
                <a:gd name="connsiteX10" fmla="*/ 1543670 w 2662011"/>
                <a:gd name="connsiteY10" fmla="*/ 51814 h 1278774"/>
                <a:gd name="connsiteX11" fmla="*/ 1695812 w 2662011"/>
                <a:gd name="connsiteY11" fmla="*/ 15 h 1278774"/>
                <a:gd name="connsiteX12" fmla="*/ 1867417 w 2662011"/>
                <a:gd name="connsiteY12" fmla="*/ 55537 h 1278774"/>
                <a:gd name="connsiteX13" fmla="*/ 2016146 w 2662011"/>
                <a:gd name="connsiteY13" fmla="*/ 180073 h 1278774"/>
                <a:gd name="connsiteX14" fmla="*/ 2135641 w 2662011"/>
                <a:gd name="connsiteY14" fmla="*/ 316938 h 1278774"/>
                <a:gd name="connsiteX15" fmla="*/ 2348500 w 2662011"/>
                <a:gd name="connsiteY15" fmla="*/ 644251 h 1278774"/>
                <a:gd name="connsiteX16" fmla="*/ 2567020 w 2662011"/>
                <a:gd name="connsiteY16" fmla="*/ 961174 h 1278774"/>
                <a:gd name="connsiteX17" fmla="*/ 2662011 w 2662011"/>
                <a:gd name="connsiteY17" fmla="*/ 1088966 h 1278774"/>
                <a:gd name="connsiteX0" fmla="*/ 0 w 2567019"/>
                <a:gd name="connsiteY0" fmla="*/ 961174 h 1278774"/>
                <a:gd name="connsiteX1" fmla="*/ 100652 w 2567019"/>
                <a:gd name="connsiteY1" fmla="*/ 1087803 h 1278774"/>
                <a:gd name="connsiteX2" fmla="*/ 286681 w 2567019"/>
                <a:gd name="connsiteY2" fmla="*/ 1243667 h 1278774"/>
                <a:gd name="connsiteX3" fmla="*/ 424398 w 2567019"/>
                <a:gd name="connsiteY3" fmla="*/ 1278097 h 1278774"/>
                <a:gd name="connsiteX4" fmla="*/ 590343 w 2567019"/>
                <a:gd name="connsiteY4" fmla="*/ 1226142 h 1278774"/>
                <a:gd name="connsiteX5" fmla="*/ 743105 w 2567019"/>
                <a:gd name="connsiteY5" fmla="*/ 1087339 h 1278774"/>
                <a:gd name="connsiteX6" fmla="*/ 855311 w 2567019"/>
                <a:gd name="connsiteY6" fmla="*/ 961174 h 1278774"/>
                <a:gd name="connsiteX7" fmla="*/ 1060027 w 2567019"/>
                <a:gd name="connsiteY7" fmla="*/ 652704 h 1278774"/>
                <a:gd name="connsiteX8" fmla="*/ 1274824 w 2567019"/>
                <a:gd name="connsiteY8" fmla="*/ 323762 h 1278774"/>
                <a:gd name="connsiteX9" fmla="*/ 1377105 w 2567019"/>
                <a:gd name="connsiteY9" fmla="*/ 198916 h 1278774"/>
                <a:gd name="connsiteX10" fmla="*/ 1543670 w 2567019"/>
                <a:gd name="connsiteY10" fmla="*/ 51814 h 1278774"/>
                <a:gd name="connsiteX11" fmla="*/ 1695812 w 2567019"/>
                <a:gd name="connsiteY11" fmla="*/ 15 h 1278774"/>
                <a:gd name="connsiteX12" fmla="*/ 1867417 w 2567019"/>
                <a:gd name="connsiteY12" fmla="*/ 55537 h 1278774"/>
                <a:gd name="connsiteX13" fmla="*/ 2016146 w 2567019"/>
                <a:gd name="connsiteY13" fmla="*/ 180073 h 1278774"/>
                <a:gd name="connsiteX14" fmla="*/ 2135641 w 2567019"/>
                <a:gd name="connsiteY14" fmla="*/ 316938 h 1278774"/>
                <a:gd name="connsiteX15" fmla="*/ 2348500 w 2567019"/>
                <a:gd name="connsiteY15" fmla="*/ 644251 h 1278774"/>
                <a:gd name="connsiteX16" fmla="*/ 2567020 w 2567019"/>
                <a:gd name="connsiteY16" fmla="*/ 961174 h 1278774"/>
                <a:gd name="connsiteX0" fmla="*/ 0 w 2348500"/>
                <a:gd name="connsiteY0" fmla="*/ 961174 h 1278774"/>
                <a:gd name="connsiteX1" fmla="*/ 100652 w 2348500"/>
                <a:gd name="connsiteY1" fmla="*/ 1087803 h 1278774"/>
                <a:gd name="connsiteX2" fmla="*/ 286681 w 2348500"/>
                <a:gd name="connsiteY2" fmla="*/ 1243667 h 1278774"/>
                <a:gd name="connsiteX3" fmla="*/ 424398 w 2348500"/>
                <a:gd name="connsiteY3" fmla="*/ 1278097 h 1278774"/>
                <a:gd name="connsiteX4" fmla="*/ 590343 w 2348500"/>
                <a:gd name="connsiteY4" fmla="*/ 1226142 h 1278774"/>
                <a:gd name="connsiteX5" fmla="*/ 743105 w 2348500"/>
                <a:gd name="connsiteY5" fmla="*/ 1087339 h 1278774"/>
                <a:gd name="connsiteX6" fmla="*/ 855311 w 2348500"/>
                <a:gd name="connsiteY6" fmla="*/ 961174 h 1278774"/>
                <a:gd name="connsiteX7" fmla="*/ 1060027 w 2348500"/>
                <a:gd name="connsiteY7" fmla="*/ 652704 h 1278774"/>
                <a:gd name="connsiteX8" fmla="*/ 1274824 w 2348500"/>
                <a:gd name="connsiteY8" fmla="*/ 323762 h 1278774"/>
                <a:gd name="connsiteX9" fmla="*/ 1377105 w 2348500"/>
                <a:gd name="connsiteY9" fmla="*/ 198916 h 1278774"/>
                <a:gd name="connsiteX10" fmla="*/ 1543670 w 2348500"/>
                <a:gd name="connsiteY10" fmla="*/ 51814 h 1278774"/>
                <a:gd name="connsiteX11" fmla="*/ 1695812 w 2348500"/>
                <a:gd name="connsiteY11" fmla="*/ 15 h 1278774"/>
                <a:gd name="connsiteX12" fmla="*/ 1867417 w 2348500"/>
                <a:gd name="connsiteY12" fmla="*/ 55537 h 1278774"/>
                <a:gd name="connsiteX13" fmla="*/ 2016146 w 2348500"/>
                <a:gd name="connsiteY13" fmla="*/ 180073 h 1278774"/>
                <a:gd name="connsiteX14" fmla="*/ 2135641 w 2348500"/>
                <a:gd name="connsiteY14" fmla="*/ 316938 h 1278774"/>
                <a:gd name="connsiteX15" fmla="*/ 2348500 w 2348500"/>
                <a:gd name="connsiteY15" fmla="*/ 644251 h 1278774"/>
                <a:gd name="connsiteX0" fmla="*/ 0 w 2135641"/>
                <a:gd name="connsiteY0" fmla="*/ 961174 h 1278774"/>
                <a:gd name="connsiteX1" fmla="*/ 100652 w 2135641"/>
                <a:gd name="connsiteY1" fmla="*/ 1087803 h 1278774"/>
                <a:gd name="connsiteX2" fmla="*/ 286681 w 2135641"/>
                <a:gd name="connsiteY2" fmla="*/ 1243667 h 1278774"/>
                <a:gd name="connsiteX3" fmla="*/ 424398 w 2135641"/>
                <a:gd name="connsiteY3" fmla="*/ 1278097 h 1278774"/>
                <a:gd name="connsiteX4" fmla="*/ 590343 w 2135641"/>
                <a:gd name="connsiteY4" fmla="*/ 1226142 h 1278774"/>
                <a:gd name="connsiteX5" fmla="*/ 743105 w 2135641"/>
                <a:gd name="connsiteY5" fmla="*/ 1087339 h 1278774"/>
                <a:gd name="connsiteX6" fmla="*/ 855311 w 2135641"/>
                <a:gd name="connsiteY6" fmla="*/ 961174 h 1278774"/>
                <a:gd name="connsiteX7" fmla="*/ 1060027 w 2135641"/>
                <a:gd name="connsiteY7" fmla="*/ 652704 h 1278774"/>
                <a:gd name="connsiteX8" fmla="*/ 1274824 w 2135641"/>
                <a:gd name="connsiteY8" fmla="*/ 323762 h 1278774"/>
                <a:gd name="connsiteX9" fmla="*/ 1377105 w 2135641"/>
                <a:gd name="connsiteY9" fmla="*/ 198916 h 1278774"/>
                <a:gd name="connsiteX10" fmla="*/ 1543670 w 2135641"/>
                <a:gd name="connsiteY10" fmla="*/ 51814 h 1278774"/>
                <a:gd name="connsiteX11" fmla="*/ 1695812 w 2135641"/>
                <a:gd name="connsiteY11" fmla="*/ 15 h 1278774"/>
                <a:gd name="connsiteX12" fmla="*/ 1867417 w 2135641"/>
                <a:gd name="connsiteY12" fmla="*/ 55537 h 1278774"/>
                <a:gd name="connsiteX13" fmla="*/ 2016146 w 2135641"/>
                <a:gd name="connsiteY13" fmla="*/ 180073 h 1278774"/>
                <a:gd name="connsiteX14" fmla="*/ 2135641 w 2135641"/>
                <a:gd name="connsiteY14" fmla="*/ 316938 h 1278774"/>
                <a:gd name="connsiteX0" fmla="*/ 0 w 2016146"/>
                <a:gd name="connsiteY0" fmla="*/ 961174 h 1278774"/>
                <a:gd name="connsiteX1" fmla="*/ 100652 w 2016146"/>
                <a:gd name="connsiteY1" fmla="*/ 1087803 h 1278774"/>
                <a:gd name="connsiteX2" fmla="*/ 286681 w 2016146"/>
                <a:gd name="connsiteY2" fmla="*/ 1243667 h 1278774"/>
                <a:gd name="connsiteX3" fmla="*/ 424398 w 2016146"/>
                <a:gd name="connsiteY3" fmla="*/ 1278097 h 1278774"/>
                <a:gd name="connsiteX4" fmla="*/ 590343 w 2016146"/>
                <a:gd name="connsiteY4" fmla="*/ 1226142 h 1278774"/>
                <a:gd name="connsiteX5" fmla="*/ 743105 w 2016146"/>
                <a:gd name="connsiteY5" fmla="*/ 1087339 h 1278774"/>
                <a:gd name="connsiteX6" fmla="*/ 855311 w 2016146"/>
                <a:gd name="connsiteY6" fmla="*/ 961174 h 1278774"/>
                <a:gd name="connsiteX7" fmla="*/ 1060027 w 2016146"/>
                <a:gd name="connsiteY7" fmla="*/ 652704 h 1278774"/>
                <a:gd name="connsiteX8" fmla="*/ 1274824 w 2016146"/>
                <a:gd name="connsiteY8" fmla="*/ 323762 h 1278774"/>
                <a:gd name="connsiteX9" fmla="*/ 1377105 w 2016146"/>
                <a:gd name="connsiteY9" fmla="*/ 198916 h 1278774"/>
                <a:gd name="connsiteX10" fmla="*/ 1543670 w 2016146"/>
                <a:gd name="connsiteY10" fmla="*/ 51814 h 1278774"/>
                <a:gd name="connsiteX11" fmla="*/ 1695812 w 2016146"/>
                <a:gd name="connsiteY11" fmla="*/ 15 h 1278774"/>
                <a:gd name="connsiteX12" fmla="*/ 1867417 w 2016146"/>
                <a:gd name="connsiteY12" fmla="*/ 55537 h 1278774"/>
                <a:gd name="connsiteX13" fmla="*/ 2016146 w 2016146"/>
                <a:gd name="connsiteY13" fmla="*/ 180073 h 1278774"/>
                <a:gd name="connsiteX0" fmla="*/ 0 w 1867417"/>
                <a:gd name="connsiteY0" fmla="*/ 961174 h 1278774"/>
                <a:gd name="connsiteX1" fmla="*/ 100652 w 1867417"/>
                <a:gd name="connsiteY1" fmla="*/ 1087803 h 1278774"/>
                <a:gd name="connsiteX2" fmla="*/ 286681 w 1867417"/>
                <a:gd name="connsiteY2" fmla="*/ 1243667 h 1278774"/>
                <a:gd name="connsiteX3" fmla="*/ 424398 w 1867417"/>
                <a:gd name="connsiteY3" fmla="*/ 1278097 h 1278774"/>
                <a:gd name="connsiteX4" fmla="*/ 590343 w 1867417"/>
                <a:gd name="connsiteY4" fmla="*/ 1226142 h 1278774"/>
                <a:gd name="connsiteX5" fmla="*/ 743105 w 1867417"/>
                <a:gd name="connsiteY5" fmla="*/ 1087339 h 1278774"/>
                <a:gd name="connsiteX6" fmla="*/ 855311 w 1867417"/>
                <a:gd name="connsiteY6" fmla="*/ 961174 h 1278774"/>
                <a:gd name="connsiteX7" fmla="*/ 1060027 w 1867417"/>
                <a:gd name="connsiteY7" fmla="*/ 652704 h 1278774"/>
                <a:gd name="connsiteX8" fmla="*/ 1274824 w 1867417"/>
                <a:gd name="connsiteY8" fmla="*/ 323762 h 1278774"/>
                <a:gd name="connsiteX9" fmla="*/ 1377105 w 1867417"/>
                <a:gd name="connsiteY9" fmla="*/ 198916 h 1278774"/>
                <a:gd name="connsiteX10" fmla="*/ 1543670 w 1867417"/>
                <a:gd name="connsiteY10" fmla="*/ 51814 h 1278774"/>
                <a:gd name="connsiteX11" fmla="*/ 1695812 w 1867417"/>
                <a:gd name="connsiteY11" fmla="*/ 15 h 1278774"/>
                <a:gd name="connsiteX12" fmla="*/ 1867417 w 1867417"/>
                <a:gd name="connsiteY12" fmla="*/ 55537 h 1278774"/>
                <a:gd name="connsiteX0" fmla="*/ 0 w 1695812"/>
                <a:gd name="connsiteY0" fmla="*/ 961174 h 1278774"/>
                <a:gd name="connsiteX1" fmla="*/ 100652 w 1695812"/>
                <a:gd name="connsiteY1" fmla="*/ 1087803 h 1278774"/>
                <a:gd name="connsiteX2" fmla="*/ 286681 w 1695812"/>
                <a:gd name="connsiteY2" fmla="*/ 1243667 h 1278774"/>
                <a:gd name="connsiteX3" fmla="*/ 424398 w 1695812"/>
                <a:gd name="connsiteY3" fmla="*/ 1278097 h 1278774"/>
                <a:gd name="connsiteX4" fmla="*/ 590343 w 1695812"/>
                <a:gd name="connsiteY4" fmla="*/ 1226142 h 1278774"/>
                <a:gd name="connsiteX5" fmla="*/ 743105 w 1695812"/>
                <a:gd name="connsiteY5" fmla="*/ 1087339 h 1278774"/>
                <a:gd name="connsiteX6" fmla="*/ 855311 w 1695812"/>
                <a:gd name="connsiteY6" fmla="*/ 961174 h 1278774"/>
                <a:gd name="connsiteX7" fmla="*/ 1060027 w 1695812"/>
                <a:gd name="connsiteY7" fmla="*/ 652704 h 1278774"/>
                <a:gd name="connsiteX8" fmla="*/ 1274824 w 1695812"/>
                <a:gd name="connsiteY8" fmla="*/ 323762 h 1278774"/>
                <a:gd name="connsiteX9" fmla="*/ 1377105 w 1695812"/>
                <a:gd name="connsiteY9" fmla="*/ 198916 h 1278774"/>
                <a:gd name="connsiteX10" fmla="*/ 1543670 w 1695812"/>
                <a:gd name="connsiteY10" fmla="*/ 51814 h 1278774"/>
                <a:gd name="connsiteX11" fmla="*/ 1695812 w 1695812"/>
                <a:gd name="connsiteY11" fmla="*/ 15 h 1278774"/>
                <a:gd name="connsiteX0" fmla="*/ 0 w 1543670"/>
                <a:gd name="connsiteY0" fmla="*/ 909360 h 1226960"/>
                <a:gd name="connsiteX1" fmla="*/ 100652 w 1543670"/>
                <a:gd name="connsiteY1" fmla="*/ 1035989 h 1226960"/>
                <a:gd name="connsiteX2" fmla="*/ 286681 w 1543670"/>
                <a:gd name="connsiteY2" fmla="*/ 1191853 h 1226960"/>
                <a:gd name="connsiteX3" fmla="*/ 424398 w 1543670"/>
                <a:gd name="connsiteY3" fmla="*/ 1226283 h 1226960"/>
                <a:gd name="connsiteX4" fmla="*/ 590343 w 1543670"/>
                <a:gd name="connsiteY4" fmla="*/ 1174328 h 1226960"/>
                <a:gd name="connsiteX5" fmla="*/ 743105 w 1543670"/>
                <a:gd name="connsiteY5" fmla="*/ 1035525 h 1226960"/>
                <a:gd name="connsiteX6" fmla="*/ 855311 w 1543670"/>
                <a:gd name="connsiteY6" fmla="*/ 909360 h 1226960"/>
                <a:gd name="connsiteX7" fmla="*/ 1060027 w 1543670"/>
                <a:gd name="connsiteY7" fmla="*/ 600890 h 1226960"/>
                <a:gd name="connsiteX8" fmla="*/ 1274824 w 1543670"/>
                <a:gd name="connsiteY8" fmla="*/ 271948 h 1226960"/>
                <a:gd name="connsiteX9" fmla="*/ 1377105 w 1543670"/>
                <a:gd name="connsiteY9" fmla="*/ 147102 h 1226960"/>
                <a:gd name="connsiteX10" fmla="*/ 1543670 w 1543670"/>
                <a:gd name="connsiteY10" fmla="*/ 0 h 1226960"/>
                <a:gd name="connsiteX0" fmla="*/ 0 w 1377106"/>
                <a:gd name="connsiteY0" fmla="*/ 762258 h 1079858"/>
                <a:gd name="connsiteX1" fmla="*/ 100652 w 1377106"/>
                <a:gd name="connsiteY1" fmla="*/ 888887 h 1079858"/>
                <a:gd name="connsiteX2" fmla="*/ 286681 w 1377106"/>
                <a:gd name="connsiteY2" fmla="*/ 1044751 h 1079858"/>
                <a:gd name="connsiteX3" fmla="*/ 424398 w 1377106"/>
                <a:gd name="connsiteY3" fmla="*/ 1079181 h 1079858"/>
                <a:gd name="connsiteX4" fmla="*/ 590343 w 1377106"/>
                <a:gd name="connsiteY4" fmla="*/ 1027226 h 1079858"/>
                <a:gd name="connsiteX5" fmla="*/ 743105 w 1377106"/>
                <a:gd name="connsiteY5" fmla="*/ 888423 h 1079858"/>
                <a:gd name="connsiteX6" fmla="*/ 855311 w 1377106"/>
                <a:gd name="connsiteY6" fmla="*/ 762258 h 1079858"/>
                <a:gd name="connsiteX7" fmla="*/ 1060027 w 1377106"/>
                <a:gd name="connsiteY7" fmla="*/ 453788 h 1079858"/>
                <a:gd name="connsiteX8" fmla="*/ 1274824 w 1377106"/>
                <a:gd name="connsiteY8" fmla="*/ 124846 h 1079858"/>
                <a:gd name="connsiteX9" fmla="*/ 1377105 w 1377106"/>
                <a:gd name="connsiteY9" fmla="*/ 0 h 1079858"/>
                <a:gd name="connsiteX0" fmla="*/ 0 w 1274825"/>
                <a:gd name="connsiteY0" fmla="*/ 637412 h 955012"/>
                <a:gd name="connsiteX1" fmla="*/ 100652 w 1274825"/>
                <a:gd name="connsiteY1" fmla="*/ 764041 h 955012"/>
                <a:gd name="connsiteX2" fmla="*/ 286681 w 1274825"/>
                <a:gd name="connsiteY2" fmla="*/ 919905 h 955012"/>
                <a:gd name="connsiteX3" fmla="*/ 424398 w 1274825"/>
                <a:gd name="connsiteY3" fmla="*/ 954335 h 955012"/>
                <a:gd name="connsiteX4" fmla="*/ 590343 w 1274825"/>
                <a:gd name="connsiteY4" fmla="*/ 902380 h 955012"/>
                <a:gd name="connsiteX5" fmla="*/ 743105 w 1274825"/>
                <a:gd name="connsiteY5" fmla="*/ 763577 h 955012"/>
                <a:gd name="connsiteX6" fmla="*/ 855311 w 1274825"/>
                <a:gd name="connsiteY6" fmla="*/ 637412 h 955012"/>
                <a:gd name="connsiteX7" fmla="*/ 1060027 w 1274825"/>
                <a:gd name="connsiteY7" fmla="*/ 328942 h 955012"/>
                <a:gd name="connsiteX8" fmla="*/ 1274824 w 1274825"/>
                <a:gd name="connsiteY8" fmla="*/ 0 h 955012"/>
                <a:gd name="connsiteX0" fmla="*/ 0 w 1060027"/>
                <a:gd name="connsiteY0" fmla="*/ 308470 h 626070"/>
                <a:gd name="connsiteX1" fmla="*/ 100652 w 1060027"/>
                <a:gd name="connsiteY1" fmla="*/ 435099 h 626070"/>
                <a:gd name="connsiteX2" fmla="*/ 286681 w 1060027"/>
                <a:gd name="connsiteY2" fmla="*/ 590963 h 626070"/>
                <a:gd name="connsiteX3" fmla="*/ 424398 w 1060027"/>
                <a:gd name="connsiteY3" fmla="*/ 625393 h 626070"/>
                <a:gd name="connsiteX4" fmla="*/ 590343 w 1060027"/>
                <a:gd name="connsiteY4" fmla="*/ 573438 h 626070"/>
                <a:gd name="connsiteX5" fmla="*/ 743105 w 1060027"/>
                <a:gd name="connsiteY5" fmla="*/ 434635 h 626070"/>
                <a:gd name="connsiteX6" fmla="*/ 855311 w 1060027"/>
                <a:gd name="connsiteY6" fmla="*/ 308470 h 626070"/>
                <a:gd name="connsiteX7" fmla="*/ 1060027 w 1060027"/>
                <a:gd name="connsiteY7" fmla="*/ 0 h 626070"/>
                <a:gd name="connsiteX0" fmla="*/ 0 w 980408"/>
                <a:gd name="connsiteY0" fmla="*/ 188940 h 506540"/>
                <a:gd name="connsiteX1" fmla="*/ 100652 w 980408"/>
                <a:gd name="connsiteY1" fmla="*/ 315569 h 506540"/>
                <a:gd name="connsiteX2" fmla="*/ 286681 w 980408"/>
                <a:gd name="connsiteY2" fmla="*/ 471433 h 506540"/>
                <a:gd name="connsiteX3" fmla="*/ 424398 w 980408"/>
                <a:gd name="connsiteY3" fmla="*/ 505863 h 506540"/>
                <a:gd name="connsiteX4" fmla="*/ 590343 w 980408"/>
                <a:gd name="connsiteY4" fmla="*/ 453908 h 506540"/>
                <a:gd name="connsiteX5" fmla="*/ 743105 w 980408"/>
                <a:gd name="connsiteY5" fmla="*/ 315105 h 506540"/>
                <a:gd name="connsiteX6" fmla="*/ 855311 w 980408"/>
                <a:gd name="connsiteY6" fmla="*/ 188940 h 506540"/>
                <a:gd name="connsiteX7" fmla="*/ 980408 w 980408"/>
                <a:gd name="connsiteY7" fmla="*/ 0 h 506540"/>
                <a:gd name="connsiteX0" fmla="*/ 0 w 992311"/>
                <a:gd name="connsiteY0" fmla="*/ 188940 h 506540"/>
                <a:gd name="connsiteX1" fmla="*/ 100652 w 992311"/>
                <a:gd name="connsiteY1" fmla="*/ 315569 h 506540"/>
                <a:gd name="connsiteX2" fmla="*/ 286681 w 992311"/>
                <a:gd name="connsiteY2" fmla="*/ 471433 h 506540"/>
                <a:gd name="connsiteX3" fmla="*/ 424398 w 992311"/>
                <a:gd name="connsiteY3" fmla="*/ 505863 h 506540"/>
                <a:gd name="connsiteX4" fmla="*/ 590343 w 992311"/>
                <a:gd name="connsiteY4" fmla="*/ 453908 h 506540"/>
                <a:gd name="connsiteX5" fmla="*/ 743105 w 992311"/>
                <a:gd name="connsiteY5" fmla="*/ 315105 h 506540"/>
                <a:gd name="connsiteX6" fmla="*/ 855311 w 992311"/>
                <a:gd name="connsiteY6" fmla="*/ 188940 h 506540"/>
                <a:gd name="connsiteX7" fmla="*/ 992311 w 992311"/>
                <a:gd name="connsiteY7" fmla="*/ 0 h 506540"/>
                <a:gd name="connsiteX0" fmla="*/ 0 w 980408"/>
                <a:gd name="connsiteY0" fmla="*/ 194897 h 512497"/>
                <a:gd name="connsiteX1" fmla="*/ 100652 w 980408"/>
                <a:gd name="connsiteY1" fmla="*/ 321526 h 512497"/>
                <a:gd name="connsiteX2" fmla="*/ 286681 w 980408"/>
                <a:gd name="connsiteY2" fmla="*/ 477390 h 512497"/>
                <a:gd name="connsiteX3" fmla="*/ 424398 w 980408"/>
                <a:gd name="connsiteY3" fmla="*/ 511820 h 512497"/>
                <a:gd name="connsiteX4" fmla="*/ 590343 w 980408"/>
                <a:gd name="connsiteY4" fmla="*/ 459865 h 512497"/>
                <a:gd name="connsiteX5" fmla="*/ 743105 w 980408"/>
                <a:gd name="connsiteY5" fmla="*/ 321062 h 512497"/>
                <a:gd name="connsiteX6" fmla="*/ 855311 w 980408"/>
                <a:gd name="connsiteY6" fmla="*/ 194897 h 512497"/>
                <a:gd name="connsiteX7" fmla="*/ 980408 w 980408"/>
                <a:gd name="connsiteY7" fmla="*/ 0 h 512497"/>
                <a:gd name="connsiteX0" fmla="*/ 0 w 984377"/>
                <a:gd name="connsiteY0" fmla="*/ 182983 h 500583"/>
                <a:gd name="connsiteX1" fmla="*/ 100652 w 984377"/>
                <a:gd name="connsiteY1" fmla="*/ 309612 h 500583"/>
                <a:gd name="connsiteX2" fmla="*/ 286681 w 984377"/>
                <a:gd name="connsiteY2" fmla="*/ 465476 h 500583"/>
                <a:gd name="connsiteX3" fmla="*/ 424398 w 984377"/>
                <a:gd name="connsiteY3" fmla="*/ 499906 h 500583"/>
                <a:gd name="connsiteX4" fmla="*/ 590343 w 984377"/>
                <a:gd name="connsiteY4" fmla="*/ 447951 h 500583"/>
                <a:gd name="connsiteX5" fmla="*/ 743105 w 984377"/>
                <a:gd name="connsiteY5" fmla="*/ 309148 h 500583"/>
                <a:gd name="connsiteX6" fmla="*/ 855311 w 984377"/>
                <a:gd name="connsiteY6" fmla="*/ 182983 h 500583"/>
                <a:gd name="connsiteX7" fmla="*/ 984377 w 984377"/>
                <a:gd name="connsiteY7" fmla="*/ 0 h 500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84377" h="500583">
                  <a:moveTo>
                    <a:pt x="0" y="182983"/>
                  </a:moveTo>
                  <a:cubicBezTo>
                    <a:pt x="52252" y="254336"/>
                    <a:pt x="52872" y="262530"/>
                    <a:pt x="100652" y="309612"/>
                  </a:cubicBezTo>
                  <a:cubicBezTo>
                    <a:pt x="148432" y="356694"/>
                    <a:pt x="232723" y="433760"/>
                    <a:pt x="286681" y="465476"/>
                  </a:cubicBezTo>
                  <a:cubicBezTo>
                    <a:pt x="340639" y="497192"/>
                    <a:pt x="373788" y="502827"/>
                    <a:pt x="424398" y="499906"/>
                  </a:cubicBezTo>
                  <a:cubicBezTo>
                    <a:pt x="475008" y="496985"/>
                    <a:pt x="537225" y="479744"/>
                    <a:pt x="590343" y="447951"/>
                  </a:cubicBezTo>
                  <a:cubicBezTo>
                    <a:pt x="643461" y="416158"/>
                    <a:pt x="698944" y="353309"/>
                    <a:pt x="743105" y="309148"/>
                  </a:cubicBezTo>
                  <a:cubicBezTo>
                    <a:pt x="787266" y="264987"/>
                    <a:pt x="815099" y="234508"/>
                    <a:pt x="855311" y="182983"/>
                  </a:cubicBezTo>
                  <a:cubicBezTo>
                    <a:pt x="895523" y="131458"/>
                    <a:pt x="914458" y="106235"/>
                    <a:pt x="984377" y="0"/>
                  </a:cubicBezTo>
                </a:path>
              </a:pathLst>
            </a:custGeom>
            <a:noFill/>
            <a:ln w="317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60" name="Freeform 59"/>
            <p:cNvSpPr/>
            <p:nvPr/>
          </p:nvSpPr>
          <p:spPr>
            <a:xfrm>
              <a:off x="6322647" y="4621788"/>
              <a:ext cx="855085" cy="711922"/>
            </a:xfrm>
            <a:custGeom>
              <a:avLst/>
              <a:gdLst>
                <a:gd name="connsiteX0" fmla="*/ 0 w 5668241"/>
                <a:gd name="connsiteY0" fmla="*/ 914657 h 1287018"/>
                <a:gd name="connsiteX1" fmla="*/ 202623 w 5668241"/>
                <a:gd name="connsiteY1" fmla="*/ 639298 h 1287018"/>
                <a:gd name="connsiteX2" fmla="*/ 405245 w 5668241"/>
                <a:gd name="connsiteY2" fmla="*/ 322375 h 1287018"/>
                <a:gd name="connsiteX3" fmla="*/ 540327 w 5668241"/>
                <a:gd name="connsiteY3" fmla="*/ 161316 h 1287018"/>
                <a:gd name="connsiteX4" fmla="*/ 711777 w 5668241"/>
                <a:gd name="connsiteY4" fmla="*/ 41820 h 1287018"/>
                <a:gd name="connsiteX5" fmla="*/ 867641 w 5668241"/>
                <a:gd name="connsiteY5" fmla="*/ 257 h 1287018"/>
                <a:gd name="connsiteX6" fmla="*/ 1013114 w 5668241"/>
                <a:gd name="connsiteY6" fmla="*/ 57407 h 1287018"/>
                <a:gd name="connsiteX7" fmla="*/ 1184564 w 5668241"/>
                <a:gd name="connsiteY7" fmla="*/ 223661 h 1287018"/>
                <a:gd name="connsiteX8" fmla="*/ 1262495 w 5668241"/>
                <a:gd name="connsiteY8" fmla="*/ 322375 h 1287018"/>
                <a:gd name="connsiteX9" fmla="*/ 1506682 w 5668241"/>
                <a:gd name="connsiteY9" fmla="*/ 654884 h 1287018"/>
                <a:gd name="connsiteX10" fmla="*/ 1709304 w 5668241"/>
                <a:gd name="connsiteY10" fmla="*/ 966611 h 1287018"/>
                <a:gd name="connsiteX11" fmla="*/ 1823604 w 5668241"/>
                <a:gd name="connsiteY11" fmla="*/ 1106888 h 1287018"/>
                <a:gd name="connsiteX12" fmla="*/ 2057400 w 5668241"/>
                <a:gd name="connsiteY12" fmla="*/ 1262752 h 1287018"/>
                <a:gd name="connsiteX13" fmla="*/ 2140527 w 5668241"/>
                <a:gd name="connsiteY13" fmla="*/ 1283534 h 1287018"/>
                <a:gd name="connsiteX14" fmla="*/ 2286000 w 5668241"/>
                <a:gd name="connsiteY14" fmla="*/ 1231579 h 1287018"/>
                <a:gd name="connsiteX15" fmla="*/ 2462645 w 5668241"/>
                <a:gd name="connsiteY15" fmla="*/ 1075716 h 1287018"/>
                <a:gd name="connsiteX16" fmla="*/ 2550968 w 5668241"/>
                <a:gd name="connsiteY16" fmla="*/ 966611 h 1287018"/>
                <a:gd name="connsiteX17" fmla="*/ 2779568 w 5668241"/>
                <a:gd name="connsiteY17" fmla="*/ 644493 h 1287018"/>
                <a:gd name="connsiteX18" fmla="*/ 2997777 w 5668241"/>
                <a:gd name="connsiteY18" fmla="*/ 322375 h 1287018"/>
                <a:gd name="connsiteX19" fmla="*/ 3106882 w 5668241"/>
                <a:gd name="connsiteY19" fmla="*/ 187293 h 1287018"/>
                <a:gd name="connsiteX20" fmla="*/ 3293918 w 5668241"/>
                <a:gd name="connsiteY20" fmla="*/ 47016 h 1287018"/>
                <a:gd name="connsiteX21" fmla="*/ 3429000 w 5668241"/>
                <a:gd name="connsiteY21" fmla="*/ 5452 h 1287018"/>
                <a:gd name="connsiteX22" fmla="*/ 3610841 w 5668241"/>
                <a:gd name="connsiteY22" fmla="*/ 67798 h 1287018"/>
                <a:gd name="connsiteX23" fmla="*/ 3745923 w 5668241"/>
                <a:gd name="connsiteY23" fmla="*/ 182098 h 1287018"/>
                <a:gd name="connsiteX24" fmla="*/ 3865418 w 5668241"/>
                <a:gd name="connsiteY24" fmla="*/ 322375 h 1287018"/>
                <a:gd name="connsiteX25" fmla="*/ 4068041 w 5668241"/>
                <a:gd name="connsiteY25" fmla="*/ 649688 h 1287018"/>
                <a:gd name="connsiteX26" fmla="*/ 4307032 w 5668241"/>
                <a:gd name="connsiteY26" fmla="*/ 966611 h 1287018"/>
                <a:gd name="connsiteX27" fmla="*/ 4384964 w 5668241"/>
                <a:gd name="connsiteY27" fmla="*/ 1070520 h 1287018"/>
                <a:gd name="connsiteX28" fmla="*/ 4608368 w 5668241"/>
                <a:gd name="connsiteY28" fmla="*/ 1257557 h 1287018"/>
                <a:gd name="connsiteX29" fmla="*/ 4707082 w 5668241"/>
                <a:gd name="connsiteY29" fmla="*/ 1278338 h 1287018"/>
                <a:gd name="connsiteX30" fmla="*/ 4852554 w 5668241"/>
                <a:gd name="connsiteY30" fmla="*/ 1247166 h 1287018"/>
                <a:gd name="connsiteX31" fmla="*/ 5024004 w 5668241"/>
                <a:gd name="connsiteY31" fmla="*/ 1122475 h 1287018"/>
                <a:gd name="connsiteX32" fmla="*/ 5159086 w 5668241"/>
                <a:gd name="connsiteY32" fmla="*/ 966611 h 1287018"/>
                <a:gd name="connsiteX33" fmla="*/ 5351318 w 5668241"/>
                <a:gd name="connsiteY33" fmla="*/ 649688 h 1287018"/>
                <a:gd name="connsiteX34" fmla="*/ 5590309 w 5668241"/>
                <a:gd name="connsiteY34" fmla="*/ 311984 h 1287018"/>
                <a:gd name="connsiteX35" fmla="*/ 5668241 w 5668241"/>
                <a:gd name="connsiteY35" fmla="*/ 228857 h 1287018"/>
                <a:gd name="connsiteX0" fmla="*/ 0 w 5668241"/>
                <a:gd name="connsiteY0" fmla="*/ 914657 h 1287018"/>
                <a:gd name="connsiteX1" fmla="*/ 182151 w 5668241"/>
                <a:gd name="connsiteY1" fmla="*/ 673417 h 1287018"/>
                <a:gd name="connsiteX2" fmla="*/ 405245 w 5668241"/>
                <a:gd name="connsiteY2" fmla="*/ 322375 h 1287018"/>
                <a:gd name="connsiteX3" fmla="*/ 540327 w 5668241"/>
                <a:gd name="connsiteY3" fmla="*/ 161316 h 1287018"/>
                <a:gd name="connsiteX4" fmla="*/ 711777 w 5668241"/>
                <a:gd name="connsiteY4" fmla="*/ 41820 h 1287018"/>
                <a:gd name="connsiteX5" fmla="*/ 867641 w 5668241"/>
                <a:gd name="connsiteY5" fmla="*/ 257 h 1287018"/>
                <a:gd name="connsiteX6" fmla="*/ 1013114 w 5668241"/>
                <a:gd name="connsiteY6" fmla="*/ 57407 h 1287018"/>
                <a:gd name="connsiteX7" fmla="*/ 1184564 w 5668241"/>
                <a:gd name="connsiteY7" fmla="*/ 223661 h 1287018"/>
                <a:gd name="connsiteX8" fmla="*/ 1262495 w 5668241"/>
                <a:gd name="connsiteY8" fmla="*/ 322375 h 1287018"/>
                <a:gd name="connsiteX9" fmla="*/ 1506682 w 5668241"/>
                <a:gd name="connsiteY9" fmla="*/ 654884 h 1287018"/>
                <a:gd name="connsiteX10" fmla="*/ 1709304 w 5668241"/>
                <a:gd name="connsiteY10" fmla="*/ 966611 h 1287018"/>
                <a:gd name="connsiteX11" fmla="*/ 1823604 w 5668241"/>
                <a:gd name="connsiteY11" fmla="*/ 1106888 h 1287018"/>
                <a:gd name="connsiteX12" fmla="*/ 2057400 w 5668241"/>
                <a:gd name="connsiteY12" fmla="*/ 1262752 h 1287018"/>
                <a:gd name="connsiteX13" fmla="*/ 2140527 w 5668241"/>
                <a:gd name="connsiteY13" fmla="*/ 1283534 h 1287018"/>
                <a:gd name="connsiteX14" fmla="*/ 2286000 w 5668241"/>
                <a:gd name="connsiteY14" fmla="*/ 1231579 h 1287018"/>
                <a:gd name="connsiteX15" fmla="*/ 2462645 w 5668241"/>
                <a:gd name="connsiteY15" fmla="*/ 1075716 h 1287018"/>
                <a:gd name="connsiteX16" fmla="*/ 2550968 w 5668241"/>
                <a:gd name="connsiteY16" fmla="*/ 966611 h 1287018"/>
                <a:gd name="connsiteX17" fmla="*/ 2779568 w 5668241"/>
                <a:gd name="connsiteY17" fmla="*/ 644493 h 1287018"/>
                <a:gd name="connsiteX18" fmla="*/ 2997777 w 5668241"/>
                <a:gd name="connsiteY18" fmla="*/ 322375 h 1287018"/>
                <a:gd name="connsiteX19" fmla="*/ 3106882 w 5668241"/>
                <a:gd name="connsiteY19" fmla="*/ 187293 h 1287018"/>
                <a:gd name="connsiteX20" fmla="*/ 3293918 w 5668241"/>
                <a:gd name="connsiteY20" fmla="*/ 47016 h 1287018"/>
                <a:gd name="connsiteX21" fmla="*/ 3429000 w 5668241"/>
                <a:gd name="connsiteY21" fmla="*/ 5452 h 1287018"/>
                <a:gd name="connsiteX22" fmla="*/ 3610841 w 5668241"/>
                <a:gd name="connsiteY22" fmla="*/ 67798 h 1287018"/>
                <a:gd name="connsiteX23" fmla="*/ 3745923 w 5668241"/>
                <a:gd name="connsiteY23" fmla="*/ 182098 h 1287018"/>
                <a:gd name="connsiteX24" fmla="*/ 3865418 w 5668241"/>
                <a:gd name="connsiteY24" fmla="*/ 322375 h 1287018"/>
                <a:gd name="connsiteX25" fmla="*/ 4068041 w 5668241"/>
                <a:gd name="connsiteY25" fmla="*/ 649688 h 1287018"/>
                <a:gd name="connsiteX26" fmla="*/ 4307032 w 5668241"/>
                <a:gd name="connsiteY26" fmla="*/ 966611 h 1287018"/>
                <a:gd name="connsiteX27" fmla="*/ 4384964 w 5668241"/>
                <a:gd name="connsiteY27" fmla="*/ 1070520 h 1287018"/>
                <a:gd name="connsiteX28" fmla="*/ 4608368 w 5668241"/>
                <a:gd name="connsiteY28" fmla="*/ 1257557 h 1287018"/>
                <a:gd name="connsiteX29" fmla="*/ 4707082 w 5668241"/>
                <a:gd name="connsiteY29" fmla="*/ 1278338 h 1287018"/>
                <a:gd name="connsiteX30" fmla="*/ 4852554 w 5668241"/>
                <a:gd name="connsiteY30" fmla="*/ 1247166 h 1287018"/>
                <a:gd name="connsiteX31" fmla="*/ 5024004 w 5668241"/>
                <a:gd name="connsiteY31" fmla="*/ 1122475 h 1287018"/>
                <a:gd name="connsiteX32" fmla="*/ 5159086 w 5668241"/>
                <a:gd name="connsiteY32" fmla="*/ 966611 h 1287018"/>
                <a:gd name="connsiteX33" fmla="*/ 5351318 w 5668241"/>
                <a:gd name="connsiteY33" fmla="*/ 649688 h 1287018"/>
                <a:gd name="connsiteX34" fmla="*/ 5590309 w 5668241"/>
                <a:gd name="connsiteY34" fmla="*/ 311984 h 1287018"/>
                <a:gd name="connsiteX35" fmla="*/ 5668241 w 5668241"/>
                <a:gd name="connsiteY35" fmla="*/ 228857 h 1287018"/>
                <a:gd name="connsiteX0" fmla="*/ 0 w 5586355"/>
                <a:gd name="connsiteY0" fmla="*/ 819123 h 1287018"/>
                <a:gd name="connsiteX1" fmla="*/ 100265 w 5586355"/>
                <a:gd name="connsiteY1" fmla="*/ 673417 h 1287018"/>
                <a:gd name="connsiteX2" fmla="*/ 323359 w 5586355"/>
                <a:gd name="connsiteY2" fmla="*/ 322375 h 1287018"/>
                <a:gd name="connsiteX3" fmla="*/ 458441 w 5586355"/>
                <a:gd name="connsiteY3" fmla="*/ 161316 h 1287018"/>
                <a:gd name="connsiteX4" fmla="*/ 629891 w 5586355"/>
                <a:gd name="connsiteY4" fmla="*/ 41820 h 1287018"/>
                <a:gd name="connsiteX5" fmla="*/ 785755 w 5586355"/>
                <a:gd name="connsiteY5" fmla="*/ 257 h 1287018"/>
                <a:gd name="connsiteX6" fmla="*/ 931228 w 5586355"/>
                <a:gd name="connsiteY6" fmla="*/ 57407 h 1287018"/>
                <a:gd name="connsiteX7" fmla="*/ 1102678 w 5586355"/>
                <a:gd name="connsiteY7" fmla="*/ 223661 h 1287018"/>
                <a:gd name="connsiteX8" fmla="*/ 1180609 w 5586355"/>
                <a:gd name="connsiteY8" fmla="*/ 322375 h 1287018"/>
                <a:gd name="connsiteX9" fmla="*/ 1424796 w 5586355"/>
                <a:gd name="connsiteY9" fmla="*/ 654884 h 1287018"/>
                <a:gd name="connsiteX10" fmla="*/ 1627418 w 5586355"/>
                <a:gd name="connsiteY10" fmla="*/ 966611 h 1287018"/>
                <a:gd name="connsiteX11" fmla="*/ 1741718 w 5586355"/>
                <a:gd name="connsiteY11" fmla="*/ 1106888 h 1287018"/>
                <a:gd name="connsiteX12" fmla="*/ 1975514 w 5586355"/>
                <a:gd name="connsiteY12" fmla="*/ 1262752 h 1287018"/>
                <a:gd name="connsiteX13" fmla="*/ 2058641 w 5586355"/>
                <a:gd name="connsiteY13" fmla="*/ 1283534 h 1287018"/>
                <a:gd name="connsiteX14" fmla="*/ 2204114 w 5586355"/>
                <a:gd name="connsiteY14" fmla="*/ 1231579 h 1287018"/>
                <a:gd name="connsiteX15" fmla="*/ 2380759 w 5586355"/>
                <a:gd name="connsiteY15" fmla="*/ 1075716 h 1287018"/>
                <a:gd name="connsiteX16" fmla="*/ 2469082 w 5586355"/>
                <a:gd name="connsiteY16" fmla="*/ 966611 h 1287018"/>
                <a:gd name="connsiteX17" fmla="*/ 2697682 w 5586355"/>
                <a:gd name="connsiteY17" fmla="*/ 644493 h 1287018"/>
                <a:gd name="connsiteX18" fmla="*/ 2915891 w 5586355"/>
                <a:gd name="connsiteY18" fmla="*/ 322375 h 1287018"/>
                <a:gd name="connsiteX19" fmla="*/ 3024996 w 5586355"/>
                <a:gd name="connsiteY19" fmla="*/ 187293 h 1287018"/>
                <a:gd name="connsiteX20" fmla="*/ 3212032 w 5586355"/>
                <a:gd name="connsiteY20" fmla="*/ 47016 h 1287018"/>
                <a:gd name="connsiteX21" fmla="*/ 3347114 w 5586355"/>
                <a:gd name="connsiteY21" fmla="*/ 5452 h 1287018"/>
                <a:gd name="connsiteX22" fmla="*/ 3528955 w 5586355"/>
                <a:gd name="connsiteY22" fmla="*/ 67798 h 1287018"/>
                <a:gd name="connsiteX23" fmla="*/ 3664037 w 5586355"/>
                <a:gd name="connsiteY23" fmla="*/ 182098 h 1287018"/>
                <a:gd name="connsiteX24" fmla="*/ 3783532 w 5586355"/>
                <a:gd name="connsiteY24" fmla="*/ 322375 h 1287018"/>
                <a:gd name="connsiteX25" fmla="*/ 3986155 w 5586355"/>
                <a:gd name="connsiteY25" fmla="*/ 649688 h 1287018"/>
                <a:gd name="connsiteX26" fmla="*/ 4225146 w 5586355"/>
                <a:gd name="connsiteY26" fmla="*/ 966611 h 1287018"/>
                <a:gd name="connsiteX27" fmla="*/ 4303078 w 5586355"/>
                <a:gd name="connsiteY27" fmla="*/ 1070520 h 1287018"/>
                <a:gd name="connsiteX28" fmla="*/ 4526482 w 5586355"/>
                <a:gd name="connsiteY28" fmla="*/ 1257557 h 1287018"/>
                <a:gd name="connsiteX29" fmla="*/ 4625196 w 5586355"/>
                <a:gd name="connsiteY29" fmla="*/ 1278338 h 1287018"/>
                <a:gd name="connsiteX30" fmla="*/ 4770668 w 5586355"/>
                <a:gd name="connsiteY30" fmla="*/ 1247166 h 1287018"/>
                <a:gd name="connsiteX31" fmla="*/ 4942118 w 5586355"/>
                <a:gd name="connsiteY31" fmla="*/ 1122475 h 1287018"/>
                <a:gd name="connsiteX32" fmla="*/ 5077200 w 5586355"/>
                <a:gd name="connsiteY32" fmla="*/ 966611 h 1287018"/>
                <a:gd name="connsiteX33" fmla="*/ 5269432 w 5586355"/>
                <a:gd name="connsiteY33" fmla="*/ 649688 h 1287018"/>
                <a:gd name="connsiteX34" fmla="*/ 5508423 w 5586355"/>
                <a:gd name="connsiteY34" fmla="*/ 311984 h 1287018"/>
                <a:gd name="connsiteX35" fmla="*/ 5586355 w 5586355"/>
                <a:gd name="connsiteY35" fmla="*/ 228857 h 1287018"/>
                <a:gd name="connsiteX0" fmla="*/ 0 w 5586355"/>
                <a:gd name="connsiteY0" fmla="*/ 819123 h 1287018"/>
                <a:gd name="connsiteX1" fmla="*/ 100265 w 5586355"/>
                <a:gd name="connsiteY1" fmla="*/ 673417 h 1287018"/>
                <a:gd name="connsiteX2" fmla="*/ 316535 w 5586355"/>
                <a:gd name="connsiteY2" fmla="*/ 329198 h 1287018"/>
                <a:gd name="connsiteX3" fmla="*/ 458441 w 5586355"/>
                <a:gd name="connsiteY3" fmla="*/ 161316 h 1287018"/>
                <a:gd name="connsiteX4" fmla="*/ 629891 w 5586355"/>
                <a:gd name="connsiteY4" fmla="*/ 41820 h 1287018"/>
                <a:gd name="connsiteX5" fmla="*/ 785755 w 5586355"/>
                <a:gd name="connsiteY5" fmla="*/ 257 h 1287018"/>
                <a:gd name="connsiteX6" fmla="*/ 931228 w 5586355"/>
                <a:gd name="connsiteY6" fmla="*/ 57407 h 1287018"/>
                <a:gd name="connsiteX7" fmla="*/ 1102678 w 5586355"/>
                <a:gd name="connsiteY7" fmla="*/ 223661 h 1287018"/>
                <a:gd name="connsiteX8" fmla="*/ 1180609 w 5586355"/>
                <a:gd name="connsiteY8" fmla="*/ 322375 h 1287018"/>
                <a:gd name="connsiteX9" fmla="*/ 1424796 w 5586355"/>
                <a:gd name="connsiteY9" fmla="*/ 654884 h 1287018"/>
                <a:gd name="connsiteX10" fmla="*/ 1627418 w 5586355"/>
                <a:gd name="connsiteY10" fmla="*/ 966611 h 1287018"/>
                <a:gd name="connsiteX11" fmla="*/ 1741718 w 5586355"/>
                <a:gd name="connsiteY11" fmla="*/ 1106888 h 1287018"/>
                <a:gd name="connsiteX12" fmla="*/ 1975514 w 5586355"/>
                <a:gd name="connsiteY12" fmla="*/ 1262752 h 1287018"/>
                <a:gd name="connsiteX13" fmla="*/ 2058641 w 5586355"/>
                <a:gd name="connsiteY13" fmla="*/ 1283534 h 1287018"/>
                <a:gd name="connsiteX14" fmla="*/ 2204114 w 5586355"/>
                <a:gd name="connsiteY14" fmla="*/ 1231579 h 1287018"/>
                <a:gd name="connsiteX15" fmla="*/ 2380759 w 5586355"/>
                <a:gd name="connsiteY15" fmla="*/ 1075716 h 1287018"/>
                <a:gd name="connsiteX16" fmla="*/ 2469082 w 5586355"/>
                <a:gd name="connsiteY16" fmla="*/ 966611 h 1287018"/>
                <a:gd name="connsiteX17" fmla="*/ 2697682 w 5586355"/>
                <a:gd name="connsiteY17" fmla="*/ 644493 h 1287018"/>
                <a:gd name="connsiteX18" fmla="*/ 2915891 w 5586355"/>
                <a:gd name="connsiteY18" fmla="*/ 322375 h 1287018"/>
                <a:gd name="connsiteX19" fmla="*/ 3024996 w 5586355"/>
                <a:gd name="connsiteY19" fmla="*/ 187293 h 1287018"/>
                <a:gd name="connsiteX20" fmla="*/ 3212032 w 5586355"/>
                <a:gd name="connsiteY20" fmla="*/ 47016 h 1287018"/>
                <a:gd name="connsiteX21" fmla="*/ 3347114 w 5586355"/>
                <a:gd name="connsiteY21" fmla="*/ 5452 h 1287018"/>
                <a:gd name="connsiteX22" fmla="*/ 3528955 w 5586355"/>
                <a:gd name="connsiteY22" fmla="*/ 67798 h 1287018"/>
                <a:gd name="connsiteX23" fmla="*/ 3664037 w 5586355"/>
                <a:gd name="connsiteY23" fmla="*/ 182098 h 1287018"/>
                <a:gd name="connsiteX24" fmla="*/ 3783532 w 5586355"/>
                <a:gd name="connsiteY24" fmla="*/ 322375 h 1287018"/>
                <a:gd name="connsiteX25" fmla="*/ 3986155 w 5586355"/>
                <a:gd name="connsiteY25" fmla="*/ 649688 h 1287018"/>
                <a:gd name="connsiteX26" fmla="*/ 4225146 w 5586355"/>
                <a:gd name="connsiteY26" fmla="*/ 966611 h 1287018"/>
                <a:gd name="connsiteX27" fmla="*/ 4303078 w 5586355"/>
                <a:gd name="connsiteY27" fmla="*/ 1070520 h 1287018"/>
                <a:gd name="connsiteX28" fmla="*/ 4526482 w 5586355"/>
                <a:gd name="connsiteY28" fmla="*/ 1257557 h 1287018"/>
                <a:gd name="connsiteX29" fmla="*/ 4625196 w 5586355"/>
                <a:gd name="connsiteY29" fmla="*/ 1278338 h 1287018"/>
                <a:gd name="connsiteX30" fmla="*/ 4770668 w 5586355"/>
                <a:gd name="connsiteY30" fmla="*/ 1247166 h 1287018"/>
                <a:gd name="connsiteX31" fmla="*/ 4942118 w 5586355"/>
                <a:gd name="connsiteY31" fmla="*/ 1122475 h 1287018"/>
                <a:gd name="connsiteX32" fmla="*/ 5077200 w 5586355"/>
                <a:gd name="connsiteY32" fmla="*/ 966611 h 1287018"/>
                <a:gd name="connsiteX33" fmla="*/ 5269432 w 5586355"/>
                <a:gd name="connsiteY33" fmla="*/ 649688 h 1287018"/>
                <a:gd name="connsiteX34" fmla="*/ 5508423 w 5586355"/>
                <a:gd name="connsiteY34" fmla="*/ 311984 h 1287018"/>
                <a:gd name="connsiteX35" fmla="*/ 5586355 w 5586355"/>
                <a:gd name="connsiteY35" fmla="*/ 228857 h 1287018"/>
                <a:gd name="connsiteX0" fmla="*/ 0 w 5586355"/>
                <a:gd name="connsiteY0" fmla="*/ 819172 h 1287067"/>
                <a:gd name="connsiteX1" fmla="*/ 100265 w 5586355"/>
                <a:gd name="connsiteY1" fmla="*/ 673466 h 1287067"/>
                <a:gd name="connsiteX2" fmla="*/ 316535 w 5586355"/>
                <a:gd name="connsiteY2" fmla="*/ 329247 h 1287067"/>
                <a:gd name="connsiteX3" fmla="*/ 424321 w 5586355"/>
                <a:gd name="connsiteY3" fmla="*/ 181837 h 1287067"/>
                <a:gd name="connsiteX4" fmla="*/ 629891 w 5586355"/>
                <a:gd name="connsiteY4" fmla="*/ 41869 h 1287067"/>
                <a:gd name="connsiteX5" fmla="*/ 785755 w 5586355"/>
                <a:gd name="connsiteY5" fmla="*/ 306 h 1287067"/>
                <a:gd name="connsiteX6" fmla="*/ 931228 w 5586355"/>
                <a:gd name="connsiteY6" fmla="*/ 57456 h 1287067"/>
                <a:gd name="connsiteX7" fmla="*/ 1102678 w 5586355"/>
                <a:gd name="connsiteY7" fmla="*/ 223710 h 1287067"/>
                <a:gd name="connsiteX8" fmla="*/ 1180609 w 5586355"/>
                <a:gd name="connsiteY8" fmla="*/ 322424 h 1287067"/>
                <a:gd name="connsiteX9" fmla="*/ 1424796 w 5586355"/>
                <a:gd name="connsiteY9" fmla="*/ 654933 h 1287067"/>
                <a:gd name="connsiteX10" fmla="*/ 1627418 w 5586355"/>
                <a:gd name="connsiteY10" fmla="*/ 966660 h 1287067"/>
                <a:gd name="connsiteX11" fmla="*/ 1741718 w 5586355"/>
                <a:gd name="connsiteY11" fmla="*/ 1106937 h 1287067"/>
                <a:gd name="connsiteX12" fmla="*/ 1975514 w 5586355"/>
                <a:gd name="connsiteY12" fmla="*/ 1262801 h 1287067"/>
                <a:gd name="connsiteX13" fmla="*/ 2058641 w 5586355"/>
                <a:gd name="connsiteY13" fmla="*/ 1283583 h 1287067"/>
                <a:gd name="connsiteX14" fmla="*/ 2204114 w 5586355"/>
                <a:gd name="connsiteY14" fmla="*/ 1231628 h 1287067"/>
                <a:gd name="connsiteX15" fmla="*/ 2380759 w 5586355"/>
                <a:gd name="connsiteY15" fmla="*/ 1075765 h 1287067"/>
                <a:gd name="connsiteX16" fmla="*/ 2469082 w 5586355"/>
                <a:gd name="connsiteY16" fmla="*/ 966660 h 1287067"/>
                <a:gd name="connsiteX17" fmla="*/ 2697682 w 5586355"/>
                <a:gd name="connsiteY17" fmla="*/ 644542 h 1287067"/>
                <a:gd name="connsiteX18" fmla="*/ 2915891 w 5586355"/>
                <a:gd name="connsiteY18" fmla="*/ 322424 h 1287067"/>
                <a:gd name="connsiteX19" fmla="*/ 3024996 w 5586355"/>
                <a:gd name="connsiteY19" fmla="*/ 187342 h 1287067"/>
                <a:gd name="connsiteX20" fmla="*/ 3212032 w 5586355"/>
                <a:gd name="connsiteY20" fmla="*/ 47065 h 1287067"/>
                <a:gd name="connsiteX21" fmla="*/ 3347114 w 5586355"/>
                <a:gd name="connsiteY21" fmla="*/ 5501 h 1287067"/>
                <a:gd name="connsiteX22" fmla="*/ 3528955 w 5586355"/>
                <a:gd name="connsiteY22" fmla="*/ 67847 h 1287067"/>
                <a:gd name="connsiteX23" fmla="*/ 3664037 w 5586355"/>
                <a:gd name="connsiteY23" fmla="*/ 182147 h 1287067"/>
                <a:gd name="connsiteX24" fmla="*/ 3783532 w 5586355"/>
                <a:gd name="connsiteY24" fmla="*/ 322424 h 1287067"/>
                <a:gd name="connsiteX25" fmla="*/ 3986155 w 5586355"/>
                <a:gd name="connsiteY25" fmla="*/ 649737 h 1287067"/>
                <a:gd name="connsiteX26" fmla="*/ 4225146 w 5586355"/>
                <a:gd name="connsiteY26" fmla="*/ 966660 h 1287067"/>
                <a:gd name="connsiteX27" fmla="*/ 4303078 w 5586355"/>
                <a:gd name="connsiteY27" fmla="*/ 1070569 h 1287067"/>
                <a:gd name="connsiteX28" fmla="*/ 4526482 w 5586355"/>
                <a:gd name="connsiteY28" fmla="*/ 1257606 h 1287067"/>
                <a:gd name="connsiteX29" fmla="*/ 4625196 w 5586355"/>
                <a:gd name="connsiteY29" fmla="*/ 1278387 h 1287067"/>
                <a:gd name="connsiteX30" fmla="*/ 4770668 w 5586355"/>
                <a:gd name="connsiteY30" fmla="*/ 1247215 h 1287067"/>
                <a:gd name="connsiteX31" fmla="*/ 4942118 w 5586355"/>
                <a:gd name="connsiteY31" fmla="*/ 1122524 h 1287067"/>
                <a:gd name="connsiteX32" fmla="*/ 5077200 w 5586355"/>
                <a:gd name="connsiteY32" fmla="*/ 966660 h 1287067"/>
                <a:gd name="connsiteX33" fmla="*/ 5269432 w 5586355"/>
                <a:gd name="connsiteY33" fmla="*/ 649737 h 1287067"/>
                <a:gd name="connsiteX34" fmla="*/ 5508423 w 5586355"/>
                <a:gd name="connsiteY34" fmla="*/ 312033 h 1287067"/>
                <a:gd name="connsiteX35" fmla="*/ 5586355 w 5586355"/>
                <a:gd name="connsiteY35" fmla="*/ 228906 h 1287067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17 h 1287112"/>
                <a:gd name="connsiteX1" fmla="*/ 100265 w 5586355"/>
                <a:gd name="connsiteY1" fmla="*/ 673511 h 1287112"/>
                <a:gd name="connsiteX2" fmla="*/ 316535 w 5586355"/>
                <a:gd name="connsiteY2" fmla="*/ 329292 h 1287112"/>
                <a:gd name="connsiteX3" fmla="*/ 434557 w 5586355"/>
                <a:gd name="connsiteY3" fmla="*/ 195530 h 1287112"/>
                <a:gd name="connsiteX4" fmla="*/ 629891 w 5586355"/>
                <a:gd name="connsiteY4" fmla="*/ 41914 h 1287112"/>
                <a:gd name="connsiteX5" fmla="*/ 785755 w 5586355"/>
                <a:gd name="connsiteY5" fmla="*/ 351 h 1287112"/>
                <a:gd name="connsiteX6" fmla="*/ 931228 w 5586355"/>
                <a:gd name="connsiteY6" fmla="*/ 57501 h 1287112"/>
                <a:gd name="connsiteX7" fmla="*/ 1102678 w 5586355"/>
                <a:gd name="connsiteY7" fmla="*/ 223755 h 1287112"/>
                <a:gd name="connsiteX8" fmla="*/ 1180609 w 5586355"/>
                <a:gd name="connsiteY8" fmla="*/ 322469 h 1287112"/>
                <a:gd name="connsiteX9" fmla="*/ 1424796 w 5586355"/>
                <a:gd name="connsiteY9" fmla="*/ 654978 h 1287112"/>
                <a:gd name="connsiteX10" fmla="*/ 1627418 w 5586355"/>
                <a:gd name="connsiteY10" fmla="*/ 966705 h 1287112"/>
                <a:gd name="connsiteX11" fmla="*/ 1741718 w 5586355"/>
                <a:gd name="connsiteY11" fmla="*/ 1106982 h 1287112"/>
                <a:gd name="connsiteX12" fmla="*/ 1975514 w 5586355"/>
                <a:gd name="connsiteY12" fmla="*/ 1262846 h 1287112"/>
                <a:gd name="connsiteX13" fmla="*/ 2058641 w 5586355"/>
                <a:gd name="connsiteY13" fmla="*/ 1283628 h 1287112"/>
                <a:gd name="connsiteX14" fmla="*/ 2204114 w 5586355"/>
                <a:gd name="connsiteY14" fmla="*/ 1231673 h 1287112"/>
                <a:gd name="connsiteX15" fmla="*/ 2380759 w 5586355"/>
                <a:gd name="connsiteY15" fmla="*/ 1075810 h 1287112"/>
                <a:gd name="connsiteX16" fmla="*/ 2469082 w 5586355"/>
                <a:gd name="connsiteY16" fmla="*/ 966705 h 1287112"/>
                <a:gd name="connsiteX17" fmla="*/ 2697682 w 5586355"/>
                <a:gd name="connsiteY17" fmla="*/ 644587 h 1287112"/>
                <a:gd name="connsiteX18" fmla="*/ 2915891 w 5586355"/>
                <a:gd name="connsiteY18" fmla="*/ 322469 h 1287112"/>
                <a:gd name="connsiteX19" fmla="*/ 3024996 w 5586355"/>
                <a:gd name="connsiteY19" fmla="*/ 187387 h 1287112"/>
                <a:gd name="connsiteX20" fmla="*/ 3212032 w 5586355"/>
                <a:gd name="connsiteY20" fmla="*/ 47110 h 1287112"/>
                <a:gd name="connsiteX21" fmla="*/ 3347114 w 5586355"/>
                <a:gd name="connsiteY21" fmla="*/ 5546 h 1287112"/>
                <a:gd name="connsiteX22" fmla="*/ 3528955 w 5586355"/>
                <a:gd name="connsiteY22" fmla="*/ 67892 h 1287112"/>
                <a:gd name="connsiteX23" fmla="*/ 3664037 w 5586355"/>
                <a:gd name="connsiteY23" fmla="*/ 182192 h 1287112"/>
                <a:gd name="connsiteX24" fmla="*/ 3783532 w 5586355"/>
                <a:gd name="connsiteY24" fmla="*/ 322469 h 1287112"/>
                <a:gd name="connsiteX25" fmla="*/ 3986155 w 5586355"/>
                <a:gd name="connsiteY25" fmla="*/ 649782 h 1287112"/>
                <a:gd name="connsiteX26" fmla="*/ 4225146 w 5586355"/>
                <a:gd name="connsiteY26" fmla="*/ 966705 h 1287112"/>
                <a:gd name="connsiteX27" fmla="*/ 4303078 w 5586355"/>
                <a:gd name="connsiteY27" fmla="*/ 1070614 h 1287112"/>
                <a:gd name="connsiteX28" fmla="*/ 4526482 w 5586355"/>
                <a:gd name="connsiteY28" fmla="*/ 1257651 h 1287112"/>
                <a:gd name="connsiteX29" fmla="*/ 4625196 w 5586355"/>
                <a:gd name="connsiteY29" fmla="*/ 1278432 h 1287112"/>
                <a:gd name="connsiteX30" fmla="*/ 4770668 w 5586355"/>
                <a:gd name="connsiteY30" fmla="*/ 1247260 h 1287112"/>
                <a:gd name="connsiteX31" fmla="*/ 4942118 w 5586355"/>
                <a:gd name="connsiteY31" fmla="*/ 1122569 h 1287112"/>
                <a:gd name="connsiteX32" fmla="*/ 5077200 w 5586355"/>
                <a:gd name="connsiteY32" fmla="*/ 966705 h 1287112"/>
                <a:gd name="connsiteX33" fmla="*/ 5269432 w 5586355"/>
                <a:gd name="connsiteY33" fmla="*/ 649782 h 1287112"/>
                <a:gd name="connsiteX34" fmla="*/ 5508423 w 5586355"/>
                <a:gd name="connsiteY34" fmla="*/ 312078 h 1287112"/>
                <a:gd name="connsiteX35" fmla="*/ 5586355 w 5586355"/>
                <a:gd name="connsiteY35" fmla="*/ 228951 h 1287112"/>
                <a:gd name="connsiteX0" fmla="*/ 0 w 5586355"/>
                <a:gd name="connsiteY0" fmla="*/ 819053 h 1286948"/>
                <a:gd name="connsiteX1" fmla="*/ 100265 w 5586355"/>
                <a:gd name="connsiteY1" fmla="*/ 673347 h 1286948"/>
                <a:gd name="connsiteX2" fmla="*/ 316535 w 5586355"/>
                <a:gd name="connsiteY2" fmla="*/ 329128 h 1286948"/>
                <a:gd name="connsiteX3" fmla="*/ 434557 w 5586355"/>
                <a:gd name="connsiteY3" fmla="*/ 195366 h 1286948"/>
                <a:gd name="connsiteX4" fmla="*/ 609419 w 5586355"/>
                <a:gd name="connsiteY4" fmla="*/ 45162 h 1286948"/>
                <a:gd name="connsiteX5" fmla="*/ 785755 w 5586355"/>
                <a:gd name="connsiteY5" fmla="*/ 187 h 1286948"/>
                <a:gd name="connsiteX6" fmla="*/ 931228 w 5586355"/>
                <a:gd name="connsiteY6" fmla="*/ 57337 h 1286948"/>
                <a:gd name="connsiteX7" fmla="*/ 1102678 w 5586355"/>
                <a:gd name="connsiteY7" fmla="*/ 223591 h 1286948"/>
                <a:gd name="connsiteX8" fmla="*/ 1180609 w 5586355"/>
                <a:gd name="connsiteY8" fmla="*/ 322305 h 1286948"/>
                <a:gd name="connsiteX9" fmla="*/ 1424796 w 5586355"/>
                <a:gd name="connsiteY9" fmla="*/ 654814 h 1286948"/>
                <a:gd name="connsiteX10" fmla="*/ 1627418 w 5586355"/>
                <a:gd name="connsiteY10" fmla="*/ 966541 h 1286948"/>
                <a:gd name="connsiteX11" fmla="*/ 1741718 w 5586355"/>
                <a:gd name="connsiteY11" fmla="*/ 1106818 h 1286948"/>
                <a:gd name="connsiteX12" fmla="*/ 1975514 w 5586355"/>
                <a:gd name="connsiteY12" fmla="*/ 1262682 h 1286948"/>
                <a:gd name="connsiteX13" fmla="*/ 2058641 w 5586355"/>
                <a:gd name="connsiteY13" fmla="*/ 1283464 h 1286948"/>
                <a:gd name="connsiteX14" fmla="*/ 2204114 w 5586355"/>
                <a:gd name="connsiteY14" fmla="*/ 1231509 h 1286948"/>
                <a:gd name="connsiteX15" fmla="*/ 2380759 w 5586355"/>
                <a:gd name="connsiteY15" fmla="*/ 1075646 h 1286948"/>
                <a:gd name="connsiteX16" fmla="*/ 2469082 w 5586355"/>
                <a:gd name="connsiteY16" fmla="*/ 966541 h 1286948"/>
                <a:gd name="connsiteX17" fmla="*/ 2697682 w 5586355"/>
                <a:gd name="connsiteY17" fmla="*/ 644423 h 1286948"/>
                <a:gd name="connsiteX18" fmla="*/ 2915891 w 5586355"/>
                <a:gd name="connsiteY18" fmla="*/ 322305 h 1286948"/>
                <a:gd name="connsiteX19" fmla="*/ 3024996 w 5586355"/>
                <a:gd name="connsiteY19" fmla="*/ 187223 h 1286948"/>
                <a:gd name="connsiteX20" fmla="*/ 3212032 w 5586355"/>
                <a:gd name="connsiteY20" fmla="*/ 46946 h 1286948"/>
                <a:gd name="connsiteX21" fmla="*/ 3347114 w 5586355"/>
                <a:gd name="connsiteY21" fmla="*/ 5382 h 1286948"/>
                <a:gd name="connsiteX22" fmla="*/ 3528955 w 5586355"/>
                <a:gd name="connsiteY22" fmla="*/ 67728 h 1286948"/>
                <a:gd name="connsiteX23" fmla="*/ 3664037 w 5586355"/>
                <a:gd name="connsiteY23" fmla="*/ 182028 h 1286948"/>
                <a:gd name="connsiteX24" fmla="*/ 3783532 w 5586355"/>
                <a:gd name="connsiteY24" fmla="*/ 322305 h 1286948"/>
                <a:gd name="connsiteX25" fmla="*/ 3986155 w 5586355"/>
                <a:gd name="connsiteY25" fmla="*/ 649618 h 1286948"/>
                <a:gd name="connsiteX26" fmla="*/ 4225146 w 5586355"/>
                <a:gd name="connsiteY26" fmla="*/ 966541 h 1286948"/>
                <a:gd name="connsiteX27" fmla="*/ 4303078 w 5586355"/>
                <a:gd name="connsiteY27" fmla="*/ 1070450 h 1286948"/>
                <a:gd name="connsiteX28" fmla="*/ 4526482 w 5586355"/>
                <a:gd name="connsiteY28" fmla="*/ 1257487 h 1286948"/>
                <a:gd name="connsiteX29" fmla="*/ 4625196 w 5586355"/>
                <a:gd name="connsiteY29" fmla="*/ 1278268 h 1286948"/>
                <a:gd name="connsiteX30" fmla="*/ 4770668 w 5586355"/>
                <a:gd name="connsiteY30" fmla="*/ 1247096 h 1286948"/>
                <a:gd name="connsiteX31" fmla="*/ 4942118 w 5586355"/>
                <a:gd name="connsiteY31" fmla="*/ 1122405 h 1286948"/>
                <a:gd name="connsiteX32" fmla="*/ 5077200 w 5586355"/>
                <a:gd name="connsiteY32" fmla="*/ 966541 h 1286948"/>
                <a:gd name="connsiteX33" fmla="*/ 5269432 w 5586355"/>
                <a:gd name="connsiteY33" fmla="*/ 649618 h 1286948"/>
                <a:gd name="connsiteX34" fmla="*/ 5508423 w 5586355"/>
                <a:gd name="connsiteY34" fmla="*/ 311914 h 1286948"/>
                <a:gd name="connsiteX35" fmla="*/ 5586355 w 5586355"/>
                <a:gd name="connsiteY35" fmla="*/ 228787 h 1286948"/>
                <a:gd name="connsiteX0" fmla="*/ 0 w 5586355"/>
                <a:gd name="connsiteY0" fmla="*/ 815678 h 1283573"/>
                <a:gd name="connsiteX1" fmla="*/ 100265 w 5586355"/>
                <a:gd name="connsiteY1" fmla="*/ 669972 h 1283573"/>
                <a:gd name="connsiteX2" fmla="*/ 316535 w 5586355"/>
                <a:gd name="connsiteY2" fmla="*/ 325753 h 1283573"/>
                <a:gd name="connsiteX3" fmla="*/ 434557 w 5586355"/>
                <a:gd name="connsiteY3" fmla="*/ 191991 h 1283573"/>
                <a:gd name="connsiteX4" fmla="*/ 609419 w 5586355"/>
                <a:gd name="connsiteY4" fmla="*/ 41787 h 1283573"/>
                <a:gd name="connsiteX5" fmla="*/ 737988 w 5586355"/>
                <a:gd name="connsiteY5" fmla="*/ 224 h 1283573"/>
                <a:gd name="connsiteX6" fmla="*/ 931228 w 5586355"/>
                <a:gd name="connsiteY6" fmla="*/ 53962 h 1283573"/>
                <a:gd name="connsiteX7" fmla="*/ 1102678 w 5586355"/>
                <a:gd name="connsiteY7" fmla="*/ 220216 h 1283573"/>
                <a:gd name="connsiteX8" fmla="*/ 1180609 w 5586355"/>
                <a:gd name="connsiteY8" fmla="*/ 318930 h 1283573"/>
                <a:gd name="connsiteX9" fmla="*/ 1424796 w 5586355"/>
                <a:gd name="connsiteY9" fmla="*/ 651439 h 1283573"/>
                <a:gd name="connsiteX10" fmla="*/ 1627418 w 5586355"/>
                <a:gd name="connsiteY10" fmla="*/ 963166 h 1283573"/>
                <a:gd name="connsiteX11" fmla="*/ 1741718 w 5586355"/>
                <a:gd name="connsiteY11" fmla="*/ 1103443 h 1283573"/>
                <a:gd name="connsiteX12" fmla="*/ 1975514 w 5586355"/>
                <a:gd name="connsiteY12" fmla="*/ 1259307 h 1283573"/>
                <a:gd name="connsiteX13" fmla="*/ 2058641 w 5586355"/>
                <a:gd name="connsiteY13" fmla="*/ 1280089 h 1283573"/>
                <a:gd name="connsiteX14" fmla="*/ 2204114 w 5586355"/>
                <a:gd name="connsiteY14" fmla="*/ 1228134 h 1283573"/>
                <a:gd name="connsiteX15" fmla="*/ 2380759 w 5586355"/>
                <a:gd name="connsiteY15" fmla="*/ 1072271 h 1283573"/>
                <a:gd name="connsiteX16" fmla="*/ 2469082 w 5586355"/>
                <a:gd name="connsiteY16" fmla="*/ 963166 h 1283573"/>
                <a:gd name="connsiteX17" fmla="*/ 2697682 w 5586355"/>
                <a:gd name="connsiteY17" fmla="*/ 641048 h 1283573"/>
                <a:gd name="connsiteX18" fmla="*/ 2915891 w 5586355"/>
                <a:gd name="connsiteY18" fmla="*/ 318930 h 1283573"/>
                <a:gd name="connsiteX19" fmla="*/ 3024996 w 5586355"/>
                <a:gd name="connsiteY19" fmla="*/ 183848 h 1283573"/>
                <a:gd name="connsiteX20" fmla="*/ 3212032 w 5586355"/>
                <a:gd name="connsiteY20" fmla="*/ 43571 h 1283573"/>
                <a:gd name="connsiteX21" fmla="*/ 3347114 w 5586355"/>
                <a:gd name="connsiteY21" fmla="*/ 2007 h 1283573"/>
                <a:gd name="connsiteX22" fmla="*/ 3528955 w 5586355"/>
                <a:gd name="connsiteY22" fmla="*/ 64353 h 1283573"/>
                <a:gd name="connsiteX23" fmla="*/ 3664037 w 5586355"/>
                <a:gd name="connsiteY23" fmla="*/ 178653 h 1283573"/>
                <a:gd name="connsiteX24" fmla="*/ 3783532 w 5586355"/>
                <a:gd name="connsiteY24" fmla="*/ 318930 h 1283573"/>
                <a:gd name="connsiteX25" fmla="*/ 3986155 w 5586355"/>
                <a:gd name="connsiteY25" fmla="*/ 646243 h 1283573"/>
                <a:gd name="connsiteX26" fmla="*/ 4225146 w 5586355"/>
                <a:gd name="connsiteY26" fmla="*/ 963166 h 1283573"/>
                <a:gd name="connsiteX27" fmla="*/ 4303078 w 5586355"/>
                <a:gd name="connsiteY27" fmla="*/ 1067075 h 1283573"/>
                <a:gd name="connsiteX28" fmla="*/ 4526482 w 5586355"/>
                <a:gd name="connsiteY28" fmla="*/ 1254112 h 1283573"/>
                <a:gd name="connsiteX29" fmla="*/ 4625196 w 5586355"/>
                <a:gd name="connsiteY29" fmla="*/ 1274893 h 1283573"/>
                <a:gd name="connsiteX30" fmla="*/ 4770668 w 5586355"/>
                <a:gd name="connsiteY30" fmla="*/ 1243721 h 1283573"/>
                <a:gd name="connsiteX31" fmla="*/ 4942118 w 5586355"/>
                <a:gd name="connsiteY31" fmla="*/ 1119030 h 1283573"/>
                <a:gd name="connsiteX32" fmla="*/ 5077200 w 5586355"/>
                <a:gd name="connsiteY32" fmla="*/ 963166 h 1283573"/>
                <a:gd name="connsiteX33" fmla="*/ 5269432 w 5586355"/>
                <a:gd name="connsiteY33" fmla="*/ 646243 h 1283573"/>
                <a:gd name="connsiteX34" fmla="*/ 5508423 w 5586355"/>
                <a:gd name="connsiteY34" fmla="*/ 308539 h 1283573"/>
                <a:gd name="connsiteX35" fmla="*/ 5586355 w 5586355"/>
                <a:gd name="connsiteY35" fmla="*/ 225412 h 1283573"/>
                <a:gd name="connsiteX0" fmla="*/ 0 w 5586355"/>
                <a:gd name="connsiteY0" fmla="*/ 815678 h 1283573"/>
                <a:gd name="connsiteX1" fmla="*/ 100265 w 5586355"/>
                <a:gd name="connsiteY1" fmla="*/ 669972 h 1283573"/>
                <a:gd name="connsiteX2" fmla="*/ 316535 w 5586355"/>
                <a:gd name="connsiteY2" fmla="*/ 325753 h 1283573"/>
                <a:gd name="connsiteX3" fmla="*/ 434557 w 5586355"/>
                <a:gd name="connsiteY3" fmla="*/ 191991 h 1283573"/>
                <a:gd name="connsiteX4" fmla="*/ 609419 w 5586355"/>
                <a:gd name="connsiteY4" fmla="*/ 41787 h 1283573"/>
                <a:gd name="connsiteX5" fmla="*/ 751636 w 5586355"/>
                <a:gd name="connsiteY5" fmla="*/ 224 h 1283573"/>
                <a:gd name="connsiteX6" fmla="*/ 931228 w 5586355"/>
                <a:gd name="connsiteY6" fmla="*/ 53962 h 1283573"/>
                <a:gd name="connsiteX7" fmla="*/ 1102678 w 5586355"/>
                <a:gd name="connsiteY7" fmla="*/ 220216 h 1283573"/>
                <a:gd name="connsiteX8" fmla="*/ 1180609 w 5586355"/>
                <a:gd name="connsiteY8" fmla="*/ 318930 h 1283573"/>
                <a:gd name="connsiteX9" fmla="*/ 1424796 w 5586355"/>
                <a:gd name="connsiteY9" fmla="*/ 651439 h 1283573"/>
                <a:gd name="connsiteX10" fmla="*/ 1627418 w 5586355"/>
                <a:gd name="connsiteY10" fmla="*/ 963166 h 1283573"/>
                <a:gd name="connsiteX11" fmla="*/ 1741718 w 5586355"/>
                <a:gd name="connsiteY11" fmla="*/ 1103443 h 1283573"/>
                <a:gd name="connsiteX12" fmla="*/ 1975514 w 5586355"/>
                <a:gd name="connsiteY12" fmla="*/ 1259307 h 1283573"/>
                <a:gd name="connsiteX13" fmla="*/ 2058641 w 5586355"/>
                <a:gd name="connsiteY13" fmla="*/ 1280089 h 1283573"/>
                <a:gd name="connsiteX14" fmla="*/ 2204114 w 5586355"/>
                <a:gd name="connsiteY14" fmla="*/ 1228134 h 1283573"/>
                <a:gd name="connsiteX15" fmla="*/ 2380759 w 5586355"/>
                <a:gd name="connsiteY15" fmla="*/ 1072271 h 1283573"/>
                <a:gd name="connsiteX16" fmla="*/ 2469082 w 5586355"/>
                <a:gd name="connsiteY16" fmla="*/ 963166 h 1283573"/>
                <a:gd name="connsiteX17" fmla="*/ 2697682 w 5586355"/>
                <a:gd name="connsiteY17" fmla="*/ 641048 h 1283573"/>
                <a:gd name="connsiteX18" fmla="*/ 2915891 w 5586355"/>
                <a:gd name="connsiteY18" fmla="*/ 318930 h 1283573"/>
                <a:gd name="connsiteX19" fmla="*/ 3024996 w 5586355"/>
                <a:gd name="connsiteY19" fmla="*/ 183848 h 1283573"/>
                <a:gd name="connsiteX20" fmla="*/ 3212032 w 5586355"/>
                <a:gd name="connsiteY20" fmla="*/ 43571 h 1283573"/>
                <a:gd name="connsiteX21" fmla="*/ 3347114 w 5586355"/>
                <a:gd name="connsiteY21" fmla="*/ 2007 h 1283573"/>
                <a:gd name="connsiteX22" fmla="*/ 3528955 w 5586355"/>
                <a:gd name="connsiteY22" fmla="*/ 64353 h 1283573"/>
                <a:gd name="connsiteX23" fmla="*/ 3664037 w 5586355"/>
                <a:gd name="connsiteY23" fmla="*/ 178653 h 1283573"/>
                <a:gd name="connsiteX24" fmla="*/ 3783532 w 5586355"/>
                <a:gd name="connsiteY24" fmla="*/ 318930 h 1283573"/>
                <a:gd name="connsiteX25" fmla="*/ 3986155 w 5586355"/>
                <a:gd name="connsiteY25" fmla="*/ 646243 h 1283573"/>
                <a:gd name="connsiteX26" fmla="*/ 4225146 w 5586355"/>
                <a:gd name="connsiteY26" fmla="*/ 963166 h 1283573"/>
                <a:gd name="connsiteX27" fmla="*/ 4303078 w 5586355"/>
                <a:gd name="connsiteY27" fmla="*/ 1067075 h 1283573"/>
                <a:gd name="connsiteX28" fmla="*/ 4526482 w 5586355"/>
                <a:gd name="connsiteY28" fmla="*/ 1254112 h 1283573"/>
                <a:gd name="connsiteX29" fmla="*/ 4625196 w 5586355"/>
                <a:gd name="connsiteY29" fmla="*/ 1274893 h 1283573"/>
                <a:gd name="connsiteX30" fmla="*/ 4770668 w 5586355"/>
                <a:gd name="connsiteY30" fmla="*/ 1243721 h 1283573"/>
                <a:gd name="connsiteX31" fmla="*/ 4942118 w 5586355"/>
                <a:gd name="connsiteY31" fmla="*/ 1119030 h 1283573"/>
                <a:gd name="connsiteX32" fmla="*/ 5077200 w 5586355"/>
                <a:gd name="connsiteY32" fmla="*/ 963166 h 1283573"/>
                <a:gd name="connsiteX33" fmla="*/ 5269432 w 5586355"/>
                <a:gd name="connsiteY33" fmla="*/ 646243 h 1283573"/>
                <a:gd name="connsiteX34" fmla="*/ 5508423 w 5586355"/>
                <a:gd name="connsiteY34" fmla="*/ 308539 h 1283573"/>
                <a:gd name="connsiteX35" fmla="*/ 5586355 w 5586355"/>
                <a:gd name="connsiteY35" fmla="*/ 225412 h 1283573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102678 w 5586355"/>
                <a:gd name="connsiteY7" fmla="*/ 220330 h 1283687"/>
                <a:gd name="connsiteX8" fmla="*/ 1180609 w 5586355"/>
                <a:gd name="connsiteY8" fmla="*/ 319044 h 1283687"/>
                <a:gd name="connsiteX9" fmla="*/ 1424796 w 5586355"/>
                <a:gd name="connsiteY9" fmla="*/ 651553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24796 w 5586355"/>
                <a:gd name="connsiteY9" fmla="*/ 651553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00912 w 5586355"/>
                <a:gd name="connsiteY9" fmla="*/ 661789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00912 w 5586355"/>
                <a:gd name="connsiteY9" fmla="*/ 661789 h 1283687"/>
                <a:gd name="connsiteX10" fmla="*/ 1613771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68559 w 5586355"/>
                <a:gd name="connsiteY7" fmla="*/ 196447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68559 w 5586355"/>
                <a:gd name="connsiteY7" fmla="*/ 193035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71971 w 5586355"/>
                <a:gd name="connsiteY7" fmla="*/ 193035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58641 w 5586355"/>
                <a:gd name="connsiteY13" fmla="*/ 1280203 h 1280880"/>
                <a:gd name="connsiteX14" fmla="*/ 2204114 w 5586355"/>
                <a:gd name="connsiteY14" fmla="*/ 1228248 h 1280880"/>
                <a:gd name="connsiteX15" fmla="*/ 2380759 w 5586355"/>
                <a:gd name="connsiteY15" fmla="*/ 107238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80759 w 5586355"/>
                <a:gd name="connsiteY15" fmla="*/ 107238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36741 w 5586355"/>
                <a:gd name="connsiteY23" fmla="*/ 192415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31900 w 5586355"/>
                <a:gd name="connsiteY33" fmla="*/ 66341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31900 w 5586355"/>
                <a:gd name="connsiteY33" fmla="*/ 663417 h 1280880"/>
                <a:gd name="connsiteX34" fmla="*/ 5440184 w 5586355"/>
                <a:gd name="connsiteY34" fmla="*/ 353008 h 1280880"/>
                <a:gd name="connsiteX35" fmla="*/ 5586355 w 5586355"/>
                <a:gd name="connsiteY35" fmla="*/ 225526 h 1280880"/>
                <a:gd name="connsiteX0" fmla="*/ 0 w 5440184"/>
                <a:gd name="connsiteY0" fmla="*/ 815792 h 1280880"/>
                <a:gd name="connsiteX1" fmla="*/ 100265 w 5440184"/>
                <a:gd name="connsiteY1" fmla="*/ 670086 h 1280880"/>
                <a:gd name="connsiteX2" fmla="*/ 316535 w 5440184"/>
                <a:gd name="connsiteY2" fmla="*/ 325867 h 1280880"/>
                <a:gd name="connsiteX3" fmla="*/ 434557 w 5440184"/>
                <a:gd name="connsiteY3" fmla="*/ 192105 h 1280880"/>
                <a:gd name="connsiteX4" fmla="*/ 609419 w 5440184"/>
                <a:gd name="connsiteY4" fmla="*/ 41901 h 1280880"/>
                <a:gd name="connsiteX5" fmla="*/ 751636 w 5440184"/>
                <a:gd name="connsiteY5" fmla="*/ 338 h 1280880"/>
                <a:gd name="connsiteX6" fmla="*/ 924404 w 5440184"/>
                <a:gd name="connsiteY6" fmla="*/ 57488 h 1280880"/>
                <a:gd name="connsiteX7" fmla="*/ 1071971 w 5440184"/>
                <a:gd name="connsiteY7" fmla="*/ 193035 h 1280880"/>
                <a:gd name="connsiteX8" fmla="*/ 1180609 w 5440184"/>
                <a:gd name="connsiteY8" fmla="*/ 319044 h 1280880"/>
                <a:gd name="connsiteX9" fmla="*/ 1400912 w 5440184"/>
                <a:gd name="connsiteY9" fmla="*/ 661789 h 1280880"/>
                <a:gd name="connsiteX10" fmla="*/ 1613771 w 5440184"/>
                <a:gd name="connsiteY10" fmla="*/ 963280 h 1280880"/>
                <a:gd name="connsiteX11" fmla="*/ 1714423 w 5440184"/>
                <a:gd name="connsiteY11" fmla="*/ 1089909 h 1280880"/>
                <a:gd name="connsiteX12" fmla="*/ 1900452 w 5440184"/>
                <a:gd name="connsiteY12" fmla="*/ 1245773 h 1280880"/>
                <a:gd name="connsiteX13" fmla="*/ 2038169 w 5440184"/>
                <a:gd name="connsiteY13" fmla="*/ 1280203 h 1280880"/>
                <a:gd name="connsiteX14" fmla="*/ 2204114 w 5440184"/>
                <a:gd name="connsiteY14" fmla="*/ 1228248 h 1280880"/>
                <a:gd name="connsiteX15" fmla="*/ 2356876 w 5440184"/>
                <a:gd name="connsiteY15" fmla="*/ 1089445 h 1280880"/>
                <a:gd name="connsiteX16" fmla="*/ 2469082 w 5440184"/>
                <a:gd name="connsiteY16" fmla="*/ 963280 h 1280880"/>
                <a:gd name="connsiteX17" fmla="*/ 2673798 w 5440184"/>
                <a:gd name="connsiteY17" fmla="*/ 654810 h 1280880"/>
                <a:gd name="connsiteX18" fmla="*/ 2888595 w 5440184"/>
                <a:gd name="connsiteY18" fmla="*/ 325868 h 1280880"/>
                <a:gd name="connsiteX19" fmla="*/ 2990876 w 5440184"/>
                <a:gd name="connsiteY19" fmla="*/ 201022 h 1280880"/>
                <a:gd name="connsiteX20" fmla="*/ 3157441 w 5440184"/>
                <a:gd name="connsiteY20" fmla="*/ 53920 h 1280880"/>
                <a:gd name="connsiteX21" fmla="*/ 3309583 w 5440184"/>
                <a:gd name="connsiteY21" fmla="*/ 2121 h 1280880"/>
                <a:gd name="connsiteX22" fmla="*/ 3481188 w 5440184"/>
                <a:gd name="connsiteY22" fmla="*/ 57643 h 1280880"/>
                <a:gd name="connsiteX23" fmla="*/ 3629917 w 5440184"/>
                <a:gd name="connsiteY23" fmla="*/ 182179 h 1280880"/>
                <a:gd name="connsiteX24" fmla="*/ 3749412 w 5440184"/>
                <a:gd name="connsiteY24" fmla="*/ 319044 h 1280880"/>
                <a:gd name="connsiteX25" fmla="*/ 3962271 w 5440184"/>
                <a:gd name="connsiteY25" fmla="*/ 646357 h 1280880"/>
                <a:gd name="connsiteX26" fmla="*/ 4180791 w 5440184"/>
                <a:gd name="connsiteY26" fmla="*/ 963280 h 1280880"/>
                <a:gd name="connsiteX27" fmla="*/ 4275782 w 5440184"/>
                <a:gd name="connsiteY27" fmla="*/ 1091072 h 1280880"/>
                <a:gd name="connsiteX28" fmla="*/ 4471891 w 5440184"/>
                <a:gd name="connsiteY28" fmla="*/ 1247402 h 1280880"/>
                <a:gd name="connsiteX29" fmla="*/ 4594488 w 5440184"/>
                <a:gd name="connsiteY29" fmla="*/ 1278419 h 1280880"/>
                <a:gd name="connsiteX30" fmla="*/ 4750197 w 5440184"/>
                <a:gd name="connsiteY30" fmla="*/ 1243835 h 1280880"/>
                <a:gd name="connsiteX31" fmla="*/ 4907999 w 5440184"/>
                <a:gd name="connsiteY31" fmla="*/ 1108908 h 1280880"/>
                <a:gd name="connsiteX32" fmla="*/ 5029433 w 5440184"/>
                <a:gd name="connsiteY32" fmla="*/ 973516 h 1280880"/>
                <a:gd name="connsiteX33" fmla="*/ 5231900 w 5440184"/>
                <a:gd name="connsiteY33" fmla="*/ 663417 h 1280880"/>
                <a:gd name="connsiteX34" fmla="*/ 5440184 w 5440184"/>
                <a:gd name="connsiteY34" fmla="*/ 353008 h 1280880"/>
                <a:gd name="connsiteX0" fmla="*/ 0 w 5440184"/>
                <a:gd name="connsiteY0" fmla="*/ 815792 h 1280880"/>
                <a:gd name="connsiteX1" fmla="*/ 76262 w 5440184"/>
                <a:gd name="connsiteY1" fmla="*/ 711922 h 1280880"/>
                <a:gd name="connsiteX2" fmla="*/ 316535 w 5440184"/>
                <a:gd name="connsiteY2" fmla="*/ 325867 h 1280880"/>
                <a:gd name="connsiteX3" fmla="*/ 434557 w 5440184"/>
                <a:gd name="connsiteY3" fmla="*/ 192105 h 1280880"/>
                <a:gd name="connsiteX4" fmla="*/ 609419 w 5440184"/>
                <a:gd name="connsiteY4" fmla="*/ 41901 h 1280880"/>
                <a:gd name="connsiteX5" fmla="*/ 751636 w 5440184"/>
                <a:gd name="connsiteY5" fmla="*/ 338 h 1280880"/>
                <a:gd name="connsiteX6" fmla="*/ 924404 w 5440184"/>
                <a:gd name="connsiteY6" fmla="*/ 57488 h 1280880"/>
                <a:gd name="connsiteX7" fmla="*/ 1071971 w 5440184"/>
                <a:gd name="connsiteY7" fmla="*/ 193035 h 1280880"/>
                <a:gd name="connsiteX8" fmla="*/ 1180609 w 5440184"/>
                <a:gd name="connsiteY8" fmla="*/ 319044 h 1280880"/>
                <a:gd name="connsiteX9" fmla="*/ 1400912 w 5440184"/>
                <a:gd name="connsiteY9" fmla="*/ 661789 h 1280880"/>
                <a:gd name="connsiteX10" fmla="*/ 1613771 w 5440184"/>
                <a:gd name="connsiteY10" fmla="*/ 963280 h 1280880"/>
                <a:gd name="connsiteX11" fmla="*/ 1714423 w 5440184"/>
                <a:gd name="connsiteY11" fmla="*/ 1089909 h 1280880"/>
                <a:gd name="connsiteX12" fmla="*/ 1900452 w 5440184"/>
                <a:gd name="connsiteY12" fmla="*/ 1245773 h 1280880"/>
                <a:gd name="connsiteX13" fmla="*/ 2038169 w 5440184"/>
                <a:gd name="connsiteY13" fmla="*/ 1280203 h 1280880"/>
                <a:gd name="connsiteX14" fmla="*/ 2204114 w 5440184"/>
                <a:gd name="connsiteY14" fmla="*/ 1228248 h 1280880"/>
                <a:gd name="connsiteX15" fmla="*/ 2356876 w 5440184"/>
                <a:gd name="connsiteY15" fmla="*/ 1089445 h 1280880"/>
                <a:gd name="connsiteX16" fmla="*/ 2469082 w 5440184"/>
                <a:gd name="connsiteY16" fmla="*/ 963280 h 1280880"/>
                <a:gd name="connsiteX17" fmla="*/ 2673798 w 5440184"/>
                <a:gd name="connsiteY17" fmla="*/ 654810 h 1280880"/>
                <a:gd name="connsiteX18" fmla="*/ 2888595 w 5440184"/>
                <a:gd name="connsiteY18" fmla="*/ 325868 h 1280880"/>
                <a:gd name="connsiteX19" fmla="*/ 2990876 w 5440184"/>
                <a:gd name="connsiteY19" fmla="*/ 201022 h 1280880"/>
                <a:gd name="connsiteX20" fmla="*/ 3157441 w 5440184"/>
                <a:gd name="connsiteY20" fmla="*/ 53920 h 1280880"/>
                <a:gd name="connsiteX21" fmla="*/ 3309583 w 5440184"/>
                <a:gd name="connsiteY21" fmla="*/ 2121 h 1280880"/>
                <a:gd name="connsiteX22" fmla="*/ 3481188 w 5440184"/>
                <a:gd name="connsiteY22" fmla="*/ 57643 h 1280880"/>
                <a:gd name="connsiteX23" fmla="*/ 3629917 w 5440184"/>
                <a:gd name="connsiteY23" fmla="*/ 182179 h 1280880"/>
                <a:gd name="connsiteX24" fmla="*/ 3749412 w 5440184"/>
                <a:gd name="connsiteY24" fmla="*/ 319044 h 1280880"/>
                <a:gd name="connsiteX25" fmla="*/ 3962271 w 5440184"/>
                <a:gd name="connsiteY25" fmla="*/ 646357 h 1280880"/>
                <a:gd name="connsiteX26" fmla="*/ 4180791 w 5440184"/>
                <a:gd name="connsiteY26" fmla="*/ 963280 h 1280880"/>
                <a:gd name="connsiteX27" fmla="*/ 4275782 w 5440184"/>
                <a:gd name="connsiteY27" fmla="*/ 1091072 h 1280880"/>
                <a:gd name="connsiteX28" fmla="*/ 4471891 w 5440184"/>
                <a:gd name="connsiteY28" fmla="*/ 1247402 h 1280880"/>
                <a:gd name="connsiteX29" fmla="*/ 4594488 w 5440184"/>
                <a:gd name="connsiteY29" fmla="*/ 1278419 h 1280880"/>
                <a:gd name="connsiteX30" fmla="*/ 4750197 w 5440184"/>
                <a:gd name="connsiteY30" fmla="*/ 1243835 h 1280880"/>
                <a:gd name="connsiteX31" fmla="*/ 4907999 w 5440184"/>
                <a:gd name="connsiteY31" fmla="*/ 1108908 h 1280880"/>
                <a:gd name="connsiteX32" fmla="*/ 5029433 w 5440184"/>
                <a:gd name="connsiteY32" fmla="*/ 973516 h 1280880"/>
                <a:gd name="connsiteX33" fmla="*/ 5231900 w 5440184"/>
                <a:gd name="connsiteY33" fmla="*/ 663417 h 1280880"/>
                <a:gd name="connsiteX34" fmla="*/ 5440184 w 5440184"/>
                <a:gd name="connsiteY34" fmla="*/ 353008 h 1280880"/>
                <a:gd name="connsiteX0" fmla="*/ 0 w 5363922"/>
                <a:gd name="connsiteY0" fmla="*/ 711922 h 1280880"/>
                <a:gd name="connsiteX1" fmla="*/ 240273 w 5363922"/>
                <a:gd name="connsiteY1" fmla="*/ 325867 h 1280880"/>
                <a:gd name="connsiteX2" fmla="*/ 358295 w 5363922"/>
                <a:gd name="connsiteY2" fmla="*/ 192105 h 1280880"/>
                <a:gd name="connsiteX3" fmla="*/ 533157 w 5363922"/>
                <a:gd name="connsiteY3" fmla="*/ 41901 h 1280880"/>
                <a:gd name="connsiteX4" fmla="*/ 675374 w 5363922"/>
                <a:gd name="connsiteY4" fmla="*/ 338 h 1280880"/>
                <a:gd name="connsiteX5" fmla="*/ 848142 w 5363922"/>
                <a:gd name="connsiteY5" fmla="*/ 57488 h 1280880"/>
                <a:gd name="connsiteX6" fmla="*/ 995709 w 5363922"/>
                <a:gd name="connsiteY6" fmla="*/ 193035 h 1280880"/>
                <a:gd name="connsiteX7" fmla="*/ 1104347 w 5363922"/>
                <a:gd name="connsiteY7" fmla="*/ 319044 h 1280880"/>
                <a:gd name="connsiteX8" fmla="*/ 1324650 w 5363922"/>
                <a:gd name="connsiteY8" fmla="*/ 661789 h 1280880"/>
                <a:gd name="connsiteX9" fmla="*/ 1537509 w 5363922"/>
                <a:gd name="connsiteY9" fmla="*/ 963280 h 1280880"/>
                <a:gd name="connsiteX10" fmla="*/ 1638161 w 5363922"/>
                <a:gd name="connsiteY10" fmla="*/ 1089909 h 1280880"/>
                <a:gd name="connsiteX11" fmla="*/ 1824190 w 5363922"/>
                <a:gd name="connsiteY11" fmla="*/ 1245773 h 1280880"/>
                <a:gd name="connsiteX12" fmla="*/ 1961907 w 5363922"/>
                <a:gd name="connsiteY12" fmla="*/ 1280203 h 1280880"/>
                <a:gd name="connsiteX13" fmla="*/ 2127852 w 5363922"/>
                <a:gd name="connsiteY13" fmla="*/ 1228248 h 1280880"/>
                <a:gd name="connsiteX14" fmla="*/ 2280614 w 5363922"/>
                <a:gd name="connsiteY14" fmla="*/ 1089445 h 1280880"/>
                <a:gd name="connsiteX15" fmla="*/ 2392820 w 5363922"/>
                <a:gd name="connsiteY15" fmla="*/ 963280 h 1280880"/>
                <a:gd name="connsiteX16" fmla="*/ 2597536 w 5363922"/>
                <a:gd name="connsiteY16" fmla="*/ 654810 h 1280880"/>
                <a:gd name="connsiteX17" fmla="*/ 2812333 w 5363922"/>
                <a:gd name="connsiteY17" fmla="*/ 325868 h 1280880"/>
                <a:gd name="connsiteX18" fmla="*/ 2914614 w 5363922"/>
                <a:gd name="connsiteY18" fmla="*/ 201022 h 1280880"/>
                <a:gd name="connsiteX19" fmla="*/ 3081179 w 5363922"/>
                <a:gd name="connsiteY19" fmla="*/ 53920 h 1280880"/>
                <a:gd name="connsiteX20" fmla="*/ 3233321 w 5363922"/>
                <a:gd name="connsiteY20" fmla="*/ 2121 h 1280880"/>
                <a:gd name="connsiteX21" fmla="*/ 3404926 w 5363922"/>
                <a:gd name="connsiteY21" fmla="*/ 57643 h 1280880"/>
                <a:gd name="connsiteX22" fmla="*/ 3553655 w 5363922"/>
                <a:gd name="connsiteY22" fmla="*/ 182179 h 1280880"/>
                <a:gd name="connsiteX23" fmla="*/ 3673150 w 5363922"/>
                <a:gd name="connsiteY23" fmla="*/ 319044 h 1280880"/>
                <a:gd name="connsiteX24" fmla="*/ 3886009 w 5363922"/>
                <a:gd name="connsiteY24" fmla="*/ 646357 h 1280880"/>
                <a:gd name="connsiteX25" fmla="*/ 4104529 w 5363922"/>
                <a:gd name="connsiteY25" fmla="*/ 963280 h 1280880"/>
                <a:gd name="connsiteX26" fmla="*/ 4199520 w 5363922"/>
                <a:gd name="connsiteY26" fmla="*/ 1091072 h 1280880"/>
                <a:gd name="connsiteX27" fmla="*/ 4395629 w 5363922"/>
                <a:gd name="connsiteY27" fmla="*/ 1247402 h 1280880"/>
                <a:gd name="connsiteX28" fmla="*/ 4518226 w 5363922"/>
                <a:gd name="connsiteY28" fmla="*/ 1278419 h 1280880"/>
                <a:gd name="connsiteX29" fmla="*/ 4673935 w 5363922"/>
                <a:gd name="connsiteY29" fmla="*/ 1243835 h 1280880"/>
                <a:gd name="connsiteX30" fmla="*/ 4831737 w 5363922"/>
                <a:gd name="connsiteY30" fmla="*/ 1108908 h 1280880"/>
                <a:gd name="connsiteX31" fmla="*/ 4953171 w 5363922"/>
                <a:gd name="connsiteY31" fmla="*/ 973516 h 1280880"/>
                <a:gd name="connsiteX32" fmla="*/ 5155638 w 5363922"/>
                <a:gd name="connsiteY32" fmla="*/ 663417 h 1280880"/>
                <a:gd name="connsiteX33" fmla="*/ 5363922 w 5363922"/>
                <a:gd name="connsiteY33" fmla="*/ 353008 h 1280880"/>
                <a:gd name="connsiteX0" fmla="*/ 0 w 5363922"/>
                <a:gd name="connsiteY0" fmla="*/ 711922 h 1280880"/>
                <a:gd name="connsiteX1" fmla="*/ 240273 w 5363922"/>
                <a:gd name="connsiteY1" fmla="*/ 325867 h 1280880"/>
                <a:gd name="connsiteX2" fmla="*/ 358295 w 5363922"/>
                <a:gd name="connsiteY2" fmla="*/ 192105 h 1280880"/>
                <a:gd name="connsiteX3" fmla="*/ 533157 w 5363922"/>
                <a:gd name="connsiteY3" fmla="*/ 41901 h 1280880"/>
                <a:gd name="connsiteX4" fmla="*/ 675374 w 5363922"/>
                <a:gd name="connsiteY4" fmla="*/ 338 h 1280880"/>
                <a:gd name="connsiteX5" fmla="*/ 848142 w 5363922"/>
                <a:gd name="connsiteY5" fmla="*/ 57488 h 1280880"/>
                <a:gd name="connsiteX6" fmla="*/ 995709 w 5363922"/>
                <a:gd name="connsiteY6" fmla="*/ 193035 h 1280880"/>
                <a:gd name="connsiteX7" fmla="*/ 1139151 w 5363922"/>
                <a:gd name="connsiteY7" fmla="*/ 410484 h 1280880"/>
                <a:gd name="connsiteX8" fmla="*/ 1324650 w 5363922"/>
                <a:gd name="connsiteY8" fmla="*/ 661789 h 1280880"/>
                <a:gd name="connsiteX9" fmla="*/ 1537509 w 5363922"/>
                <a:gd name="connsiteY9" fmla="*/ 963280 h 1280880"/>
                <a:gd name="connsiteX10" fmla="*/ 1638161 w 5363922"/>
                <a:gd name="connsiteY10" fmla="*/ 1089909 h 1280880"/>
                <a:gd name="connsiteX11" fmla="*/ 1824190 w 5363922"/>
                <a:gd name="connsiteY11" fmla="*/ 1245773 h 1280880"/>
                <a:gd name="connsiteX12" fmla="*/ 1961907 w 5363922"/>
                <a:gd name="connsiteY12" fmla="*/ 1280203 h 1280880"/>
                <a:gd name="connsiteX13" fmla="*/ 2127852 w 5363922"/>
                <a:gd name="connsiteY13" fmla="*/ 1228248 h 1280880"/>
                <a:gd name="connsiteX14" fmla="*/ 2280614 w 5363922"/>
                <a:gd name="connsiteY14" fmla="*/ 1089445 h 1280880"/>
                <a:gd name="connsiteX15" fmla="*/ 2392820 w 5363922"/>
                <a:gd name="connsiteY15" fmla="*/ 963280 h 1280880"/>
                <a:gd name="connsiteX16" fmla="*/ 2597536 w 5363922"/>
                <a:gd name="connsiteY16" fmla="*/ 654810 h 1280880"/>
                <a:gd name="connsiteX17" fmla="*/ 2812333 w 5363922"/>
                <a:gd name="connsiteY17" fmla="*/ 325868 h 1280880"/>
                <a:gd name="connsiteX18" fmla="*/ 2914614 w 5363922"/>
                <a:gd name="connsiteY18" fmla="*/ 201022 h 1280880"/>
                <a:gd name="connsiteX19" fmla="*/ 3081179 w 5363922"/>
                <a:gd name="connsiteY19" fmla="*/ 53920 h 1280880"/>
                <a:gd name="connsiteX20" fmla="*/ 3233321 w 5363922"/>
                <a:gd name="connsiteY20" fmla="*/ 2121 h 1280880"/>
                <a:gd name="connsiteX21" fmla="*/ 3404926 w 5363922"/>
                <a:gd name="connsiteY21" fmla="*/ 57643 h 1280880"/>
                <a:gd name="connsiteX22" fmla="*/ 3553655 w 5363922"/>
                <a:gd name="connsiteY22" fmla="*/ 182179 h 1280880"/>
                <a:gd name="connsiteX23" fmla="*/ 3673150 w 5363922"/>
                <a:gd name="connsiteY23" fmla="*/ 319044 h 1280880"/>
                <a:gd name="connsiteX24" fmla="*/ 3886009 w 5363922"/>
                <a:gd name="connsiteY24" fmla="*/ 646357 h 1280880"/>
                <a:gd name="connsiteX25" fmla="*/ 4104529 w 5363922"/>
                <a:gd name="connsiteY25" fmla="*/ 963280 h 1280880"/>
                <a:gd name="connsiteX26" fmla="*/ 4199520 w 5363922"/>
                <a:gd name="connsiteY26" fmla="*/ 1091072 h 1280880"/>
                <a:gd name="connsiteX27" fmla="*/ 4395629 w 5363922"/>
                <a:gd name="connsiteY27" fmla="*/ 1247402 h 1280880"/>
                <a:gd name="connsiteX28" fmla="*/ 4518226 w 5363922"/>
                <a:gd name="connsiteY28" fmla="*/ 1278419 h 1280880"/>
                <a:gd name="connsiteX29" fmla="*/ 4673935 w 5363922"/>
                <a:gd name="connsiteY29" fmla="*/ 1243835 h 1280880"/>
                <a:gd name="connsiteX30" fmla="*/ 4831737 w 5363922"/>
                <a:gd name="connsiteY30" fmla="*/ 1108908 h 1280880"/>
                <a:gd name="connsiteX31" fmla="*/ 4953171 w 5363922"/>
                <a:gd name="connsiteY31" fmla="*/ 973516 h 1280880"/>
                <a:gd name="connsiteX32" fmla="*/ 5155638 w 5363922"/>
                <a:gd name="connsiteY32" fmla="*/ 663417 h 1280880"/>
                <a:gd name="connsiteX33" fmla="*/ 5363922 w 5363922"/>
                <a:gd name="connsiteY33" fmla="*/ 353008 h 1280880"/>
                <a:gd name="connsiteX0" fmla="*/ 0 w 5155638"/>
                <a:gd name="connsiteY0" fmla="*/ 711922 h 1280880"/>
                <a:gd name="connsiteX1" fmla="*/ 240273 w 5155638"/>
                <a:gd name="connsiteY1" fmla="*/ 325867 h 1280880"/>
                <a:gd name="connsiteX2" fmla="*/ 358295 w 5155638"/>
                <a:gd name="connsiteY2" fmla="*/ 192105 h 1280880"/>
                <a:gd name="connsiteX3" fmla="*/ 533157 w 5155638"/>
                <a:gd name="connsiteY3" fmla="*/ 41901 h 1280880"/>
                <a:gd name="connsiteX4" fmla="*/ 675374 w 5155638"/>
                <a:gd name="connsiteY4" fmla="*/ 338 h 1280880"/>
                <a:gd name="connsiteX5" fmla="*/ 848142 w 5155638"/>
                <a:gd name="connsiteY5" fmla="*/ 57488 h 1280880"/>
                <a:gd name="connsiteX6" fmla="*/ 995709 w 5155638"/>
                <a:gd name="connsiteY6" fmla="*/ 193035 h 1280880"/>
                <a:gd name="connsiteX7" fmla="*/ 1139151 w 5155638"/>
                <a:gd name="connsiteY7" fmla="*/ 410484 h 1280880"/>
                <a:gd name="connsiteX8" fmla="*/ 1324650 w 5155638"/>
                <a:gd name="connsiteY8" fmla="*/ 661789 h 1280880"/>
                <a:gd name="connsiteX9" fmla="*/ 1537509 w 5155638"/>
                <a:gd name="connsiteY9" fmla="*/ 963280 h 1280880"/>
                <a:gd name="connsiteX10" fmla="*/ 1638161 w 5155638"/>
                <a:gd name="connsiteY10" fmla="*/ 1089909 h 1280880"/>
                <a:gd name="connsiteX11" fmla="*/ 1824190 w 5155638"/>
                <a:gd name="connsiteY11" fmla="*/ 1245773 h 1280880"/>
                <a:gd name="connsiteX12" fmla="*/ 1961907 w 5155638"/>
                <a:gd name="connsiteY12" fmla="*/ 1280203 h 1280880"/>
                <a:gd name="connsiteX13" fmla="*/ 2127852 w 5155638"/>
                <a:gd name="connsiteY13" fmla="*/ 1228248 h 1280880"/>
                <a:gd name="connsiteX14" fmla="*/ 2280614 w 5155638"/>
                <a:gd name="connsiteY14" fmla="*/ 1089445 h 1280880"/>
                <a:gd name="connsiteX15" fmla="*/ 2392820 w 5155638"/>
                <a:gd name="connsiteY15" fmla="*/ 963280 h 1280880"/>
                <a:gd name="connsiteX16" fmla="*/ 2597536 w 5155638"/>
                <a:gd name="connsiteY16" fmla="*/ 654810 h 1280880"/>
                <a:gd name="connsiteX17" fmla="*/ 2812333 w 5155638"/>
                <a:gd name="connsiteY17" fmla="*/ 325868 h 1280880"/>
                <a:gd name="connsiteX18" fmla="*/ 2914614 w 5155638"/>
                <a:gd name="connsiteY18" fmla="*/ 201022 h 1280880"/>
                <a:gd name="connsiteX19" fmla="*/ 3081179 w 5155638"/>
                <a:gd name="connsiteY19" fmla="*/ 53920 h 1280880"/>
                <a:gd name="connsiteX20" fmla="*/ 3233321 w 5155638"/>
                <a:gd name="connsiteY20" fmla="*/ 2121 h 1280880"/>
                <a:gd name="connsiteX21" fmla="*/ 3404926 w 5155638"/>
                <a:gd name="connsiteY21" fmla="*/ 57643 h 1280880"/>
                <a:gd name="connsiteX22" fmla="*/ 3553655 w 5155638"/>
                <a:gd name="connsiteY22" fmla="*/ 182179 h 1280880"/>
                <a:gd name="connsiteX23" fmla="*/ 3673150 w 5155638"/>
                <a:gd name="connsiteY23" fmla="*/ 319044 h 1280880"/>
                <a:gd name="connsiteX24" fmla="*/ 3886009 w 5155638"/>
                <a:gd name="connsiteY24" fmla="*/ 646357 h 1280880"/>
                <a:gd name="connsiteX25" fmla="*/ 4104529 w 5155638"/>
                <a:gd name="connsiteY25" fmla="*/ 963280 h 1280880"/>
                <a:gd name="connsiteX26" fmla="*/ 4199520 w 5155638"/>
                <a:gd name="connsiteY26" fmla="*/ 1091072 h 1280880"/>
                <a:gd name="connsiteX27" fmla="*/ 4395629 w 5155638"/>
                <a:gd name="connsiteY27" fmla="*/ 1247402 h 1280880"/>
                <a:gd name="connsiteX28" fmla="*/ 4518226 w 5155638"/>
                <a:gd name="connsiteY28" fmla="*/ 1278419 h 1280880"/>
                <a:gd name="connsiteX29" fmla="*/ 4673935 w 5155638"/>
                <a:gd name="connsiteY29" fmla="*/ 1243835 h 1280880"/>
                <a:gd name="connsiteX30" fmla="*/ 4831737 w 5155638"/>
                <a:gd name="connsiteY30" fmla="*/ 1108908 h 1280880"/>
                <a:gd name="connsiteX31" fmla="*/ 4953171 w 5155638"/>
                <a:gd name="connsiteY31" fmla="*/ 973516 h 1280880"/>
                <a:gd name="connsiteX32" fmla="*/ 5155638 w 5155638"/>
                <a:gd name="connsiteY32" fmla="*/ 663417 h 1280880"/>
                <a:gd name="connsiteX0" fmla="*/ 0 w 4953171"/>
                <a:gd name="connsiteY0" fmla="*/ 711922 h 1280880"/>
                <a:gd name="connsiteX1" fmla="*/ 240273 w 4953171"/>
                <a:gd name="connsiteY1" fmla="*/ 325867 h 1280880"/>
                <a:gd name="connsiteX2" fmla="*/ 358295 w 4953171"/>
                <a:gd name="connsiteY2" fmla="*/ 192105 h 1280880"/>
                <a:gd name="connsiteX3" fmla="*/ 533157 w 4953171"/>
                <a:gd name="connsiteY3" fmla="*/ 41901 h 1280880"/>
                <a:gd name="connsiteX4" fmla="*/ 675374 w 4953171"/>
                <a:gd name="connsiteY4" fmla="*/ 338 h 1280880"/>
                <a:gd name="connsiteX5" fmla="*/ 848142 w 4953171"/>
                <a:gd name="connsiteY5" fmla="*/ 57488 h 1280880"/>
                <a:gd name="connsiteX6" fmla="*/ 995709 w 4953171"/>
                <a:gd name="connsiteY6" fmla="*/ 193035 h 1280880"/>
                <a:gd name="connsiteX7" fmla="*/ 1139151 w 4953171"/>
                <a:gd name="connsiteY7" fmla="*/ 410484 h 1280880"/>
                <a:gd name="connsiteX8" fmla="*/ 1324650 w 4953171"/>
                <a:gd name="connsiteY8" fmla="*/ 661789 h 1280880"/>
                <a:gd name="connsiteX9" fmla="*/ 1537509 w 4953171"/>
                <a:gd name="connsiteY9" fmla="*/ 963280 h 1280880"/>
                <a:gd name="connsiteX10" fmla="*/ 1638161 w 4953171"/>
                <a:gd name="connsiteY10" fmla="*/ 1089909 h 1280880"/>
                <a:gd name="connsiteX11" fmla="*/ 1824190 w 4953171"/>
                <a:gd name="connsiteY11" fmla="*/ 1245773 h 1280880"/>
                <a:gd name="connsiteX12" fmla="*/ 1961907 w 4953171"/>
                <a:gd name="connsiteY12" fmla="*/ 1280203 h 1280880"/>
                <a:gd name="connsiteX13" fmla="*/ 2127852 w 4953171"/>
                <a:gd name="connsiteY13" fmla="*/ 1228248 h 1280880"/>
                <a:gd name="connsiteX14" fmla="*/ 2280614 w 4953171"/>
                <a:gd name="connsiteY14" fmla="*/ 1089445 h 1280880"/>
                <a:gd name="connsiteX15" fmla="*/ 2392820 w 4953171"/>
                <a:gd name="connsiteY15" fmla="*/ 963280 h 1280880"/>
                <a:gd name="connsiteX16" fmla="*/ 2597536 w 4953171"/>
                <a:gd name="connsiteY16" fmla="*/ 654810 h 1280880"/>
                <a:gd name="connsiteX17" fmla="*/ 2812333 w 4953171"/>
                <a:gd name="connsiteY17" fmla="*/ 325868 h 1280880"/>
                <a:gd name="connsiteX18" fmla="*/ 2914614 w 4953171"/>
                <a:gd name="connsiteY18" fmla="*/ 201022 h 1280880"/>
                <a:gd name="connsiteX19" fmla="*/ 3081179 w 4953171"/>
                <a:gd name="connsiteY19" fmla="*/ 53920 h 1280880"/>
                <a:gd name="connsiteX20" fmla="*/ 3233321 w 4953171"/>
                <a:gd name="connsiteY20" fmla="*/ 2121 h 1280880"/>
                <a:gd name="connsiteX21" fmla="*/ 3404926 w 4953171"/>
                <a:gd name="connsiteY21" fmla="*/ 57643 h 1280880"/>
                <a:gd name="connsiteX22" fmla="*/ 3553655 w 4953171"/>
                <a:gd name="connsiteY22" fmla="*/ 182179 h 1280880"/>
                <a:gd name="connsiteX23" fmla="*/ 3673150 w 4953171"/>
                <a:gd name="connsiteY23" fmla="*/ 319044 h 1280880"/>
                <a:gd name="connsiteX24" fmla="*/ 3886009 w 4953171"/>
                <a:gd name="connsiteY24" fmla="*/ 646357 h 1280880"/>
                <a:gd name="connsiteX25" fmla="*/ 4104529 w 4953171"/>
                <a:gd name="connsiteY25" fmla="*/ 963280 h 1280880"/>
                <a:gd name="connsiteX26" fmla="*/ 4199520 w 4953171"/>
                <a:gd name="connsiteY26" fmla="*/ 1091072 h 1280880"/>
                <a:gd name="connsiteX27" fmla="*/ 4395629 w 4953171"/>
                <a:gd name="connsiteY27" fmla="*/ 1247402 h 1280880"/>
                <a:gd name="connsiteX28" fmla="*/ 4518226 w 4953171"/>
                <a:gd name="connsiteY28" fmla="*/ 1278419 h 1280880"/>
                <a:gd name="connsiteX29" fmla="*/ 4673935 w 4953171"/>
                <a:gd name="connsiteY29" fmla="*/ 1243835 h 1280880"/>
                <a:gd name="connsiteX30" fmla="*/ 4831737 w 4953171"/>
                <a:gd name="connsiteY30" fmla="*/ 1108908 h 1280880"/>
                <a:gd name="connsiteX31" fmla="*/ 4953171 w 4953171"/>
                <a:gd name="connsiteY31" fmla="*/ 973516 h 1280880"/>
                <a:gd name="connsiteX0" fmla="*/ 0 w 4831736"/>
                <a:gd name="connsiteY0" fmla="*/ 711922 h 1280880"/>
                <a:gd name="connsiteX1" fmla="*/ 240273 w 4831736"/>
                <a:gd name="connsiteY1" fmla="*/ 325867 h 1280880"/>
                <a:gd name="connsiteX2" fmla="*/ 358295 w 4831736"/>
                <a:gd name="connsiteY2" fmla="*/ 192105 h 1280880"/>
                <a:gd name="connsiteX3" fmla="*/ 533157 w 4831736"/>
                <a:gd name="connsiteY3" fmla="*/ 41901 h 1280880"/>
                <a:gd name="connsiteX4" fmla="*/ 675374 w 4831736"/>
                <a:gd name="connsiteY4" fmla="*/ 338 h 1280880"/>
                <a:gd name="connsiteX5" fmla="*/ 848142 w 4831736"/>
                <a:gd name="connsiteY5" fmla="*/ 57488 h 1280880"/>
                <a:gd name="connsiteX6" fmla="*/ 995709 w 4831736"/>
                <a:gd name="connsiteY6" fmla="*/ 193035 h 1280880"/>
                <a:gd name="connsiteX7" fmla="*/ 1139151 w 4831736"/>
                <a:gd name="connsiteY7" fmla="*/ 410484 h 1280880"/>
                <a:gd name="connsiteX8" fmla="*/ 1324650 w 4831736"/>
                <a:gd name="connsiteY8" fmla="*/ 661789 h 1280880"/>
                <a:gd name="connsiteX9" fmla="*/ 1537509 w 4831736"/>
                <a:gd name="connsiteY9" fmla="*/ 963280 h 1280880"/>
                <a:gd name="connsiteX10" fmla="*/ 1638161 w 4831736"/>
                <a:gd name="connsiteY10" fmla="*/ 1089909 h 1280880"/>
                <a:gd name="connsiteX11" fmla="*/ 1824190 w 4831736"/>
                <a:gd name="connsiteY11" fmla="*/ 1245773 h 1280880"/>
                <a:gd name="connsiteX12" fmla="*/ 1961907 w 4831736"/>
                <a:gd name="connsiteY12" fmla="*/ 1280203 h 1280880"/>
                <a:gd name="connsiteX13" fmla="*/ 2127852 w 4831736"/>
                <a:gd name="connsiteY13" fmla="*/ 1228248 h 1280880"/>
                <a:gd name="connsiteX14" fmla="*/ 2280614 w 4831736"/>
                <a:gd name="connsiteY14" fmla="*/ 1089445 h 1280880"/>
                <a:gd name="connsiteX15" fmla="*/ 2392820 w 4831736"/>
                <a:gd name="connsiteY15" fmla="*/ 963280 h 1280880"/>
                <a:gd name="connsiteX16" fmla="*/ 2597536 w 4831736"/>
                <a:gd name="connsiteY16" fmla="*/ 654810 h 1280880"/>
                <a:gd name="connsiteX17" fmla="*/ 2812333 w 4831736"/>
                <a:gd name="connsiteY17" fmla="*/ 325868 h 1280880"/>
                <a:gd name="connsiteX18" fmla="*/ 2914614 w 4831736"/>
                <a:gd name="connsiteY18" fmla="*/ 201022 h 1280880"/>
                <a:gd name="connsiteX19" fmla="*/ 3081179 w 4831736"/>
                <a:gd name="connsiteY19" fmla="*/ 53920 h 1280880"/>
                <a:gd name="connsiteX20" fmla="*/ 3233321 w 4831736"/>
                <a:gd name="connsiteY20" fmla="*/ 2121 h 1280880"/>
                <a:gd name="connsiteX21" fmla="*/ 3404926 w 4831736"/>
                <a:gd name="connsiteY21" fmla="*/ 57643 h 1280880"/>
                <a:gd name="connsiteX22" fmla="*/ 3553655 w 4831736"/>
                <a:gd name="connsiteY22" fmla="*/ 182179 h 1280880"/>
                <a:gd name="connsiteX23" fmla="*/ 3673150 w 4831736"/>
                <a:gd name="connsiteY23" fmla="*/ 319044 h 1280880"/>
                <a:gd name="connsiteX24" fmla="*/ 3886009 w 4831736"/>
                <a:gd name="connsiteY24" fmla="*/ 646357 h 1280880"/>
                <a:gd name="connsiteX25" fmla="*/ 4104529 w 4831736"/>
                <a:gd name="connsiteY25" fmla="*/ 963280 h 1280880"/>
                <a:gd name="connsiteX26" fmla="*/ 4199520 w 4831736"/>
                <a:gd name="connsiteY26" fmla="*/ 1091072 h 1280880"/>
                <a:gd name="connsiteX27" fmla="*/ 4395629 w 4831736"/>
                <a:gd name="connsiteY27" fmla="*/ 1247402 h 1280880"/>
                <a:gd name="connsiteX28" fmla="*/ 4518226 w 4831736"/>
                <a:gd name="connsiteY28" fmla="*/ 1278419 h 1280880"/>
                <a:gd name="connsiteX29" fmla="*/ 4673935 w 4831736"/>
                <a:gd name="connsiteY29" fmla="*/ 1243835 h 1280880"/>
                <a:gd name="connsiteX30" fmla="*/ 4831737 w 4831736"/>
                <a:gd name="connsiteY30" fmla="*/ 1108908 h 1280880"/>
                <a:gd name="connsiteX0" fmla="*/ 0 w 4673935"/>
                <a:gd name="connsiteY0" fmla="*/ 711922 h 1280880"/>
                <a:gd name="connsiteX1" fmla="*/ 240273 w 4673935"/>
                <a:gd name="connsiteY1" fmla="*/ 325867 h 1280880"/>
                <a:gd name="connsiteX2" fmla="*/ 358295 w 4673935"/>
                <a:gd name="connsiteY2" fmla="*/ 192105 h 1280880"/>
                <a:gd name="connsiteX3" fmla="*/ 533157 w 4673935"/>
                <a:gd name="connsiteY3" fmla="*/ 41901 h 1280880"/>
                <a:gd name="connsiteX4" fmla="*/ 675374 w 4673935"/>
                <a:gd name="connsiteY4" fmla="*/ 338 h 1280880"/>
                <a:gd name="connsiteX5" fmla="*/ 848142 w 4673935"/>
                <a:gd name="connsiteY5" fmla="*/ 57488 h 1280880"/>
                <a:gd name="connsiteX6" fmla="*/ 995709 w 4673935"/>
                <a:gd name="connsiteY6" fmla="*/ 193035 h 1280880"/>
                <a:gd name="connsiteX7" fmla="*/ 1139151 w 4673935"/>
                <a:gd name="connsiteY7" fmla="*/ 410484 h 1280880"/>
                <a:gd name="connsiteX8" fmla="*/ 1324650 w 4673935"/>
                <a:gd name="connsiteY8" fmla="*/ 661789 h 1280880"/>
                <a:gd name="connsiteX9" fmla="*/ 1537509 w 4673935"/>
                <a:gd name="connsiteY9" fmla="*/ 963280 h 1280880"/>
                <a:gd name="connsiteX10" fmla="*/ 1638161 w 4673935"/>
                <a:gd name="connsiteY10" fmla="*/ 1089909 h 1280880"/>
                <a:gd name="connsiteX11" fmla="*/ 1824190 w 4673935"/>
                <a:gd name="connsiteY11" fmla="*/ 1245773 h 1280880"/>
                <a:gd name="connsiteX12" fmla="*/ 1961907 w 4673935"/>
                <a:gd name="connsiteY12" fmla="*/ 1280203 h 1280880"/>
                <a:gd name="connsiteX13" fmla="*/ 2127852 w 4673935"/>
                <a:gd name="connsiteY13" fmla="*/ 1228248 h 1280880"/>
                <a:gd name="connsiteX14" fmla="*/ 2280614 w 4673935"/>
                <a:gd name="connsiteY14" fmla="*/ 1089445 h 1280880"/>
                <a:gd name="connsiteX15" fmla="*/ 2392820 w 4673935"/>
                <a:gd name="connsiteY15" fmla="*/ 963280 h 1280880"/>
                <a:gd name="connsiteX16" fmla="*/ 2597536 w 4673935"/>
                <a:gd name="connsiteY16" fmla="*/ 654810 h 1280880"/>
                <a:gd name="connsiteX17" fmla="*/ 2812333 w 4673935"/>
                <a:gd name="connsiteY17" fmla="*/ 325868 h 1280880"/>
                <a:gd name="connsiteX18" fmla="*/ 2914614 w 4673935"/>
                <a:gd name="connsiteY18" fmla="*/ 201022 h 1280880"/>
                <a:gd name="connsiteX19" fmla="*/ 3081179 w 4673935"/>
                <a:gd name="connsiteY19" fmla="*/ 53920 h 1280880"/>
                <a:gd name="connsiteX20" fmla="*/ 3233321 w 4673935"/>
                <a:gd name="connsiteY20" fmla="*/ 2121 h 1280880"/>
                <a:gd name="connsiteX21" fmla="*/ 3404926 w 4673935"/>
                <a:gd name="connsiteY21" fmla="*/ 57643 h 1280880"/>
                <a:gd name="connsiteX22" fmla="*/ 3553655 w 4673935"/>
                <a:gd name="connsiteY22" fmla="*/ 182179 h 1280880"/>
                <a:gd name="connsiteX23" fmla="*/ 3673150 w 4673935"/>
                <a:gd name="connsiteY23" fmla="*/ 319044 h 1280880"/>
                <a:gd name="connsiteX24" fmla="*/ 3886009 w 4673935"/>
                <a:gd name="connsiteY24" fmla="*/ 646357 h 1280880"/>
                <a:gd name="connsiteX25" fmla="*/ 4104529 w 4673935"/>
                <a:gd name="connsiteY25" fmla="*/ 963280 h 1280880"/>
                <a:gd name="connsiteX26" fmla="*/ 4199520 w 4673935"/>
                <a:gd name="connsiteY26" fmla="*/ 1091072 h 1280880"/>
                <a:gd name="connsiteX27" fmla="*/ 4395629 w 4673935"/>
                <a:gd name="connsiteY27" fmla="*/ 1247402 h 1280880"/>
                <a:gd name="connsiteX28" fmla="*/ 4518226 w 4673935"/>
                <a:gd name="connsiteY28" fmla="*/ 1278419 h 1280880"/>
                <a:gd name="connsiteX29" fmla="*/ 4673935 w 4673935"/>
                <a:gd name="connsiteY29" fmla="*/ 1243835 h 1280880"/>
                <a:gd name="connsiteX0" fmla="*/ 0 w 4518225"/>
                <a:gd name="connsiteY0" fmla="*/ 711922 h 1280880"/>
                <a:gd name="connsiteX1" fmla="*/ 240273 w 4518225"/>
                <a:gd name="connsiteY1" fmla="*/ 325867 h 1280880"/>
                <a:gd name="connsiteX2" fmla="*/ 358295 w 4518225"/>
                <a:gd name="connsiteY2" fmla="*/ 192105 h 1280880"/>
                <a:gd name="connsiteX3" fmla="*/ 533157 w 4518225"/>
                <a:gd name="connsiteY3" fmla="*/ 41901 h 1280880"/>
                <a:gd name="connsiteX4" fmla="*/ 675374 w 4518225"/>
                <a:gd name="connsiteY4" fmla="*/ 338 h 1280880"/>
                <a:gd name="connsiteX5" fmla="*/ 848142 w 4518225"/>
                <a:gd name="connsiteY5" fmla="*/ 57488 h 1280880"/>
                <a:gd name="connsiteX6" fmla="*/ 995709 w 4518225"/>
                <a:gd name="connsiteY6" fmla="*/ 193035 h 1280880"/>
                <a:gd name="connsiteX7" fmla="*/ 1139151 w 4518225"/>
                <a:gd name="connsiteY7" fmla="*/ 410484 h 1280880"/>
                <a:gd name="connsiteX8" fmla="*/ 1324650 w 4518225"/>
                <a:gd name="connsiteY8" fmla="*/ 661789 h 1280880"/>
                <a:gd name="connsiteX9" fmla="*/ 1537509 w 4518225"/>
                <a:gd name="connsiteY9" fmla="*/ 963280 h 1280880"/>
                <a:gd name="connsiteX10" fmla="*/ 1638161 w 4518225"/>
                <a:gd name="connsiteY10" fmla="*/ 1089909 h 1280880"/>
                <a:gd name="connsiteX11" fmla="*/ 1824190 w 4518225"/>
                <a:gd name="connsiteY11" fmla="*/ 1245773 h 1280880"/>
                <a:gd name="connsiteX12" fmla="*/ 1961907 w 4518225"/>
                <a:gd name="connsiteY12" fmla="*/ 1280203 h 1280880"/>
                <a:gd name="connsiteX13" fmla="*/ 2127852 w 4518225"/>
                <a:gd name="connsiteY13" fmla="*/ 1228248 h 1280880"/>
                <a:gd name="connsiteX14" fmla="*/ 2280614 w 4518225"/>
                <a:gd name="connsiteY14" fmla="*/ 1089445 h 1280880"/>
                <a:gd name="connsiteX15" fmla="*/ 2392820 w 4518225"/>
                <a:gd name="connsiteY15" fmla="*/ 963280 h 1280880"/>
                <a:gd name="connsiteX16" fmla="*/ 2597536 w 4518225"/>
                <a:gd name="connsiteY16" fmla="*/ 654810 h 1280880"/>
                <a:gd name="connsiteX17" fmla="*/ 2812333 w 4518225"/>
                <a:gd name="connsiteY17" fmla="*/ 325868 h 1280880"/>
                <a:gd name="connsiteX18" fmla="*/ 2914614 w 4518225"/>
                <a:gd name="connsiteY18" fmla="*/ 201022 h 1280880"/>
                <a:gd name="connsiteX19" fmla="*/ 3081179 w 4518225"/>
                <a:gd name="connsiteY19" fmla="*/ 53920 h 1280880"/>
                <a:gd name="connsiteX20" fmla="*/ 3233321 w 4518225"/>
                <a:gd name="connsiteY20" fmla="*/ 2121 h 1280880"/>
                <a:gd name="connsiteX21" fmla="*/ 3404926 w 4518225"/>
                <a:gd name="connsiteY21" fmla="*/ 57643 h 1280880"/>
                <a:gd name="connsiteX22" fmla="*/ 3553655 w 4518225"/>
                <a:gd name="connsiteY22" fmla="*/ 182179 h 1280880"/>
                <a:gd name="connsiteX23" fmla="*/ 3673150 w 4518225"/>
                <a:gd name="connsiteY23" fmla="*/ 319044 h 1280880"/>
                <a:gd name="connsiteX24" fmla="*/ 3886009 w 4518225"/>
                <a:gd name="connsiteY24" fmla="*/ 646357 h 1280880"/>
                <a:gd name="connsiteX25" fmla="*/ 4104529 w 4518225"/>
                <a:gd name="connsiteY25" fmla="*/ 963280 h 1280880"/>
                <a:gd name="connsiteX26" fmla="*/ 4199520 w 4518225"/>
                <a:gd name="connsiteY26" fmla="*/ 1091072 h 1280880"/>
                <a:gd name="connsiteX27" fmla="*/ 4395629 w 4518225"/>
                <a:gd name="connsiteY27" fmla="*/ 1247402 h 1280880"/>
                <a:gd name="connsiteX28" fmla="*/ 4518226 w 4518225"/>
                <a:gd name="connsiteY28" fmla="*/ 1278419 h 1280880"/>
                <a:gd name="connsiteX0" fmla="*/ 0 w 4395629"/>
                <a:gd name="connsiteY0" fmla="*/ 711922 h 1280880"/>
                <a:gd name="connsiteX1" fmla="*/ 240273 w 4395629"/>
                <a:gd name="connsiteY1" fmla="*/ 325867 h 1280880"/>
                <a:gd name="connsiteX2" fmla="*/ 358295 w 4395629"/>
                <a:gd name="connsiteY2" fmla="*/ 192105 h 1280880"/>
                <a:gd name="connsiteX3" fmla="*/ 533157 w 4395629"/>
                <a:gd name="connsiteY3" fmla="*/ 41901 h 1280880"/>
                <a:gd name="connsiteX4" fmla="*/ 675374 w 4395629"/>
                <a:gd name="connsiteY4" fmla="*/ 338 h 1280880"/>
                <a:gd name="connsiteX5" fmla="*/ 848142 w 4395629"/>
                <a:gd name="connsiteY5" fmla="*/ 57488 h 1280880"/>
                <a:gd name="connsiteX6" fmla="*/ 995709 w 4395629"/>
                <a:gd name="connsiteY6" fmla="*/ 193035 h 1280880"/>
                <a:gd name="connsiteX7" fmla="*/ 1139151 w 4395629"/>
                <a:gd name="connsiteY7" fmla="*/ 410484 h 1280880"/>
                <a:gd name="connsiteX8" fmla="*/ 1324650 w 4395629"/>
                <a:gd name="connsiteY8" fmla="*/ 661789 h 1280880"/>
                <a:gd name="connsiteX9" fmla="*/ 1537509 w 4395629"/>
                <a:gd name="connsiteY9" fmla="*/ 963280 h 1280880"/>
                <a:gd name="connsiteX10" fmla="*/ 1638161 w 4395629"/>
                <a:gd name="connsiteY10" fmla="*/ 1089909 h 1280880"/>
                <a:gd name="connsiteX11" fmla="*/ 1824190 w 4395629"/>
                <a:gd name="connsiteY11" fmla="*/ 1245773 h 1280880"/>
                <a:gd name="connsiteX12" fmla="*/ 1961907 w 4395629"/>
                <a:gd name="connsiteY12" fmla="*/ 1280203 h 1280880"/>
                <a:gd name="connsiteX13" fmla="*/ 2127852 w 4395629"/>
                <a:gd name="connsiteY13" fmla="*/ 1228248 h 1280880"/>
                <a:gd name="connsiteX14" fmla="*/ 2280614 w 4395629"/>
                <a:gd name="connsiteY14" fmla="*/ 1089445 h 1280880"/>
                <a:gd name="connsiteX15" fmla="*/ 2392820 w 4395629"/>
                <a:gd name="connsiteY15" fmla="*/ 963280 h 1280880"/>
                <a:gd name="connsiteX16" fmla="*/ 2597536 w 4395629"/>
                <a:gd name="connsiteY16" fmla="*/ 654810 h 1280880"/>
                <a:gd name="connsiteX17" fmla="*/ 2812333 w 4395629"/>
                <a:gd name="connsiteY17" fmla="*/ 325868 h 1280880"/>
                <a:gd name="connsiteX18" fmla="*/ 2914614 w 4395629"/>
                <a:gd name="connsiteY18" fmla="*/ 201022 h 1280880"/>
                <a:gd name="connsiteX19" fmla="*/ 3081179 w 4395629"/>
                <a:gd name="connsiteY19" fmla="*/ 53920 h 1280880"/>
                <a:gd name="connsiteX20" fmla="*/ 3233321 w 4395629"/>
                <a:gd name="connsiteY20" fmla="*/ 2121 h 1280880"/>
                <a:gd name="connsiteX21" fmla="*/ 3404926 w 4395629"/>
                <a:gd name="connsiteY21" fmla="*/ 57643 h 1280880"/>
                <a:gd name="connsiteX22" fmla="*/ 3553655 w 4395629"/>
                <a:gd name="connsiteY22" fmla="*/ 182179 h 1280880"/>
                <a:gd name="connsiteX23" fmla="*/ 3673150 w 4395629"/>
                <a:gd name="connsiteY23" fmla="*/ 319044 h 1280880"/>
                <a:gd name="connsiteX24" fmla="*/ 3886009 w 4395629"/>
                <a:gd name="connsiteY24" fmla="*/ 646357 h 1280880"/>
                <a:gd name="connsiteX25" fmla="*/ 4104529 w 4395629"/>
                <a:gd name="connsiteY25" fmla="*/ 963280 h 1280880"/>
                <a:gd name="connsiteX26" fmla="*/ 4199520 w 4395629"/>
                <a:gd name="connsiteY26" fmla="*/ 1091072 h 1280880"/>
                <a:gd name="connsiteX27" fmla="*/ 4395629 w 4395629"/>
                <a:gd name="connsiteY27" fmla="*/ 1247402 h 1280880"/>
                <a:gd name="connsiteX0" fmla="*/ 0 w 4199520"/>
                <a:gd name="connsiteY0" fmla="*/ 711922 h 1280880"/>
                <a:gd name="connsiteX1" fmla="*/ 240273 w 4199520"/>
                <a:gd name="connsiteY1" fmla="*/ 325867 h 1280880"/>
                <a:gd name="connsiteX2" fmla="*/ 358295 w 4199520"/>
                <a:gd name="connsiteY2" fmla="*/ 192105 h 1280880"/>
                <a:gd name="connsiteX3" fmla="*/ 533157 w 4199520"/>
                <a:gd name="connsiteY3" fmla="*/ 41901 h 1280880"/>
                <a:gd name="connsiteX4" fmla="*/ 675374 w 4199520"/>
                <a:gd name="connsiteY4" fmla="*/ 338 h 1280880"/>
                <a:gd name="connsiteX5" fmla="*/ 848142 w 4199520"/>
                <a:gd name="connsiteY5" fmla="*/ 57488 h 1280880"/>
                <a:gd name="connsiteX6" fmla="*/ 995709 w 4199520"/>
                <a:gd name="connsiteY6" fmla="*/ 193035 h 1280880"/>
                <a:gd name="connsiteX7" fmla="*/ 1139151 w 4199520"/>
                <a:gd name="connsiteY7" fmla="*/ 410484 h 1280880"/>
                <a:gd name="connsiteX8" fmla="*/ 1324650 w 4199520"/>
                <a:gd name="connsiteY8" fmla="*/ 661789 h 1280880"/>
                <a:gd name="connsiteX9" fmla="*/ 1537509 w 4199520"/>
                <a:gd name="connsiteY9" fmla="*/ 963280 h 1280880"/>
                <a:gd name="connsiteX10" fmla="*/ 1638161 w 4199520"/>
                <a:gd name="connsiteY10" fmla="*/ 1089909 h 1280880"/>
                <a:gd name="connsiteX11" fmla="*/ 1824190 w 4199520"/>
                <a:gd name="connsiteY11" fmla="*/ 1245773 h 1280880"/>
                <a:gd name="connsiteX12" fmla="*/ 1961907 w 4199520"/>
                <a:gd name="connsiteY12" fmla="*/ 1280203 h 1280880"/>
                <a:gd name="connsiteX13" fmla="*/ 2127852 w 4199520"/>
                <a:gd name="connsiteY13" fmla="*/ 1228248 h 1280880"/>
                <a:gd name="connsiteX14" fmla="*/ 2280614 w 4199520"/>
                <a:gd name="connsiteY14" fmla="*/ 1089445 h 1280880"/>
                <a:gd name="connsiteX15" fmla="*/ 2392820 w 4199520"/>
                <a:gd name="connsiteY15" fmla="*/ 963280 h 1280880"/>
                <a:gd name="connsiteX16" fmla="*/ 2597536 w 4199520"/>
                <a:gd name="connsiteY16" fmla="*/ 654810 h 1280880"/>
                <a:gd name="connsiteX17" fmla="*/ 2812333 w 4199520"/>
                <a:gd name="connsiteY17" fmla="*/ 325868 h 1280880"/>
                <a:gd name="connsiteX18" fmla="*/ 2914614 w 4199520"/>
                <a:gd name="connsiteY18" fmla="*/ 201022 h 1280880"/>
                <a:gd name="connsiteX19" fmla="*/ 3081179 w 4199520"/>
                <a:gd name="connsiteY19" fmla="*/ 53920 h 1280880"/>
                <a:gd name="connsiteX20" fmla="*/ 3233321 w 4199520"/>
                <a:gd name="connsiteY20" fmla="*/ 2121 h 1280880"/>
                <a:gd name="connsiteX21" fmla="*/ 3404926 w 4199520"/>
                <a:gd name="connsiteY21" fmla="*/ 57643 h 1280880"/>
                <a:gd name="connsiteX22" fmla="*/ 3553655 w 4199520"/>
                <a:gd name="connsiteY22" fmla="*/ 182179 h 1280880"/>
                <a:gd name="connsiteX23" fmla="*/ 3673150 w 4199520"/>
                <a:gd name="connsiteY23" fmla="*/ 319044 h 1280880"/>
                <a:gd name="connsiteX24" fmla="*/ 3886009 w 4199520"/>
                <a:gd name="connsiteY24" fmla="*/ 646357 h 1280880"/>
                <a:gd name="connsiteX25" fmla="*/ 4104529 w 4199520"/>
                <a:gd name="connsiteY25" fmla="*/ 963280 h 1280880"/>
                <a:gd name="connsiteX26" fmla="*/ 4199520 w 4199520"/>
                <a:gd name="connsiteY26" fmla="*/ 1091072 h 1280880"/>
                <a:gd name="connsiteX0" fmla="*/ 0 w 4104528"/>
                <a:gd name="connsiteY0" fmla="*/ 711922 h 1280880"/>
                <a:gd name="connsiteX1" fmla="*/ 240273 w 4104528"/>
                <a:gd name="connsiteY1" fmla="*/ 325867 h 1280880"/>
                <a:gd name="connsiteX2" fmla="*/ 358295 w 4104528"/>
                <a:gd name="connsiteY2" fmla="*/ 192105 h 1280880"/>
                <a:gd name="connsiteX3" fmla="*/ 533157 w 4104528"/>
                <a:gd name="connsiteY3" fmla="*/ 41901 h 1280880"/>
                <a:gd name="connsiteX4" fmla="*/ 675374 w 4104528"/>
                <a:gd name="connsiteY4" fmla="*/ 338 h 1280880"/>
                <a:gd name="connsiteX5" fmla="*/ 848142 w 4104528"/>
                <a:gd name="connsiteY5" fmla="*/ 57488 h 1280880"/>
                <a:gd name="connsiteX6" fmla="*/ 995709 w 4104528"/>
                <a:gd name="connsiteY6" fmla="*/ 193035 h 1280880"/>
                <a:gd name="connsiteX7" fmla="*/ 1139151 w 4104528"/>
                <a:gd name="connsiteY7" fmla="*/ 410484 h 1280880"/>
                <a:gd name="connsiteX8" fmla="*/ 1324650 w 4104528"/>
                <a:gd name="connsiteY8" fmla="*/ 661789 h 1280880"/>
                <a:gd name="connsiteX9" fmla="*/ 1537509 w 4104528"/>
                <a:gd name="connsiteY9" fmla="*/ 963280 h 1280880"/>
                <a:gd name="connsiteX10" fmla="*/ 1638161 w 4104528"/>
                <a:gd name="connsiteY10" fmla="*/ 1089909 h 1280880"/>
                <a:gd name="connsiteX11" fmla="*/ 1824190 w 4104528"/>
                <a:gd name="connsiteY11" fmla="*/ 1245773 h 1280880"/>
                <a:gd name="connsiteX12" fmla="*/ 1961907 w 4104528"/>
                <a:gd name="connsiteY12" fmla="*/ 1280203 h 1280880"/>
                <a:gd name="connsiteX13" fmla="*/ 2127852 w 4104528"/>
                <a:gd name="connsiteY13" fmla="*/ 1228248 h 1280880"/>
                <a:gd name="connsiteX14" fmla="*/ 2280614 w 4104528"/>
                <a:gd name="connsiteY14" fmla="*/ 1089445 h 1280880"/>
                <a:gd name="connsiteX15" fmla="*/ 2392820 w 4104528"/>
                <a:gd name="connsiteY15" fmla="*/ 963280 h 1280880"/>
                <a:gd name="connsiteX16" fmla="*/ 2597536 w 4104528"/>
                <a:gd name="connsiteY16" fmla="*/ 654810 h 1280880"/>
                <a:gd name="connsiteX17" fmla="*/ 2812333 w 4104528"/>
                <a:gd name="connsiteY17" fmla="*/ 325868 h 1280880"/>
                <a:gd name="connsiteX18" fmla="*/ 2914614 w 4104528"/>
                <a:gd name="connsiteY18" fmla="*/ 201022 h 1280880"/>
                <a:gd name="connsiteX19" fmla="*/ 3081179 w 4104528"/>
                <a:gd name="connsiteY19" fmla="*/ 53920 h 1280880"/>
                <a:gd name="connsiteX20" fmla="*/ 3233321 w 4104528"/>
                <a:gd name="connsiteY20" fmla="*/ 2121 h 1280880"/>
                <a:gd name="connsiteX21" fmla="*/ 3404926 w 4104528"/>
                <a:gd name="connsiteY21" fmla="*/ 57643 h 1280880"/>
                <a:gd name="connsiteX22" fmla="*/ 3553655 w 4104528"/>
                <a:gd name="connsiteY22" fmla="*/ 182179 h 1280880"/>
                <a:gd name="connsiteX23" fmla="*/ 3673150 w 4104528"/>
                <a:gd name="connsiteY23" fmla="*/ 319044 h 1280880"/>
                <a:gd name="connsiteX24" fmla="*/ 3886009 w 4104528"/>
                <a:gd name="connsiteY24" fmla="*/ 646357 h 1280880"/>
                <a:gd name="connsiteX25" fmla="*/ 4104529 w 4104528"/>
                <a:gd name="connsiteY25" fmla="*/ 963280 h 1280880"/>
                <a:gd name="connsiteX0" fmla="*/ 0 w 3886009"/>
                <a:gd name="connsiteY0" fmla="*/ 711922 h 1280880"/>
                <a:gd name="connsiteX1" fmla="*/ 240273 w 3886009"/>
                <a:gd name="connsiteY1" fmla="*/ 325867 h 1280880"/>
                <a:gd name="connsiteX2" fmla="*/ 358295 w 3886009"/>
                <a:gd name="connsiteY2" fmla="*/ 192105 h 1280880"/>
                <a:gd name="connsiteX3" fmla="*/ 533157 w 3886009"/>
                <a:gd name="connsiteY3" fmla="*/ 41901 h 1280880"/>
                <a:gd name="connsiteX4" fmla="*/ 675374 w 3886009"/>
                <a:gd name="connsiteY4" fmla="*/ 338 h 1280880"/>
                <a:gd name="connsiteX5" fmla="*/ 848142 w 3886009"/>
                <a:gd name="connsiteY5" fmla="*/ 57488 h 1280880"/>
                <a:gd name="connsiteX6" fmla="*/ 995709 w 3886009"/>
                <a:gd name="connsiteY6" fmla="*/ 193035 h 1280880"/>
                <a:gd name="connsiteX7" fmla="*/ 1139151 w 3886009"/>
                <a:gd name="connsiteY7" fmla="*/ 410484 h 1280880"/>
                <a:gd name="connsiteX8" fmla="*/ 1324650 w 3886009"/>
                <a:gd name="connsiteY8" fmla="*/ 661789 h 1280880"/>
                <a:gd name="connsiteX9" fmla="*/ 1537509 w 3886009"/>
                <a:gd name="connsiteY9" fmla="*/ 963280 h 1280880"/>
                <a:gd name="connsiteX10" fmla="*/ 1638161 w 3886009"/>
                <a:gd name="connsiteY10" fmla="*/ 1089909 h 1280880"/>
                <a:gd name="connsiteX11" fmla="*/ 1824190 w 3886009"/>
                <a:gd name="connsiteY11" fmla="*/ 1245773 h 1280880"/>
                <a:gd name="connsiteX12" fmla="*/ 1961907 w 3886009"/>
                <a:gd name="connsiteY12" fmla="*/ 1280203 h 1280880"/>
                <a:gd name="connsiteX13" fmla="*/ 2127852 w 3886009"/>
                <a:gd name="connsiteY13" fmla="*/ 1228248 h 1280880"/>
                <a:gd name="connsiteX14" fmla="*/ 2280614 w 3886009"/>
                <a:gd name="connsiteY14" fmla="*/ 1089445 h 1280880"/>
                <a:gd name="connsiteX15" fmla="*/ 2392820 w 3886009"/>
                <a:gd name="connsiteY15" fmla="*/ 963280 h 1280880"/>
                <a:gd name="connsiteX16" fmla="*/ 2597536 w 3886009"/>
                <a:gd name="connsiteY16" fmla="*/ 654810 h 1280880"/>
                <a:gd name="connsiteX17" fmla="*/ 2812333 w 3886009"/>
                <a:gd name="connsiteY17" fmla="*/ 325868 h 1280880"/>
                <a:gd name="connsiteX18" fmla="*/ 2914614 w 3886009"/>
                <a:gd name="connsiteY18" fmla="*/ 201022 h 1280880"/>
                <a:gd name="connsiteX19" fmla="*/ 3081179 w 3886009"/>
                <a:gd name="connsiteY19" fmla="*/ 53920 h 1280880"/>
                <a:gd name="connsiteX20" fmla="*/ 3233321 w 3886009"/>
                <a:gd name="connsiteY20" fmla="*/ 2121 h 1280880"/>
                <a:gd name="connsiteX21" fmla="*/ 3404926 w 3886009"/>
                <a:gd name="connsiteY21" fmla="*/ 57643 h 1280880"/>
                <a:gd name="connsiteX22" fmla="*/ 3553655 w 3886009"/>
                <a:gd name="connsiteY22" fmla="*/ 182179 h 1280880"/>
                <a:gd name="connsiteX23" fmla="*/ 3673150 w 3886009"/>
                <a:gd name="connsiteY23" fmla="*/ 319044 h 1280880"/>
                <a:gd name="connsiteX24" fmla="*/ 3886009 w 3886009"/>
                <a:gd name="connsiteY24" fmla="*/ 646357 h 1280880"/>
                <a:gd name="connsiteX0" fmla="*/ 0 w 3673150"/>
                <a:gd name="connsiteY0" fmla="*/ 711922 h 1280880"/>
                <a:gd name="connsiteX1" fmla="*/ 240273 w 3673150"/>
                <a:gd name="connsiteY1" fmla="*/ 325867 h 1280880"/>
                <a:gd name="connsiteX2" fmla="*/ 358295 w 3673150"/>
                <a:gd name="connsiteY2" fmla="*/ 192105 h 1280880"/>
                <a:gd name="connsiteX3" fmla="*/ 533157 w 3673150"/>
                <a:gd name="connsiteY3" fmla="*/ 41901 h 1280880"/>
                <a:gd name="connsiteX4" fmla="*/ 675374 w 3673150"/>
                <a:gd name="connsiteY4" fmla="*/ 338 h 1280880"/>
                <a:gd name="connsiteX5" fmla="*/ 848142 w 3673150"/>
                <a:gd name="connsiteY5" fmla="*/ 57488 h 1280880"/>
                <a:gd name="connsiteX6" fmla="*/ 995709 w 3673150"/>
                <a:gd name="connsiteY6" fmla="*/ 193035 h 1280880"/>
                <a:gd name="connsiteX7" fmla="*/ 1139151 w 3673150"/>
                <a:gd name="connsiteY7" fmla="*/ 410484 h 1280880"/>
                <a:gd name="connsiteX8" fmla="*/ 1324650 w 3673150"/>
                <a:gd name="connsiteY8" fmla="*/ 661789 h 1280880"/>
                <a:gd name="connsiteX9" fmla="*/ 1537509 w 3673150"/>
                <a:gd name="connsiteY9" fmla="*/ 963280 h 1280880"/>
                <a:gd name="connsiteX10" fmla="*/ 1638161 w 3673150"/>
                <a:gd name="connsiteY10" fmla="*/ 1089909 h 1280880"/>
                <a:gd name="connsiteX11" fmla="*/ 1824190 w 3673150"/>
                <a:gd name="connsiteY11" fmla="*/ 1245773 h 1280880"/>
                <a:gd name="connsiteX12" fmla="*/ 1961907 w 3673150"/>
                <a:gd name="connsiteY12" fmla="*/ 1280203 h 1280880"/>
                <a:gd name="connsiteX13" fmla="*/ 2127852 w 3673150"/>
                <a:gd name="connsiteY13" fmla="*/ 1228248 h 1280880"/>
                <a:gd name="connsiteX14" fmla="*/ 2280614 w 3673150"/>
                <a:gd name="connsiteY14" fmla="*/ 1089445 h 1280880"/>
                <a:gd name="connsiteX15" fmla="*/ 2392820 w 3673150"/>
                <a:gd name="connsiteY15" fmla="*/ 963280 h 1280880"/>
                <a:gd name="connsiteX16" fmla="*/ 2597536 w 3673150"/>
                <a:gd name="connsiteY16" fmla="*/ 654810 h 1280880"/>
                <a:gd name="connsiteX17" fmla="*/ 2812333 w 3673150"/>
                <a:gd name="connsiteY17" fmla="*/ 325868 h 1280880"/>
                <a:gd name="connsiteX18" fmla="*/ 2914614 w 3673150"/>
                <a:gd name="connsiteY18" fmla="*/ 201022 h 1280880"/>
                <a:gd name="connsiteX19" fmla="*/ 3081179 w 3673150"/>
                <a:gd name="connsiteY19" fmla="*/ 53920 h 1280880"/>
                <a:gd name="connsiteX20" fmla="*/ 3233321 w 3673150"/>
                <a:gd name="connsiteY20" fmla="*/ 2121 h 1280880"/>
                <a:gd name="connsiteX21" fmla="*/ 3404926 w 3673150"/>
                <a:gd name="connsiteY21" fmla="*/ 57643 h 1280880"/>
                <a:gd name="connsiteX22" fmla="*/ 3553655 w 3673150"/>
                <a:gd name="connsiteY22" fmla="*/ 182179 h 1280880"/>
                <a:gd name="connsiteX23" fmla="*/ 3673150 w 3673150"/>
                <a:gd name="connsiteY23" fmla="*/ 319044 h 1280880"/>
                <a:gd name="connsiteX0" fmla="*/ 0 w 3553655"/>
                <a:gd name="connsiteY0" fmla="*/ 711922 h 1280880"/>
                <a:gd name="connsiteX1" fmla="*/ 240273 w 3553655"/>
                <a:gd name="connsiteY1" fmla="*/ 325867 h 1280880"/>
                <a:gd name="connsiteX2" fmla="*/ 358295 w 3553655"/>
                <a:gd name="connsiteY2" fmla="*/ 192105 h 1280880"/>
                <a:gd name="connsiteX3" fmla="*/ 533157 w 3553655"/>
                <a:gd name="connsiteY3" fmla="*/ 41901 h 1280880"/>
                <a:gd name="connsiteX4" fmla="*/ 675374 w 3553655"/>
                <a:gd name="connsiteY4" fmla="*/ 338 h 1280880"/>
                <a:gd name="connsiteX5" fmla="*/ 848142 w 3553655"/>
                <a:gd name="connsiteY5" fmla="*/ 57488 h 1280880"/>
                <a:gd name="connsiteX6" fmla="*/ 995709 w 3553655"/>
                <a:gd name="connsiteY6" fmla="*/ 193035 h 1280880"/>
                <a:gd name="connsiteX7" fmla="*/ 1139151 w 3553655"/>
                <a:gd name="connsiteY7" fmla="*/ 410484 h 1280880"/>
                <a:gd name="connsiteX8" fmla="*/ 1324650 w 3553655"/>
                <a:gd name="connsiteY8" fmla="*/ 661789 h 1280880"/>
                <a:gd name="connsiteX9" fmla="*/ 1537509 w 3553655"/>
                <a:gd name="connsiteY9" fmla="*/ 963280 h 1280880"/>
                <a:gd name="connsiteX10" fmla="*/ 1638161 w 3553655"/>
                <a:gd name="connsiteY10" fmla="*/ 1089909 h 1280880"/>
                <a:gd name="connsiteX11" fmla="*/ 1824190 w 3553655"/>
                <a:gd name="connsiteY11" fmla="*/ 1245773 h 1280880"/>
                <a:gd name="connsiteX12" fmla="*/ 1961907 w 3553655"/>
                <a:gd name="connsiteY12" fmla="*/ 1280203 h 1280880"/>
                <a:gd name="connsiteX13" fmla="*/ 2127852 w 3553655"/>
                <a:gd name="connsiteY13" fmla="*/ 1228248 h 1280880"/>
                <a:gd name="connsiteX14" fmla="*/ 2280614 w 3553655"/>
                <a:gd name="connsiteY14" fmla="*/ 1089445 h 1280880"/>
                <a:gd name="connsiteX15" fmla="*/ 2392820 w 3553655"/>
                <a:gd name="connsiteY15" fmla="*/ 963280 h 1280880"/>
                <a:gd name="connsiteX16" fmla="*/ 2597536 w 3553655"/>
                <a:gd name="connsiteY16" fmla="*/ 654810 h 1280880"/>
                <a:gd name="connsiteX17" fmla="*/ 2812333 w 3553655"/>
                <a:gd name="connsiteY17" fmla="*/ 325868 h 1280880"/>
                <a:gd name="connsiteX18" fmla="*/ 2914614 w 3553655"/>
                <a:gd name="connsiteY18" fmla="*/ 201022 h 1280880"/>
                <a:gd name="connsiteX19" fmla="*/ 3081179 w 3553655"/>
                <a:gd name="connsiteY19" fmla="*/ 53920 h 1280880"/>
                <a:gd name="connsiteX20" fmla="*/ 3233321 w 3553655"/>
                <a:gd name="connsiteY20" fmla="*/ 2121 h 1280880"/>
                <a:gd name="connsiteX21" fmla="*/ 3404926 w 3553655"/>
                <a:gd name="connsiteY21" fmla="*/ 57643 h 1280880"/>
                <a:gd name="connsiteX22" fmla="*/ 3553655 w 3553655"/>
                <a:gd name="connsiteY22" fmla="*/ 182179 h 1280880"/>
                <a:gd name="connsiteX0" fmla="*/ 0 w 3404926"/>
                <a:gd name="connsiteY0" fmla="*/ 711922 h 1280880"/>
                <a:gd name="connsiteX1" fmla="*/ 240273 w 3404926"/>
                <a:gd name="connsiteY1" fmla="*/ 325867 h 1280880"/>
                <a:gd name="connsiteX2" fmla="*/ 358295 w 3404926"/>
                <a:gd name="connsiteY2" fmla="*/ 192105 h 1280880"/>
                <a:gd name="connsiteX3" fmla="*/ 533157 w 3404926"/>
                <a:gd name="connsiteY3" fmla="*/ 41901 h 1280880"/>
                <a:gd name="connsiteX4" fmla="*/ 675374 w 3404926"/>
                <a:gd name="connsiteY4" fmla="*/ 338 h 1280880"/>
                <a:gd name="connsiteX5" fmla="*/ 848142 w 3404926"/>
                <a:gd name="connsiteY5" fmla="*/ 57488 h 1280880"/>
                <a:gd name="connsiteX6" fmla="*/ 995709 w 3404926"/>
                <a:gd name="connsiteY6" fmla="*/ 193035 h 1280880"/>
                <a:gd name="connsiteX7" fmla="*/ 1139151 w 3404926"/>
                <a:gd name="connsiteY7" fmla="*/ 410484 h 1280880"/>
                <a:gd name="connsiteX8" fmla="*/ 1324650 w 3404926"/>
                <a:gd name="connsiteY8" fmla="*/ 661789 h 1280880"/>
                <a:gd name="connsiteX9" fmla="*/ 1537509 w 3404926"/>
                <a:gd name="connsiteY9" fmla="*/ 963280 h 1280880"/>
                <a:gd name="connsiteX10" fmla="*/ 1638161 w 3404926"/>
                <a:gd name="connsiteY10" fmla="*/ 1089909 h 1280880"/>
                <a:gd name="connsiteX11" fmla="*/ 1824190 w 3404926"/>
                <a:gd name="connsiteY11" fmla="*/ 1245773 h 1280880"/>
                <a:gd name="connsiteX12" fmla="*/ 1961907 w 3404926"/>
                <a:gd name="connsiteY12" fmla="*/ 1280203 h 1280880"/>
                <a:gd name="connsiteX13" fmla="*/ 2127852 w 3404926"/>
                <a:gd name="connsiteY13" fmla="*/ 1228248 h 1280880"/>
                <a:gd name="connsiteX14" fmla="*/ 2280614 w 3404926"/>
                <a:gd name="connsiteY14" fmla="*/ 1089445 h 1280880"/>
                <a:gd name="connsiteX15" fmla="*/ 2392820 w 3404926"/>
                <a:gd name="connsiteY15" fmla="*/ 963280 h 1280880"/>
                <a:gd name="connsiteX16" fmla="*/ 2597536 w 3404926"/>
                <a:gd name="connsiteY16" fmla="*/ 654810 h 1280880"/>
                <a:gd name="connsiteX17" fmla="*/ 2812333 w 3404926"/>
                <a:gd name="connsiteY17" fmla="*/ 325868 h 1280880"/>
                <a:gd name="connsiteX18" fmla="*/ 2914614 w 3404926"/>
                <a:gd name="connsiteY18" fmla="*/ 201022 h 1280880"/>
                <a:gd name="connsiteX19" fmla="*/ 3081179 w 3404926"/>
                <a:gd name="connsiteY19" fmla="*/ 53920 h 1280880"/>
                <a:gd name="connsiteX20" fmla="*/ 3233321 w 3404926"/>
                <a:gd name="connsiteY20" fmla="*/ 2121 h 1280880"/>
                <a:gd name="connsiteX21" fmla="*/ 3404926 w 3404926"/>
                <a:gd name="connsiteY21" fmla="*/ 57643 h 1280880"/>
                <a:gd name="connsiteX0" fmla="*/ 0 w 3233321"/>
                <a:gd name="connsiteY0" fmla="*/ 711922 h 1280880"/>
                <a:gd name="connsiteX1" fmla="*/ 240273 w 3233321"/>
                <a:gd name="connsiteY1" fmla="*/ 325867 h 1280880"/>
                <a:gd name="connsiteX2" fmla="*/ 358295 w 3233321"/>
                <a:gd name="connsiteY2" fmla="*/ 192105 h 1280880"/>
                <a:gd name="connsiteX3" fmla="*/ 533157 w 3233321"/>
                <a:gd name="connsiteY3" fmla="*/ 41901 h 1280880"/>
                <a:gd name="connsiteX4" fmla="*/ 675374 w 3233321"/>
                <a:gd name="connsiteY4" fmla="*/ 338 h 1280880"/>
                <a:gd name="connsiteX5" fmla="*/ 848142 w 3233321"/>
                <a:gd name="connsiteY5" fmla="*/ 57488 h 1280880"/>
                <a:gd name="connsiteX6" fmla="*/ 995709 w 3233321"/>
                <a:gd name="connsiteY6" fmla="*/ 193035 h 1280880"/>
                <a:gd name="connsiteX7" fmla="*/ 1139151 w 3233321"/>
                <a:gd name="connsiteY7" fmla="*/ 410484 h 1280880"/>
                <a:gd name="connsiteX8" fmla="*/ 1324650 w 3233321"/>
                <a:gd name="connsiteY8" fmla="*/ 661789 h 1280880"/>
                <a:gd name="connsiteX9" fmla="*/ 1537509 w 3233321"/>
                <a:gd name="connsiteY9" fmla="*/ 963280 h 1280880"/>
                <a:gd name="connsiteX10" fmla="*/ 1638161 w 3233321"/>
                <a:gd name="connsiteY10" fmla="*/ 1089909 h 1280880"/>
                <a:gd name="connsiteX11" fmla="*/ 1824190 w 3233321"/>
                <a:gd name="connsiteY11" fmla="*/ 1245773 h 1280880"/>
                <a:gd name="connsiteX12" fmla="*/ 1961907 w 3233321"/>
                <a:gd name="connsiteY12" fmla="*/ 1280203 h 1280880"/>
                <a:gd name="connsiteX13" fmla="*/ 2127852 w 3233321"/>
                <a:gd name="connsiteY13" fmla="*/ 1228248 h 1280880"/>
                <a:gd name="connsiteX14" fmla="*/ 2280614 w 3233321"/>
                <a:gd name="connsiteY14" fmla="*/ 1089445 h 1280880"/>
                <a:gd name="connsiteX15" fmla="*/ 2392820 w 3233321"/>
                <a:gd name="connsiteY15" fmla="*/ 963280 h 1280880"/>
                <a:gd name="connsiteX16" fmla="*/ 2597536 w 3233321"/>
                <a:gd name="connsiteY16" fmla="*/ 654810 h 1280880"/>
                <a:gd name="connsiteX17" fmla="*/ 2812333 w 3233321"/>
                <a:gd name="connsiteY17" fmla="*/ 325868 h 1280880"/>
                <a:gd name="connsiteX18" fmla="*/ 2914614 w 3233321"/>
                <a:gd name="connsiteY18" fmla="*/ 201022 h 1280880"/>
                <a:gd name="connsiteX19" fmla="*/ 3081179 w 3233321"/>
                <a:gd name="connsiteY19" fmla="*/ 53920 h 1280880"/>
                <a:gd name="connsiteX20" fmla="*/ 3233321 w 3233321"/>
                <a:gd name="connsiteY20" fmla="*/ 2121 h 1280880"/>
                <a:gd name="connsiteX0" fmla="*/ 0 w 3081179"/>
                <a:gd name="connsiteY0" fmla="*/ 711922 h 1280880"/>
                <a:gd name="connsiteX1" fmla="*/ 240273 w 3081179"/>
                <a:gd name="connsiteY1" fmla="*/ 325867 h 1280880"/>
                <a:gd name="connsiteX2" fmla="*/ 358295 w 3081179"/>
                <a:gd name="connsiteY2" fmla="*/ 192105 h 1280880"/>
                <a:gd name="connsiteX3" fmla="*/ 533157 w 3081179"/>
                <a:gd name="connsiteY3" fmla="*/ 41901 h 1280880"/>
                <a:gd name="connsiteX4" fmla="*/ 675374 w 3081179"/>
                <a:gd name="connsiteY4" fmla="*/ 338 h 1280880"/>
                <a:gd name="connsiteX5" fmla="*/ 848142 w 3081179"/>
                <a:gd name="connsiteY5" fmla="*/ 57488 h 1280880"/>
                <a:gd name="connsiteX6" fmla="*/ 995709 w 3081179"/>
                <a:gd name="connsiteY6" fmla="*/ 193035 h 1280880"/>
                <a:gd name="connsiteX7" fmla="*/ 1139151 w 3081179"/>
                <a:gd name="connsiteY7" fmla="*/ 410484 h 1280880"/>
                <a:gd name="connsiteX8" fmla="*/ 1324650 w 3081179"/>
                <a:gd name="connsiteY8" fmla="*/ 661789 h 1280880"/>
                <a:gd name="connsiteX9" fmla="*/ 1537509 w 3081179"/>
                <a:gd name="connsiteY9" fmla="*/ 963280 h 1280880"/>
                <a:gd name="connsiteX10" fmla="*/ 1638161 w 3081179"/>
                <a:gd name="connsiteY10" fmla="*/ 1089909 h 1280880"/>
                <a:gd name="connsiteX11" fmla="*/ 1824190 w 3081179"/>
                <a:gd name="connsiteY11" fmla="*/ 1245773 h 1280880"/>
                <a:gd name="connsiteX12" fmla="*/ 1961907 w 3081179"/>
                <a:gd name="connsiteY12" fmla="*/ 1280203 h 1280880"/>
                <a:gd name="connsiteX13" fmla="*/ 2127852 w 3081179"/>
                <a:gd name="connsiteY13" fmla="*/ 1228248 h 1280880"/>
                <a:gd name="connsiteX14" fmla="*/ 2280614 w 3081179"/>
                <a:gd name="connsiteY14" fmla="*/ 1089445 h 1280880"/>
                <a:gd name="connsiteX15" fmla="*/ 2392820 w 3081179"/>
                <a:gd name="connsiteY15" fmla="*/ 963280 h 1280880"/>
                <a:gd name="connsiteX16" fmla="*/ 2597536 w 3081179"/>
                <a:gd name="connsiteY16" fmla="*/ 654810 h 1280880"/>
                <a:gd name="connsiteX17" fmla="*/ 2812333 w 3081179"/>
                <a:gd name="connsiteY17" fmla="*/ 325868 h 1280880"/>
                <a:gd name="connsiteX18" fmla="*/ 2914614 w 3081179"/>
                <a:gd name="connsiteY18" fmla="*/ 201022 h 1280880"/>
                <a:gd name="connsiteX19" fmla="*/ 3081179 w 3081179"/>
                <a:gd name="connsiteY19" fmla="*/ 53920 h 1280880"/>
                <a:gd name="connsiteX0" fmla="*/ 0 w 2914615"/>
                <a:gd name="connsiteY0" fmla="*/ 711922 h 1280880"/>
                <a:gd name="connsiteX1" fmla="*/ 240273 w 2914615"/>
                <a:gd name="connsiteY1" fmla="*/ 325867 h 1280880"/>
                <a:gd name="connsiteX2" fmla="*/ 358295 w 2914615"/>
                <a:gd name="connsiteY2" fmla="*/ 192105 h 1280880"/>
                <a:gd name="connsiteX3" fmla="*/ 533157 w 2914615"/>
                <a:gd name="connsiteY3" fmla="*/ 41901 h 1280880"/>
                <a:gd name="connsiteX4" fmla="*/ 675374 w 2914615"/>
                <a:gd name="connsiteY4" fmla="*/ 338 h 1280880"/>
                <a:gd name="connsiteX5" fmla="*/ 848142 w 2914615"/>
                <a:gd name="connsiteY5" fmla="*/ 57488 h 1280880"/>
                <a:gd name="connsiteX6" fmla="*/ 995709 w 2914615"/>
                <a:gd name="connsiteY6" fmla="*/ 193035 h 1280880"/>
                <a:gd name="connsiteX7" fmla="*/ 1139151 w 2914615"/>
                <a:gd name="connsiteY7" fmla="*/ 410484 h 1280880"/>
                <a:gd name="connsiteX8" fmla="*/ 1324650 w 2914615"/>
                <a:gd name="connsiteY8" fmla="*/ 661789 h 1280880"/>
                <a:gd name="connsiteX9" fmla="*/ 1537509 w 2914615"/>
                <a:gd name="connsiteY9" fmla="*/ 963280 h 1280880"/>
                <a:gd name="connsiteX10" fmla="*/ 1638161 w 2914615"/>
                <a:gd name="connsiteY10" fmla="*/ 1089909 h 1280880"/>
                <a:gd name="connsiteX11" fmla="*/ 1824190 w 2914615"/>
                <a:gd name="connsiteY11" fmla="*/ 1245773 h 1280880"/>
                <a:gd name="connsiteX12" fmla="*/ 1961907 w 2914615"/>
                <a:gd name="connsiteY12" fmla="*/ 1280203 h 1280880"/>
                <a:gd name="connsiteX13" fmla="*/ 2127852 w 2914615"/>
                <a:gd name="connsiteY13" fmla="*/ 1228248 h 1280880"/>
                <a:gd name="connsiteX14" fmla="*/ 2280614 w 2914615"/>
                <a:gd name="connsiteY14" fmla="*/ 1089445 h 1280880"/>
                <a:gd name="connsiteX15" fmla="*/ 2392820 w 2914615"/>
                <a:gd name="connsiteY15" fmla="*/ 963280 h 1280880"/>
                <a:gd name="connsiteX16" fmla="*/ 2597536 w 2914615"/>
                <a:gd name="connsiteY16" fmla="*/ 654810 h 1280880"/>
                <a:gd name="connsiteX17" fmla="*/ 2812333 w 2914615"/>
                <a:gd name="connsiteY17" fmla="*/ 325868 h 1280880"/>
                <a:gd name="connsiteX18" fmla="*/ 2914614 w 2914615"/>
                <a:gd name="connsiteY18" fmla="*/ 201022 h 1280880"/>
                <a:gd name="connsiteX0" fmla="*/ 0 w 2812334"/>
                <a:gd name="connsiteY0" fmla="*/ 711922 h 1280880"/>
                <a:gd name="connsiteX1" fmla="*/ 240273 w 2812334"/>
                <a:gd name="connsiteY1" fmla="*/ 325867 h 1280880"/>
                <a:gd name="connsiteX2" fmla="*/ 358295 w 2812334"/>
                <a:gd name="connsiteY2" fmla="*/ 192105 h 1280880"/>
                <a:gd name="connsiteX3" fmla="*/ 533157 w 2812334"/>
                <a:gd name="connsiteY3" fmla="*/ 41901 h 1280880"/>
                <a:gd name="connsiteX4" fmla="*/ 675374 w 2812334"/>
                <a:gd name="connsiteY4" fmla="*/ 338 h 1280880"/>
                <a:gd name="connsiteX5" fmla="*/ 848142 w 2812334"/>
                <a:gd name="connsiteY5" fmla="*/ 57488 h 1280880"/>
                <a:gd name="connsiteX6" fmla="*/ 995709 w 2812334"/>
                <a:gd name="connsiteY6" fmla="*/ 193035 h 1280880"/>
                <a:gd name="connsiteX7" fmla="*/ 1139151 w 2812334"/>
                <a:gd name="connsiteY7" fmla="*/ 410484 h 1280880"/>
                <a:gd name="connsiteX8" fmla="*/ 1324650 w 2812334"/>
                <a:gd name="connsiteY8" fmla="*/ 661789 h 1280880"/>
                <a:gd name="connsiteX9" fmla="*/ 1537509 w 2812334"/>
                <a:gd name="connsiteY9" fmla="*/ 963280 h 1280880"/>
                <a:gd name="connsiteX10" fmla="*/ 1638161 w 2812334"/>
                <a:gd name="connsiteY10" fmla="*/ 1089909 h 1280880"/>
                <a:gd name="connsiteX11" fmla="*/ 1824190 w 2812334"/>
                <a:gd name="connsiteY11" fmla="*/ 1245773 h 1280880"/>
                <a:gd name="connsiteX12" fmla="*/ 1961907 w 2812334"/>
                <a:gd name="connsiteY12" fmla="*/ 1280203 h 1280880"/>
                <a:gd name="connsiteX13" fmla="*/ 2127852 w 2812334"/>
                <a:gd name="connsiteY13" fmla="*/ 1228248 h 1280880"/>
                <a:gd name="connsiteX14" fmla="*/ 2280614 w 2812334"/>
                <a:gd name="connsiteY14" fmla="*/ 1089445 h 1280880"/>
                <a:gd name="connsiteX15" fmla="*/ 2392820 w 2812334"/>
                <a:gd name="connsiteY15" fmla="*/ 963280 h 1280880"/>
                <a:gd name="connsiteX16" fmla="*/ 2597536 w 2812334"/>
                <a:gd name="connsiteY16" fmla="*/ 654810 h 1280880"/>
                <a:gd name="connsiteX17" fmla="*/ 2812333 w 2812334"/>
                <a:gd name="connsiteY17" fmla="*/ 325868 h 1280880"/>
                <a:gd name="connsiteX0" fmla="*/ 0 w 2597536"/>
                <a:gd name="connsiteY0" fmla="*/ 711922 h 1280880"/>
                <a:gd name="connsiteX1" fmla="*/ 240273 w 2597536"/>
                <a:gd name="connsiteY1" fmla="*/ 325867 h 1280880"/>
                <a:gd name="connsiteX2" fmla="*/ 358295 w 2597536"/>
                <a:gd name="connsiteY2" fmla="*/ 192105 h 1280880"/>
                <a:gd name="connsiteX3" fmla="*/ 533157 w 2597536"/>
                <a:gd name="connsiteY3" fmla="*/ 41901 h 1280880"/>
                <a:gd name="connsiteX4" fmla="*/ 675374 w 2597536"/>
                <a:gd name="connsiteY4" fmla="*/ 338 h 1280880"/>
                <a:gd name="connsiteX5" fmla="*/ 848142 w 2597536"/>
                <a:gd name="connsiteY5" fmla="*/ 57488 h 1280880"/>
                <a:gd name="connsiteX6" fmla="*/ 995709 w 2597536"/>
                <a:gd name="connsiteY6" fmla="*/ 193035 h 1280880"/>
                <a:gd name="connsiteX7" fmla="*/ 1139151 w 2597536"/>
                <a:gd name="connsiteY7" fmla="*/ 410484 h 1280880"/>
                <a:gd name="connsiteX8" fmla="*/ 1324650 w 2597536"/>
                <a:gd name="connsiteY8" fmla="*/ 661789 h 1280880"/>
                <a:gd name="connsiteX9" fmla="*/ 1537509 w 2597536"/>
                <a:gd name="connsiteY9" fmla="*/ 963280 h 1280880"/>
                <a:gd name="connsiteX10" fmla="*/ 1638161 w 2597536"/>
                <a:gd name="connsiteY10" fmla="*/ 1089909 h 1280880"/>
                <a:gd name="connsiteX11" fmla="*/ 1824190 w 2597536"/>
                <a:gd name="connsiteY11" fmla="*/ 1245773 h 1280880"/>
                <a:gd name="connsiteX12" fmla="*/ 1961907 w 2597536"/>
                <a:gd name="connsiteY12" fmla="*/ 1280203 h 1280880"/>
                <a:gd name="connsiteX13" fmla="*/ 2127852 w 2597536"/>
                <a:gd name="connsiteY13" fmla="*/ 1228248 h 1280880"/>
                <a:gd name="connsiteX14" fmla="*/ 2280614 w 2597536"/>
                <a:gd name="connsiteY14" fmla="*/ 1089445 h 1280880"/>
                <a:gd name="connsiteX15" fmla="*/ 2392820 w 2597536"/>
                <a:gd name="connsiteY15" fmla="*/ 963280 h 1280880"/>
                <a:gd name="connsiteX16" fmla="*/ 2597536 w 2597536"/>
                <a:gd name="connsiteY16" fmla="*/ 654810 h 1280880"/>
                <a:gd name="connsiteX0" fmla="*/ 0 w 2392820"/>
                <a:gd name="connsiteY0" fmla="*/ 711922 h 1280880"/>
                <a:gd name="connsiteX1" fmla="*/ 240273 w 2392820"/>
                <a:gd name="connsiteY1" fmla="*/ 325867 h 1280880"/>
                <a:gd name="connsiteX2" fmla="*/ 358295 w 2392820"/>
                <a:gd name="connsiteY2" fmla="*/ 192105 h 1280880"/>
                <a:gd name="connsiteX3" fmla="*/ 533157 w 2392820"/>
                <a:gd name="connsiteY3" fmla="*/ 41901 h 1280880"/>
                <a:gd name="connsiteX4" fmla="*/ 675374 w 2392820"/>
                <a:gd name="connsiteY4" fmla="*/ 338 h 1280880"/>
                <a:gd name="connsiteX5" fmla="*/ 848142 w 2392820"/>
                <a:gd name="connsiteY5" fmla="*/ 57488 h 1280880"/>
                <a:gd name="connsiteX6" fmla="*/ 995709 w 2392820"/>
                <a:gd name="connsiteY6" fmla="*/ 193035 h 1280880"/>
                <a:gd name="connsiteX7" fmla="*/ 1139151 w 2392820"/>
                <a:gd name="connsiteY7" fmla="*/ 410484 h 1280880"/>
                <a:gd name="connsiteX8" fmla="*/ 1324650 w 2392820"/>
                <a:gd name="connsiteY8" fmla="*/ 661789 h 1280880"/>
                <a:gd name="connsiteX9" fmla="*/ 1537509 w 2392820"/>
                <a:gd name="connsiteY9" fmla="*/ 963280 h 1280880"/>
                <a:gd name="connsiteX10" fmla="*/ 1638161 w 2392820"/>
                <a:gd name="connsiteY10" fmla="*/ 1089909 h 1280880"/>
                <a:gd name="connsiteX11" fmla="*/ 1824190 w 2392820"/>
                <a:gd name="connsiteY11" fmla="*/ 1245773 h 1280880"/>
                <a:gd name="connsiteX12" fmla="*/ 1961907 w 2392820"/>
                <a:gd name="connsiteY12" fmla="*/ 1280203 h 1280880"/>
                <a:gd name="connsiteX13" fmla="*/ 2127852 w 2392820"/>
                <a:gd name="connsiteY13" fmla="*/ 1228248 h 1280880"/>
                <a:gd name="connsiteX14" fmla="*/ 2280614 w 2392820"/>
                <a:gd name="connsiteY14" fmla="*/ 1089445 h 1280880"/>
                <a:gd name="connsiteX15" fmla="*/ 2392820 w 2392820"/>
                <a:gd name="connsiteY15" fmla="*/ 963280 h 1280880"/>
                <a:gd name="connsiteX0" fmla="*/ 0 w 2280614"/>
                <a:gd name="connsiteY0" fmla="*/ 711922 h 1280880"/>
                <a:gd name="connsiteX1" fmla="*/ 240273 w 2280614"/>
                <a:gd name="connsiteY1" fmla="*/ 325867 h 1280880"/>
                <a:gd name="connsiteX2" fmla="*/ 358295 w 2280614"/>
                <a:gd name="connsiteY2" fmla="*/ 192105 h 1280880"/>
                <a:gd name="connsiteX3" fmla="*/ 533157 w 2280614"/>
                <a:gd name="connsiteY3" fmla="*/ 41901 h 1280880"/>
                <a:gd name="connsiteX4" fmla="*/ 675374 w 2280614"/>
                <a:gd name="connsiteY4" fmla="*/ 338 h 1280880"/>
                <a:gd name="connsiteX5" fmla="*/ 848142 w 2280614"/>
                <a:gd name="connsiteY5" fmla="*/ 57488 h 1280880"/>
                <a:gd name="connsiteX6" fmla="*/ 995709 w 2280614"/>
                <a:gd name="connsiteY6" fmla="*/ 193035 h 1280880"/>
                <a:gd name="connsiteX7" fmla="*/ 1139151 w 2280614"/>
                <a:gd name="connsiteY7" fmla="*/ 410484 h 1280880"/>
                <a:gd name="connsiteX8" fmla="*/ 1324650 w 2280614"/>
                <a:gd name="connsiteY8" fmla="*/ 661789 h 1280880"/>
                <a:gd name="connsiteX9" fmla="*/ 1537509 w 2280614"/>
                <a:gd name="connsiteY9" fmla="*/ 963280 h 1280880"/>
                <a:gd name="connsiteX10" fmla="*/ 1638161 w 2280614"/>
                <a:gd name="connsiteY10" fmla="*/ 1089909 h 1280880"/>
                <a:gd name="connsiteX11" fmla="*/ 1824190 w 2280614"/>
                <a:gd name="connsiteY11" fmla="*/ 1245773 h 1280880"/>
                <a:gd name="connsiteX12" fmla="*/ 1961907 w 2280614"/>
                <a:gd name="connsiteY12" fmla="*/ 1280203 h 1280880"/>
                <a:gd name="connsiteX13" fmla="*/ 2127852 w 2280614"/>
                <a:gd name="connsiteY13" fmla="*/ 1228248 h 1280880"/>
                <a:gd name="connsiteX14" fmla="*/ 2280614 w 2280614"/>
                <a:gd name="connsiteY14" fmla="*/ 1089445 h 1280880"/>
                <a:gd name="connsiteX0" fmla="*/ 0 w 2127852"/>
                <a:gd name="connsiteY0" fmla="*/ 711922 h 1280880"/>
                <a:gd name="connsiteX1" fmla="*/ 240273 w 2127852"/>
                <a:gd name="connsiteY1" fmla="*/ 325867 h 1280880"/>
                <a:gd name="connsiteX2" fmla="*/ 358295 w 2127852"/>
                <a:gd name="connsiteY2" fmla="*/ 192105 h 1280880"/>
                <a:gd name="connsiteX3" fmla="*/ 533157 w 2127852"/>
                <a:gd name="connsiteY3" fmla="*/ 41901 h 1280880"/>
                <a:gd name="connsiteX4" fmla="*/ 675374 w 2127852"/>
                <a:gd name="connsiteY4" fmla="*/ 338 h 1280880"/>
                <a:gd name="connsiteX5" fmla="*/ 848142 w 2127852"/>
                <a:gd name="connsiteY5" fmla="*/ 57488 h 1280880"/>
                <a:gd name="connsiteX6" fmla="*/ 995709 w 2127852"/>
                <a:gd name="connsiteY6" fmla="*/ 193035 h 1280880"/>
                <a:gd name="connsiteX7" fmla="*/ 1139151 w 2127852"/>
                <a:gd name="connsiteY7" fmla="*/ 410484 h 1280880"/>
                <a:gd name="connsiteX8" fmla="*/ 1324650 w 2127852"/>
                <a:gd name="connsiteY8" fmla="*/ 661789 h 1280880"/>
                <a:gd name="connsiteX9" fmla="*/ 1537509 w 2127852"/>
                <a:gd name="connsiteY9" fmla="*/ 963280 h 1280880"/>
                <a:gd name="connsiteX10" fmla="*/ 1638161 w 2127852"/>
                <a:gd name="connsiteY10" fmla="*/ 1089909 h 1280880"/>
                <a:gd name="connsiteX11" fmla="*/ 1824190 w 2127852"/>
                <a:gd name="connsiteY11" fmla="*/ 1245773 h 1280880"/>
                <a:gd name="connsiteX12" fmla="*/ 1961907 w 2127852"/>
                <a:gd name="connsiteY12" fmla="*/ 1280203 h 1280880"/>
                <a:gd name="connsiteX13" fmla="*/ 2127852 w 2127852"/>
                <a:gd name="connsiteY13" fmla="*/ 1228248 h 1280880"/>
                <a:gd name="connsiteX0" fmla="*/ 0 w 1961907"/>
                <a:gd name="connsiteY0" fmla="*/ 711922 h 1280880"/>
                <a:gd name="connsiteX1" fmla="*/ 240273 w 1961907"/>
                <a:gd name="connsiteY1" fmla="*/ 325867 h 1280880"/>
                <a:gd name="connsiteX2" fmla="*/ 358295 w 1961907"/>
                <a:gd name="connsiteY2" fmla="*/ 192105 h 1280880"/>
                <a:gd name="connsiteX3" fmla="*/ 533157 w 1961907"/>
                <a:gd name="connsiteY3" fmla="*/ 41901 h 1280880"/>
                <a:gd name="connsiteX4" fmla="*/ 675374 w 1961907"/>
                <a:gd name="connsiteY4" fmla="*/ 338 h 1280880"/>
                <a:gd name="connsiteX5" fmla="*/ 848142 w 1961907"/>
                <a:gd name="connsiteY5" fmla="*/ 57488 h 1280880"/>
                <a:gd name="connsiteX6" fmla="*/ 995709 w 1961907"/>
                <a:gd name="connsiteY6" fmla="*/ 193035 h 1280880"/>
                <a:gd name="connsiteX7" fmla="*/ 1139151 w 1961907"/>
                <a:gd name="connsiteY7" fmla="*/ 410484 h 1280880"/>
                <a:gd name="connsiteX8" fmla="*/ 1324650 w 1961907"/>
                <a:gd name="connsiteY8" fmla="*/ 661789 h 1280880"/>
                <a:gd name="connsiteX9" fmla="*/ 1537509 w 1961907"/>
                <a:gd name="connsiteY9" fmla="*/ 963280 h 1280880"/>
                <a:gd name="connsiteX10" fmla="*/ 1638161 w 1961907"/>
                <a:gd name="connsiteY10" fmla="*/ 1089909 h 1280880"/>
                <a:gd name="connsiteX11" fmla="*/ 1824190 w 1961907"/>
                <a:gd name="connsiteY11" fmla="*/ 1245773 h 1280880"/>
                <a:gd name="connsiteX12" fmla="*/ 1961907 w 1961907"/>
                <a:gd name="connsiteY12" fmla="*/ 1280203 h 1280880"/>
                <a:gd name="connsiteX0" fmla="*/ 0 w 1824190"/>
                <a:gd name="connsiteY0" fmla="*/ 711922 h 1245773"/>
                <a:gd name="connsiteX1" fmla="*/ 240273 w 1824190"/>
                <a:gd name="connsiteY1" fmla="*/ 325867 h 1245773"/>
                <a:gd name="connsiteX2" fmla="*/ 358295 w 1824190"/>
                <a:gd name="connsiteY2" fmla="*/ 192105 h 1245773"/>
                <a:gd name="connsiteX3" fmla="*/ 533157 w 1824190"/>
                <a:gd name="connsiteY3" fmla="*/ 41901 h 1245773"/>
                <a:gd name="connsiteX4" fmla="*/ 675374 w 1824190"/>
                <a:gd name="connsiteY4" fmla="*/ 338 h 1245773"/>
                <a:gd name="connsiteX5" fmla="*/ 848142 w 1824190"/>
                <a:gd name="connsiteY5" fmla="*/ 57488 h 1245773"/>
                <a:gd name="connsiteX6" fmla="*/ 995709 w 1824190"/>
                <a:gd name="connsiteY6" fmla="*/ 193035 h 1245773"/>
                <a:gd name="connsiteX7" fmla="*/ 1139151 w 1824190"/>
                <a:gd name="connsiteY7" fmla="*/ 410484 h 1245773"/>
                <a:gd name="connsiteX8" fmla="*/ 1324650 w 1824190"/>
                <a:gd name="connsiteY8" fmla="*/ 661789 h 1245773"/>
                <a:gd name="connsiteX9" fmla="*/ 1537509 w 1824190"/>
                <a:gd name="connsiteY9" fmla="*/ 963280 h 1245773"/>
                <a:gd name="connsiteX10" fmla="*/ 1638161 w 1824190"/>
                <a:gd name="connsiteY10" fmla="*/ 1089909 h 1245773"/>
                <a:gd name="connsiteX11" fmla="*/ 1824190 w 1824190"/>
                <a:gd name="connsiteY11" fmla="*/ 1245773 h 1245773"/>
                <a:gd name="connsiteX0" fmla="*/ 0 w 1638161"/>
                <a:gd name="connsiteY0" fmla="*/ 711922 h 1089909"/>
                <a:gd name="connsiteX1" fmla="*/ 240273 w 1638161"/>
                <a:gd name="connsiteY1" fmla="*/ 325867 h 1089909"/>
                <a:gd name="connsiteX2" fmla="*/ 358295 w 1638161"/>
                <a:gd name="connsiteY2" fmla="*/ 192105 h 1089909"/>
                <a:gd name="connsiteX3" fmla="*/ 533157 w 1638161"/>
                <a:gd name="connsiteY3" fmla="*/ 41901 h 1089909"/>
                <a:gd name="connsiteX4" fmla="*/ 675374 w 1638161"/>
                <a:gd name="connsiteY4" fmla="*/ 338 h 1089909"/>
                <a:gd name="connsiteX5" fmla="*/ 848142 w 1638161"/>
                <a:gd name="connsiteY5" fmla="*/ 57488 h 1089909"/>
                <a:gd name="connsiteX6" fmla="*/ 995709 w 1638161"/>
                <a:gd name="connsiteY6" fmla="*/ 193035 h 1089909"/>
                <a:gd name="connsiteX7" fmla="*/ 1139151 w 1638161"/>
                <a:gd name="connsiteY7" fmla="*/ 410484 h 1089909"/>
                <a:gd name="connsiteX8" fmla="*/ 1324650 w 1638161"/>
                <a:gd name="connsiteY8" fmla="*/ 661789 h 1089909"/>
                <a:gd name="connsiteX9" fmla="*/ 1537509 w 1638161"/>
                <a:gd name="connsiteY9" fmla="*/ 963280 h 1089909"/>
                <a:gd name="connsiteX10" fmla="*/ 1638161 w 1638161"/>
                <a:gd name="connsiteY10" fmla="*/ 1089909 h 1089909"/>
                <a:gd name="connsiteX0" fmla="*/ 0 w 1537509"/>
                <a:gd name="connsiteY0" fmla="*/ 711922 h 963280"/>
                <a:gd name="connsiteX1" fmla="*/ 240273 w 1537509"/>
                <a:gd name="connsiteY1" fmla="*/ 325867 h 963280"/>
                <a:gd name="connsiteX2" fmla="*/ 358295 w 1537509"/>
                <a:gd name="connsiteY2" fmla="*/ 192105 h 963280"/>
                <a:gd name="connsiteX3" fmla="*/ 533157 w 1537509"/>
                <a:gd name="connsiteY3" fmla="*/ 41901 h 963280"/>
                <a:gd name="connsiteX4" fmla="*/ 675374 w 1537509"/>
                <a:gd name="connsiteY4" fmla="*/ 338 h 963280"/>
                <a:gd name="connsiteX5" fmla="*/ 848142 w 1537509"/>
                <a:gd name="connsiteY5" fmla="*/ 57488 h 963280"/>
                <a:gd name="connsiteX6" fmla="*/ 995709 w 1537509"/>
                <a:gd name="connsiteY6" fmla="*/ 193035 h 963280"/>
                <a:gd name="connsiteX7" fmla="*/ 1139151 w 1537509"/>
                <a:gd name="connsiteY7" fmla="*/ 410484 h 963280"/>
                <a:gd name="connsiteX8" fmla="*/ 1324650 w 1537509"/>
                <a:gd name="connsiteY8" fmla="*/ 661789 h 963280"/>
                <a:gd name="connsiteX9" fmla="*/ 1537509 w 1537509"/>
                <a:gd name="connsiteY9" fmla="*/ 963280 h 963280"/>
                <a:gd name="connsiteX0" fmla="*/ 0 w 1537509"/>
                <a:gd name="connsiteY0" fmla="*/ 711922 h 963280"/>
                <a:gd name="connsiteX1" fmla="*/ 240273 w 1537509"/>
                <a:gd name="connsiteY1" fmla="*/ 325867 h 963280"/>
                <a:gd name="connsiteX2" fmla="*/ 358295 w 1537509"/>
                <a:gd name="connsiteY2" fmla="*/ 192105 h 963280"/>
                <a:gd name="connsiteX3" fmla="*/ 533157 w 1537509"/>
                <a:gd name="connsiteY3" fmla="*/ 41901 h 963280"/>
                <a:gd name="connsiteX4" fmla="*/ 675374 w 1537509"/>
                <a:gd name="connsiteY4" fmla="*/ 338 h 963280"/>
                <a:gd name="connsiteX5" fmla="*/ 848142 w 1537509"/>
                <a:gd name="connsiteY5" fmla="*/ 57488 h 963280"/>
                <a:gd name="connsiteX6" fmla="*/ 995709 w 1537509"/>
                <a:gd name="connsiteY6" fmla="*/ 193035 h 963280"/>
                <a:gd name="connsiteX7" fmla="*/ 1139151 w 1537509"/>
                <a:gd name="connsiteY7" fmla="*/ 410484 h 963280"/>
                <a:gd name="connsiteX8" fmla="*/ 1324650 w 1537509"/>
                <a:gd name="connsiteY8" fmla="*/ 661789 h 963280"/>
                <a:gd name="connsiteX9" fmla="*/ 1537509 w 1537509"/>
                <a:gd name="connsiteY9" fmla="*/ 963280 h 963280"/>
                <a:gd name="connsiteX0" fmla="*/ 0 w 1324650"/>
                <a:gd name="connsiteY0" fmla="*/ 711922 h 711922"/>
                <a:gd name="connsiteX1" fmla="*/ 240273 w 1324650"/>
                <a:gd name="connsiteY1" fmla="*/ 325867 h 711922"/>
                <a:gd name="connsiteX2" fmla="*/ 358295 w 1324650"/>
                <a:gd name="connsiteY2" fmla="*/ 192105 h 711922"/>
                <a:gd name="connsiteX3" fmla="*/ 533157 w 1324650"/>
                <a:gd name="connsiteY3" fmla="*/ 41901 h 711922"/>
                <a:gd name="connsiteX4" fmla="*/ 675374 w 1324650"/>
                <a:gd name="connsiteY4" fmla="*/ 338 h 711922"/>
                <a:gd name="connsiteX5" fmla="*/ 848142 w 1324650"/>
                <a:gd name="connsiteY5" fmla="*/ 57488 h 711922"/>
                <a:gd name="connsiteX6" fmla="*/ 995709 w 1324650"/>
                <a:gd name="connsiteY6" fmla="*/ 193035 h 711922"/>
                <a:gd name="connsiteX7" fmla="*/ 1139151 w 1324650"/>
                <a:gd name="connsiteY7" fmla="*/ 410484 h 711922"/>
                <a:gd name="connsiteX8" fmla="*/ 1324650 w 1324650"/>
                <a:gd name="connsiteY8" fmla="*/ 661789 h 711922"/>
                <a:gd name="connsiteX0" fmla="*/ 0 w 1139151"/>
                <a:gd name="connsiteY0" fmla="*/ 711922 h 711922"/>
                <a:gd name="connsiteX1" fmla="*/ 240273 w 1139151"/>
                <a:gd name="connsiteY1" fmla="*/ 325867 h 711922"/>
                <a:gd name="connsiteX2" fmla="*/ 358295 w 1139151"/>
                <a:gd name="connsiteY2" fmla="*/ 192105 h 711922"/>
                <a:gd name="connsiteX3" fmla="*/ 533157 w 1139151"/>
                <a:gd name="connsiteY3" fmla="*/ 41901 h 711922"/>
                <a:gd name="connsiteX4" fmla="*/ 675374 w 1139151"/>
                <a:gd name="connsiteY4" fmla="*/ 338 h 711922"/>
                <a:gd name="connsiteX5" fmla="*/ 848142 w 1139151"/>
                <a:gd name="connsiteY5" fmla="*/ 57488 h 711922"/>
                <a:gd name="connsiteX6" fmla="*/ 995709 w 1139151"/>
                <a:gd name="connsiteY6" fmla="*/ 193035 h 711922"/>
                <a:gd name="connsiteX7" fmla="*/ 1139151 w 1139151"/>
                <a:gd name="connsiteY7" fmla="*/ 410484 h 7119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39151" h="711922">
                  <a:moveTo>
                    <a:pt x="0" y="711922"/>
                  </a:moveTo>
                  <a:cubicBezTo>
                    <a:pt x="52756" y="630268"/>
                    <a:pt x="180557" y="412503"/>
                    <a:pt x="240273" y="325867"/>
                  </a:cubicBezTo>
                  <a:cubicBezTo>
                    <a:pt x="299989" y="239231"/>
                    <a:pt x="309481" y="239433"/>
                    <a:pt x="358295" y="192105"/>
                  </a:cubicBezTo>
                  <a:cubicBezTo>
                    <a:pt x="407109" y="144777"/>
                    <a:pt x="480311" y="73862"/>
                    <a:pt x="533157" y="41901"/>
                  </a:cubicBezTo>
                  <a:cubicBezTo>
                    <a:pt x="586004" y="9940"/>
                    <a:pt x="622877" y="-2260"/>
                    <a:pt x="675374" y="338"/>
                  </a:cubicBezTo>
                  <a:cubicBezTo>
                    <a:pt x="727871" y="2936"/>
                    <a:pt x="794753" y="25372"/>
                    <a:pt x="848142" y="57488"/>
                  </a:cubicBezTo>
                  <a:cubicBezTo>
                    <a:pt x="901531" y="89604"/>
                    <a:pt x="947208" y="134202"/>
                    <a:pt x="995709" y="193035"/>
                  </a:cubicBezTo>
                  <a:cubicBezTo>
                    <a:pt x="1044210" y="251868"/>
                    <a:pt x="1084328" y="332358"/>
                    <a:pt x="1139151" y="410484"/>
                  </a:cubicBezTo>
                </a:path>
              </a:pathLst>
            </a:custGeom>
            <a:noFill/>
            <a:ln w="317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1713268" y="4001304"/>
            <a:ext cx="5467185" cy="2543996"/>
            <a:chOff x="1710547" y="4621788"/>
            <a:chExt cx="5467185" cy="1283125"/>
          </a:xfrm>
        </p:grpSpPr>
        <p:sp>
          <p:nvSpPr>
            <p:cNvPr id="63" name="Freeform 62"/>
            <p:cNvSpPr/>
            <p:nvPr/>
          </p:nvSpPr>
          <p:spPr>
            <a:xfrm>
              <a:off x="2428337" y="4622911"/>
              <a:ext cx="3924748" cy="1280880"/>
            </a:xfrm>
            <a:custGeom>
              <a:avLst/>
              <a:gdLst>
                <a:gd name="connsiteX0" fmla="*/ 0 w 5668241"/>
                <a:gd name="connsiteY0" fmla="*/ 914657 h 1287018"/>
                <a:gd name="connsiteX1" fmla="*/ 202623 w 5668241"/>
                <a:gd name="connsiteY1" fmla="*/ 639298 h 1287018"/>
                <a:gd name="connsiteX2" fmla="*/ 405245 w 5668241"/>
                <a:gd name="connsiteY2" fmla="*/ 322375 h 1287018"/>
                <a:gd name="connsiteX3" fmla="*/ 540327 w 5668241"/>
                <a:gd name="connsiteY3" fmla="*/ 161316 h 1287018"/>
                <a:gd name="connsiteX4" fmla="*/ 711777 w 5668241"/>
                <a:gd name="connsiteY4" fmla="*/ 41820 h 1287018"/>
                <a:gd name="connsiteX5" fmla="*/ 867641 w 5668241"/>
                <a:gd name="connsiteY5" fmla="*/ 257 h 1287018"/>
                <a:gd name="connsiteX6" fmla="*/ 1013114 w 5668241"/>
                <a:gd name="connsiteY6" fmla="*/ 57407 h 1287018"/>
                <a:gd name="connsiteX7" fmla="*/ 1184564 w 5668241"/>
                <a:gd name="connsiteY7" fmla="*/ 223661 h 1287018"/>
                <a:gd name="connsiteX8" fmla="*/ 1262495 w 5668241"/>
                <a:gd name="connsiteY8" fmla="*/ 322375 h 1287018"/>
                <a:gd name="connsiteX9" fmla="*/ 1506682 w 5668241"/>
                <a:gd name="connsiteY9" fmla="*/ 654884 h 1287018"/>
                <a:gd name="connsiteX10" fmla="*/ 1709304 w 5668241"/>
                <a:gd name="connsiteY10" fmla="*/ 966611 h 1287018"/>
                <a:gd name="connsiteX11" fmla="*/ 1823604 w 5668241"/>
                <a:gd name="connsiteY11" fmla="*/ 1106888 h 1287018"/>
                <a:gd name="connsiteX12" fmla="*/ 2057400 w 5668241"/>
                <a:gd name="connsiteY12" fmla="*/ 1262752 h 1287018"/>
                <a:gd name="connsiteX13" fmla="*/ 2140527 w 5668241"/>
                <a:gd name="connsiteY13" fmla="*/ 1283534 h 1287018"/>
                <a:gd name="connsiteX14" fmla="*/ 2286000 w 5668241"/>
                <a:gd name="connsiteY14" fmla="*/ 1231579 h 1287018"/>
                <a:gd name="connsiteX15" fmla="*/ 2462645 w 5668241"/>
                <a:gd name="connsiteY15" fmla="*/ 1075716 h 1287018"/>
                <a:gd name="connsiteX16" fmla="*/ 2550968 w 5668241"/>
                <a:gd name="connsiteY16" fmla="*/ 966611 h 1287018"/>
                <a:gd name="connsiteX17" fmla="*/ 2779568 w 5668241"/>
                <a:gd name="connsiteY17" fmla="*/ 644493 h 1287018"/>
                <a:gd name="connsiteX18" fmla="*/ 2997777 w 5668241"/>
                <a:gd name="connsiteY18" fmla="*/ 322375 h 1287018"/>
                <a:gd name="connsiteX19" fmla="*/ 3106882 w 5668241"/>
                <a:gd name="connsiteY19" fmla="*/ 187293 h 1287018"/>
                <a:gd name="connsiteX20" fmla="*/ 3293918 w 5668241"/>
                <a:gd name="connsiteY20" fmla="*/ 47016 h 1287018"/>
                <a:gd name="connsiteX21" fmla="*/ 3429000 w 5668241"/>
                <a:gd name="connsiteY21" fmla="*/ 5452 h 1287018"/>
                <a:gd name="connsiteX22" fmla="*/ 3610841 w 5668241"/>
                <a:gd name="connsiteY22" fmla="*/ 67798 h 1287018"/>
                <a:gd name="connsiteX23" fmla="*/ 3745923 w 5668241"/>
                <a:gd name="connsiteY23" fmla="*/ 182098 h 1287018"/>
                <a:gd name="connsiteX24" fmla="*/ 3865418 w 5668241"/>
                <a:gd name="connsiteY24" fmla="*/ 322375 h 1287018"/>
                <a:gd name="connsiteX25" fmla="*/ 4068041 w 5668241"/>
                <a:gd name="connsiteY25" fmla="*/ 649688 h 1287018"/>
                <a:gd name="connsiteX26" fmla="*/ 4307032 w 5668241"/>
                <a:gd name="connsiteY26" fmla="*/ 966611 h 1287018"/>
                <a:gd name="connsiteX27" fmla="*/ 4384964 w 5668241"/>
                <a:gd name="connsiteY27" fmla="*/ 1070520 h 1287018"/>
                <a:gd name="connsiteX28" fmla="*/ 4608368 w 5668241"/>
                <a:gd name="connsiteY28" fmla="*/ 1257557 h 1287018"/>
                <a:gd name="connsiteX29" fmla="*/ 4707082 w 5668241"/>
                <a:gd name="connsiteY29" fmla="*/ 1278338 h 1287018"/>
                <a:gd name="connsiteX30" fmla="*/ 4852554 w 5668241"/>
                <a:gd name="connsiteY30" fmla="*/ 1247166 h 1287018"/>
                <a:gd name="connsiteX31" fmla="*/ 5024004 w 5668241"/>
                <a:gd name="connsiteY31" fmla="*/ 1122475 h 1287018"/>
                <a:gd name="connsiteX32" fmla="*/ 5159086 w 5668241"/>
                <a:gd name="connsiteY32" fmla="*/ 966611 h 1287018"/>
                <a:gd name="connsiteX33" fmla="*/ 5351318 w 5668241"/>
                <a:gd name="connsiteY33" fmla="*/ 649688 h 1287018"/>
                <a:gd name="connsiteX34" fmla="*/ 5590309 w 5668241"/>
                <a:gd name="connsiteY34" fmla="*/ 311984 h 1287018"/>
                <a:gd name="connsiteX35" fmla="*/ 5668241 w 5668241"/>
                <a:gd name="connsiteY35" fmla="*/ 228857 h 1287018"/>
                <a:gd name="connsiteX0" fmla="*/ 0 w 5668241"/>
                <a:gd name="connsiteY0" fmla="*/ 914657 h 1287018"/>
                <a:gd name="connsiteX1" fmla="*/ 182151 w 5668241"/>
                <a:gd name="connsiteY1" fmla="*/ 673417 h 1287018"/>
                <a:gd name="connsiteX2" fmla="*/ 405245 w 5668241"/>
                <a:gd name="connsiteY2" fmla="*/ 322375 h 1287018"/>
                <a:gd name="connsiteX3" fmla="*/ 540327 w 5668241"/>
                <a:gd name="connsiteY3" fmla="*/ 161316 h 1287018"/>
                <a:gd name="connsiteX4" fmla="*/ 711777 w 5668241"/>
                <a:gd name="connsiteY4" fmla="*/ 41820 h 1287018"/>
                <a:gd name="connsiteX5" fmla="*/ 867641 w 5668241"/>
                <a:gd name="connsiteY5" fmla="*/ 257 h 1287018"/>
                <a:gd name="connsiteX6" fmla="*/ 1013114 w 5668241"/>
                <a:gd name="connsiteY6" fmla="*/ 57407 h 1287018"/>
                <a:gd name="connsiteX7" fmla="*/ 1184564 w 5668241"/>
                <a:gd name="connsiteY7" fmla="*/ 223661 h 1287018"/>
                <a:gd name="connsiteX8" fmla="*/ 1262495 w 5668241"/>
                <a:gd name="connsiteY8" fmla="*/ 322375 h 1287018"/>
                <a:gd name="connsiteX9" fmla="*/ 1506682 w 5668241"/>
                <a:gd name="connsiteY9" fmla="*/ 654884 h 1287018"/>
                <a:gd name="connsiteX10" fmla="*/ 1709304 w 5668241"/>
                <a:gd name="connsiteY10" fmla="*/ 966611 h 1287018"/>
                <a:gd name="connsiteX11" fmla="*/ 1823604 w 5668241"/>
                <a:gd name="connsiteY11" fmla="*/ 1106888 h 1287018"/>
                <a:gd name="connsiteX12" fmla="*/ 2057400 w 5668241"/>
                <a:gd name="connsiteY12" fmla="*/ 1262752 h 1287018"/>
                <a:gd name="connsiteX13" fmla="*/ 2140527 w 5668241"/>
                <a:gd name="connsiteY13" fmla="*/ 1283534 h 1287018"/>
                <a:gd name="connsiteX14" fmla="*/ 2286000 w 5668241"/>
                <a:gd name="connsiteY14" fmla="*/ 1231579 h 1287018"/>
                <a:gd name="connsiteX15" fmla="*/ 2462645 w 5668241"/>
                <a:gd name="connsiteY15" fmla="*/ 1075716 h 1287018"/>
                <a:gd name="connsiteX16" fmla="*/ 2550968 w 5668241"/>
                <a:gd name="connsiteY16" fmla="*/ 966611 h 1287018"/>
                <a:gd name="connsiteX17" fmla="*/ 2779568 w 5668241"/>
                <a:gd name="connsiteY17" fmla="*/ 644493 h 1287018"/>
                <a:gd name="connsiteX18" fmla="*/ 2997777 w 5668241"/>
                <a:gd name="connsiteY18" fmla="*/ 322375 h 1287018"/>
                <a:gd name="connsiteX19" fmla="*/ 3106882 w 5668241"/>
                <a:gd name="connsiteY19" fmla="*/ 187293 h 1287018"/>
                <a:gd name="connsiteX20" fmla="*/ 3293918 w 5668241"/>
                <a:gd name="connsiteY20" fmla="*/ 47016 h 1287018"/>
                <a:gd name="connsiteX21" fmla="*/ 3429000 w 5668241"/>
                <a:gd name="connsiteY21" fmla="*/ 5452 h 1287018"/>
                <a:gd name="connsiteX22" fmla="*/ 3610841 w 5668241"/>
                <a:gd name="connsiteY22" fmla="*/ 67798 h 1287018"/>
                <a:gd name="connsiteX23" fmla="*/ 3745923 w 5668241"/>
                <a:gd name="connsiteY23" fmla="*/ 182098 h 1287018"/>
                <a:gd name="connsiteX24" fmla="*/ 3865418 w 5668241"/>
                <a:gd name="connsiteY24" fmla="*/ 322375 h 1287018"/>
                <a:gd name="connsiteX25" fmla="*/ 4068041 w 5668241"/>
                <a:gd name="connsiteY25" fmla="*/ 649688 h 1287018"/>
                <a:gd name="connsiteX26" fmla="*/ 4307032 w 5668241"/>
                <a:gd name="connsiteY26" fmla="*/ 966611 h 1287018"/>
                <a:gd name="connsiteX27" fmla="*/ 4384964 w 5668241"/>
                <a:gd name="connsiteY27" fmla="*/ 1070520 h 1287018"/>
                <a:gd name="connsiteX28" fmla="*/ 4608368 w 5668241"/>
                <a:gd name="connsiteY28" fmla="*/ 1257557 h 1287018"/>
                <a:gd name="connsiteX29" fmla="*/ 4707082 w 5668241"/>
                <a:gd name="connsiteY29" fmla="*/ 1278338 h 1287018"/>
                <a:gd name="connsiteX30" fmla="*/ 4852554 w 5668241"/>
                <a:gd name="connsiteY30" fmla="*/ 1247166 h 1287018"/>
                <a:gd name="connsiteX31" fmla="*/ 5024004 w 5668241"/>
                <a:gd name="connsiteY31" fmla="*/ 1122475 h 1287018"/>
                <a:gd name="connsiteX32" fmla="*/ 5159086 w 5668241"/>
                <a:gd name="connsiteY32" fmla="*/ 966611 h 1287018"/>
                <a:gd name="connsiteX33" fmla="*/ 5351318 w 5668241"/>
                <a:gd name="connsiteY33" fmla="*/ 649688 h 1287018"/>
                <a:gd name="connsiteX34" fmla="*/ 5590309 w 5668241"/>
                <a:gd name="connsiteY34" fmla="*/ 311984 h 1287018"/>
                <a:gd name="connsiteX35" fmla="*/ 5668241 w 5668241"/>
                <a:gd name="connsiteY35" fmla="*/ 228857 h 1287018"/>
                <a:gd name="connsiteX0" fmla="*/ 0 w 5586355"/>
                <a:gd name="connsiteY0" fmla="*/ 819123 h 1287018"/>
                <a:gd name="connsiteX1" fmla="*/ 100265 w 5586355"/>
                <a:gd name="connsiteY1" fmla="*/ 673417 h 1287018"/>
                <a:gd name="connsiteX2" fmla="*/ 323359 w 5586355"/>
                <a:gd name="connsiteY2" fmla="*/ 322375 h 1287018"/>
                <a:gd name="connsiteX3" fmla="*/ 458441 w 5586355"/>
                <a:gd name="connsiteY3" fmla="*/ 161316 h 1287018"/>
                <a:gd name="connsiteX4" fmla="*/ 629891 w 5586355"/>
                <a:gd name="connsiteY4" fmla="*/ 41820 h 1287018"/>
                <a:gd name="connsiteX5" fmla="*/ 785755 w 5586355"/>
                <a:gd name="connsiteY5" fmla="*/ 257 h 1287018"/>
                <a:gd name="connsiteX6" fmla="*/ 931228 w 5586355"/>
                <a:gd name="connsiteY6" fmla="*/ 57407 h 1287018"/>
                <a:gd name="connsiteX7" fmla="*/ 1102678 w 5586355"/>
                <a:gd name="connsiteY7" fmla="*/ 223661 h 1287018"/>
                <a:gd name="connsiteX8" fmla="*/ 1180609 w 5586355"/>
                <a:gd name="connsiteY8" fmla="*/ 322375 h 1287018"/>
                <a:gd name="connsiteX9" fmla="*/ 1424796 w 5586355"/>
                <a:gd name="connsiteY9" fmla="*/ 654884 h 1287018"/>
                <a:gd name="connsiteX10" fmla="*/ 1627418 w 5586355"/>
                <a:gd name="connsiteY10" fmla="*/ 966611 h 1287018"/>
                <a:gd name="connsiteX11" fmla="*/ 1741718 w 5586355"/>
                <a:gd name="connsiteY11" fmla="*/ 1106888 h 1287018"/>
                <a:gd name="connsiteX12" fmla="*/ 1975514 w 5586355"/>
                <a:gd name="connsiteY12" fmla="*/ 1262752 h 1287018"/>
                <a:gd name="connsiteX13" fmla="*/ 2058641 w 5586355"/>
                <a:gd name="connsiteY13" fmla="*/ 1283534 h 1287018"/>
                <a:gd name="connsiteX14" fmla="*/ 2204114 w 5586355"/>
                <a:gd name="connsiteY14" fmla="*/ 1231579 h 1287018"/>
                <a:gd name="connsiteX15" fmla="*/ 2380759 w 5586355"/>
                <a:gd name="connsiteY15" fmla="*/ 1075716 h 1287018"/>
                <a:gd name="connsiteX16" fmla="*/ 2469082 w 5586355"/>
                <a:gd name="connsiteY16" fmla="*/ 966611 h 1287018"/>
                <a:gd name="connsiteX17" fmla="*/ 2697682 w 5586355"/>
                <a:gd name="connsiteY17" fmla="*/ 644493 h 1287018"/>
                <a:gd name="connsiteX18" fmla="*/ 2915891 w 5586355"/>
                <a:gd name="connsiteY18" fmla="*/ 322375 h 1287018"/>
                <a:gd name="connsiteX19" fmla="*/ 3024996 w 5586355"/>
                <a:gd name="connsiteY19" fmla="*/ 187293 h 1287018"/>
                <a:gd name="connsiteX20" fmla="*/ 3212032 w 5586355"/>
                <a:gd name="connsiteY20" fmla="*/ 47016 h 1287018"/>
                <a:gd name="connsiteX21" fmla="*/ 3347114 w 5586355"/>
                <a:gd name="connsiteY21" fmla="*/ 5452 h 1287018"/>
                <a:gd name="connsiteX22" fmla="*/ 3528955 w 5586355"/>
                <a:gd name="connsiteY22" fmla="*/ 67798 h 1287018"/>
                <a:gd name="connsiteX23" fmla="*/ 3664037 w 5586355"/>
                <a:gd name="connsiteY23" fmla="*/ 182098 h 1287018"/>
                <a:gd name="connsiteX24" fmla="*/ 3783532 w 5586355"/>
                <a:gd name="connsiteY24" fmla="*/ 322375 h 1287018"/>
                <a:gd name="connsiteX25" fmla="*/ 3986155 w 5586355"/>
                <a:gd name="connsiteY25" fmla="*/ 649688 h 1287018"/>
                <a:gd name="connsiteX26" fmla="*/ 4225146 w 5586355"/>
                <a:gd name="connsiteY26" fmla="*/ 966611 h 1287018"/>
                <a:gd name="connsiteX27" fmla="*/ 4303078 w 5586355"/>
                <a:gd name="connsiteY27" fmla="*/ 1070520 h 1287018"/>
                <a:gd name="connsiteX28" fmla="*/ 4526482 w 5586355"/>
                <a:gd name="connsiteY28" fmla="*/ 1257557 h 1287018"/>
                <a:gd name="connsiteX29" fmla="*/ 4625196 w 5586355"/>
                <a:gd name="connsiteY29" fmla="*/ 1278338 h 1287018"/>
                <a:gd name="connsiteX30" fmla="*/ 4770668 w 5586355"/>
                <a:gd name="connsiteY30" fmla="*/ 1247166 h 1287018"/>
                <a:gd name="connsiteX31" fmla="*/ 4942118 w 5586355"/>
                <a:gd name="connsiteY31" fmla="*/ 1122475 h 1287018"/>
                <a:gd name="connsiteX32" fmla="*/ 5077200 w 5586355"/>
                <a:gd name="connsiteY32" fmla="*/ 966611 h 1287018"/>
                <a:gd name="connsiteX33" fmla="*/ 5269432 w 5586355"/>
                <a:gd name="connsiteY33" fmla="*/ 649688 h 1287018"/>
                <a:gd name="connsiteX34" fmla="*/ 5508423 w 5586355"/>
                <a:gd name="connsiteY34" fmla="*/ 311984 h 1287018"/>
                <a:gd name="connsiteX35" fmla="*/ 5586355 w 5586355"/>
                <a:gd name="connsiteY35" fmla="*/ 228857 h 1287018"/>
                <a:gd name="connsiteX0" fmla="*/ 0 w 5586355"/>
                <a:gd name="connsiteY0" fmla="*/ 819123 h 1287018"/>
                <a:gd name="connsiteX1" fmla="*/ 100265 w 5586355"/>
                <a:gd name="connsiteY1" fmla="*/ 673417 h 1287018"/>
                <a:gd name="connsiteX2" fmla="*/ 316535 w 5586355"/>
                <a:gd name="connsiteY2" fmla="*/ 329198 h 1287018"/>
                <a:gd name="connsiteX3" fmla="*/ 458441 w 5586355"/>
                <a:gd name="connsiteY3" fmla="*/ 161316 h 1287018"/>
                <a:gd name="connsiteX4" fmla="*/ 629891 w 5586355"/>
                <a:gd name="connsiteY4" fmla="*/ 41820 h 1287018"/>
                <a:gd name="connsiteX5" fmla="*/ 785755 w 5586355"/>
                <a:gd name="connsiteY5" fmla="*/ 257 h 1287018"/>
                <a:gd name="connsiteX6" fmla="*/ 931228 w 5586355"/>
                <a:gd name="connsiteY6" fmla="*/ 57407 h 1287018"/>
                <a:gd name="connsiteX7" fmla="*/ 1102678 w 5586355"/>
                <a:gd name="connsiteY7" fmla="*/ 223661 h 1287018"/>
                <a:gd name="connsiteX8" fmla="*/ 1180609 w 5586355"/>
                <a:gd name="connsiteY8" fmla="*/ 322375 h 1287018"/>
                <a:gd name="connsiteX9" fmla="*/ 1424796 w 5586355"/>
                <a:gd name="connsiteY9" fmla="*/ 654884 h 1287018"/>
                <a:gd name="connsiteX10" fmla="*/ 1627418 w 5586355"/>
                <a:gd name="connsiteY10" fmla="*/ 966611 h 1287018"/>
                <a:gd name="connsiteX11" fmla="*/ 1741718 w 5586355"/>
                <a:gd name="connsiteY11" fmla="*/ 1106888 h 1287018"/>
                <a:gd name="connsiteX12" fmla="*/ 1975514 w 5586355"/>
                <a:gd name="connsiteY12" fmla="*/ 1262752 h 1287018"/>
                <a:gd name="connsiteX13" fmla="*/ 2058641 w 5586355"/>
                <a:gd name="connsiteY13" fmla="*/ 1283534 h 1287018"/>
                <a:gd name="connsiteX14" fmla="*/ 2204114 w 5586355"/>
                <a:gd name="connsiteY14" fmla="*/ 1231579 h 1287018"/>
                <a:gd name="connsiteX15" fmla="*/ 2380759 w 5586355"/>
                <a:gd name="connsiteY15" fmla="*/ 1075716 h 1287018"/>
                <a:gd name="connsiteX16" fmla="*/ 2469082 w 5586355"/>
                <a:gd name="connsiteY16" fmla="*/ 966611 h 1287018"/>
                <a:gd name="connsiteX17" fmla="*/ 2697682 w 5586355"/>
                <a:gd name="connsiteY17" fmla="*/ 644493 h 1287018"/>
                <a:gd name="connsiteX18" fmla="*/ 2915891 w 5586355"/>
                <a:gd name="connsiteY18" fmla="*/ 322375 h 1287018"/>
                <a:gd name="connsiteX19" fmla="*/ 3024996 w 5586355"/>
                <a:gd name="connsiteY19" fmla="*/ 187293 h 1287018"/>
                <a:gd name="connsiteX20" fmla="*/ 3212032 w 5586355"/>
                <a:gd name="connsiteY20" fmla="*/ 47016 h 1287018"/>
                <a:gd name="connsiteX21" fmla="*/ 3347114 w 5586355"/>
                <a:gd name="connsiteY21" fmla="*/ 5452 h 1287018"/>
                <a:gd name="connsiteX22" fmla="*/ 3528955 w 5586355"/>
                <a:gd name="connsiteY22" fmla="*/ 67798 h 1287018"/>
                <a:gd name="connsiteX23" fmla="*/ 3664037 w 5586355"/>
                <a:gd name="connsiteY23" fmla="*/ 182098 h 1287018"/>
                <a:gd name="connsiteX24" fmla="*/ 3783532 w 5586355"/>
                <a:gd name="connsiteY24" fmla="*/ 322375 h 1287018"/>
                <a:gd name="connsiteX25" fmla="*/ 3986155 w 5586355"/>
                <a:gd name="connsiteY25" fmla="*/ 649688 h 1287018"/>
                <a:gd name="connsiteX26" fmla="*/ 4225146 w 5586355"/>
                <a:gd name="connsiteY26" fmla="*/ 966611 h 1287018"/>
                <a:gd name="connsiteX27" fmla="*/ 4303078 w 5586355"/>
                <a:gd name="connsiteY27" fmla="*/ 1070520 h 1287018"/>
                <a:gd name="connsiteX28" fmla="*/ 4526482 w 5586355"/>
                <a:gd name="connsiteY28" fmla="*/ 1257557 h 1287018"/>
                <a:gd name="connsiteX29" fmla="*/ 4625196 w 5586355"/>
                <a:gd name="connsiteY29" fmla="*/ 1278338 h 1287018"/>
                <a:gd name="connsiteX30" fmla="*/ 4770668 w 5586355"/>
                <a:gd name="connsiteY30" fmla="*/ 1247166 h 1287018"/>
                <a:gd name="connsiteX31" fmla="*/ 4942118 w 5586355"/>
                <a:gd name="connsiteY31" fmla="*/ 1122475 h 1287018"/>
                <a:gd name="connsiteX32" fmla="*/ 5077200 w 5586355"/>
                <a:gd name="connsiteY32" fmla="*/ 966611 h 1287018"/>
                <a:gd name="connsiteX33" fmla="*/ 5269432 w 5586355"/>
                <a:gd name="connsiteY33" fmla="*/ 649688 h 1287018"/>
                <a:gd name="connsiteX34" fmla="*/ 5508423 w 5586355"/>
                <a:gd name="connsiteY34" fmla="*/ 311984 h 1287018"/>
                <a:gd name="connsiteX35" fmla="*/ 5586355 w 5586355"/>
                <a:gd name="connsiteY35" fmla="*/ 228857 h 1287018"/>
                <a:gd name="connsiteX0" fmla="*/ 0 w 5586355"/>
                <a:gd name="connsiteY0" fmla="*/ 819172 h 1287067"/>
                <a:gd name="connsiteX1" fmla="*/ 100265 w 5586355"/>
                <a:gd name="connsiteY1" fmla="*/ 673466 h 1287067"/>
                <a:gd name="connsiteX2" fmla="*/ 316535 w 5586355"/>
                <a:gd name="connsiteY2" fmla="*/ 329247 h 1287067"/>
                <a:gd name="connsiteX3" fmla="*/ 424321 w 5586355"/>
                <a:gd name="connsiteY3" fmla="*/ 181837 h 1287067"/>
                <a:gd name="connsiteX4" fmla="*/ 629891 w 5586355"/>
                <a:gd name="connsiteY4" fmla="*/ 41869 h 1287067"/>
                <a:gd name="connsiteX5" fmla="*/ 785755 w 5586355"/>
                <a:gd name="connsiteY5" fmla="*/ 306 h 1287067"/>
                <a:gd name="connsiteX6" fmla="*/ 931228 w 5586355"/>
                <a:gd name="connsiteY6" fmla="*/ 57456 h 1287067"/>
                <a:gd name="connsiteX7" fmla="*/ 1102678 w 5586355"/>
                <a:gd name="connsiteY7" fmla="*/ 223710 h 1287067"/>
                <a:gd name="connsiteX8" fmla="*/ 1180609 w 5586355"/>
                <a:gd name="connsiteY8" fmla="*/ 322424 h 1287067"/>
                <a:gd name="connsiteX9" fmla="*/ 1424796 w 5586355"/>
                <a:gd name="connsiteY9" fmla="*/ 654933 h 1287067"/>
                <a:gd name="connsiteX10" fmla="*/ 1627418 w 5586355"/>
                <a:gd name="connsiteY10" fmla="*/ 966660 h 1287067"/>
                <a:gd name="connsiteX11" fmla="*/ 1741718 w 5586355"/>
                <a:gd name="connsiteY11" fmla="*/ 1106937 h 1287067"/>
                <a:gd name="connsiteX12" fmla="*/ 1975514 w 5586355"/>
                <a:gd name="connsiteY12" fmla="*/ 1262801 h 1287067"/>
                <a:gd name="connsiteX13" fmla="*/ 2058641 w 5586355"/>
                <a:gd name="connsiteY13" fmla="*/ 1283583 h 1287067"/>
                <a:gd name="connsiteX14" fmla="*/ 2204114 w 5586355"/>
                <a:gd name="connsiteY14" fmla="*/ 1231628 h 1287067"/>
                <a:gd name="connsiteX15" fmla="*/ 2380759 w 5586355"/>
                <a:gd name="connsiteY15" fmla="*/ 1075765 h 1287067"/>
                <a:gd name="connsiteX16" fmla="*/ 2469082 w 5586355"/>
                <a:gd name="connsiteY16" fmla="*/ 966660 h 1287067"/>
                <a:gd name="connsiteX17" fmla="*/ 2697682 w 5586355"/>
                <a:gd name="connsiteY17" fmla="*/ 644542 h 1287067"/>
                <a:gd name="connsiteX18" fmla="*/ 2915891 w 5586355"/>
                <a:gd name="connsiteY18" fmla="*/ 322424 h 1287067"/>
                <a:gd name="connsiteX19" fmla="*/ 3024996 w 5586355"/>
                <a:gd name="connsiteY19" fmla="*/ 187342 h 1287067"/>
                <a:gd name="connsiteX20" fmla="*/ 3212032 w 5586355"/>
                <a:gd name="connsiteY20" fmla="*/ 47065 h 1287067"/>
                <a:gd name="connsiteX21" fmla="*/ 3347114 w 5586355"/>
                <a:gd name="connsiteY21" fmla="*/ 5501 h 1287067"/>
                <a:gd name="connsiteX22" fmla="*/ 3528955 w 5586355"/>
                <a:gd name="connsiteY22" fmla="*/ 67847 h 1287067"/>
                <a:gd name="connsiteX23" fmla="*/ 3664037 w 5586355"/>
                <a:gd name="connsiteY23" fmla="*/ 182147 h 1287067"/>
                <a:gd name="connsiteX24" fmla="*/ 3783532 w 5586355"/>
                <a:gd name="connsiteY24" fmla="*/ 322424 h 1287067"/>
                <a:gd name="connsiteX25" fmla="*/ 3986155 w 5586355"/>
                <a:gd name="connsiteY25" fmla="*/ 649737 h 1287067"/>
                <a:gd name="connsiteX26" fmla="*/ 4225146 w 5586355"/>
                <a:gd name="connsiteY26" fmla="*/ 966660 h 1287067"/>
                <a:gd name="connsiteX27" fmla="*/ 4303078 w 5586355"/>
                <a:gd name="connsiteY27" fmla="*/ 1070569 h 1287067"/>
                <a:gd name="connsiteX28" fmla="*/ 4526482 w 5586355"/>
                <a:gd name="connsiteY28" fmla="*/ 1257606 h 1287067"/>
                <a:gd name="connsiteX29" fmla="*/ 4625196 w 5586355"/>
                <a:gd name="connsiteY29" fmla="*/ 1278387 h 1287067"/>
                <a:gd name="connsiteX30" fmla="*/ 4770668 w 5586355"/>
                <a:gd name="connsiteY30" fmla="*/ 1247215 h 1287067"/>
                <a:gd name="connsiteX31" fmla="*/ 4942118 w 5586355"/>
                <a:gd name="connsiteY31" fmla="*/ 1122524 h 1287067"/>
                <a:gd name="connsiteX32" fmla="*/ 5077200 w 5586355"/>
                <a:gd name="connsiteY32" fmla="*/ 966660 h 1287067"/>
                <a:gd name="connsiteX33" fmla="*/ 5269432 w 5586355"/>
                <a:gd name="connsiteY33" fmla="*/ 649737 h 1287067"/>
                <a:gd name="connsiteX34" fmla="*/ 5508423 w 5586355"/>
                <a:gd name="connsiteY34" fmla="*/ 312033 h 1287067"/>
                <a:gd name="connsiteX35" fmla="*/ 5586355 w 5586355"/>
                <a:gd name="connsiteY35" fmla="*/ 228906 h 1287067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17 h 1287112"/>
                <a:gd name="connsiteX1" fmla="*/ 100265 w 5586355"/>
                <a:gd name="connsiteY1" fmla="*/ 673511 h 1287112"/>
                <a:gd name="connsiteX2" fmla="*/ 316535 w 5586355"/>
                <a:gd name="connsiteY2" fmla="*/ 329292 h 1287112"/>
                <a:gd name="connsiteX3" fmla="*/ 434557 w 5586355"/>
                <a:gd name="connsiteY3" fmla="*/ 195530 h 1287112"/>
                <a:gd name="connsiteX4" fmla="*/ 629891 w 5586355"/>
                <a:gd name="connsiteY4" fmla="*/ 41914 h 1287112"/>
                <a:gd name="connsiteX5" fmla="*/ 785755 w 5586355"/>
                <a:gd name="connsiteY5" fmla="*/ 351 h 1287112"/>
                <a:gd name="connsiteX6" fmla="*/ 931228 w 5586355"/>
                <a:gd name="connsiteY6" fmla="*/ 57501 h 1287112"/>
                <a:gd name="connsiteX7" fmla="*/ 1102678 w 5586355"/>
                <a:gd name="connsiteY7" fmla="*/ 223755 h 1287112"/>
                <a:gd name="connsiteX8" fmla="*/ 1180609 w 5586355"/>
                <a:gd name="connsiteY8" fmla="*/ 322469 h 1287112"/>
                <a:gd name="connsiteX9" fmla="*/ 1424796 w 5586355"/>
                <a:gd name="connsiteY9" fmla="*/ 654978 h 1287112"/>
                <a:gd name="connsiteX10" fmla="*/ 1627418 w 5586355"/>
                <a:gd name="connsiteY10" fmla="*/ 966705 h 1287112"/>
                <a:gd name="connsiteX11" fmla="*/ 1741718 w 5586355"/>
                <a:gd name="connsiteY11" fmla="*/ 1106982 h 1287112"/>
                <a:gd name="connsiteX12" fmla="*/ 1975514 w 5586355"/>
                <a:gd name="connsiteY12" fmla="*/ 1262846 h 1287112"/>
                <a:gd name="connsiteX13" fmla="*/ 2058641 w 5586355"/>
                <a:gd name="connsiteY13" fmla="*/ 1283628 h 1287112"/>
                <a:gd name="connsiteX14" fmla="*/ 2204114 w 5586355"/>
                <a:gd name="connsiteY14" fmla="*/ 1231673 h 1287112"/>
                <a:gd name="connsiteX15" fmla="*/ 2380759 w 5586355"/>
                <a:gd name="connsiteY15" fmla="*/ 1075810 h 1287112"/>
                <a:gd name="connsiteX16" fmla="*/ 2469082 w 5586355"/>
                <a:gd name="connsiteY16" fmla="*/ 966705 h 1287112"/>
                <a:gd name="connsiteX17" fmla="*/ 2697682 w 5586355"/>
                <a:gd name="connsiteY17" fmla="*/ 644587 h 1287112"/>
                <a:gd name="connsiteX18" fmla="*/ 2915891 w 5586355"/>
                <a:gd name="connsiteY18" fmla="*/ 322469 h 1287112"/>
                <a:gd name="connsiteX19" fmla="*/ 3024996 w 5586355"/>
                <a:gd name="connsiteY19" fmla="*/ 187387 h 1287112"/>
                <a:gd name="connsiteX20" fmla="*/ 3212032 w 5586355"/>
                <a:gd name="connsiteY20" fmla="*/ 47110 h 1287112"/>
                <a:gd name="connsiteX21" fmla="*/ 3347114 w 5586355"/>
                <a:gd name="connsiteY21" fmla="*/ 5546 h 1287112"/>
                <a:gd name="connsiteX22" fmla="*/ 3528955 w 5586355"/>
                <a:gd name="connsiteY22" fmla="*/ 67892 h 1287112"/>
                <a:gd name="connsiteX23" fmla="*/ 3664037 w 5586355"/>
                <a:gd name="connsiteY23" fmla="*/ 182192 h 1287112"/>
                <a:gd name="connsiteX24" fmla="*/ 3783532 w 5586355"/>
                <a:gd name="connsiteY24" fmla="*/ 322469 h 1287112"/>
                <a:gd name="connsiteX25" fmla="*/ 3986155 w 5586355"/>
                <a:gd name="connsiteY25" fmla="*/ 649782 h 1287112"/>
                <a:gd name="connsiteX26" fmla="*/ 4225146 w 5586355"/>
                <a:gd name="connsiteY26" fmla="*/ 966705 h 1287112"/>
                <a:gd name="connsiteX27" fmla="*/ 4303078 w 5586355"/>
                <a:gd name="connsiteY27" fmla="*/ 1070614 h 1287112"/>
                <a:gd name="connsiteX28" fmla="*/ 4526482 w 5586355"/>
                <a:gd name="connsiteY28" fmla="*/ 1257651 h 1287112"/>
                <a:gd name="connsiteX29" fmla="*/ 4625196 w 5586355"/>
                <a:gd name="connsiteY29" fmla="*/ 1278432 h 1287112"/>
                <a:gd name="connsiteX30" fmla="*/ 4770668 w 5586355"/>
                <a:gd name="connsiteY30" fmla="*/ 1247260 h 1287112"/>
                <a:gd name="connsiteX31" fmla="*/ 4942118 w 5586355"/>
                <a:gd name="connsiteY31" fmla="*/ 1122569 h 1287112"/>
                <a:gd name="connsiteX32" fmla="*/ 5077200 w 5586355"/>
                <a:gd name="connsiteY32" fmla="*/ 966705 h 1287112"/>
                <a:gd name="connsiteX33" fmla="*/ 5269432 w 5586355"/>
                <a:gd name="connsiteY33" fmla="*/ 649782 h 1287112"/>
                <a:gd name="connsiteX34" fmla="*/ 5508423 w 5586355"/>
                <a:gd name="connsiteY34" fmla="*/ 312078 h 1287112"/>
                <a:gd name="connsiteX35" fmla="*/ 5586355 w 5586355"/>
                <a:gd name="connsiteY35" fmla="*/ 228951 h 1287112"/>
                <a:gd name="connsiteX0" fmla="*/ 0 w 5586355"/>
                <a:gd name="connsiteY0" fmla="*/ 819053 h 1286948"/>
                <a:gd name="connsiteX1" fmla="*/ 100265 w 5586355"/>
                <a:gd name="connsiteY1" fmla="*/ 673347 h 1286948"/>
                <a:gd name="connsiteX2" fmla="*/ 316535 w 5586355"/>
                <a:gd name="connsiteY2" fmla="*/ 329128 h 1286948"/>
                <a:gd name="connsiteX3" fmla="*/ 434557 w 5586355"/>
                <a:gd name="connsiteY3" fmla="*/ 195366 h 1286948"/>
                <a:gd name="connsiteX4" fmla="*/ 609419 w 5586355"/>
                <a:gd name="connsiteY4" fmla="*/ 45162 h 1286948"/>
                <a:gd name="connsiteX5" fmla="*/ 785755 w 5586355"/>
                <a:gd name="connsiteY5" fmla="*/ 187 h 1286948"/>
                <a:gd name="connsiteX6" fmla="*/ 931228 w 5586355"/>
                <a:gd name="connsiteY6" fmla="*/ 57337 h 1286948"/>
                <a:gd name="connsiteX7" fmla="*/ 1102678 w 5586355"/>
                <a:gd name="connsiteY7" fmla="*/ 223591 h 1286948"/>
                <a:gd name="connsiteX8" fmla="*/ 1180609 w 5586355"/>
                <a:gd name="connsiteY8" fmla="*/ 322305 h 1286948"/>
                <a:gd name="connsiteX9" fmla="*/ 1424796 w 5586355"/>
                <a:gd name="connsiteY9" fmla="*/ 654814 h 1286948"/>
                <a:gd name="connsiteX10" fmla="*/ 1627418 w 5586355"/>
                <a:gd name="connsiteY10" fmla="*/ 966541 h 1286948"/>
                <a:gd name="connsiteX11" fmla="*/ 1741718 w 5586355"/>
                <a:gd name="connsiteY11" fmla="*/ 1106818 h 1286948"/>
                <a:gd name="connsiteX12" fmla="*/ 1975514 w 5586355"/>
                <a:gd name="connsiteY12" fmla="*/ 1262682 h 1286948"/>
                <a:gd name="connsiteX13" fmla="*/ 2058641 w 5586355"/>
                <a:gd name="connsiteY13" fmla="*/ 1283464 h 1286948"/>
                <a:gd name="connsiteX14" fmla="*/ 2204114 w 5586355"/>
                <a:gd name="connsiteY14" fmla="*/ 1231509 h 1286948"/>
                <a:gd name="connsiteX15" fmla="*/ 2380759 w 5586355"/>
                <a:gd name="connsiteY15" fmla="*/ 1075646 h 1286948"/>
                <a:gd name="connsiteX16" fmla="*/ 2469082 w 5586355"/>
                <a:gd name="connsiteY16" fmla="*/ 966541 h 1286948"/>
                <a:gd name="connsiteX17" fmla="*/ 2697682 w 5586355"/>
                <a:gd name="connsiteY17" fmla="*/ 644423 h 1286948"/>
                <a:gd name="connsiteX18" fmla="*/ 2915891 w 5586355"/>
                <a:gd name="connsiteY18" fmla="*/ 322305 h 1286948"/>
                <a:gd name="connsiteX19" fmla="*/ 3024996 w 5586355"/>
                <a:gd name="connsiteY19" fmla="*/ 187223 h 1286948"/>
                <a:gd name="connsiteX20" fmla="*/ 3212032 w 5586355"/>
                <a:gd name="connsiteY20" fmla="*/ 46946 h 1286948"/>
                <a:gd name="connsiteX21" fmla="*/ 3347114 w 5586355"/>
                <a:gd name="connsiteY21" fmla="*/ 5382 h 1286948"/>
                <a:gd name="connsiteX22" fmla="*/ 3528955 w 5586355"/>
                <a:gd name="connsiteY22" fmla="*/ 67728 h 1286948"/>
                <a:gd name="connsiteX23" fmla="*/ 3664037 w 5586355"/>
                <a:gd name="connsiteY23" fmla="*/ 182028 h 1286948"/>
                <a:gd name="connsiteX24" fmla="*/ 3783532 w 5586355"/>
                <a:gd name="connsiteY24" fmla="*/ 322305 h 1286948"/>
                <a:gd name="connsiteX25" fmla="*/ 3986155 w 5586355"/>
                <a:gd name="connsiteY25" fmla="*/ 649618 h 1286948"/>
                <a:gd name="connsiteX26" fmla="*/ 4225146 w 5586355"/>
                <a:gd name="connsiteY26" fmla="*/ 966541 h 1286948"/>
                <a:gd name="connsiteX27" fmla="*/ 4303078 w 5586355"/>
                <a:gd name="connsiteY27" fmla="*/ 1070450 h 1286948"/>
                <a:gd name="connsiteX28" fmla="*/ 4526482 w 5586355"/>
                <a:gd name="connsiteY28" fmla="*/ 1257487 h 1286948"/>
                <a:gd name="connsiteX29" fmla="*/ 4625196 w 5586355"/>
                <a:gd name="connsiteY29" fmla="*/ 1278268 h 1286948"/>
                <a:gd name="connsiteX30" fmla="*/ 4770668 w 5586355"/>
                <a:gd name="connsiteY30" fmla="*/ 1247096 h 1286948"/>
                <a:gd name="connsiteX31" fmla="*/ 4942118 w 5586355"/>
                <a:gd name="connsiteY31" fmla="*/ 1122405 h 1286948"/>
                <a:gd name="connsiteX32" fmla="*/ 5077200 w 5586355"/>
                <a:gd name="connsiteY32" fmla="*/ 966541 h 1286948"/>
                <a:gd name="connsiteX33" fmla="*/ 5269432 w 5586355"/>
                <a:gd name="connsiteY33" fmla="*/ 649618 h 1286948"/>
                <a:gd name="connsiteX34" fmla="*/ 5508423 w 5586355"/>
                <a:gd name="connsiteY34" fmla="*/ 311914 h 1286948"/>
                <a:gd name="connsiteX35" fmla="*/ 5586355 w 5586355"/>
                <a:gd name="connsiteY35" fmla="*/ 228787 h 1286948"/>
                <a:gd name="connsiteX0" fmla="*/ 0 w 5586355"/>
                <a:gd name="connsiteY0" fmla="*/ 815678 h 1283573"/>
                <a:gd name="connsiteX1" fmla="*/ 100265 w 5586355"/>
                <a:gd name="connsiteY1" fmla="*/ 669972 h 1283573"/>
                <a:gd name="connsiteX2" fmla="*/ 316535 w 5586355"/>
                <a:gd name="connsiteY2" fmla="*/ 325753 h 1283573"/>
                <a:gd name="connsiteX3" fmla="*/ 434557 w 5586355"/>
                <a:gd name="connsiteY3" fmla="*/ 191991 h 1283573"/>
                <a:gd name="connsiteX4" fmla="*/ 609419 w 5586355"/>
                <a:gd name="connsiteY4" fmla="*/ 41787 h 1283573"/>
                <a:gd name="connsiteX5" fmla="*/ 737988 w 5586355"/>
                <a:gd name="connsiteY5" fmla="*/ 224 h 1283573"/>
                <a:gd name="connsiteX6" fmla="*/ 931228 w 5586355"/>
                <a:gd name="connsiteY6" fmla="*/ 53962 h 1283573"/>
                <a:gd name="connsiteX7" fmla="*/ 1102678 w 5586355"/>
                <a:gd name="connsiteY7" fmla="*/ 220216 h 1283573"/>
                <a:gd name="connsiteX8" fmla="*/ 1180609 w 5586355"/>
                <a:gd name="connsiteY8" fmla="*/ 318930 h 1283573"/>
                <a:gd name="connsiteX9" fmla="*/ 1424796 w 5586355"/>
                <a:gd name="connsiteY9" fmla="*/ 651439 h 1283573"/>
                <a:gd name="connsiteX10" fmla="*/ 1627418 w 5586355"/>
                <a:gd name="connsiteY10" fmla="*/ 963166 h 1283573"/>
                <a:gd name="connsiteX11" fmla="*/ 1741718 w 5586355"/>
                <a:gd name="connsiteY11" fmla="*/ 1103443 h 1283573"/>
                <a:gd name="connsiteX12" fmla="*/ 1975514 w 5586355"/>
                <a:gd name="connsiteY12" fmla="*/ 1259307 h 1283573"/>
                <a:gd name="connsiteX13" fmla="*/ 2058641 w 5586355"/>
                <a:gd name="connsiteY13" fmla="*/ 1280089 h 1283573"/>
                <a:gd name="connsiteX14" fmla="*/ 2204114 w 5586355"/>
                <a:gd name="connsiteY14" fmla="*/ 1228134 h 1283573"/>
                <a:gd name="connsiteX15" fmla="*/ 2380759 w 5586355"/>
                <a:gd name="connsiteY15" fmla="*/ 1072271 h 1283573"/>
                <a:gd name="connsiteX16" fmla="*/ 2469082 w 5586355"/>
                <a:gd name="connsiteY16" fmla="*/ 963166 h 1283573"/>
                <a:gd name="connsiteX17" fmla="*/ 2697682 w 5586355"/>
                <a:gd name="connsiteY17" fmla="*/ 641048 h 1283573"/>
                <a:gd name="connsiteX18" fmla="*/ 2915891 w 5586355"/>
                <a:gd name="connsiteY18" fmla="*/ 318930 h 1283573"/>
                <a:gd name="connsiteX19" fmla="*/ 3024996 w 5586355"/>
                <a:gd name="connsiteY19" fmla="*/ 183848 h 1283573"/>
                <a:gd name="connsiteX20" fmla="*/ 3212032 w 5586355"/>
                <a:gd name="connsiteY20" fmla="*/ 43571 h 1283573"/>
                <a:gd name="connsiteX21" fmla="*/ 3347114 w 5586355"/>
                <a:gd name="connsiteY21" fmla="*/ 2007 h 1283573"/>
                <a:gd name="connsiteX22" fmla="*/ 3528955 w 5586355"/>
                <a:gd name="connsiteY22" fmla="*/ 64353 h 1283573"/>
                <a:gd name="connsiteX23" fmla="*/ 3664037 w 5586355"/>
                <a:gd name="connsiteY23" fmla="*/ 178653 h 1283573"/>
                <a:gd name="connsiteX24" fmla="*/ 3783532 w 5586355"/>
                <a:gd name="connsiteY24" fmla="*/ 318930 h 1283573"/>
                <a:gd name="connsiteX25" fmla="*/ 3986155 w 5586355"/>
                <a:gd name="connsiteY25" fmla="*/ 646243 h 1283573"/>
                <a:gd name="connsiteX26" fmla="*/ 4225146 w 5586355"/>
                <a:gd name="connsiteY26" fmla="*/ 963166 h 1283573"/>
                <a:gd name="connsiteX27" fmla="*/ 4303078 w 5586355"/>
                <a:gd name="connsiteY27" fmla="*/ 1067075 h 1283573"/>
                <a:gd name="connsiteX28" fmla="*/ 4526482 w 5586355"/>
                <a:gd name="connsiteY28" fmla="*/ 1254112 h 1283573"/>
                <a:gd name="connsiteX29" fmla="*/ 4625196 w 5586355"/>
                <a:gd name="connsiteY29" fmla="*/ 1274893 h 1283573"/>
                <a:gd name="connsiteX30" fmla="*/ 4770668 w 5586355"/>
                <a:gd name="connsiteY30" fmla="*/ 1243721 h 1283573"/>
                <a:gd name="connsiteX31" fmla="*/ 4942118 w 5586355"/>
                <a:gd name="connsiteY31" fmla="*/ 1119030 h 1283573"/>
                <a:gd name="connsiteX32" fmla="*/ 5077200 w 5586355"/>
                <a:gd name="connsiteY32" fmla="*/ 963166 h 1283573"/>
                <a:gd name="connsiteX33" fmla="*/ 5269432 w 5586355"/>
                <a:gd name="connsiteY33" fmla="*/ 646243 h 1283573"/>
                <a:gd name="connsiteX34" fmla="*/ 5508423 w 5586355"/>
                <a:gd name="connsiteY34" fmla="*/ 308539 h 1283573"/>
                <a:gd name="connsiteX35" fmla="*/ 5586355 w 5586355"/>
                <a:gd name="connsiteY35" fmla="*/ 225412 h 1283573"/>
                <a:gd name="connsiteX0" fmla="*/ 0 w 5586355"/>
                <a:gd name="connsiteY0" fmla="*/ 815678 h 1283573"/>
                <a:gd name="connsiteX1" fmla="*/ 100265 w 5586355"/>
                <a:gd name="connsiteY1" fmla="*/ 669972 h 1283573"/>
                <a:gd name="connsiteX2" fmla="*/ 316535 w 5586355"/>
                <a:gd name="connsiteY2" fmla="*/ 325753 h 1283573"/>
                <a:gd name="connsiteX3" fmla="*/ 434557 w 5586355"/>
                <a:gd name="connsiteY3" fmla="*/ 191991 h 1283573"/>
                <a:gd name="connsiteX4" fmla="*/ 609419 w 5586355"/>
                <a:gd name="connsiteY4" fmla="*/ 41787 h 1283573"/>
                <a:gd name="connsiteX5" fmla="*/ 751636 w 5586355"/>
                <a:gd name="connsiteY5" fmla="*/ 224 h 1283573"/>
                <a:gd name="connsiteX6" fmla="*/ 931228 w 5586355"/>
                <a:gd name="connsiteY6" fmla="*/ 53962 h 1283573"/>
                <a:gd name="connsiteX7" fmla="*/ 1102678 w 5586355"/>
                <a:gd name="connsiteY7" fmla="*/ 220216 h 1283573"/>
                <a:gd name="connsiteX8" fmla="*/ 1180609 w 5586355"/>
                <a:gd name="connsiteY8" fmla="*/ 318930 h 1283573"/>
                <a:gd name="connsiteX9" fmla="*/ 1424796 w 5586355"/>
                <a:gd name="connsiteY9" fmla="*/ 651439 h 1283573"/>
                <a:gd name="connsiteX10" fmla="*/ 1627418 w 5586355"/>
                <a:gd name="connsiteY10" fmla="*/ 963166 h 1283573"/>
                <a:gd name="connsiteX11" fmla="*/ 1741718 w 5586355"/>
                <a:gd name="connsiteY11" fmla="*/ 1103443 h 1283573"/>
                <a:gd name="connsiteX12" fmla="*/ 1975514 w 5586355"/>
                <a:gd name="connsiteY12" fmla="*/ 1259307 h 1283573"/>
                <a:gd name="connsiteX13" fmla="*/ 2058641 w 5586355"/>
                <a:gd name="connsiteY13" fmla="*/ 1280089 h 1283573"/>
                <a:gd name="connsiteX14" fmla="*/ 2204114 w 5586355"/>
                <a:gd name="connsiteY14" fmla="*/ 1228134 h 1283573"/>
                <a:gd name="connsiteX15" fmla="*/ 2380759 w 5586355"/>
                <a:gd name="connsiteY15" fmla="*/ 1072271 h 1283573"/>
                <a:gd name="connsiteX16" fmla="*/ 2469082 w 5586355"/>
                <a:gd name="connsiteY16" fmla="*/ 963166 h 1283573"/>
                <a:gd name="connsiteX17" fmla="*/ 2697682 w 5586355"/>
                <a:gd name="connsiteY17" fmla="*/ 641048 h 1283573"/>
                <a:gd name="connsiteX18" fmla="*/ 2915891 w 5586355"/>
                <a:gd name="connsiteY18" fmla="*/ 318930 h 1283573"/>
                <a:gd name="connsiteX19" fmla="*/ 3024996 w 5586355"/>
                <a:gd name="connsiteY19" fmla="*/ 183848 h 1283573"/>
                <a:gd name="connsiteX20" fmla="*/ 3212032 w 5586355"/>
                <a:gd name="connsiteY20" fmla="*/ 43571 h 1283573"/>
                <a:gd name="connsiteX21" fmla="*/ 3347114 w 5586355"/>
                <a:gd name="connsiteY21" fmla="*/ 2007 h 1283573"/>
                <a:gd name="connsiteX22" fmla="*/ 3528955 w 5586355"/>
                <a:gd name="connsiteY22" fmla="*/ 64353 h 1283573"/>
                <a:gd name="connsiteX23" fmla="*/ 3664037 w 5586355"/>
                <a:gd name="connsiteY23" fmla="*/ 178653 h 1283573"/>
                <a:gd name="connsiteX24" fmla="*/ 3783532 w 5586355"/>
                <a:gd name="connsiteY24" fmla="*/ 318930 h 1283573"/>
                <a:gd name="connsiteX25" fmla="*/ 3986155 w 5586355"/>
                <a:gd name="connsiteY25" fmla="*/ 646243 h 1283573"/>
                <a:gd name="connsiteX26" fmla="*/ 4225146 w 5586355"/>
                <a:gd name="connsiteY26" fmla="*/ 963166 h 1283573"/>
                <a:gd name="connsiteX27" fmla="*/ 4303078 w 5586355"/>
                <a:gd name="connsiteY27" fmla="*/ 1067075 h 1283573"/>
                <a:gd name="connsiteX28" fmla="*/ 4526482 w 5586355"/>
                <a:gd name="connsiteY28" fmla="*/ 1254112 h 1283573"/>
                <a:gd name="connsiteX29" fmla="*/ 4625196 w 5586355"/>
                <a:gd name="connsiteY29" fmla="*/ 1274893 h 1283573"/>
                <a:gd name="connsiteX30" fmla="*/ 4770668 w 5586355"/>
                <a:gd name="connsiteY30" fmla="*/ 1243721 h 1283573"/>
                <a:gd name="connsiteX31" fmla="*/ 4942118 w 5586355"/>
                <a:gd name="connsiteY31" fmla="*/ 1119030 h 1283573"/>
                <a:gd name="connsiteX32" fmla="*/ 5077200 w 5586355"/>
                <a:gd name="connsiteY32" fmla="*/ 963166 h 1283573"/>
                <a:gd name="connsiteX33" fmla="*/ 5269432 w 5586355"/>
                <a:gd name="connsiteY33" fmla="*/ 646243 h 1283573"/>
                <a:gd name="connsiteX34" fmla="*/ 5508423 w 5586355"/>
                <a:gd name="connsiteY34" fmla="*/ 308539 h 1283573"/>
                <a:gd name="connsiteX35" fmla="*/ 5586355 w 5586355"/>
                <a:gd name="connsiteY35" fmla="*/ 225412 h 1283573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102678 w 5586355"/>
                <a:gd name="connsiteY7" fmla="*/ 220330 h 1283687"/>
                <a:gd name="connsiteX8" fmla="*/ 1180609 w 5586355"/>
                <a:gd name="connsiteY8" fmla="*/ 319044 h 1283687"/>
                <a:gd name="connsiteX9" fmla="*/ 1424796 w 5586355"/>
                <a:gd name="connsiteY9" fmla="*/ 651553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24796 w 5586355"/>
                <a:gd name="connsiteY9" fmla="*/ 651553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00912 w 5586355"/>
                <a:gd name="connsiteY9" fmla="*/ 661789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00912 w 5586355"/>
                <a:gd name="connsiteY9" fmla="*/ 661789 h 1283687"/>
                <a:gd name="connsiteX10" fmla="*/ 1613771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68559 w 5586355"/>
                <a:gd name="connsiteY7" fmla="*/ 196447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68559 w 5586355"/>
                <a:gd name="connsiteY7" fmla="*/ 193035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71971 w 5586355"/>
                <a:gd name="connsiteY7" fmla="*/ 193035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58641 w 5586355"/>
                <a:gd name="connsiteY13" fmla="*/ 1280203 h 1280880"/>
                <a:gd name="connsiteX14" fmla="*/ 2204114 w 5586355"/>
                <a:gd name="connsiteY14" fmla="*/ 1228248 h 1280880"/>
                <a:gd name="connsiteX15" fmla="*/ 2380759 w 5586355"/>
                <a:gd name="connsiteY15" fmla="*/ 107238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80759 w 5586355"/>
                <a:gd name="connsiteY15" fmla="*/ 107238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36741 w 5586355"/>
                <a:gd name="connsiteY23" fmla="*/ 192415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31900 w 5586355"/>
                <a:gd name="connsiteY33" fmla="*/ 66341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31900 w 5586355"/>
                <a:gd name="connsiteY33" fmla="*/ 663417 h 1280880"/>
                <a:gd name="connsiteX34" fmla="*/ 5440184 w 5586355"/>
                <a:gd name="connsiteY34" fmla="*/ 353008 h 1280880"/>
                <a:gd name="connsiteX35" fmla="*/ 5586355 w 5586355"/>
                <a:gd name="connsiteY35" fmla="*/ 225526 h 1280880"/>
                <a:gd name="connsiteX0" fmla="*/ 0 w 5440184"/>
                <a:gd name="connsiteY0" fmla="*/ 815792 h 1280880"/>
                <a:gd name="connsiteX1" fmla="*/ 100265 w 5440184"/>
                <a:gd name="connsiteY1" fmla="*/ 670086 h 1280880"/>
                <a:gd name="connsiteX2" fmla="*/ 316535 w 5440184"/>
                <a:gd name="connsiteY2" fmla="*/ 325867 h 1280880"/>
                <a:gd name="connsiteX3" fmla="*/ 434557 w 5440184"/>
                <a:gd name="connsiteY3" fmla="*/ 192105 h 1280880"/>
                <a:gd name="connsiteX4" fmla="*/ 609419 w 5440184"/>
                <a:gd name="connsiteY4" fmla="*/ 41901 h 1280880"/>
                <a:gd name="connsiteX5" fmla="*/ 751636 w 5440184"/>
                <a:gd name="connsiteY5" fmla="*/ 338 h 1280880"/>
                <a:gd name="connsiteX6" fmla="*/ 924404 w 5440184"/>
                <a:gd name="connsiteY6" fmla="*/ 57488 h 1280880"/>
                <a:gd name="connsiteX7" fmla="*/ 1071971 w 5440184"/>
                <a:gd name="connsiteY7" fmla="*/ 193035 h 1280880"/>
                <a:gd name="connsiteX8" fmla="*/ 1180609 w 5440184"/>
                <a:gd name="connsiteY8" fmla="*/ 319044 h 1280880"/>
                <a:gd name="connsiteX9" fmla="*/ 1400912 w 5440184"/>
                <a:gd name="connsiteY9" fmla="*/ 661789 h 1280880"/>
                <a:gd name="connsiteX10" fmla="*/ 1613771 w 5440184"/>
                <a:gd name="connsiteY10" fmla="*/ 963280 h 1280880"/>
                <a:gd name="connsiteX11" fmla="*/ 1714423 w 5440184"/>
                <a:gd name="connsiteY11" fmla="*/ 1089909 h 1280880"/>
                <a:gd name="connsiteX12" fmla="*/ 1900452 w 5440184"/>
                <a:gd name="connsiteY12" fmla="*/ 1245773 h 1280880"/>
                <a:gd name="connsiteX13" fmla="*/ 2038169 w 5440184"/>
                <a:gd name="connsiteY13" fmla="*/ 1280203 h 1280880"/>
                <a:gd name="connsiteX14" fmla="*/ 2204114 w 5440184"/>
                <a:gd name="connsiteY14" fmla="*/ 1228248 h 1280880"/>
                <a:gd name="connsiteX15" fmla="*/ 2356876 w 5440184"/>
                <a:gd name="connsiteY15" fmla="*/ 1089445 h 1280880"/>
                <a:gd name="connsiteX16" fmla="*/ 2469082 w 5440184"/>
                <a:gd name="connsiteY16" fmla="*/ 963280 h 1280880"/>
                <a:gd name="connsiteX17" fmla="*/ 2673798 w 5440184"/>
                <a:gd name="connsiteY17" fmla="*/ 654810 h 1280880"/>
                <a:gd name="connsiteX18" fmla="*/ 2888595 w 5440184"/>
                <a:gd name="connsiteY18" fmla="*/ 325868 h 1280880"/>
                <a:gd name="connsiteX19" fmla="*/ 2990876 w 5440184"/>
                <a:gd name="connsiteY19" fmla="*/ 201022 h 1280880"/>
                <a:gd name="connsiteX20" fmla="*/ 3157441 w 5440184"/>
                <a:gd name="connsiteY20" fmla="*/ 53920 h 1280880"/>
                <a:gd name="connsiteX21" fmla="*/ 3309583 w 5440184"/>
                <a:gd name="connsiteY21" fmla="*/ 2121 h 1280880"/>
                <a:gd name="connsiteX22" fmla="*/ 3481188 w 5440184"/>
                <a:gd name="connsiteY22" fmla="*/ 57643 h 1280880"/>
                <a:gd name="connsiteX23" fmla="*/ 3629917 w 5440184"/>
                <a:gd name="connsiteY23" fmla="*/ 182179 h 1280880"/>
                <a:gd name="connsiteX24" fmla="*/ 3749412 w 5440184"/>
                <a:gd name="connsiteY24" fmla="*/ 319044 h 1280880"/>
                <a:gd name="connsiteX25" fmla="*/ 3962271 w 5440184"/>
                <a:gd name="connsiteY25" fmla="*/ 646357 h 1280880"/>
                <a:gd name="connsiteX26" fmla="*/ 4180791 w 5440184"/>
                <a:gd name="connsiteY26" fmla="*/ 963280 h 1280880"/>
                <a:gd name="connsiteX27" fmla="*/ 4275782 w 5440184"/>
                <a:gd name="connsiteY27" fmla="*/ 1091072 h 1280880"/>
                <a:gd name="connsiteX28" fmla="*/ 4471891 w 5440184"/>
                <a:gd name="connsiteY28" fmla="*/ 1247402 h 1280880"/>
                <a:gd name="connsiteX29" fmla="*/ 4594488 w 5440184"/>
                <a:gd name="connsiteY29" fmla="*/ 1278419 h 1280880"/>
                <a:gd name="connsiteX30" fmla="*/ 4750197 w 5440184"/>
                <a:gd name="connsiteY30" fmla="*/ 1243835 h 1280880"/>
                <a:gd name="connsiteX31" fmla="*/ 4907999 w 5440184"/>
                <a:gd name="connsiteY31" fmla="*/ 1108908 h 1280880"/>
                <a:gd name="connsiteX32" fmla="*/ 5029433 w 5440184"/>
                <a:gd name="connsiteY32" fmla="*/ 973516 h 1280880"/>
                <a:gd name="connsiteX33" fmla="*/ 5231900 w 5440184"/>
                <a:gd name="connsiteY33" fmla="*/ 663417 h 1280880"/>
                <a:gd name="connsiteX34" fmla="*/ 5440184 w 5440184"/>
                <a:gd name="connsiteY34" fmla="*/ 353008 h 1280880"/>
                <a:gd name="connsiteX0" fmla="*/ 0 w 5231901"/>
                <a:gd name="connsiteY0" fmla="*/ 815792 h 1280880"/>
                <a:gd name="connsiteX1" fmla="*/ 100265 w 5231901"/>
                <a:gd name="connsiteY1" fmla="*/ 670086 h 1280880"/>
                <a:gd name="connsiteX2" fmla="*/ 316535 w 5231901"/>
                <a:gd name="connsiteY2" fmla="*/ 325867 h 1280880"/>
                <a:gd name="connsiteX3" fmla="*/ 434557 w 5231901"/>
                <a:gd name="connsiteY3" fmla="*/ 192105 h 1280880"/>
                <a:gd name="connsiteX4" fmla="*/ 609419 w 5231901"/>
                <a:gd name="connsiteY4" fmla="*/ 41901 h 1280880"/>
                <a:gd name="connsiteX5" fmla="*/ 751636 w 5231901"/>
                <a:gd name="connsiteY5" fmla="*/ 338 h 1280880"/>
                <a:gd name="connsiteX6" fmla="*/ 924404 w 5231901"/>
                <a:gd name="connsiteY6" fmla="*/ 57488 h 1280880"/>
                <a:gd name="connsiteX7" fmla="*/ 1071971 w 5231901"/>
                <a:gd name="connsiteY7" fmla="*/ 193035 h 1280880"/>
                <a:gd name="connsiteX8" fmla="*/ 1180609 w 5231901"/>
                <a:gd name="connsiteY8" fmla="*/ 319044 h 1280880"/>
                <a:gd name="connsiteX9" fmla="*/ 1400912 w 5231901"/>
                <a:gd name="connsiteY9" fmla="*/ 661789 h 1280880"/>
                <a:gd name="connsiteX10" fmla="*/ 1613771 w 5231901"/>
                <a:gd name="connsiteY10" fmla="*/ 963280 h 1280880"/>
                <a:gd name="connsiteX11" fmla="*/ 1714423 w 5231901"/>
                <a:gd name="connsiteY11" fmla="*/ 1089909 h 1280880"/>
                <a:gd name="connsiteX12" fmla="*/ 1900452 w 5231901"/>
                <a:gd name="connsiteY12" fmla="*/ 1245773 h 1280880"/>
                <a:gd name="connsiteX13" fmla="*/ 2038169 w 5231901"/>
                <a:gd name="connsiteY13" fmla="*/ 1280203 h 1280880"/>
                <a:gd name="connsiteX14" fmla="*/ 2204114 w 5231901"/>
                <a:gd name="connsiteY14" fmla="*/ 1228248 h 1280880"/>
                <a:gd name="connsiteX15" fmla="*/ 2356876 w 5231901"/>
                <a:gd name="connsiteY15" fmla="*/ 1089445 h 1280880"/>
                <a:gd name="connsiteX16" fmla="*/ 2469082 w 5231901"/>
                <a:gd name="connsiteY16" fmla="*/ 963280 h 1280880"/>
                <a:gd name="connsiteX17" fmla="*/ 2673798 w 5231901"/>
                <a:gd name="connsiteY17" fmla="*/ 654810 h 1280880"/>
                <a:gd name="connsiteX18" fmla="*/ 2888595 w 5231901"/>
                <a:gd name="connsiteY18" fmla="*/ 325868 h 1280880"/>
                <a:gd name="connsiteX19" fmla="*/ 2990876 w 5231901"/>
                <a:gd name="connsiteY19" fmla="*/ 201022 h 1280880"/>
                <a:gd name="connsiteX20" fmla="*/ 3157441 w 5231901"/>
                <a:gd name="connsiteY20" fmla="*/ 53920 h 1280880"/>
                <a:gd name="connsiteX21" fmla="*/ 3309583 w 5231901"/>
                <a:gd name="connsiteY21" fmla="*/ 2121 h 1280880"/>
                <a:gd name="connsiteX22" fmla="*/ 3481188 w 5231901"/>
                <a:gd name="connsiteY22" fmla="*/ 57643 h 1280880"/>
                <a:gd name="connsiteX23" fmla="*/ 3629917 w 5231901"/>
                <a:gd name="connsiteY23" fmla="*/ 182179 h 1280880"/>
                <a:gd name="connsiteX24" fmla="*/ 3749412 w 5231901"/>
                <a:gd name="connsiteY24" fmla="*/ 319044 h 1280880"/>
                <a:gd name="connsiteX25" fmla="*/ 3962271 w 5231901"/>
                <a:gd name="connsiteY25" fmla="*/ 646357 h 1280880"/>
                <a:gd name="connsiteX26" fmla="*/ 4180791 w 5231901"/>
                <a:gd name="connsiteY26" fmla="*/ 963280 h 1280880"/>
                <a:gd name="connsiteX27" fmla="*/ 4275782 w 5231901"/>
                <a:gd name="connsiteY27" fmla="*/ 1091072 h 1280880"/>
                <a:gd name="connsiteX28" fmla="*/ 4471891 w 5231901"/>
                <a:gd name="connsiteY28" fmla="*/ 1247402 h 1280880"/>
                <a:gd name="connsiteX29" fmla="*/ 4594488 w 5231901"/>
                <a:gd name="connsiteY29" fmla="*/ 1278419 h 1280880"/>
                <a:gd name="connsiteX30" fmla="*/ 4750197 w 5231901"/>
                <a:gd name="connsiteY30" fmla="*/ 1243835 h 1280880"/>
                <a:gd name="connsiteX31" fmla="*/ 4907999 w 5231901"/>
                <a:gd name="connsiteY31" fmla="*/ 1108908 h 1280880"/>
                <a:gd name="connsiteX32" fmla="*/ 5029433 w 5231901"/>
                <a:gd name="connsiteY32" fmla="*/ 973516 h 1280880"/>
                <a:gd name="connsiteX33" fmla="*/ 5231900 w 5231901"/>
                <a:gd name="connsiteY33" fmla="*/ 663417 h 1280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5231901" h="1280880">
                  <a:moveTo>
                    <a:pt x="0" y="815792"/>
                  </a:moveTo>
                  <a:cubicBezTo>
                    <a:pt x="67541" y="727469"/>
                    <a:pt x="47509" y="751740"/>
                    <a:pt x="100265" y="670086"/>
                  </a:cubicBezTo>
                  <a:cubicBezTo>
                    <a:pt x="153021" y="588432"/>
                    <a:pt x="260820" y="405530"/>
                    <a:pt x="316535" y="325867"/>
                  </a:cubicBezTo>
                  <a:cubicBezTo>
                    <a:pt x="372250" y="246204"/>
                    <a:pt x="385743" y="239433"/>
                    <a:pt x="434557" y="192105"/>
                  </a:cubicBezTo>
                  <a:cubicBezTo>
                    <a:pt x="483371" y="144777"/>
                    <a:pt x="556573" y="73862"/>
                    <a:pt x="609419" y="41901"/>
                  </a:cubicBezTo>
                  <a:cubicBezTo>
                    <a:pt x="662266" y="9940"/>
                    <a:pt x="699139" y="-2260"/>
                    <a:pt x="751636" y="338"/>
                  </a:cubicBezTo>
                  <a:cubicBezTo>
                    <a:pt x="804133" y="2936"/>
                    <a:pt x="871015" y="25372"/>
                    <a:pt x="924404" y="57488"/>
                  </a:cubicBezTo>
                  <a:cubicBezTo>
                    <a:pt x="977793" y="89604"/>
                    <a:pt x="1029270" y="149442"/>
                    <a:pt x="1071971" y="193035"/>
                  </a:cubicBezTo>
                  <a:cubicBezTo>
                    <a:pt x="1114672" y="236628"/>
                    <a:pt x="1125786" y="240918"/>
                    <a:pt x="1180609" y="319044"/>
                  </a:cubicBezTo>
                  <a:cubicBezTo>
                    <a:pt x="1235433" y="397170"/>
                    <a:pt x="1328718" y="554416"/>
                    <a:pt x="1400912" y="661789"/>
                  </a:cubicBezTo>
                  <a:cubicBezTo>
                    <a:pt x="1473106" y="769162"/>
                    <a:pt x="1561519" y="891927"/>
                    <a:pt x="1613771" y="963280"/>
                  </a:cubicBezTo>
                  <a:cubicBezTo>
                    <a:pt x="1666023" y="1034633"/>
                    <a:pt x="1666643" y="1042827"/>
                    <a:pt x="1714423" y="1089909"/>
                  </a:cubicBezTo>
                  <a:cubicBezTo>
                    <a:pt x="1762203" y="1136991"/>
                    <a:pt x="1846494" y="1214057"/>
                    <a:pt x="1900452" y="1245773"/>
                  </a:cubicBezTo>
                  <a:cubicBezTo>
                    <a:pt x="1954410" y="1277489"/>
                    <a:pt x="1987559" y="1283124"/>
                    <a:pt x="2038169" y="1280203"/>
                  </a:cubicBezTo>
                  <a:cubicBezTo>
                    <a:pt x="2088779" y="1277282"/>
                    <a:pt x="2150996" y="1260041"/>
                    <a:pt x="2204114" y="1228248"/>
                  </a:cubicBezTo>
                  <a:cubicBezTo>
                    <a:pt x="2257232" y="1196455"/>
                    <a:pt x="2312715" y="1133606"/>
                    <a:pt x="2356876" y="1089445"/>
                  </a:cubicBezTo>
                  <a:cubicBezTo>
                    <a:pt x="2401037" y="1045284"/>
                    <a:pt x="2416262" y="1035719"/>
                    <a:pt x="2469082" y="963280"/>
                  </a:cubicBezTo>
                  <a:cubicBezTo>
                    <a:pt x="2521902" y="890841"/>
                    <a:pt x="2603879" y="761045"/>
                    <a:pt x="2673798" y="654810"/>
                  </a:cubicBezTo>
                  <a:cubicBezTo>
                    <a:pt x="2743717" y="548575"/>
                    <a:pt x="2835749" y="401499"/>
                    <a:pt x="2888595" y="325868"/>
                  </a:cubicBezTo>
                  <a:cubicBezTo>
                    <a:pt x="2941441" y="250237"/>
                    <a:pt x="2946068" y="246347"/>
                    <a:pt x="2990876" y="201022"/>
                  </a:cubicBezTo>
                  <a:cubicBezTo>
                    <a:pt x="3035684" y="155697"/>
                    <a:pt x="3104323" y="87070"/>
                    <a:pt x="3157441" y="53920"/>
                  </a:cubicBezTo>
                  <a:cubicBezTo>
                    <a:pt x="3210559" y="20770"/>
                    <a:pt x="3255625" y="1501"/>
                    <a:pt x="3309583" y="2121"/>
                  </a:cubicBezTo>
                  <a:cubicBezTo>
                    <a:pt x="3363541" y="2741"/>
                    <a:pt x="3427799" y="27633"/>
                    <a:pt x="3481188" y="57643"/>
                  </a:cubicBezTo>
                  <a:cubicBezTo>
                    <a:pt x="3534577" y="87653"/>
                    <a:pt x="3585213" y="138612"/>
                    <a:pt x="3629917" y="182179"/>
                  </a:cubicBezTo>
                  <a:cubicBezTo>
                    <a:pt x="3674621" y="225746"/>
                    <a:pt x="3694020" y="241681"/>
                    <a:pt x="3749412" y="319044"/>
                  </a:cubicBezTo>
                  <a:cubicBezTo>
                    <a:pt x="3804804" y="396407"/>
                    <a:pt x="3890375" y="538984"/>
                    <a:pt x="3962271" y="646357"/>
                  </a:cubicBezTo>
                  <a:cubicBezTo>
                    <a:pt x="4034167" y="753730"/>
                    <a:pt x="4128539" y="889161"/>
                    <a:pt x="4180791" y="963280"/>
                  </a:cubicBezTo>
                  <a:cubicBezTo>
                    <a:pt x="4233043" y="1037399"/>
                    <a:pt x="4227265" y="1043718"/>
                    <a:pt x="4275782" y="1091072"/>
                  </a:cubicBezTo>
                  <a:cubicBezTo>
                    <a:pt x="4324299" y="1138426"/>
                    <a:pt x="4418773" y="1216178"/>
                    <a:pt x="4471891" y="1247402"/>
                  </a:cubicBezTo>
                  <a:cubicBezTo>
                    <a:pt x="4525009" y="1278627"/>
                    <a:pt x="4548104" y="1279014"/>
                    <a:pt x="4594488" y="1278419"/>
                  </a:cubicBezTo>
                  <a:cubicBezTo>
                    <a:pt x="4640872" y="1277825"/>
                    <a:pt x="4697945" y="1272087"/>
                    <a:pt x="4750197" y="1243835"/>
                  </a:cubicBezTo>
                  <a:cubicBezTo>
                    <a:pt x="4802449" y="1215583"/>
                    <a:pt x="4861460" y="1153961"/>
                    <a:pt x="4907999" y="1108908"/>
                  </a:cubicBezTo>
                  <a:cubicBezTo>
                    <a:pt x="4954538" y="1063855"/>
                    <a:pt x="4975450" y="1047765"/>
                    <a:pt x="5029433" y="973516"/>
                  </a:cubicBezTo>
                  <a:cubicBezTo>
                    <a:pt x="5083417" y="899268"/>
                    <a:pt x="5163442" y="766835"/>
                    <a:pt x="5231900" y="663417"/>
                  </a:cubicBezTo>
                </a:path>
              </a:pathLst>
            </a:cu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64" name="Freeform 63"/>
            <p:cNvSpPr/>
            <p:nvPr/>
          </p:nvSpPr>
          <p:spPr>
            <a:xfrm>
              <a:off x="1710547" y="5404330"/>
              <a:ext cx="738906" cy="500583"/>
            </a:xfrm>
            <a:custGeom>
              <a:avLst/>
              <a:gdLst>
                <a:gd name="connsiteX0" fmla="*/ 0 w 5668241"/>
                <a:gd name="connsiteY0" fmla="*/ 914657 h 1287018"/>
                <a:gd name="connsiteX1" fmla="*/ 202623 w 5668241"/>
                <a:gd name="connsiteY1" fmla="*/ 639298 h 1287018"/>
                <a:gd name="connsiteX2" fmla="*/ 405245 w 5668241"/>
                <a:gd name="connsiteY2" fmla="*/ 322375 h 1287018"/>
                <a:gd name="connsiteX3" fmla="*/ 540327 w 5668241"/>
                <a:gd name="connsiteY3" fmla="*/ 161316 h 1287018"/>
                <a:gd name="connsiteX4" fmla="*/ 711777 w 5668241"/>
                <a:gd name="connsiteY4" fmla="*/ 41820 h 1287018"/>
                <a:gd name="connsiteX5" fmla="*/ 867641 w 5668241"/>
                <a:gd name="connsiteY5" fmla="*/ 257 h 1287018"/>
                <a:gd name="connsiteX6" fmla="*/ 1013114 w 5668241"/>
                <a:gd name="connsiteY6" fmla="*/ 57407 h 1287018"/>
                <a:gd name="connsiteX7" fmla="*/ 1184564 w 5668241"/>
                <a:gd name="connsiteY7" fmla="*/ 223661 h 1287018"/>
                <a:gd name="connsiteX8" fmla="*/ 1262495 w 5668241"/>
                <a:gd name="connsiteY8" fmla="*/ 322375 h 1287018"/>
                <a:gd name="connsiteX9" fmla="*/ 1506682 w 5668241"/>
                <a:gd name="connsiteY9" fmla="*/ 654884 h 1287018"/>
                <a:gd name="connsiteX10" fmla="*/ 1709304 w 5668241"/>
                <a:gd name="connsiteY10" fmla="*/ 966611 h 1287018"/>
                <a:gd name="connsiteX11" fmla="*/ 1823604 w 5668241"/>
                <a:gd name="connsiteY11" fmla="*/ 1106888 h 1287018"/>
                <a:gd name="connsiteX12" fmla="*/ 2057400 w 5668241"/>
                <a:gd name="connsiteY12" fmla="*/ 1262752 h 1287018"/>
                <a:gd name="connsiteX13" fmla="*/ 2140527 w 5668241"/>
                <a:gd name="connsiteY13" fmla="*/ 1283534 h 1287018"/>
                <a:gd name="connsiteX14" fmla="*/ 2286000 w 5668241"/>
                <a:gd name="connsiteY14" fmla="*/ 1231579 h 1287018"/>
                <a:gd name="connsiteX15" fmla="*/ 2462645 w 5668241"/>
                <a:gd name="connsiteY15" fmla="*/ 1075716 h 1287018"/>
                <a:gd name="connsiteX16" fmla="*/ 2550968 w 5668241"/>
                <a:gd name="connsiteY16" fmla="*/ 966611 h 1287018"/>
                <a:gd name="connsiteX17" fmla="*/ 2779568 w 5668241"/>
                <a:gd name="connsiteY17" fmla="*/ 644493 h 1287018"/>
                <a:gd name="connsiteX18" fmla="*/ 2997777 w 5668241"/>
                <a:gd name="connsiteY18" fmla="*/ 322375 h 1287018"/>
                <a:gd name="connsiteX19" fmla="*/ 3106882 w 5668241"/>
                <a:gd name="connsiteY19" fmla="*/ 187293 h 1287018"/>
                <a:gd name="connsiteX20" fmla="*/ 3293918 w 5668241"/>
                <a:gd name="connsiteY20" fmla="*/ 47016 h 1287018"/>
                <a:gd name="connsiteX21" fmla="*/ 3429000 w 5668241"/>
                <a:gd name="connsiteY21" fmla="*/ 5452 h 1287018"/>
                <a:gd name="connsiteX22" fmla="*/ 3610841 w 5668241"/>
                <a:gd name="connsiteY22" fmla="*/ 67798 h 1287018"/>
                <a:gd name="connsiteX23" fmla="*/ 3745923 w 5668241"/>
                <a:gd name="connsiteY23" fmla="*/ 182098 h 1287018"/>
                <a:gd name="connsiteX24" fmla="*/ 3865418 w 5668241"/>
                <a:gd name="connsiteY24" fmla="*/ 322375 h 1287018"/>
                <a:gd name="connsiteX25" fmla="*/ 4068041 w 5668241"/>
                <a:gd name="connsiteY25" fmla="*/ 649688 h 1287018"/>
                <a:gd name="connsiteX26" fmla="*/ 4307032 w 5668241"/>
                <a:gd name="connsiteY26" fmla="*/ 966611 h 1287018"/>
                <a:gd name="connsiteX27" fmla="*/ 4384964 w 5668241"/>
                <a:gd name="connsiteY27" fmla="*/ 1070520 h 1287018"/>
                <a:gd name="connsiteX28" fmla="*/ 4608368 w 5668241"/>
                <a:gd name="connsiteY28" fmla="*/ 1257557 h 1287018"/>
                <a:gd name="connsiteX29" fmla="*/ 4707082 w 5668241"/>
                <a:gd name="connsiteY29" fmla="*/ 1278338 h 1287018"/>
                <a:gd name="connsiteX30" fmla="*/ 4852554 w 5668241"/>
                <a:gd name="connsiteY30" fmla="*/ 1247166 h 1287018"/>
                <a:gd name="connsiteX31" fmla="*/ 5024004 w 5668241"/>
                <a:gd name="connsiteY31" fmla="*/ 1122475 h 1287018"/>
                <a:gd name="connsiteX32" fmla="*/ 5159086 w 5668241"/>
                <a:gd name="connsiteY32" fmla="*/ 966611 h 1287018"/>
                <a:gd name="connsiteX33" fmla="*/ 5351318 w 5668241"/>
                <a:gd name="connsiteY33" fmla="*/ 649688 h 1287018"/>
                <a:gd name="connsiteX34" fmla="*/ 5590309 w 5668241"/>
                <a:gd name="connsiteY34" fmla="*/ 311984 h 1287018"/>
                <a:gd name="connsiteX35" fmla="*/ 5668241 w 5668241"/>
                <a:gd name="connsiteY35" fmla="*/ 228857 h 1287018"/>
                <a:gd name="connsiteX0" fmla="*/ 0 w 5668241"/>
                <a:gd name="connsiteY0" fmla="*/ 914657 h 1287018"/>
                <a:gd name="connsiteX1" fmla="*/ 182151 w 5668241"/>
                <a:gd name="connsiteY1" fmla="*/ 673417 h 1287018"/>
                <a:gd name="connsiteX2" fmla="*/ 405245 w 5668241"/>
                <a:gd name="connsiteY2" fmla="*/ 322375 h 1287018"/>
                <a:gd name="connsiteX3" fmla="*/ 540327 w 5668241"/>
                <a:gd name="connsiteY3" fmla="*/ 161316 h 1287018"/>
                <a:gd name="connsiteX4" fmla="*/ 711777 w 5668241"/>
                <a:gd name="connsiteY4" fmla="*/ 41820 h 1287018"/>
                <a:gd name="connsiteX5" fmla="*/ 867641 w 5668241"/>
                <a:gd name="connsiteY5" fmla="*/ 257 h 1287018"/>
                <a:gd name="connsiteX6" fmla="*/ 1013114 w 5668241"/>
                <a:gd name="connsiteY6" fmla="*/ 57407 h 1287018"/>
                <a:gd name="connsiteX7" fmla="*/ 1184564 w 5668241"/>
                <a:gd name="connsiteY7" fmla="*/ 223661 h 1287018"/>
                <a:gd name="connsiteX8" fmla="*/ 1262495 w 5668241"/>
                <a:gd name="connsiteY8" fmla="*/ 322375 h 1287018"/>
                <a:gd name="connsiteX9" fmla="*/ 1506682 w 5668241"/>
                <a:gd name="connsiteY9" fmla="*/ 654884 h 1287018"/>
                <a:gd name="connsiteX10" fmla="*/ 1709304 w 5668241"/>
                <a:gd name="connsiteY10" fmla="*/ 966611 h 1287018"/>
                <a:gd name="connsiteX11" fmla="*/ 1823604 w 5668241"/>
                <a:gd name="connsiteY11" fmla="*/ 1106888 h 1287018"/>
                <a:gd name="connsiteX12" fmla="*/ 2057400 w 5668241"/>
                <a:gd name="connsiteY12" fmla="*/ 1262752 h 1287018"/>
                <a:gd name="connsiteX13" fmla="*/ 2140527 w 5668241"/>
                <a:gd name="connsiteY13" fmla="*/ 1283534 h 1287018"/>
                <a:gd name="connsiteX14" fmla="*/ 2286000 w 5668241"/>
                <a:gd name="connsiteY14" fmla="*/ 1231579 h 1287018"/>
                <a:gd name="connsiteX15" fmla="*/ 2462645 w 5668241"/>
                <a:gd name="connsiteY15" fmla="*/ 1075716 h 1287018"/>
                <a:gd name="connsiteX16" fmla="*/ 2550968 w 5668241"/>
                <a:gd name="connsiteY16" fmla="*/ 966611 h 1287018"/>
                <a:gd name="connsiteX17" fmla="*/ 2779568 w 5668241"/>
                <a:gd name="connsiteY17" fmla="*/ 644493 h 1287018"/>
                <a:gd name="connsiteX18" fmla="*/ 2997777 w 5668241"/>
                <a:gd name="connsiteY18" fmla="*/ 322375 h 1287018"/>
                <a:gd name="connsiteX19" fmla="*/ 3106882 w 5668241"/>
                <a:gd name="connsiteY19" fmla="*/ 187293 h 1287018"/>
                <a:gd name="connsiteX20" fmla="*/ 3293918 w 5668241"/>
                <a:gd name="connsiteY20" fmla="*/ 47016 h 1287018"/>
                <a:gd name="connsiteX21" fmla="*/ 3429000 w 5668241"/>
                <a:gd name="connsiteY21" fmla="*/ 5452 h 1287018"/>
                <a:gd name="connsiteX22" fmla="*/ 3610841 w 5668241"/>
                <a:gd name="connsiteY22" fmla="*/ 67798 h 1287018"/>
                <a:gd name="connsiteX23" fmla="*/ 3745923 w 5668241"/>
                <a:gd name="connsiteY23" fmla="*/ 182098 h 1287018"/>
                <a:gd name="connsiteX24" fmla="*/ 3865418 w 5668241"/>
                <a:gd name="connsiteY24" fmla="*/ 322375 h 1287018"/>
                <a:gd name="connsiteX25" fmla="*/ 4068041 w 5668241"/>
                <a:gd name="connsiteY25" fmla="*/ 649688 h 1287018"/>
                <a:gd name="connsiteX26" fmla="*/ 4307032 w 5668241"/>
                <a:gd name="connsiteY26" fmla="*/ 966611 h 1287018"/>
                <a:gd name="connsiteX27" fmla="*/ 4384964 w 5668241"/>
                <a:gd name="connsiteY27" fmla="*/ 1070520 h 1287018"/>
                <a:gd name="connsiteX28" fmla="*/ 4608368 w 5668241"/>
                <a:gd name="connsiteY28" fmla="*/ 1257557 h 1287018"/>
                <a:gd name="connsiteX29" fmla="*/ 4707082 w 5668241"/>
                <a:gd name="connsiteY29" fmla="*/ 1278338 h 1287018"/>
                <a:gd name="connsiteX30" fmla="*/ 4852554 w 5668241"/>
                <a:gd name="connsiteY30" fmla="*/ 1247166 h 1287018"/>
                <a:gd name="connsiteX31" fmla="*/ 5024004 w 5668241"/>
                <a:gd name="connsiteY31" fmla="*/ 1122475 h 1287018"/>
                <a:gd name="connsiteX32" fmla="*/ 5159086 w 5668241"/>
                <a:gd name="connsiteY32" fmla="*/ 966611 h 1287018"/>
                <a:gd name="connsiteX33" fmla="*/ 5351318 w 5668241"/>
                <a:gd name="connsiteY33" fmla="*/ 649688 h 1287018"/>
                <a:gd name="connsiteX34" fmla="*/ 5590309 w 5668241"/>
                <a:gd name="connsiteY34" fmla="*/ 311984 h 1287018"/>
                <a:gd name="connsiteX35" fmla="*/ 5668241 w 5668241"/>
                <a:gd name="connsiteY35" fmla="*/ 228857 h 1287018"/>
                <a:gd name="connsiteX0" fmla="*/ 0 w 5586355"/>
                <a:gd name="connsiteY0" fmla="*/ 819123 h 1287018"/>
                <a:gd name="connsiteX1" fmla="*/ 100265 w 5586355"/>
                <a:gd name="connsiteY1" fmla="*/ 673417 h 1287018"/>
                <a:gd name="connsiteX2" fmla="*/ 323359 w 5586355"/>
                <a:gd name="connsiteY2" fmla="*/ 322375 h 1287018"/>
                <a:gd name="connsiteX3" fmla="*/ 458441 w 5586355"/>
                <a:gd name="connsiteY3" fmla="*/ 161316 h 1287018"/>
                <a:gd name="connsiteX4" fmla="*/ 629891 w 5586355"/>
                <a:gd name="connsiteY4" fmla="*/ 41820 h 1287018"/>
                <a:gd name="connsiteX5" fmla="*/ 785755 w 5586355"/>
                <a:gd name="connsiteY5" fmla="*/ 257 h 1287018"/>
                <a:gd name="connsiteX6" fmla="*/ 931228 w 5586355"/>
                <a:gd name="connsiteY6" fmla="*/ 57407 h 1287018"/>
                <a:gd name="connsiteX7" fmla="*/ 1102678 w 5586355"/>
                <a:gd name="connsiteY7" fmla="*/ 223661 h 1287018"/>
                <a:gd name="connsiteX8" fmla="*/ 1180609 w 5586355"/>
                <a:gd name="connsiteY8" fmla="*/ 322375 h 1287018"/>
                <a:gd name="connsiteX9" fmla="*/ 1424796 w 5586355"/>
                <a:gd name="connsiteY9" fmla="*/ 654884 h 1287018"/>
                <a:gd name="connsiteX10" fmla="*/ 1627418 w 5586355"/>
                <a:gd name="connsiteY10" fmla="*/ 966611 h 1287018"/>
                <a:gd name="connsiteX11" fmla="*/ 1741718 w 5586355"/>
                <a:gd name="connsiteY11" fmla="*/ 1106888 h 1287018"/>
                <a:gd name="connsiteX12" fmla="*/ 1975514 w 5586355"/>
                <a:gd name="connsiteY12" fmla="*/ 1262752 h 1287018"/>
                <a:gd name="connsiteX13" fmla="*/ 2058641 w 5586355"/>
                <a:gd name="connsiteY13" fmla="*/ 1283534 h 1287018"/>
                <a:gd name="connsiteX14" fmla="*/ 2204114 w 5586355"/>
                <a:gd name="connsiteY14" fmla="*/ 1231579 h 1287018"/>
                <a:gd name="connsiteX15" fmla="*/ 2380759 w 5586355"/>
                <a:gd name="connsiteY15" fmla="*/ 1075716 h 1287018"/>
                <a:gd name="connsiteX16" fmla="*/ 2469082 w 5586355"/>
                <a:gd name="connsiteY16" fmla="*/ 966611 h 1287018"/>
                <a:gd name="connsiteX17" fmla="*/ 2697682 w 5586355"/>
                <a:gd name="connsiteY17" fmla="*/ 644493 h 1287018"/>
                <a:gd name="connsiteX18" fmla="*/ 2915891 w 5586355"/>
                <a:gd name="connsiteY18" fmla="*/ 322375 h 1287018"/>
                <a:gd name="connsiteX19" fmla="*/ 3024996 w 5586355"/>
                <a:gd name="connsiteY19" fmla="*/ 187293 h 1287018"/>
                <a:gd name="connsiteX20" fmla="*/ 3212032 w 5586355"/>
                <a:gd name="connsiteY20" fmla="*/ 47016 h 1287018"/>
                <a:gd name="connsiteX21" fmla="*/ 3347114 w 5586355"/>
                <a:gd name="connsiteY21" fmla="*/ 5452 h 1287018"/>
                <a:gd name="connsiteX22" fmla="*/ 3528955 w 5586355"/>
                <a:gd name="connsiteY22" fmla="*/ 67798 h 1287018"/>
                <a:gd name="connsiteX23" fmla="*/ 3664037 w 5586355"/>
                <a:gd name="connsiteY23" fmla="*/ 182098 h 1287018"/>
                <a:gd name="connsiteX24" fmla="*/ 3783532 w 5586355"/>
                <a:gd name="connsiteY24" fmla="*/ 322375 h 1287018"/>
                <a:gd name="connsiteX25" fmla="*/ 3986155 w 5586355"/>
                <a:gd name="connsiteY25" fmla="*/ 649688 h 1287018"/>
                <a:gd name="connsiteX26" fmla="*/ 4225146 w 5586355"/>
                <a:gd name="connsiteY26" fmla="*/ 966611 h 1287018"/>
                <a:gd name="connsiteX27" fmla="*/ 4303078 w 5586355"/>
                <a:gd name="connsiteY27" fmla="*/ 1070520 h 1287018"/>
                <a:gd name="connsiteX28" fmla="*/ 4526482 w 5586355"/>
                <a:gd name="connsiteY28" fmla="*/ 1257557 h 1287018"/>
                <a:gd name="connsiteX29" fmla="*/ 4625196 w 5586355"/>
                <a:gd name="connsiteY29" fmla="*/ 1278338 h 1287018"/>
                <a:gd name="connsiteX30" fmla="*/ 4770668 w 5586355"/>
                <a:gd name="connsiteY30" fmla="*/ 1247166 h 1287018"/>
                <a:gd name="connsiteX31" fmla="*/ 4942118 w 5586355"/>
                <a:gd name="connsiteY31" fmla="*/ 1122475 h 1287018"/>
                <a:gd name="connsiteX32" fmla="*/ 5077200 w 5586355"/>
                <a:gd name="connsiteY32" fmla="*/ 966611 h 1287018"/>
                <a:gd name="connsiteX33" fmla="*/ 5269432 w 5586355"/>
                <a:gd name="connsiteY33" fmla="*/ 649688 h 1287018"/>
                <a:gd name="connsiteX34" fmla="*/ 5508423 w 5586355"/>
                <a:gd name="connsiteY34" fmla="*/ 311984 h 1287018"/>
                <a:gd name="connsiteX35" fmla="*/ 5586355 w 5586355"/>
                <a:gd name="connsiteY35" fmla="*/ 228857 h 1287018"/>
                <a:gd name="connsiteX0" fmla="*/ 0 w 5586355"/>
                <a:gd name="connsiteY0" fmla="*/ 819123 h 1287018"/>
                <a:gd name="connsiteX1" fmla="*/ 100265 w 5586355"/>
                <a:gd name="connsiteY1" fmla="*/ 673417 h 1287018"/>
                <a:gd name="connsiteX2" fmla="*/ 316535 w 5586355"/>
                <a:gd name="connsiteY2" fmla="*/ 329198 h 1287018"/>
                <a:gd name="connsiteX3" fmla="*/ 458441 w 5586355"/>
                <a:gd name="connsiteY3" fmla="*/ 161316 h 1287018"/>
                <a:gd name="connsiteX4" fmla="*/ 629891 w 5586355"/>
                <a:gd name="connsiteY4" fmla="*/ 41820 h 1287018"/>
                <a:gd name="connsiteX5" fmla="*/ 785755 w 5586355"/>
                <a:gd name="connsiteY5" fmla="*/ 257 h 1287018"/>
                <a:gd name="connsiteX6" fmla="*/ 931228 w 5586355"/>
                <a:gd name="connsiteY6" fmla="*/ 57407 h 1287018"/>
                <a:gd name="connsiteX7" fmla="*/ 1102678 w 5586355"/>
                <a:gd name="connsiteY7" fmla="*/ 223661 h 1287018"/>
                <a:gd name="connsiteX8" fmla="*/ 1180609 w 5586355"/>
                <a:gd name="connsiteY8" fmla="*/ 322375 h 1287018"/>
                <a:gd name="connsiteX9" fmla="*/ 1424796 w 5586355"/>
                <a:gd name="connsiteY9" fmla="*/ 654884 h 1287018"/>
                <a:gd name="connsiteX10" fmla="*/ 1627418 w 5586355"/>
                <a:gd name="connsiteY10" fmla="*/ 966611 h 1287018"/>
                <a:gd name="connsiteX11" fmla="*/ 1741718 w 5586355"/>
                <a:gd name="connsiteY11" fmla="*/ 1106888 h 1287018"/>
                <a:gd name="connsiteX12" fmla="*/ 1975514 w 5586355"/>
                <a:gd name="connsiteY12" fmla="*/ 1262752 h 1287018"/>
                <a:gd name="connsiteX13" fmla="*/ 2058641 w 5586355"/>
                <a:gd name="connsiteY13" fmla="*/ 1283534 h 1287018"/>
                <a:gd name="connsiteX14" fmla="*/ 2204114 w 5586355"/>
                <a:gd name="connsiteY14" fmla="*/ 1231579 h 1287018"/>
                <a:gd name="connsiteX15" fmla="*/ 2380759 w 5586355"/>
                <a:gd name="connsiteY15" fmla="*/ 1075716 h 1287018"/>
                <a:gd name="connsiteX16" fmla="*/ 2469082 w 5586355"/>
                <a:gd name="connsiteY16" fmla="*/ 966611 h 1287018"/>
                <a:gd name="connsiteX17" fmla="*/ 2697682 w 5586355"/>
                <a:gd name="connsiteY17" fmla="*/ 644493 h 1287018"/>
                <a:gd name="connsiteX18" fmla="*/ 2915891 w 5586355"/>
                <a:gd name="connsiteY18" fmla="*/ 322375 h 1287018"/>
                <a:gd name="connsiteX19" fmla="*/ 3024996 w 5586355"/>
                <a:gd name="connsiteY19" fmla="*/ 187293 h 1287018"/>
                <a:gd name="connsiteX20" fmla="*/ 3212032 w 5586355"/>
                <a:gd name="connsiteY20" fmla="*/ 47016 h 1287018"/>
                <a:gd name="connsiteX21" fmla="*/ 3347114 w 5586355"/>
                <a:gd name="connsiteY21" fmla="*/ 5452 h 1287018"/>
                <a:gd name="connsiteX22" fmla="*/ 3528955 w 5586355"/>
                <a:gd name="connsiteY22" fmla="*/ 67798 h 1287018"/>
                <a:gd name="connsiteX23" fmla="*/ 3664037 w 5586355"/>
                <a:gd name="connsiteY23" fmla="*/ 182098 h 1287018"/>
                <a:gd name="connsiteX24" fmla="*/ 3783532 w 5586355"/>
                <a:gd name="connsiteY24" fmla="*/ 322375 h 1287018"/>
                <a:gd name="connsiteX25" fmla="*/ 3986155 w 5586355"/>
                <a:gd name="connsiteY25" fmla="*/ 649688 h 1287018"/>
                <a:gd name="connsiteX26" fmla="*/ 4225146 w 5586355"/>
                <a:gd name="connsiteY26" fmla="*/ 966611 h 1287018"/>
                <a:gd name="connsiteX27" fmla="*/ 4303078 w 5586355"/>
                <a:gd name="connsiteY27" fmla="*/ 1070520 h 1287018"/>
                <a:gd name="connsiteX28" fmla="*/ 4526482 w 5586355"/>
                <a:gd name="connsiteY28" fmla="*/ 1257557 h 1287018"/>
                <a:gd name="connsiteX29" fmla="*/ 4625196 w 5586355"/>
                <a:gd name="connsiteY29" fmla="*/ 1278338 h 1287018"/>
                <a:gd name="connsiteX30" fmla="*/ 4770668 w 5586355"/>
                <a:gd name="connsiteY30" fmla="*/ 1247166 h 1287018"/>
                <a:gd name="connsiteX31" fmla="*/ 4942118 w 5586355"/>
                <a:gd name="connsiteY31" fmla="*/ 1122475 h 1287018"/>
                <a:gd name="connsiteX32" fmla="*/ 5077200 w 5586355"/>
                <a:gd name="connsiteY32" fmla="*/ 966611 h 1287018"/>
                <a:gd name="connsiteX33" fmla="*/ 5269432 w 5586355"/>
                <a:gd name="connsiteY33" fmla="*/ 649688 h 1287018"/>
                <a:gd name="connsiteX34" fmla="*/ 5508423 w 5586355"/>
                <a:gd name="connsiteY34" fmla="*/ 311984 h 1287018"/>
                <a:gd name="connsiteX35" fmla="*/ 5586355 w 5586355"/>
                <a:gd name="connsiteY35" fmla="*/ 228857 h 1287018"/>
                <a:gd name="connsiteX0" fmla="*/ 0 w 5586355"/>
                <a:gd name="connsiteY0" fmla="*/ 819172 h 1287067"/>
                <a:gd name="connsiteX1" fmla="*/ 100265 w 5586355"/>
                <a:gd name="connsiteY1" fmla="*/ 673466 h 1287067"/>
                <a:gd name="connsiteX2" fmla="*/ 316535 w 5586355"/>
                <a:gd name="connsiteY2" fmla="*/ 329247 h 1287067"/>
                <a:gd name="connsiteX3" fmla="*/ 424321 w 5586355"/>
                <a:gd name="connsiteY3" fmla="*/ 181837 h 1287067"/>
                <a:gd name="connsiteX4" fmla="*/ 629891 w 5586355"/>
                <a:gd name="connsiteY4" fmla="*/ 41869 h 1287067"/>
                <a:gd name="connsiteX5" fmla="*/ 785755 w 5586355"/>
                <a:gd name="connsiteY5" fmla="*/ 306 h 1287067"/>
                <a:gd name="connsiteX6" fmla="*/ 931228 w 5586355"/>
                <a:gd name="connsiteY6" fmla="*/ 57456 h 1287067"/>
                <a:gd name="connsiteX7" fmla="*/ 1102678 w 5586355"/>
                <a:gd name="connsiteY7" fmla="*/ 223710 h 1287067"/>
                <a:gd name="connsiteX8" fmla="*/ 1180609 w 5586355"/>
                <a:gd name="connsiteY8" fmla="*/ 322424 h 1287067"/>
                <a:gd name="connsiteX9" fmla="*/ 1424796 w 5586355"/>
                <a:gd name="connsiteY9" fmla="*/ 654933 h 1287067"/>
                <a:gd name="connsiteX10" fmla="*/ 1627418 w 5586355"/>
                <a:gd name="connsiteY10" fmla="*/ 966660 h 1287067"/>
                <a:gd name="connsiteX11" fmla="*/ 1741718 w 5586355"/>
                <a:gd name="connsiteY11" fmla="*/ 1106937 h 1287067"/>
                <a:gd name="connsiteX12" fmla="*/ 1975514 w 5586355"/>
                <a:gd name="connsiteY12" fmla="*/ 1262801 h 1287067"/>
                <a:gd name="connsiteX13" fmla="*/ 2058641 w 5586355"/>
                <a:gd name="connsiteY13" fmla="*/ 1283583 h 1287067"/>
                <a:gd name="connsiteX14" fmla="*/ 2204114 w 5586355"/>
                <a:gd name="connsiteY14" fmla="*/ 1231628 h 1287067"/>
                <a:gd name="connsiteX15" fmla="*/ 2380759 w 5586355"/>
                <a:gd name="connsiteY15" fmla="*/ 1075765 h 1287067"/>
                <a:gd name="connsiteX16" fmla="*/ 2469082 w 5586355"/>
                <a:gd name="connsiteY16" fmla="*/ 966660 h 1287067"/>
                <a:gd name="connsiteX17" fmla="*/ 2697682 w 5586355"/>
                <a:gd name="connsiteY17" fmla="*/ 644542 h 1287067"/>
                <a:gd name="connsiteX18" fmla="*/ 2915891 w 5586355"/>
                <a:gd name="connsiteY18" fmla="*/ 322424 h 1287067"/>
                <a:gd name="connsiteX19" fmla="*/ 3024996 w 5586355"/>
                <a:gd name="connsiteY19" fmla="*/ 187342 h 1287067"/>
                <a:gd name="connsiteX20" fmla="*/ 3212032 w 5586355"/>
                <a:gd name="connsiteY20" fmla="*/ 47065 h 1287067"/>
                <a:gd name="connsiteX21" fmla="*/ 3347114 w 5586355"/>
                <a:gd name="connsiteY21" fmla="*/ 5501 h 1287067"/>
                <a:gd name="connsiteX22" fmla="*/ 3528955 w 5586355"/>
                <a:gd name="connsiteY22" fmla="*/ 67847 h 1287067"/>
                <a:gd name="connsiteX23" fmla="*/ 3664037 w 5586355"/>
                <a:gd name="connsiteY23" fmla="*/ 182147 h 1287067"/>
                <a:gd name="connsiteX24" fmla="*/ 3783532 w 5586355"/>
                <a:gd name="connsiteY24" fmla="*/ 322424 h 1287067"/>
                <a:gd name="connsiteX25" fmla="*/ 3986155 w 5586355"/>
                <a:gd name="connsiteY25" fmla="*/ 649737 h 1287067"/>
                <a:gd name="connsiteX26" fmla="*/ 4225146 w 5586355"/>
                <a:gd name="connsiteY26" fmla="*/ 966660 h 1287067"/>
                <a:gd name="connsiteX27" fmla="*/ 4303078 w 5586355"/>
                <a:gd name="connsiteY27" fmla="*/ 1070569 h 1287067"/>
                <a:gd name="connsiteX28" fmla="*/ 4526482 w 5586355"/>
                <a:gd name="connsiteY28" fmla="*/ 1257606 h 1287067"/>
                <a:gd name="connsiteX29" fmla="*/ 4625196 w 5586355"/>
                <a:gd name="connsiteY29" fmla="*/ 1278387 h 1287067"/>
                <a:gd name="connsiteX30" fmla="*/ 4770668 w 5586355"/>
                <a:gd name="connsiteY30" fmla="*/ 1247215 h 1287067"/>
                <a:gd name="connsiteX31" fmla="*/ 4942118 w 5586355"/>
                <a:gd name="connsiteY31" fmla="*/ 1122524 h 1287067"/>
                <a:gd name="connsiteX32" fmla="*/ 5077200 w 5586355"/>
                <a:gd name="connsiteY32" fmla="*/ 966660 h 1287067"/>
                <a:gd name="connsiteX33" fmla="*/ 5269432 w 5586355"/>
                <a:gd name="connsiteY33" fmla="*/ 649737 h 1287067"/>
                <a:gd name="connsiteX34" fmla="*/ 5508423 w 5586355"/>
                <a:gd name="connsiteY34" fmla="*/ 312033 h 1287067"/>
                <a:gd name="connsiteX35" fmla="*/ 5586355 w 5586355"/>
                <a:gd name="connsiteY35" fmla="*/ 228906 h 1287067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17 h 1287112"/>
                <a:gd name="connsiteX1" fmla="*/ 100265 w 5586355"/>
                <a:gd name="connsiteY1" fmla="*/ 673511 h 1287112"/>
                <a:gd name="connsiteX2" fmla="*/ 316535 w 5586355"/>
                <a:gd name="connsiteY2" fmla="*/ 329292 h 1287112"/>
                <a:gd name="connsiteX3" fmla="*/ 434557 w 5586355"/>
                <a:gd name="connsiteY3" fmla="*/ 195530 h 1287112"/>
                <a:gd name="connsiteX4" fmla="*/ 629891 w 5586355"/>
                <a:gd name="connsiteY4" fmla="*/ 41914 h 1287112"/>
                <a:gd name="connsiteX5" fmla="*/ 785755 w 5586355"/>
                <a:gd name="connsiteY5" fmla="*/ 351 h 1287112"/>
                <a:gd name="connsiteX6" fmla="*/ 931228 w 5586355"/>
                <a:gd name="connsiteY6" fmla="*/ 57501 h 1287112"/>
                <a:gd name="connsiteX7" fmla="*/ 1102678 w 5586355"/>
                <a:gd name="connsiteY7" fmla="*/ 223755 h 1287112"/>
                <a:gd name="connsiteX8" fmla="*/ 1180609 w 5586355"/>
                <a:gd name="connsiteY8" fmla="*/ 322469 h 1287112"/>
                <a:gd name="connsiteX9" fmla="*/ 1424796 w 5586355"/>
                <a:gd name="connsiteY9" fmla="*/ 654978 h 1287112"/>
                <a:gd name="connsiteX10" fmla="*/ 1627418 w 5586355"/>
                <a:gd name="connsiteY10" fmla="*/ 966705 h 1287112"/>
                <a:gd name="connsiteX11" fmla="*/ 1741718 w 5586355"/>
                <a:gd name="connsiteY11" fmla="*/ 1106982 h 1287112"/>
                <a:gd name="connsiteX12" fmla="*/ 1975514 w 5586355"/>
                <a:gd name="connsiteY12" fmla="*/ 1262846 h 1287112"/>
                <a:gd name="connsiteX13" fmla="*/ 2058641 w 5586355"/>
                <a:gd name="connsiteY13" fmla="*/ 1283628 h 1287112"/>
                <a:gd name="connsiteX14" fmla="*/ 2204114 w 5586355"/>
                <a:gd name="connsiteY14" fmla="*/ 1231673 h 1287112"/>
                <a:gd name="connsiteX15" fmla="*/ 2380759 w 5586355"/>
                <a:gd name="connsiteY15" fmla="*/ 1075810 h 1287112"/>
                <a:gd name="connsiteX16" fmla="*/ 2469082 w 5586355"/>
                <a:gd name="connsiteY16" fmla="*/ 966705 h 1287112"/>
                <a:gd name="connsiteX17" fmla="*/ 2697682 w 5586355"/>
                <a:gd name="connsiteY17" fmla="*/ 644587 h 1287112"/>
                <a:gd name="connsiteX18" fmla="*/ 2915891 w 5586355"/>
                <a:gd name="connsiteY18" fmla="*/ 322469 h 1287112"/>
                <a:gd name="connsiteX19" fmla="*/ 3024996 w 5586355"/>
                <a:gd name="connsiteY19" fmla="*/ 187387 h 1287112"/>
                <a:gd name="connsiteX20" fmla="*/ 3212032 w 5586355"/>
                <a:gd name="connsiteY20" fmla="*/ 47110 h 1287112"/>
                <a:gd name="connsiteX21" fmla="*/ 3347114 w 5586355"/>
                <a:gd name="connsiteY21" fmla="*/ 5546 h 1287112"/>
                <a:gd name="connsiteX22" fmla="*/ 3528955 w 5586355"/>
                <a:gd name="connsiteY22" fmla="*/ 67892 h 1287112"/>
                <a:gd name="connsiteX23" fmla="*/ 3664037 w 5586355"/>
                <a:gd name="connsiteY23" fmla="*/ 182192 h 1287112"/>
                <a:gd name="connsiteX24" fmla="*/ 3783532 w 5586355"/>
                <a:gd name="connsiteY24" fmla="*/ 322469 h 1287112"/>
                <a:gd name="connsiteX25" fmla="*/ 3986155 w 5586355"/>
                <a:gd name="connsiteY25" fmla="*/ 649782 h 1287112"/>
                <a:gd name="connsiteX26" fmla="*/ 4225146 w 5586355"/>
                <a:gd name="connsiteY26" fmla="*/ 966705 h 1287112"/>
                <a:gd name="connsiteX27" fmla="*/ 4303078 w 5586355"/>
                <a:gd name="connsiteY27" fmla="*/ 1070614 h 1287112"/>
                <a:gd name="connsiteX28" fmla="*/ 4526482 w 5586355"/>
                <a:gd name="connsiteY28" fmla="*/ 1257651 h 1287112"/>
                <a:gd name="connsiteX29" fmla="*/ 4625196 w 5586355"/>
                <a:gd name="connsiteY29" fmla="*/ 1278432 h 1287112"/>
                <a:gd name="connsiteX30" fmla="*/ 4770668 w 5586355"/>
                <a:gd name="connsiteY30" fmla="*/ 1247260 h 1287112"/>
                <a:gd name="connsiteX31" fmla="*/ 4942118 w 5586355"/>
                <a:gd name="connsiteY31" fmla="*/ 1122569 h 1287112"/>
                <a:gd name="connsiteX32" fmla="*/ 5077200 w 5586355"/>
                <a:gd name="connsiteY32" fmla="*/ 966705 h 1287112"/>
                <a:gd name="connsiteX33" fmla="*/ 5269432 w 5586355"/>
                <a:gd name="connsiteY33" fmla="*/ 649782 h 1287112"/>
                <a:gd name="connsiteX34" fmla="*/ 5508423 w 5586355"/>
                <a:gd name="connsiteY34" fmla="*/ 312078 h 1287112"/>
                <a:gd name="connsiteX35" fmla="*/ 5586355 w 5586355"/>
                <a:gd name="connsiteY35" fmla="*/ 228951 h 1287112"/>
                <a:gd name="connsiteX0" fmla="*/ 0 w 5586355"/>
                <a:gd name="connsiteY0" fmla="*/ 819053 h 1286948"/>
                <a:gd name="connsiteX1" fmla="*/ 100265 w 5586355"/>
                <a:gd name="connsiteY1" fmla="*/ 673347 h 1286948"/>
                <a:gd name="connsiteX2" fmla="*/ 316535 w 5586355"/>
                <a:gd name="connsiteY2" fmla="*/ 329128 h 1286948"/>
                <a:gd name="connsiteX3" fmla="*/ 434557 w 5586355"/>
                <a:gd name="connsiteY3" fmla="*/ 195366 h 1286948"/>
                <a:gd name="connsiteX4" fmla="*/ 609419 w 5586355"/>
                <a:gd name="connsiteY4" fmla="*/ 45162 h 1286948"/>
                <a:gd name="connsiteX5" fmla="*/ 785755 w 5586355"/>
                <a:gd name="connsiteY5" fmla="*/ 187 h 1286948"/>
                <a:gd name="connsiteX6" fmla="*/ 931228 w 5586355"/>
                <a:gd name="connsiteY6" fmla="*/ 57337 h 1286948"/>
                <a:gd name="connsiteX7" fmla="*/ 1102678 w 5586355"/>
                <a:gd name="connsiteY7" fmla="*/ 223591 h 1286948"/>
                <a:gd name="connsiteX8" fmla="*/ 1180609 w 5586355"/>
                <a:gd name="connsiteY8" fmla="*/ 322305 h 1286948"/>
                <a:gd name="connsiteX9" fmla="*/ 1424796 w 5586355"/>
                <a:gd name="connsiteY9" fmla="*/ 654814 h 1286948"/>
                <a:gd name="connsiteX10" fmla="*/ 1627418 w 5586355"/>
                <a:gd name="connsiteY10" fmla="*/ 966541 h 1286948"/>
                <a:gd name="connsiteX11" fmla="*/ 1741718 w 5586355"/>
                <a:gd name="connsiteY11" fmla="*/ 1106818 h 1286948"/>
                <a:gd name="connsiteX12" fmla="*/ 1975514 w 5586355"/>
                <a:gd name="connsiteY12" fmla="*/ 1262682 h 1286948"/>
                <a:gd name="connsiteX13" fmla="*/ 2058641 w 5586355"/>
                <a:gd name="connsiteY13" fmla="*/ 1283464 h 1286948"/>
                <a:gd name="connsiteX14" fmla="*/ 2204114 w 5586355"/>
                <a:gd name="connsiteY14" fmla="*/ 1231509 h 1286948"/>
                <a:gd name="connsiteX15" fmla="*/ 2380759 w 5586355"/>
                <a:gd name="connsiteY15" fmla="*/ 1075646 h 1286948"/>
                <a:gd name="connsiteX16" fmla="*/ 2469082 w 5586355"/>
                <a:gd name="connsiteY16" fmla="*/ 966541 h 1286948"/>
                <a:gd name="connsiteX17" fmla="*/ 2697682 w 5586355"/>
                <a:gd name="connsiteY17" fmla="*/ 644423 h 1286948"/>
                <a:gd name="connsiteX18" fmla="*/ 2915891 w 5586355"/>
                <a:gd name="connsiteY18" fmla="*/ 322305 h 1286948"/>
                <a:gd name="connsiteX19" fmla="*/ 3024996 w 5586355"/>
                <a:gd name="connsiteY19" fmla="*/ 187223 h 1286948"/>
                <a:gd name="connsiteX20" fmla="*/ 3212032 w 5586355"/>
                <a:gd name="connsiteY20" fmla="*/ 46946 h 1286948"/>
                <a:gd name="connsiteX21" fmla="*/ 3347114 w 5586355"/>
                <a:gd name="connsiteY21" fmla="*/ 5382 h 1286948"/>
                <a:gd name="connsiteX22" fmla="*/ 3528955 w 5586355"/>
                <a:gd name="connsiteY22" fmla="*/ 67728 h 1286948"/>
                <a:gd name="connsiteX23" fmla="*/ 3664037 w 5586355"/>
                <a:gd name="connsiteY23" fmla="*/ 182028 h 1286948"/>
                <a:gd name="connsiteX24" fmla="*/ 3783532 w 5586355"/>
                <a:gd name="connsiteY24" fmla="*/ 322305 h 1286948"/>
                <a:gd name="connsiteX25" fmla="*/ 3986155 w 5586355"/>
                <a:gd name="connsiteY25" fmla="*/ 649618 h 1286948"/>
                <a:gd name="connsiteX26" fmla="*/ 4225146 w 5586355"/>
                <a:gd name="connsiteY26" fmla="*/ 966541 h 1286948"/>
                <a:gd name="connsiteX27" fmla="*/ 4303078 w 5586355"/>
                <a:gd name="connsiteY27" fmla="*/ 1070450 h 1286948"/>
                <a:gd name="connsiteX28" fmla="*/ 4526482 w 5586355"/>
                <a:gd name="connsiteY28" fmla="*/ 1257487 h 1286948"/>
                <a:gd name="connsiteX29" fmla="*/ 4625196 w 5586355"/>
                <a:gd name="connsiteY29" fmla="*/ 1278268 h 1286948"/>
                <a:gd name="connsiteX30" fmla="*/ 4770668 w 5586355"/>
                <a:gd name="connsiteY30" fmla="*/ 1247096 h 1286948"/>
                <a:gd name="connsiteX31" fmla="*/ 4942118 w 5586355"/>
                <a:gd name="connsiteY31" fmla="*/ 1122405 h 1286948"/>
                <a:gd name="connsiteX32" fmla="*/ 5077200 w 5586355"/>
                <a:gd name="connsiteY32" fmla="*/ 966541 h 1286948"/>
                <a:gd name="connsiteX33" fmla="*/ 5269432 w 5586355"/>
                <a:gd name="connsiteY33" fmla="*/ 649618 h 1286948"/>
                <a:gd name="connsiteX34" fmla="*/ 5508423 w 5586355"/>
                <a:gd name="connsiteY34" fmla="*/ 311914 h 1286948"/>
                <a:gd name="connsiteX35" fmla="*/ 5586355 w 5586355"/>
                <a:gd name="connsiteY35" fmla="*/ 228787 h 1286948"/>
                <a:gd name="connsiteX0" fmla="*/ 0 w 5586355"/>
                <a:gd name="connsiteY0" fmla="*/ 815678 h 1283573"/>
                <a:gd name="connsiteX1" fmla="*/ 100265 w 5586355"/>
                <a:gd name="connsiteY1" fmla="*/ 669972 h 1283573"/>
                <a:gd name="connsiteX2" fmla="*/ 316535 w 5586355"/>
                <a:gd name="connsiteY2" fmla="*/ 325753 h 1283573"/>
                <a:gd name="connsiteX3" fmla="*/ 434557 w 5586355"/>
                <a:gd name="connsiteY3" fmla="*/ 191991 h 1283573"/>
                <a:gd name="connsiteX4" fmla="*/ 609419 w 5586355"/>
                <a:gd name="connsiteY4" fmla="*/ 41787 h 1283573"/>
                <a:gd name="connsiteX5" fmla="*/ 737988 w 5586355"/>
                <a:gd name="connsiteY5" fmla="*/ 224 h 1283573"/>
                <a:gd name="connsiteX6" fmla="*/ 931228 w 5586355"/>
                <a:gd name="connsiteY6" fmla="*/ 53962 h 1283573"/>
                <a:gd name="connsiteX7" fmla="*/ 1102678 w 5586355"/>
                <a:gd name="connsiteY7" fmla="*/ 220216 h 1283573"/>
                <a:gd name="connsiteX8" fmla="*/ 1180609 w 5586355"/>
                <a:gd name="connsiteY8" fmla="*/ 318930 h 1283573"/>
                <a:gd name="connsiteX9" fmla="*/ 1424796 w 5586355"/>
                <a:gd name="connsiteY9" fmla="*/ 651439 h 1283573"/>
                <a:gd name="connsiteX10" fmla="*/ 1627418 w 5586355"/>
                <a:gd name="connsiteY10" fmla="*/ 963166 h 1283573"/>
                <a:gd name="connsiteX11" fmla="*/ 1741718 w 5586355"/>
                <a:gd name="connsiteY11" fmla="*/ 1103443 h 1283573"/>
                <a:gd name="connsiteX12" fmla="*/ 1975514 w 5586355"/>
                <a:gd name="connsiteY12" fmla="*/ 1259307 h 1283573"/>
                <a:gd name="connsiteX13" fmla="*/ 2058641 w 5586355"/>
                <a:gd name="connsiteY13" fmla="*/ 1280089 h 1283573"/>
                <a:gd name="connsiteX14" fmla="*/ 2204114 w 5586355"/>
                <a:gd name="connsiteY14" fmla="*/ 1228134 h 1283573"/>
                <a:gd name="connsiteX15" fmla="*/ 2380759 w 5586355"/>
                <a:gd name="connsiteY15" fmla="*/ 1072271 h 1283573"/>
                <a:gd name="connsiteX16" fmla="*/ 2469082 w 5586355"/>
                <a:gd name="connsiteY16" fmla="*/ 963166 h 1283573"/>
                <a:gd name="connsiteX17" fmla="*/ 2697682 w 5586355"/>
                <a:gd name="connsiteY17" fmla="*/ 641048 h 1283573"/>
                <a:gd name="connsiteX18" fmla="*/ 2915891 w 5586355"/>
                <a:gd name="connsiteY18" fmla="*/ 318930 h 1283573"/>
                <a:gd name="connsiteX19" fmla="*/ 3024996 w 5586355"/>
                <a:gd name="connsiteY19" fmla="*/ 183848 h 1283573"/>
                <a:gd name="connsiteX20" fmla="*/ 3212032 w 5586355"/>
                <a:gd name="connsiteY20" fmla="*/ 43571 h 1283573"/>
                <a:gd name="connsiteX21" fmla="*/ 3347114 w 5586355"/>
                <a:gd name="connsiteY21" fmla="*/ 2007 h 1283573"/>
                <a:gd name="connsiteX22" fmla="*/ 3528955 w 5586355"/>
                <a:gd name="connsiteY22" fmla="*/ 64353 h 1283573"/>
                <a:gd name="connsiteX23" fmla="*/ 3664037 w 5586355"/>
                <a:gd name="connsiteY23" fmla="*/ 178653 h 1283573"/>
                <a:gd name="connsiteX24" fmla="*/ 3783532 w 5586355"/>
                <a:gd name="connsiteY24" fmla="*/ 318930 h 1283573"/>
                <a:gd name="connsiteX25" fmla="*/ 3986155 w 5586355"/>
                <a:gd name="connsiteY25" fmla="*/ 646243 h 1283573"/>
                <a:gd name="connsiteX26" fmla="*/ 4225146 w 5586355"/>
                <a:gd name="connsiteY26" fmla="*/ 963166 h 1283573"/>
                <a:gd name="connsiteX27" fmla="*/ 4303078 w 5586355"/>
                <a:gd name="connsiteY27" fmla="*/ 1067075 h 1283573"/>
                <a:gd name="connsiteX28" fmla="*/ 4526482 w 5586355"/>
                <a:gd name="connsiteY28" fmla="*/ 1254112 h 1283573"/>
                <a:gd name="connsiteX29" fmla="*/ 4625196 w 5586355"/>
                <a:gd name="connsiteY29" fmla="*/ 1274893 h 1283573"/>
                <a:gd name="connsiteX30" fmla="*/ 4770668 w 5586355"/>
                <a:gd name="connsiteY30" fmla="*/ 1243721 h 1283573"/>
                <a:gd name="connsiteX31" fmla="*/ 4942118 w 5586355"/>
                <a:gd name="connsiteY31" fmla="*/ 1119030 h 1283573"/>
                <a:gd name="connsiteX32" fmla="*/ 5077200 w 5586355"/>
                <a:gd name="connsiteY32" fmla="*/ 963166 h 1283573"/>
                <a:gd name="connsiteX33" fmla="*/ 5269432 w 5586355"/>
                <a:gd name="connsiteY33" fmla="*/ 646243 h 1283573"/>
                <a:gd name="connsiteX34" fmla="*/ 5508423 w 5586355"/>
                <a:gd name="connsiteY34" fmla="*/ 308539 h 1283573"/>
                <a:gd name="connsiteX35" fmla="*/ 5586355 w 5586355"/>
                <a:gd name="connsiteY35" fmla="*/ 225412 h 1283573"/>
                <a:gd name="connsiteX0" fmla="*/ 0 w 5586355"/>
                <a:gd name="connsiteY0" fmla="*/ 815678 h 1283573"/>
                <a:gd name="connsiteX1" fmla="*/ 100265 w 5586355"/>
                <a:gd name="connsiteY1" fmla="*/ 669972 h 1283573"/>
                <a:gd name="connsiteX2" fmla="*/ 316535 w 5586355"/>
                <a:gd name="connsiteY2" fmla="*/ 325753 h 1283573"/>
                <a:gd name="connsiteX3" fmla="*/ 434557 w 5586355"/>
                <a:gd name="connsiteY3" fmla="*/ 191991 h 1283573"/>
                <a:gd name="connsiteX4" fmla="*/ 609419 w 5586355"/>
                <a:gd name="connsiteY4" fmla="*/ 41787 h 1283573"/>
                <a:gd name="connsiteX5" fmla="*/ 751636 w 5586355"/>
                <a:gd name="connsiteY5" fmla="*/ 224 h 1283573"/>
                <a:gd name="connsiteX6" fmla="*/ 931228 w 5586355"/>
                <a:gd name="connsiteY6" fmla="*/ 53962 h 1283573"/>
                <a:gd name="connsiteX7" fmla="*/ 1102678 w 5586355"/>
                <a:gd name="connsiteY7" fmla="*/ 220216 h 1283573"/>
                <a:gd name="connsiteX8" fmla="*/ 1180609 w 5586355"/>
                <a:gd name="connsiteY8" fmla="*/ 318930 h 1283573"/>
                <a:gd name="connsiteX9" fmla="*/ 1424796 w 5586355"/>
                <a:gd name="connsiteY9" fmla="*/ 651439 h 1283573"/>
                <a:gd name="connsiteX10" fmla="*/ 1627418 w 5586355"/>
                <a:gd name="connsiteY10" fmla="*/ 963166 h 1283573"/>
                <a:gd name="connsiteX11" fmla="*/ 1741718 w 5586355"/>
                <a:gd name="connsiteY11" fmla="*/ 1103443 h 1283573"/>
                <a:gd name="connsiteX12" fmla="*/ 1975514 w 5586355"/>
                <a:gd name="connsiteY12" fmla="*/ 1259307 h 1283573"/>
                <a:gd name="connsiteX13" fmla="*/ 2058641 w 5586355"/>
                <a:gd name="connsiteY13" fmla="*/ 1280089 h 1283573"/>
                <a:gd name="connsiteX14" fmla="*/ 2204114 w 5586355"/>
                <a:gd name="connsiteY14" fmla="*/ 1228134 h 1283573"/>
                <a:gd name="connsiteX15" fmla="*/ 2380759 w 5586355"/>
                <a:gd name="connsiteY15" fmla="*/ 1072271 h 1283573"/>
                <a:gd name="connsiteX16" fmla="*/ 2469082 w 5586355"/>
                <a:gd name="connsiteY16" fmla="*/ 963166 h 1283573"/>
                <a:gd name="connsiteX17" fmla="*/ 2697682 w 5586355"/>
                <a:gd name="connsiteY17" fmla="*/ 641048 h 1283573"/>
                <a:gd name="connsiteX18" fmla="*/ 2915891 w 5586355"/>
                <a:gd name="connsiteY18" fmla="*/ 318930 h 1283573"/>
                <a:gd name="connsiteX19" fmla="*/ 3024996 w 5586355"/>
                <a:gd name="connsiteY19" fmla="*/ 183848 h 1283573"/>
                <a:gd name="connsiteX20" fmla="*/ 3212032 w 5586355"/>
                <a:gd name="connsiteY20" fmla="*/ 43571 h 1283573"/>
                <a:gd name="connsiteX21" fmla="*/ 3347114 w 5586355"/>
                <a:gd name="connsiteY21" fmla="*/ 2007 h 1283573"/>
                <a:gd name="connsiteX22" fmla="*/ 3528955 w 5586355"/>
                <a:gd name="connsiteY22" fmla="*/ 64353 h 1283573"/>
                <a:gd name="connsiteX23" fmla="*/ 3664037 w 5586355"/>
                <a:gd name="connsiteY23" fmla="*/ 178653 h 1283573"/>
                <a:gd name="connsiteX24" fmla="*/ 3783532 w 5586355"/>
                <a:gd name="connsiteY24" fmla="*/ 318930 h 1283573"/>
                <a:gd name="connsiteX25" fmla="*/ 3986155 w 5586355"/>
                <a:gd name="connsiteY25" fmla="*/ 646243 h 1283573"/>
                <a:gd name="connsiteX26" fmla="*/ 4225146 w 5586355"/>
                <a:gd name="connsiteY26" fmla="*/ 963166 h 1283573"/>
                <a:gd name="connsiteX27" fmla="*/ 4303078 w 5586355"/>
                <a:gd name="connsiteY27" fmla="*/ 1067075 h 1283573"/>
                <a:gd name="connsiteX28" fmla="*/ 4526482 w 5586355"/>
                <a:gd name="connsiteY28" fmla="*/ 1254112 h 1283573"/>
                <a:gd name="connsiteX29" fmla="*/ 4625196 w 5586355"/>
                <a:gd name="connsiteY29" fmla="*/ 1274893 h 1283573"/>
                <a:gd name="connsiteX30" fmla="*/ 4770668 w 5586355"/>
                <a:gd name="connsiteY30" fmla="*/ 1243721 h 1283573"/>
                <a:gd name="connsiteX31" fmla="*/ 4942118 w 5586355"/>
                <a:gd name="connsiteY31" fmla="*/ 1119030 h 1283573"/>
                <a:gd name="connsiteX32" fmla="*/ 5077200 w 5586355"/>
                <a:gd name="connsiteY32" fmla="*/ 963166 h 1283573"/>
                <a:gd name="connsiteX33" fmla="*/ 5269432 w 5586355"/>
                <a:gd name="connsiteY33" fmla="*/ 646243 h 1283573"/>
                <a:gd name="connsiteX34" fmla="*/ 5508423 w 5586355"/>
                <a:gd name="connsiteY34" fmla="*/ 308539 h 1283573"/>
                <a:gd name="connsiteX35" fmla="*/ 5586355 w 5586355"/>
                <a:gd name="connsiteY35" fmla="*/ 225412 h 1283573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102678 w 5586355"/>
                <a:gd name="connsiteY7" fmla="*/ 220330 h 1283687"/>
                <a:gd name="connsiteX8" fmla="*/ 1180609 w 5586355"/>
                <a:gd name="connsiteY8" fmla="*/ 319044 h 1283687"/>
                <a:gd name="connsiteX9" fmla="*/ 1424796 w 5586355"/>
                <a:gd name="connsiteY9" fmla="*/ 651553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24796 w 5586355"/>
                <a:gd name="connsiteY9" fmla="*/ 651553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00912 w 5586355"/>
                <a:gd name="connsiteY9" fmla="*/ 661789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00912 w 5586355"/>
                <a:gd name="connsiteY9" fmla="*/ 661789 h 1283687"/>
                <a:gd name="connsiteX10" fmla="*/ 1613771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68559 w 5586355"/>
                <a:gd name="connsiteY7" fmla="*/ 196447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68559 w 5586355"/>
                <a:gd name="connsiteY7" fmla="*/ 193035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71971 w 5586355"/>
                <a:gd name="connsiteY7" fmla="*/ 193035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58641 w 5586355"/>
                <a:gd name="connsiteY13" fmla="*/ 1280203 h 1280880"/>
                <a:gd name="connsiteX14" fmla="*/ 2204114 w 5586355"/>
                <a:gd name="connsiteY14" fmla="*/ 1228248 h 1280880"/>
                <a:gd name="connsiteX15" fmla="*/ 2380759 w 5586355"/>
                <a:gd name="connsiteY15" fmla="*/ 107238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80759 w 5586355"/>
                <a:gd name="connsiteY15" fmla="*/ 107238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36741 w 5586355"/>
                <a:gd name="connsiteY23" fmla="*/ 192415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31900 w 5586355"/>
                <a:gd name="connsiteY33" fmla="*/ 66341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31900 w 5586355"/>
                <a:gd name="connsiteY33" fmla="*/ 663417 h 1280880"/>
                <a:gd name="connsiteX34" fmla="*/ 5440184 w 5586355"/>
                <a:gd name="connsiteY34" fmla="*/ 353008 h 1280880"/>
                <a:gd name="connsiteX35" fmla="*/ 5586355 w 5586355"/>
                <a:gd name="connsiteY35" fmla="*/ 225526 h 1280880"/>
                <a:gd name="connsiteX0" fmla="*/ 0 w 5440184"/>
                <a:gd name="connsiteY0" fmla="*/ 815792 h 1280880"/>
                <a:gd name="connsiteX1" fmla="*/ 100265 w 5440184"/>
                <a:gd name="connsiteY1" fmla="*/ 670086 h 1280880"/>
                <a:gd name="connsiteX2" fmla="*/ 316535 w 5440184"/>
                <a:gd name="connsiteY2" fmla="*/ 325867 h 1280880"/>
                <a:gd name="connsiteX3" fmla="*/ 434557 w 5440184"/>
                <a:gd name="connsiteY3" fmla="*/ 192105 h 1280880"/>
                <a:gd name="connsiteX4" fmla="*/ 609419 w 5440184"/>
                <a:gd name="connsiteY4" fmla="*/ 41901 h 1280880"/>
                <a:gd name="connsiteX5" fmla="*/ 751636 w 5440184"/>
                <a:gd name="connsiteY5" fmla="*/ 338 h 1280880"/>
                <a:gd name="connsiteX6" fmla="*/ 924404 w 5440184"/>
                <a:gd name="connsiteY6" fmla="*/ 57488 h 1280880"/>
                <a:gd name="connsiteX7" fmla="*/ 1071971 w 5440184"/>
                <a:gd name="connsiteY7" fmla="*/ 193035 h 1280880"/>
                <a:gd name="connsiteX8" fmla="*/ 1180609 w 5440184"/>
                <a:gd name="connsiteY8" fmla="*/ 319044 h 1280880"/>
                <a:gd name="connsiteX9" fmla="*/ 1400912 w 5440184"/>
                <a:gd name="connsiteY9" fmla="*/ 661789 h 1280880"/>
                <a:gd name="connsiteX10" fmla="*/ 1613771 w 5440184"/>
                <a:gd name="connsiteY10" fmla="*/ 963280 h 1280880"/>
                <a:gd name="connsiteX11" fmla="*/ 1714423 w 5440184"/>
                <a:gd name="connsiteY11" fmla="*/ 1089909 h 1280880"/>
                <a:gd name="connsiteX12" fmla="*/ 1900452 w 5440184"/>
                <a:gd name="connsiteY12" fmla="*/ 1245773 h 1280880"/>
                <a:gd name="connsiteX13" fmla="*/ 2038169 w 5440184"/>
                <a:gd name="connsiteY13" fmla="*/ 1280203 h 1280880"/>
                <a:gd name="connsiteX14" fmla="*/ 2204114 w 5440184"/>
                <a:gd name="connsiteY14" fmla="*/ 1228248 h 1280880"/>
                <a:gd name="connsiteX15" fmla="*/ 2356876 w 5440184"/>
                <a:gd name="connsiteY15" fmla="*/ 1089445 h 1280880"/>
                <a:gd name="connsiteX16" fmla="*/ 2469082 w 5440184"/>
                <a:gd name="connsiteY16" fmla="*/ 963280 h 1280880"/>
                <a:gd name="connsiteX17" fmla="*/ 2673798 w 5440184"/>
                <a:gd name="connsiteY17" fmla="*/ 654810 h 1280880"/>
                <a:gd name="connsiteX18" fmla="*/ 2888595 w 5440184"/>
                <a:gd name="connsiteY18" fmla="*/ 325868 h 1280880"/>
                <a:gd name="connsiteX19" fmla="*/ 2990876 w 5440184"/>
                <a:gd name="connsiteY19" fmla="*/ 201022 h 1280880"/>
                <a:gd name="connsiteX20" fmla="*/ 3157441 w 5440184"/>
                <a:gd name="connsiteY20" fmla="*/ 53920 h 1280880"/>
                <a:gd name="connsiteX21" fmla="*/ 3309583 w 5440184"/>
                <a:gd name="connsiteY21" fmla="*/ 2121 h 1280880"/>
                <a:gd name="connsiteX22" fmla="*/ 3481188 w 5440184"/>
                <a:gd name="connsiteY22" fmla="*/ 57643 h 1280880"/>
                <a:gd name="connsiteX23" fmla="*/ 3629917 w 5440184"/>
                <a:gd name="connsiteY23" fmla="*/ 182179 h 1280880"/>
                <a:gd name="connsiteX24" fmla="*/ 3749412 w 5440184"/>
                <a:gd name="connsiteY24" fmla="*/ 319044 h 1280880"/>
                <a:gd name="connsiteX25" fmla="*/ 3962271 w 5440184"/>
                <a:gd name="connsiteY25" fmla="*/ 646357 h 1280880"/>
                <a:gd name="connsiteX26" fmla="*/ 4180791 w 5440184"/>
                <a:gd name="connsiteY26" fmla="*/ 963280 h 1280880"/>
                <a:gd name="connsiteX27" fmla="*/ 4275782 w 5440184"/>
                <a:gd name="connsiteY27" fmla="*/ 1091072 h 1280880"/>
                <a:gd name="connsiteX28" fmla="*/ 4471891 w 5440184"/>
                <a:gd name="connsiteY28" fmla="*/ 1247402 h 1280880"/>
                <a:gd name="connsiteX29" fmla="*/ 4594488 w 5440184"/>
                <a:gd name="connsiteY29" fmla="*/ 1278419 h 1280880"/>
                <a:gd name="connsiteX30" fmla="*/ 4750197 w 5440184"/>
                <a:gd name="connsiteY30" fmla="*/ 1243835 h 1280880"/>
                <a:gd name="connsiteX31" fmla="*/ 4907999 w 5440184"/>
                <a:gd name="connsiteY31" fmla="*/ 1108908 h 1280880"/>
                <a:gd name="connsiteX32" fmla="*/ 5029433 w 5440184"/>
                <a:gd name="connsiteY32" fmla="*/ 973516 h 1280880"/>
                <a:gd name="connsiteX33" fmla="*/ 5231900 w 5440184"/>
                <a:gd name="connsiteY33" fmla="*/ 663417 h 1280880"/>
                <a:gd name="connsiteX34" fmla="*/ 5440184 w 5440184"/>
                <a:gd name="connsiteY34" fmla="*/ 353008 h 1280880"/>
                <a:gd name="connsiteX0" fmla="*/ 0 w 5440184"/>
                <a:gd name="connsiteY0" fmla="*/ 815792 h 1280880"/>
                <a:gd name="connsiteX1" fmla="*/ 76262 w 5440184"/>
                <a:gd name="connsiteY1" fmla="*/ 711922 h 1280880"/>
                <a:gd name="connsiteX2" fmla="*/ 316535 w 5440184"/>
                <a:gd name="connsiteY2" fmla="*/ 325867 h 1280880"/>
                <a:gd name="connsiteX3" fmla="*/ 434557 w 5440184"/>
                <a:gd name="connsiteY3" fmla="*/ 192105 h 1280880"/>
                <a:gd name="connsiteX4" fmla="*/ 609419 w 5440184"/>
                <a:gd name="connsiteY4" fmla="*/ 41901 h 1280880"/>
                <a:gd name="connsiteX5" fmla="*/ 751636 w 5440184"/>
                <a:gd name="connsiteY5" fmla="*/ 338 h 1280880"/>
                <a:gd name="connsiteX6" fmla="*/ 924404 w 5440184"/>
                <a:gd name="connsiteY6" fmla="*/ 57488 h 1280880"/>
                <a:gd name="connsiteX7" fmla="*/ 1071971 w 5440184"/>
                <a:gd name="connsiteY7" fmla="*/ 193035 h 1280880"/>
                <a:gd name="connsiteX8" fmla="*/ 1180609 w 5440184"/>
                <a:gd name="connsiteY8" fmla="*/ 319044 h 1280880"/>
                <a:gd name="connsiteX9" fmla="*/ 1400912 w 5440184"/>
                <a:gd name="connsiteY9" fmla="*/ 661789 h 1280880"/>
                <a:gd name="connsiteX10" fmla="*/ 1613771 w 5440184"/>
                <a:gd name="connsiteY10" fmla="*/ 963280 h 1280880"/>
                <a:gd name="connsiteX11" fmla="*/ 1714423 w 5440184"/>
                <a:gd name="connsiteY11" fmla="*/ 1089909 h 1280880"/>
                <a:gd name="connsiteX12" fmla="*/ 1900452 w 5440184"/>
                <a:gd name="connsiteY12" fmla="*/ 1245773 h 1280880"/>
                <a:gd name="connsiteX13" fmla="*/ 2038169 w 5440184"/>
                <a:gd name="connsiteY13" fmla="*/ 1280203 h 1280880"/>
                <a:gd name="connsiteX14" fmla="*/ 2204114 w 5440184"/>
                <a:gd name="connsiteY14" fmla="*/ 1228248 h 1280880"/>
                <a:gd name="connsiteX15" fmla="*/ 2356876 w 5440184"/>
                <a:gd name="connsiteY15" fmla="*/ 1089445 h 1280880"/>
                <a:gd name="connsiteX16" fmla="*/ 2469082 w 5440184"/>
                <a:gd name="connsiteY16" fmla="*/ 963280 h 1280880"/>
                <a:gd name="connsiteX17" fmla="*/ 2673798 w 5440184"/>
                <a:gd name="connsiteY17" fmla="*/ 654810 h 1280880"/>
                <a:gd name="connsiteX18" fmla="*/ 2888595 w 5440184"/>
                <a:gd name="connsiteY18" fmla="*/ 325868 h 1280880"/>
                <a:gd name="connsiteX19" fmla="*/ 2990876 w 5440184"/>
                <a:gd name="connsiteY19" fmla="*/ 201022 h 1280880"/>
                <a:gd name="connsiteX20" fmla="*/ 3157441 w 5440184"/>
                <a:gd name="connsiteY20" fmla="*/ 53920 h 1280880"/>
                <a:gd name="connsiteX21" fmla="*/ 3309583 w 5440184"/>
                <a:gd name="connsiteY21" fmla="*/ 2121 h 1280880"/>
                <a:gd name="connsiteX22" fmla="*/ 3481188 w 5440184"/>
                <a:gd name="connsiteY22" fmla="*/ 57643 h 1280880"/>
                <a:gd name="connsiteX23" fmla="*/ 3629917 w 5440184"/>
                <a:gd name="connsiteY23" fmla="*/ 182179 h 1280880"/>
                <a:gd name="connsiteX24" fmla="*/ 3749412 w 5440184"/>
                <a:gd name="connsiteY24" fmla="*/ 319044 h 1280880"/>
                <a:gd name="connsiteX25" fmla="*/ 3962271 w 5440184"/>
                <a:gd name="connsiteY25" fmla="*/ 646357 h 1280880"/>
                <a:gd name="connsiteX26" fmla="*/ 4180791 w 5440184"/>
                <a:gd name="connsiteY26" fmla="*/ 963280 h 1280880"/>
                <a:gd name="connsiteX27" fmla="*/ 4275782 w 5440184"/>
                <a:gd name="connsiteY27" fmla="*/ 1091072 h 1280880"/>
                <a:gd name="connsiteX28" fmla="*/ 4471891 w 5440184"/>
                <a:gd name="connsiteY28" fmla="*/ 1247402 h 1280880"/>
                <a:gd name="connsiteX29" fmla="*/ 4594488 w 5440184"/>
                <a:gd name="connsiteY29" fmla="*/ 1278419 h 1280880"/>
                <a:gd name="connsiteX30" fmla="*/ 4750197 w 5440184"/>
                <a:gd name="connsiteY30" fmla="*/ 1243835 h 1280880"/>
                <a:gd name="connsiteX31" fmla="*/ 4907999 w 5440184"/>
                <a:gd name="connsiteY31" fmla="*/ 1108908 h 1280880"/>
                <a:gd name="connsiteX32" fmla="*/ 5029433 w 5440184"/>
                <a:gd name="connsiteY32" fmla="*/ 973516 h 1280880"/>
                <a:gd name="connsiteX33" fmla="*/ 5231900 w 5440184"/>
                <a:gd name="connsiteY33" fmla="*/ 663417 h 1280880"/>
                <a:gd name="connsiteX34" fmla="*/ 5440184 w 5440184"/>
                <a:gd name="connsiteY34" fmla="*/ 353008 h 1280880"/>
                <a:gd name="connsiteX0" fmla="*/ 0 w 5363922"/>
                <a:gd name="connsiteY0" fmla="*/ 711922 h 1280880"/>
                <a:gd name="connsiteX1" fmla="*/ 240273 w 5363922"/>
                <a:gd name="connsiteY1" fmla="*/ 325867 h 1280880"/>
                <a:gd name="connsiteX2" fmla="*/ 358295 w 5363922"/>
                <a:gd name="connsiteY2" fmla="*/ 192105 h 1280880"/>
                <a:gd name="connsiteX3" fmla="*/ 533157 w 5363922"/>
                <a:gd name="connsiteY3" fmla="*/ 41901 h 1280880"/>
                <a:gd name="connsiteX4" fmla="*/ 675374 w 5363922"/>
                <a:gd name="connsiteY4" fmla="*/ 338 h 1280880"/>
                <a:gd name="connsiteX5" fmla="*/ 848142 w 5363922"/>
                <a:gd name="connsiteY5" fmla="*/ 57488 h 1280880"/>
                <a:gd name="connsiteX6" fmla="*/ 995709 w 5363922"/>
                <a:gd name="connsiteY6" fmla="*/ 193035 h 1280880"/>
                <a:gd name="connsiteX7" fmla="*/ 1104347 w 5363922"/>
                <a:gd name="connsiteY7" fmla="*/ 319044 h 1280880"/>
                <a:gd name="connsiteX8" fmla="*/ 1324650 w 5363922"/>
                <a:gd name="connsiteY8" fmla="*/ 661789 h 1280880"/>
                <a:gd name="connsiteX9" fmla="*/ 1537509 w 5363922"/>
                <a:gd name="connsiteY9" fmla="*/ 963280 h 1280880"/>
                <a:gd name="connsiteX10" fmla="*/ 1638161 w 5363922"/>
                <a:gd name="connsiteY10" fmla="*/ 1089909 h 1280880"/>
                <a:gd name="connsiteX11" fmla="*/ 1824190 w 5363922"/>
                <a:gd name="connsiteY11" fmla="*/ 1245773 h 1280880"/>
                <a:gd name="connsiteX12" fmla="*/ 1961907 w 5363922"/>
                <a:gd name="connsiteY12" fmla="*/ 1280203 h 1280880"/>
                <a:gd name="connsiteX13" fmla="*/ 2127852 w 5363922"/>
                <a:gd name="connsiteY13" fmla="*/ 1228248 h 1280880"/>
                <a:gd name="connsiteX14" fmla="*/ 2280614 w 5363922"/>
                <a:gd name="connsiteY14" fmla="*/ 1089445 h 1280880"/>
                <a:gd name="connsiteX15" fmla="*/ 2392820 w 5363922"/>
                <a:gd name="connsiteY15" fmla="*/ 963280 h 1280880"/>
                <a:gd name="connsiteX16" fmla="*/ 2597536 w 5363922"/>
                <a:gd name="connsiteY16" fmla="*/ 654810 h 1280880"/>
                <a:gd name="connsiteX17" fmla="*/ 2812333 w 5363922"/>
                <a:gd name="connsiteY17" fmla="*/ 325868 h 1280880"/>
                <a:gd name="connsiteX18" fmla="*/ 2914614 w 5363922"/>
                <a:gd name="connsiteY18" fmla="*/ 201022 h 1280880"/>
                <a:gd name="connsiteX19" fmla="*/ 3081179 w 5363922"/>
                <a:gd name="connsiteY19" fmla="*/ 53920 h 1280880"/>
                <a:gd name="connsiteX20" fmla="*/ 3233321 w 5363922"/>
                <a:gd name="connsiteY20" fmla="*/ 2121 h 1280880"/>
                <a:gd name="connsiteX21" fmla="*/ 3404926 w 5363922"/>
                <a:gd name="connsiteY21" fmla="*/ 57643 h 1280880"/>
                <a:gd name="connsiteX22" fmla="*/ 3553655 w 5363922"/>
                <a:gd name="connsiteY22" fmla="*/ 182179 h 1280880"/>
                <a:gd name="connsiteX23" fmla="*/ 3673150 w 5363922"/>
                <a:gd name="connsiteY23" fmla="*/ 319044 h 1280880"/>
                <a:gd name="connsiteX24" fmla="*/ 3886009 w 5363922"/>
                <a:gd name="connsiteY24" fmla="*/ 646357 h 1280880"/>
                <a:gd name="connsiteX25" fmla="*/ 4104529 w 5363922"/>
                <a:gd name="connsiteY25" fmla="*/ 963280 h 1280880"/>
                <a:gd name="connsiteX26" fmla="*/ 4199520 w 5363922"/>
                <a:gd name="connsiteY26" fmla="*/ 1091072 h 1280880"/>
                <a:gd name="connsiteX27" fmla="*/ 4395629 w 5363922"/>
                <a:gd name="connsiteY27" fmla="*/ 1247402 h 1280880"/>
                <a:gd name="connsiteX28" fmla="*/ 4518226 w 5363922"/>
                <a:gd name="connsiteY28" fmla="*/ 1278419 h 1280880"/>
                <a:gd name="connsiteX29" fmla="*/ 4673935 w 5363922"/>
                <a:gd name="connsiteY29" fmla="*/ 1243835 h 1280880"/>
                <a:gd name="connsiteX30" fmla="*/ 4831737 w 5363922"/>
                <a:gd name="connsiteY30" fmla="*/ 1108908 h 1280880"/>
                <a:gd name="connsiteX31" fmla="*/ 4953171 w 5363922"/>
                <a:gd name="connsiteY31" fmla="*/ 973516 h 1280880"/>
                <a:gd name="connsiteX32" fmla="*/ 5155638 w 5363922"/>
                <a:gd name="connsiteY32" fmla="*/ 663417 h 1280880"/>
                <a:gd name="connsiteX33" fmla="*/ 5363922 w 5363922"/>
                <a:gd name="connsiteY33" fmla="*/ 353008 h 1280880"/>
                <a:gd name="connsiteX0" fmla="*/ 0 w 5123649"/>
                <a:gd name="connsiteY0" fmla="*/ 325867 h 1280880"/>
                <a:gd name="connsiteX1" fmla="*/ 118022 w 5123649"/>
                <a:gd name="connsiteY1" fmla="*/ 192105 h 1280880"/>
                <a:gd name="connsiteX2" fmla="*/ 292884 w 5123649"/>
                <a:gd name="connsiteY2" fmla="*/ 41901 h 1280880"/>
                <a:gd name="connsiteX3" fmla="*/ 435101 w 5123649"/>
                <a:gd name="connsiteY3" fmla="*/ 338 h 1280880"/>
                <a:gd name="connsiteX4" fmla="*/ 607869 w 5123649"/>
                <a:gd name="connsiteY4" fmla="*/ 57488 h 1280880"/>
                <a:gd name="connsiteX5" fmla="*/ 755436 w 5123649"/>
                <a:gd name="connsiteY5" fmla="*/ 193035 h 1280880"/>
                <a:gd name="connsiteX6" fmla="*/ 864074 w 5123649"/>
                <a:gd name="connsiteY6" fmla="*/ 319044 h 1280880"/>
                <a:gd name="connsiteX7" fmla="*/ 1084377 w 5123649"/>
                <a:gd name="connsiteY7" fmla="*/ 661789 h 1280880"/>
                <a:gd name="connsiteX8" fmla="*/ 1297236 w 5123649"/>
                <a:gd name="connsiteY8" fmla="*/ 963280 h 1280880"/>
                <a:gd name="connsiteX9" fmla="*/ 1397888 w 5123649"/>
                <a:gd name="connsiteY9" fmla="*/ 1089909 h 1280880"/>
                <a:gd name="connsiteX10" fmla="*/ 1583917 w 5123649"/>
                <a:gd name="connsiteY10" fmla="*/ 1245773 h 1280880"/>
                <a:gd name="connsiteX11" fmla="*/ 1721634 w 5123649"/>
                <a:gd name="connsiteY11" fmla="*/ 1280203 h 1280880"/>
                <a:gd name="connsiteX12" fmla="*/ 1887579 w 5123649"/>
                <a:gd name="connsiteY12" fmla="*/ 1228248 h 1280880"/>
                <a:gd name="connsiteX13" fmla="*/ 2040341 w 5123649"/>
                <a:gd name="connsiteY13" fmla="*/ 1089445 h 1280880"/>
                <a:gd name="connsiteX14" fmla="*/ 2152547 w 5123649"/>
                <a:gd name="connsiteY14" fmla="*/ 963280 h 1280880"/>
                <a:gd name="connsiteX15" fmla="*/ 2357263 w 5123649"/>
                <a:gd name="connsiteY15" fmla="*/ 654810 h 1280880"/>
                <a:gd name="connsiteX16" fmla="*/ 2572060 w 5123649"/>
                <a:gd name="connsiteY16" fmla="*/ 325868 h 1280880"/>
                <a:gd name="connsiteX17" fmla="*/ 2674341 w 5123649"/>
                <a:gd name="connsiteY17" fmla="*/ 201022 h 1280880"/>
                <a:gd name="connsiteX18" fmla="*/ 2840906 w 5123649"/>
                <a:gd name="connsiteY18" fmla="*/ 53920 h 1280880"/>
                <a:gd name="connsiteX19" fmla="*/ 2993048 w 5123649"/>
                <a:gd name="connsiteY19" fmla="*/ 2121 h 1280880"/>
                <a:gd name="connsiteX20" fmla="*/ 3164653 w 5123649"/>
                <a:gd name="connsiteY20" fmla="*/ 57643 h 1280880"/>
                <a:gd name="connsiteX21" fmla="*/ 3313382 w 5123649"/>
                <a:gd name="connsiteY21" fmla="*/ 182179 h 1280880"/>
                <a:gd name="connsiteX22" fmla="*/ 3432877 w 5123649"/>
                <a:gd name="connsiteY22" fmla="*/ 319044 h 1280880"/>
                <a:gd name="connsiteX23" fmla="*/ 3645736 w 5123649"/>
                <a:gd name="connsiteY23" fmla="*/ 646357 h 1280880"/>
                <a:gd name="connsiteX24" fmla="*/ 3864256 w 5123649"/>
                <a:gd name="connsiteY24" fmla="*/ 963280 h 1280880"/>
                <a:gd name="connsiteX25" fmla="*/ 3959247 w 5123649"/>
                <a:gd name="connsiteY25" fmla="*/ 1091072 h 1280880"/>
                <a:gd name="connsiteX26" fmla="*/ 4155356 w 5123649"/>
                <a:gd name="connsiteY26" fmla="*/ 1247402 h 1280880"/>
                <a:gd name="connsiteX27" fmla="*/ 4277953 w 5123649"/>
                <a:gd name="connsiteY27" fmla="*/ 1278419 h 1280880"/>
                <a:gd name="connsiteX28" fmla="*/ 4433662 w 5123649"/>
                <a:gd name="connsiteY28" fmla="*/ 1243835 h 1280880"/>
                <a:gd name="connsiteX29" fmla="*/ 4591464 w 5123649"/>
                <a:gd name="connsiteY29" fmla="*/ 1108908 h 1280880"/>
                <a:gd name="connsiteX30" fmla="*/ 4712898 w 5123649"/>
                <a:gd name="connsiteY30" fmla="*/ 973516 h 1280880"/>
                <a:gd name="connsiteX31" fmla="*/ 4915365 w 5123649"/>
                <a:gd name="connsiteY31" fmla="*/ 663417 h 1280880"/>
                <a:gd name="connsiteX32" fmla="*/ 5123649 w 5123649"/>
                <a:gd name="connsiteY32" fmla="*/ 353008 h 1280880"/>
                <a:gd name="connsiteX0" fmla="*/ 0 w 5005627"/>
                <a:gd name="connsiteY0" fmla="*/ 192105 h 1280880"/>
                <a:gd name="connsiteX1" fmla="*/ 174862 w 5005627"/>
                <a:gd name="connsiteY1" fmla="*/ 41901 h 1280880"/>
                <a:gd name="connsiteX2" fmla="*/ 317079 w 5005627"/>
                <a:gd name="connsiteY2" fmla="*/ 338 h 1280880"/>
                <a:gd name="connsiteX3" fmla="*/ 489847 w 5005627"/>
                <a:gd name="connsiteY3" fmla="*/ 57488 h 1280880"/>
                <a:gd name="connsiteX4" fmla="*/ 637414 w 5005627"/>
                <a:gd name="connsiteY4" fmla="*/ 193035 h 1280880"/>
                <a:gd name="connsiteX5" fmla="*/ 746052 w 5005627"/>
                <a:gd name="connsiteY5" fmla="*/ 319044 h 1280880"/>
                <a:gd name="connsiteX6" fmla="*/ 966355 w 5005627"/>
                <a:gd name="connsiteY6" fmla="*/ 661789 h 1280880"/>
                <a:gd name="connsiteX7" fmla="*/ 1179214 w 5005627"/>
                <a:gd name="connsiteY7" fmla="*/ 963280 h 1280880"/>
                <a:gd name="connsiteX8" fmla="*/ 1279866 w 5005627"/>
                <a:gd name="connsiteY8" fmla="*/ 1089909 h 1280880"/>
                <a:gd name="connsiteX9" fmla="*/ 1465895 w 5005627"/>
                <a:gd name="connsiteY9" fmla="*/ 1245773 h 1280880"/>
                <a:gd name="connsiteX10" fmla="*/ 1603612 w 5005627"/>
                <a:gd name="connsiteY10" fmla="*/ 1280203 h 1280880"/>
                <a:gd name="connsiteX11" fmla="*/ 1769557 w 5005627"/>
                <a:gd name="connsiteY11" fmla="*/ 1228248 h 1280880"/>
                <a:gd name="connsiteX12" fmla="*/ 1922319 w 5005627"/>
                <a:gd name="connsiteY12" fmla="*/ 1089445 h 1280880"/>
                <a:gd name="connsiteX13" fmla="*/ 2034525 w 5005627"/>
                <a:gd name="connsiteY13" fmla="*/ 963280 h 1280880"/>
                <a:gd name="connsiteX14" fmla="*/ 2239241 w 5005627"/>
                <a:gd name="connsiteY14" fmla="*/ 654810 h 1280880"/>
                <a:gd name="connsiteX15" fmla="*/ 2454038 w 5005627"/>
                <a:gd name="connsiteY15" fmla="*/ 325868 h 1280880"/>
                <a:gd name="connsiteX16" fmla="*/ 2556319 w 5005627"/>
                <a:gd name="connsiteY16" fmla="*/ 201022 h 1280880"/>
                <a:gd name="connsiteX17" fmla="*/ 2722884 w 5005627"/>
                <a:gd name="connsiteY17" fmla="*/ 53920 h 1280880"/>
                <a:gd name="connsiteX18" fmla="*/ 2875026 w 5005627"/>
                <a:gd name="connsiteY18" fmla="*/ 2121 h 1280880"/>
                <a:gd name="connsiteX19" fmla="*/ 3046631 w 5005627"/>
                <a:gd name="connsiteY19" fmla="*/ 57643 h 1280880"/>
                <a:gd name="connsiteX20" fmla="*/ 3195360 w 5005627"/>
                <a:gd name="connsiteY20" fmla="*/ 182179 h 1280880"/>
                <a:gd name="connsiteX21" fmla="*/ 3314855 w 5005627"/>
                <a:gd name="connsiteY21" fmla="*/ 319044 h 1280880"/>
                <a:gd name="connsiteX22" fmla="*/ 3527714 w 5005627"/>
                <a:gd name="connsiteY22" fmla="*/ 646357 h 1280880"/>
                <a:gd name="connsiteX23" fmla="*/ 3746234 w 5005627"/>
                <a:gd name="connsiteY23" fmla="*/ 963280 h 1280880"/>
                <a:gd name="connsiteX24" fmla="*/ 3841225 w 5005627"/>
                <a:gd name="connsiteY24" fmla="*/ 1091072 h 1280880"/>
                <a:gd name="connsiteX25" fmla="*/ 4037334 w 5005627"/>
                <a:gd name="connsiteY25" fmla="*/ 1247402 h 1280880"/>
                <a:gd name="connsiteX26" fmla="*/ 4159931 w 5005627"/>
                <a:gd name="connsiteY26" fmla="*/ 1278419 h 1280880"/>
                <a:gd name="connsiteX27" fmla="*/ 4315640 w 5005627"/>
                <a:gd name="connsiteY27" fmla="*/ 1243835 h 1280880"/>
                <a:gd name="connsiteX28" fmla="*/ 4473442 w 5005627"/>
                <a:gd name="connsiteY28" fmla="*/ 1108908 h 1280880"/>
                <a:gd name="connsiteX29" fmla="*/ 4594876 w 5005627"/>
                <a:gd name="connsiteY29" fmla="*/ 973516 h 1280880"/>
                <a:gd name="connsiteX30" fmla="*/ 4797343 w 5005627"/>
                <a:gd name="connsiteY30" fmla="*/ 663417 h 1280880"/>
                <a:gd name="connsiteX31" fmla="*/ 5005627 w 5005627"/>
                <a:gd name="connsiteY31" fmla="*/ 353008 h 1280880"/>
                <a:gd name="connsiteX0" fmla="*/ 1 w 4830766"/>
                <a:gd name="connsiteY0" fmla="*/ 41901 h 1280880"/>
                <a:gd name="connsiteX1" fmla="*/ 142218 w 4830766"/>
                <a:gd name="connsiteY1" fmla="*/ 338 h 1280880"/>
                <a:gd name="connsiteX2" fmla="*/ 314986 w 4830766"/>
                <a:gd name="connsiteY2" fmla="*/ 57488 h 1280880"/>
                <a:gd name="connsiteX3" fmla="*/ 462553 w 4830766"/>
                <a:gd name="connsiteY3" fmla="*/ 193035 h 1280880"/>
                <a:gd name="connsiteX4" fmla="*/ 571191 w 4830766"/>
                <a:gd name="connsiteY4" fmla="*/ 319044 h 1280880"/>
                <a:gd name="connsiteX5" fmla="*/ 791494 w 4830766"/>
                <a:gd name="connsiteY5" fmla="*/ 661789 h 1280880"/>
                <a:gd name="connsiteX6" fmla="*/ 1004353 w 4830766"/>
                <a:gd name="connsiteY6" fmla="*/ 963280 h 1280880"/>
                <a:gd name="connsiteX7" fmla="*/ 1105005 w 4830766"/>
                <a:gd name="connsiteY7" fmla="*/ 1089909 h 1280880"/>
                <a:gd name="connsiteX8" fmla="*/ 1291034 w 4830766"/>
                <a:gd name="connsiteY8" fmla="*/ 1245773 h 1280880"/>
                <a:gd name="connsiteX9" fmla="*/ 1428751 w 4830766"/>
                <a:gd name="connsiteY9" fmla="*/ 1280203 h 1280880"/>
                <a:gd name="connsiteX10" fmla="*/ 1594696 w 4830766"/>
                <a:gd name="connsiteY10" fmla="*/ 1228248 h 1280880"/>
                <a:gd name="connsiteX11" fmla="*/ 1747458 w 4830766"/>
                <a:gd name="connsiteY11" fmla="*/ 1089445 h 1280880"/>
                <a:gd name="connsiteX12" fmla="*/ 1859664 w 4830766"/>
                <a:gd name="connsiteY12" fmla="*/ 963280 h 1280880"/>
                <a:gd name="connsiteX13" fmla="*/ 2064380 w 4830766"/>
                <a:gd name="connsiteY13" fmla="*/ 654810 h 1280880"/>
                <a:gd name="connsiteX14" fmla="*/ 2279177 w 4830766"/>
                <a:gd name="connsiteY14" fmla="*/ 325868 h 1280880"/>
                <a:gd name="connsiteX15" fmla="*/ 2381458 w 4830766"/>
                <a:gd name="connsiteY15" fmla="*/ 201022 h 1280880"/>
                <a:gd name="connsiteX16" fmla="*/ 2548023 w 4830766"/>
                <a:gd name="connsiteY16" fmla="*/ 53920 h 1280880"/>
                <a:gd name="connsiteX17" fmla="*/ 2700165 w 4830766"/>
                <a:gd name="connsiteY17" fmla="*/ 2121 h 1280880"/>
                <a:gd name="connsiteX18" fmla="*/ 2871770 w 4830766"/>
                <a:gd name="connsiteY18" fmla="*/ 57643 h 1280880"/>
                <a:gd name="connsiteX19" fmla="*/ 3020499 w 4830766"/>
                <a:gd name="connsiteY19" fmla="*/ 182179 h 1280880"/>
                <a:gd name="connsiteX20" fmla="*/ 3139994 w 4830766"/>
                <a:gd name="connsiteY20" fmla="*/ 319044 h 1280880"/>
                <a:gd name="connsiteX21" fmla="*/ 3352853 w 4830766"/>
                <a:gd name="connsiteY21" fmla="*/ 646357 h 1280880"/>
                <a:gd name="connsiteX22" fmla="*/ 3571373 w 4830766"/>
                <a:gd name="connsiteY22" fmla="*/ 963280 h 1280880"/>
                <a:gd name="connsiteX23" fmla="*/ 3666364 w 4830766"/>
                <a:gd name="connsiteY23" fmla="*/ 1091072 h 1280880"/>
                <a:gd name="connsiteX24" fmla="*/ 3862473 w 4830766"/>
                <a:gd name="connsiteY24" fmla="*/ 1247402 h 1280880"/>
                <a:gd name="connsiteX25" fmla="*/ 3985070 w 4830766"/>
                <a:gd name="connsiteY25" fmla="*/ 1278419 h 1280880"/>
                <a:gd name="connsiteX26" fmla="*/ 4140779 w 4830766"/>
                <a:gd name="connsiteY26" fmla="*/ 1243835 h 1280880"/>
                <a:gd name="connsiteX27" fmla="*/ 4298581 w 4830766"/>
                <a:gd name="connsiteY27" fmla="*/ 1108908 h 1280880"/>
                <a:gd name="connsiteX28" fmla="*/ 4420015 w 4830766"/>
                <a:gd name="connsiteY28" fmla="*/ 973516 h 1280880"/>
                <a:gd name="connsiteX29" fmla="*/ 4622482 w 4830766"/>
                <a:gd name="connsiteY29" fmla="*/ 663417 h 1280880"/>
                <a:gd name="connsiteX30" fmla="*/ 4830766 w 4830766"/>
                <a:gd name="connsiteY30" fmla="*/ 353008 h 1280880"/>
                <a:gd name="connsiteX0" fmla="*/ 0 w 4688548"/>
                <a:gd name="connsiteY0" fmla="*/ 0 h 1280542"/>
                <a:gd name="connsiteX1" fmla="*/ 172768 w 4688548"/>
                <a:gd name="connsiteY1" fmla="*/ 57150 h 1280542"/>
                <a:gd name="connsiteX2" fmla="*/ 320335 w 4688548"/>
                <a:gd name="connsiteY2" fmla="*/ 192697 h 1280542"/>
                <a:gd name="connsiteX3" fmla="*/ 428973 w 4688548"/>
                <a:gd name="connsiteY3" fmla="*/ 318706 h 1280542"/>
                <a:gd name="connsiteX4" fmla="*/ 649276 w 4688548"/>
                <a:gd name="connsiteY4" fmla="*/ 661451 h 1280542"/>
                <a:gd name="connsiteX5" fmla="*/ 862135 w 4688548"/>
                <a:gd name="connsiteY5" fmla="*/ 962942 h 1280542"/>
                <a:gd name="connsiteX6" fmla="*/ 962787 w 4688548"/>
                <a:gd name="connsiteY6" fmla="*/ 1089571 h 1280542"/>
                <a:gd name="connsiteX7" fmla="*/ 1148816 w 4688548"/>
                <a:gd name="connsiteY7" fmla="*/ 1245435 h 1280542"/>
                <a:gd name="connsiteX8" fmla="*/ 1286533 w 4688548"/>
                <a:gd name="connsiteY8" fmla="*/ 1279865 h 1280542"/>
                <a:gd name="connsiteX9" fmla="*/ 1452478 w 4688548"/>
                <a:gd name="connsiteY9" fmla="*/ 1227910 h 1280542"/>
                <a:gd name="connsiteX10" fmla="*/ 1605240 w 4688548"/>
                <a:gd name="connsiteY10" fmla="*/ 1089107 h 1280542"/>
                <a:gd name="connsiteX11" fmla="*/ 1717446 w 4688548"/>
                <a:gd name="connsiteY11" fmla="*/ 962942 h 1280542"/>
                <a:gd name="connsiteX12" fmla="*/ 1922162 w 4688548"/>
                <a:gd name="connsiteY12" fmla="*/ 654472 h 1280542"/>
                <a:gd name="connsiteX13" fmla="*/ 2136959 w 4688548"/>
                <a:gd name="connsiteY13" fmla="*/ 325530 h 1280542"/>
                <a:gd name="connsiteX14" fmla="*/ 2239240 w 4688548"/>
                <a:gd name="connsiteY14" fmla="*/ 200684 h 1280542"/>
                <a:gd name="connsiteX15" fmla="*/ 2405805 w 4688548"/>
                <a:gd name="connsiteY15" fmla="*/ 53582 h 1280542"/>
                <a:gd name="connsiteX16" fmla="*/ 2557947 w 4688548"/>
                <a:gd name="connsiteY16" fmla="*/ 1783 h 1280542"/>
                <a:gd name="connsiteX17" fmla="*/ 2729552 w 4688548"/>
                <a:gd name="connsiteY17" fmla="*/ 57305 h 1280542"/>
                <a:gd name="connsiteX18" fmla="*/ 2878281 w 4688548"/>
                <a:gd name="connsiteY18" fmla="*/ 181841 h 1280542"/>
                <a:gd name="connsiteX19" fmla="*/ 2997776 w 4688548"/>
                <a:gd name="connsiteY19" fmla="*/ 318706 h 1280542"/>
                <a:gd name="connsiteX20" fmla="*/ 3210635 w 4688548"/>
                <a:gd name="connsiteY20" fmla="*/ 646019 h 1280542"/>
                <a:gd name="connsiteX21" fmla="*/ 3429155 w 4688548"/>
                <a:gd name="connsiteY21" fmla="*/ 962942 h 1280542"/>
                <a:gd name="connsiteX22" fmla="*/ 3524146 w 4688548"/>
                <a:gd name="connsiteY22" fmla="*/ 1090734 h 1280542"/>
                <a:gd name="connsiteX23" fmla="*/ 3720255 w 4688548"/>
                <a:gd name="connsiteY23" fmla="*/ 1247064 h 1280542"/>
                <a:gd name="connsiteX24" fmla="*/ 3842852 w 4688548"/>
                <a:gd name="connsiteY24" fmla="*/ 1278081 h 1280542"/>
                <a:gd name="connsiteX25" fmla="*/ 3998561 w 4688548"/>
                <a:gd name="connsiteY25" fmla="*/ 1243497 h 1280542"/>
                <a:gd name="connsiteX26" fmla="*/ 4156363 w 4688548"/>
                <a:gd name="connsiteY26" fmla="*/ 1108570 h 1280542"/>
                <a:gd name="connsiteX27" fmla="*/ 4277797 w 4688548"/>
                <a:gd name="connsiteY27" fmla="*/ 973178 h 1280542"/>
                <a:gd name="connsiteX28" fmla="*/ 4480264 w 4688548"/>
                <a:gd name="connsiteY28" fmla="*/ 663079 h 1280542"/>
                <a:gd name="connsiteX29" fmla="*/ 4688548 w 4688548"/>
                <a:gd name="connsiteY29" fmla="*/ 352670 h 1280542"/>
                <a:gd name="connsiteX0" fmla="*/ -1 w 4515779"/>
                <a:gd name="connsiteY0" fmla="*/ 55382 h 1278774"/>
                <a:gd name="connsiteX1" fmla="*/ 147566 w 4515779"/>
                <a:gd name="connsiteY1" fmla="*/ 190929 h 1278774"/>
                <a:gd name="connsiteX2" fmla="*/ 256204 w 4515779"/>
                <a:gd name="connsiteY2" fmla="*/ 316938 h 1278774"/>
                <a:gd name="connsiteX3" fmla="*/ 476507 w 4515779"/>
                <a:gd name="connsiteY3" fmla="*/ 659683 h 1278774"/>
                <a:gd name="connsiteX4" fmla="*/ 689366 w 4515779"/>
                <a:gd name="connsiteY4" fmla="*/ 961174 h 1278774"/>
                <a:gd name="connsiteX5" fmla="*/ 790018 w 4515779"/>
                <a:gd name="connsiteY5" fmla="*/ 1087803 h 1278774"/>
                <a:gd name="connsiteX6" fmla="*/ 976047 w 4515779"/>
                <a:gd name="connsiteY6" fmla="*/ 1243667 h 1278774"/>
                <a:gd name="connsiteX7" fmla="*/ 1113764 w 4515779"/>
                <a:gd name="connsiteY7" fmla="*/ 1278097 h 1278774"/>
                <a:gd name="connsiteX8" fmla="*/ 1279709 w 4515779"/>
                <a:gd name="connsiteY8" fmla="*/ 1226142 h 1278774"/>
                <a:gd name="connsiteX9" fmla="*/ 1432471 w 4515779"/>
                <a:gd name="connsiteY9" fmla="*/ 1087339 h 1278774"/>
                <a:gd name="connsiteX10" fmla="*/ 1544677 w 4515779"/>
                <a:gd name="connsiteY10" fmla="*/ 961174 h 1278774"/>
                <a:gd name="connsiteX11" fmla="*/ 1749393 w 4515779"/>
                <a:gd name="connsiteY11" fmla="*/ 652704 h 1278774"/>
                <a:gd name="connsiteX12" fmla="*/ 1964190 w 4515779"/>
                <a:gd name="connsiteY12" fmla="*/ 323762 h 1278774"/>
                <a:gd name="connsiteX13" fmla="*/ 2066471 w 4515779"/>
                <a:gd name="connsiteY13" fmla="*/ 198916 h 1278774"/>
                <a:gd name="connsiteX14" fmla="*/ 2233036 w 4515779"/>
                <a:gd name="connsiteY14" fmla="*/ 51814 h 1278774"/>
                <a:gd name="connsiteX15" fmla="*/ 2385178 w 4515779"/>
                <a:gd name="connsiteY15" fmla="*/ 15 h 1278774"/>
                <a:gd name="connsiteX16" fmla="*/ 2556783 w 4515779"/>
                <a:gd name="connsiteY16" fmla="*/ 55537 h 1278774"/>
                <a:gd name="connsiteX17" fmla="*/ 2705512 w 4515779"/>
                <a:gd name="connsiteY17" fmla="*/ 180073 h 1278774"/>
                <a:gd name="connsiteX18" fmla="*/ 2825007 w 4515779"/>
                <a:gd name="connsiteY18" fmla="*/ 316938 h 1278774"/>
                <a:gd name="connsiteX19" fmla="*/ 3037866 w 4515779"/>
                <a:gd name="connsiteY19" fmla="*/ 644251 h 1278774"/>
                <a:gd name="connsiteX20" fmla="*/ 3256386 w 4515779"/>
                <a:gd name="connsiteY20" fmla="*/ 961174 h 1278774"/>
                <a:gd name="connsiteX21" fmla="*/ 3351377 w 4515779"/>
                <a:gd name="connsiteY21" fmla="*/ 1088966 h 1278774"/>
                <a:gd name="connsiteX22" fmla="*/ 3547486 w 4515779"/>
                <a:gd name="connsiteY22" fmla="*/ 1245296 h 1278774"/>
                <a:gd name="connsiteX23" fmla="*/ 3670083 w 4515779"/>
                <a:gd name="connsiteY23" fmla="*/ 1276313 h 1278774"/>
                <a:gd name="connsiteX24" fmla="*/ 3825792 w 4515779"/>
                <a:gd name="connsiteY24" fmla="*/ 1241729 h 1278774"/>
                <a:gd name="connsiteX25" fmla="*/ 3983594 w 4515779"/>
                <a:gd name="connsiteY25" fmla="*/ 1106802 h 1278774"/>
                <a:gd name="connsiteX26" fmla="*/ 4105028 w 4515779"/>
                <a:gd name="connsiteY26" fmla="*/ 971410 h 1278774"/>
                <a:gd name="connsiteX27" fmla="*/ 4307495 w 4515779"/>
                <a:gd name="connsiteY27" fmla="*/ 661311 h 1278774"/>
                <a:gd name="connsiteX28" fmla="*/ 4515779 w 4515779"/>
                <a:gd name="connsiteY28" fmla="*/ 350902 h 1278774"/>
                <a:gd name="connsiteX0" fmla="*/ 0 w 4368213"/>
                <a:gd name="connsiteY0" fmla="*/ 190929 h 1278774"/>
                <a:gd name="connsiteX1" fmla="*/ 108638 w 4368213"/>
                <a:gd name="connsiteY1" fmla="*/ 316938 h 1278774"/>
                <a:gd name="connsiteX2" fmla="*/ 328941 w 4368213"/>
                <a:gd name="connsiteY2" fmla="*/ 659683 h 1278774"/>
                <a:gd name="connsiteX3" fmla="*/ 541800 w 4368213"/>
                <a:gd name="connsiteY3" fmla="*/ 961174 h 1278774"/>
                <a:gd name="connsiteX4" fmla="*/ 642452 w 4368213"/>
                <a:gd name="connsiteY4" fmla="*/ 1087803 h 1278774"/>
                <a:gd name="connsiteX5" fmla="*/ 828481 w 4368213"/>
                <a:gd name="connsiteY5" fmla="*/ 1243667 h 1278774"/>
                <a:gd name="connsiteX6" fmla="*/ 966198 w 4368213"/>
                <a:gd name="connsiteY6" fmla="*/ 1278097 h 1278774"/>
                <a:gd name="connsiteX7" fmla="*/ 1132143 w 4368213"/>
                <a:gd name="connsiteY7" fmla="*/ 1226142 h 1278774"/>
                <a:gd name="connsiteX8" fmla="*/ 1284905 w 4368213"/>
                <a:gd name="connsiteY8" fmla="*/ 1087339 h 1278774"/>
                <a:gd name="connsiteX9" fmla="*/ 1397111 w 4368213"/>
                <a:gd name="connsiteY9" fmla="*/ 961174 h 1278774"/>
                <a:gd name="connsiteX10" fmla="*/ 1601827 w 4368213"/>
                <a:gd name="connsiteY10" fmla="*/ 652704 h 1278774"/>
                <a:gd name="connsiteX11" fmla="*/ 1816624 w 4368213"/>
                <a:gd name="connsiteY11" fmla="*/ 323762 h 1278774"/>
                <a:gd name="connsiteX12" fmla="*/ 1918905 w 4368213"/>
                <a:gd name="connsiteY12" fmla="*/ 198916 h 1278774"/>
                <a:gd name="connsiteX13" fmla="*/ 2085470 w 4368213"/>
                <a:gd name="connsiteY13" fmla="*/ 51814 h 1278774"/>
                <a:gd name="connsiteX14" fmla="*/ 2237612 w 4368213"/>
                <a:gd name="connsiteY14" fmla="*/ 15 h 1278774"/>
                <a:gd name="connsiteX15" fmla="*/ 2409217 w 4368213"/>
                <a:gd name="connsiteY15" fmla="*/ 55537 h 1278774"/>
                <a:gd name="connsiteX16" fmla="*/ 2557946 w 4368213"/>
                <a:gd name="connsiteY16" fmla="*/ 180073 h 1278774"/>
                <a:gd name="connsiteX17" fmla="*/ 2677441 w 4368213"/>
                <a:gd name="connsiteY17" fmla="*/ 316938 h 1278774"/>
                <a:gd name="connsiteX18" fmla="*/ 2890300 w 4368213"/>
                <a:gd name="connsiteY18" fmla="*/ 644251 h 1278774"/>
                <a:gd name="connsiteX19" fmla="*/ 3108820 w 4368213"/>
                <a:gd name="connsiteY19" fmla="*/ 961174 h 1278774"/>
                <a:gd name="connsiteX20" fmla="*/ 3203811 w 4368213"/>
                <a:gd name="connsiteY20" fmla="*/ 1088966 h 1278774"/>
                <a:gd name="connsiteX21" fmla="*/ 3399920 w 4368213"/>
                <a:gd name="connsiteY21" fmla="*/ 1245296 h 1278774"/>
                <a:gd name="connsiteX22" fmla="*/ 3522517 w 4368213"/>
                <a:gd name="connsiteY22" fmla="*/ 1276313 h 1278774"/>
                <a:gd name="connsiteX23" fmla="*/ 3678226 w 4368213"/>
                <a:gd name="connsiteY23" fmla="*/ 1241729 h 1278774"/>
                <a:gd name="connsiteX24" fmla="*/ 3836028 w 4368213"/>
                <a:gd name="connsiteY24" fmla="*/ 1106802 h 1278774"/>
                <a:gd name="connsiteX25" fmla="*/ 3957462 w 4368213"/>
                <a:gd name="connsiteY25" fmla="*/ 971410 h 1278774"/>
                <a:gd name="connsiteX26" fmla="*/ 4159929 w 4368213"/>
                <a:gd name="connsiteY26" fmla="*/ 661311 h 1278774"/>
                <a:gd name="connsiteX27" fmla="*/ 4368213 w 4368213"/>
                <a:gd name="connsiteY27" fmla="*/ 350902 h 1278774"/>
                <a:gd name="connsiteX0" fmla="*/ 1 w 4259576"/>
                <a:gd name="connsiteY0" fmla="*/ 316938 h 1278774"/>
                <a:gd name="connsiteX1" fmla="*/ 220304 w 4259576"/>
                <a:gd name="connsiteY1" fmla="*/ 659683 h 1278774"/>
                <a:gd name="connsiteX2" fmla="*/ 433163 w 4259576"/>
                <a:gd name="connsiteY2" fmla="*/ 961174 h 1278774"/>
                <a:gd name="connsiteX3" fmla="*/ 533815 w 4259576"/>
                <a:gd name="connsiteY3" fmla="*/ 1087803 h 1278774"/>
                <a:gd name="connsiteX4" fmla="*/ 719844 w 4259576"/>
                <a:gd name="connsiteY4" fmla="*/ 1243667 h 1278774"/>
                <a:gd name="connsiteX5" fmla="*/ 857561 w 4259576"/>
                <a:gd name="connsiteY5" fmla="*/ 1278097 h 1278774"/>
                <a:gd name="connsiteX6" fmla="*/ 1023506 w 4259576"/>
                <a:gd name="connsiteY6" fmla="*/ 1226142 h 1278774"/>
                <a:gd name="connsiteX7" fmla="*/ 1176268 w 4259576"/>
                <a:gd name="connsiteY7" fmla="*/ 1087339 h 1278774"/>
                <a:gd name="connsiteX8" fmla="*/ 1288474 w 4259576"/>
                <a:gd name="connsiteY8" fmla="*/ 961174 h 1278774"/>
                <a:gd name="connsiteX9" fmla="*/ 1493190 w 4259576"/>
                <a:gd name="connsiteY9" fmla="*/ 652704 h 1278774"/>
                <a:gd name="connsiteX10" fmla="*/ 1707987 w 4259576"/>
                <a:gd name="connsiteY10" fmla="*/ 323762 h 1278774"/>
                <a:gd name="connsiteX11" fmla="*/ 1810268 w 4259576"/>
                <a:gd name="connsiteY11" fmla="*/ 198916 h 1278774"/>
                <a:gd name="connsiteX12" fmla="*/ 1976833 w 4259576"/>
                <a:gd name="connsiteY12" fmla="*/ 51814 h 1278774"/>
                <a:gd name="connsiteX13" fmla="*/ 2128975 w 4259576"/>
                <a:gd name="connsiteY13" fmla="*/ 15 h 1278774"/>
                <a:gd name="connsiteX14" fmla="*/ 2300580 w 4259576"/>
                <a:gd name="connsiteY14" fmla="*/ 55537 h 1278774"/>
                <a:gd name="connsiteX15" fmla="*/ 2449309 w 4259576"/>
                <a:gd name="connsiteY15" fmla="*/ 180073 h 1278774"/>
                <a:gd name="connsiteX16" fmla="*/ 2568804 w 4259576"/>
                <a:gd name="connsiteY16" fmla="*/ 316938 h 1278774"/>
                <a:gd name="connsiteX17" fmla="*/ 2781663 w 4259576"/>
                <a:gd name="connsiteY17" fmla="*/ 644251 h 1278774"/>
                <a:gd name="connsiteX18" fmla="*/ 3000183 w 4259576"/>
                <a:gd name="connsiteY18" fmla="*/ 961174 h 1278774"/>
                <a:gd name="connsiteX19" fmla="*/ 3095174 w 4259576"/>
                <a:gd name="connsiteY19" fmla="*/ 1088966 h 1278774"/>
                <a:gd name="connsiteX20" fmla="*/ 3291283 w 4259576"/>
                <a:gd name="connsiteY20" fmla="*/ 1245296 h 1278774"/>
                <a:gd name="connsiteX21" fmla="*/ 3413880 w 4259576"/>
                <a:gd name="connsiteY21" fmla="*/ 1276313 h 1278774"/>
                <a:gd name="connsiteX22" fmla="*/ 3569589 w 4259576"/>
                <a:gd name="connsiteY22" fmla="*/ 1241729 h 1278774"/>
                <a:gd name="connsiteX23" fmla="*/ 3727391 w 4259576"/>
                <a:gd name="connsiteY23" fmla="*/ 1106802 h 1278774"/>
                <a:gd name="connsiteX24" fmla="*/ 3848825 w 4259576"/>
                <a:gd name="connsiteY24" fmla="*/ 971410 h 1278774"/>
                <a:gd name="connsiteX25" fmla="*/ 4051292 w 4259576"/>
                <a:gd name="connsiteY25" fmla="*/ 661311 h 1278774"/>
                <a:gd name="connsiteX26" fmla="*/ 4259576 w 4259576"/>
                <a:gd name="connsiteY26" fmla="*/ 350902 h 1278774"/>
                <a:gd name="connsiteX0" fmla="*/ 0 w 4039272"/>
                <a:gd name="connsiteY0" fmla="*/ 659683 h 1278774"/>
                <a:gd name="connsiteX1" fmla="*/ 212859 w 4039272"/>
                <a:gd name="connsiteY1" fmla="*/ 961174 h 1278774"/>
                <a:gd name="connsiteX2" fmla="*/ 313511 w 4039272"/>
                <a:gd name="connsiteY2" fmla="*/ 1087803 h 1278774"/>
                <a:gd name="connsiteX3" fmla="*/ 499540 w 4039272"/>
                <a:gd name="connsiteY3" fmla="*/ 1243667 h 1278774"/>
                <a:gd name="connsiteX4" fmla="*/ 637257 w 4039272"/>
                <a:gd name="connsiteY4" fmla="*/ 1278097 h 1278774"/>
                <a:gd name="connsiteX5" fmla="*/ 803202 w 4039272"/>
                <a:gd name="connsiteY5" fmla="*/ 1226142 h 1278774"/>
                <a:gd name="connsiteX6" fmla="*/ 955964 w 4039272"/>
                <a:gd name="connsiteY6" fmla="*/ 1087339 h 1278774"/>
                <a:gd name="connsiteX7" fmla="*/ 1068170 w 4039272"/>
                <a:gd name="connsiteY7" fmla="*/ 961174 h 1278774"/>
                <a:gd name="connsiteX8" fmla="*/ 1272886 w 4039272"/>
                <a:gd name="connsiteY8" fmla="*/ 652704 h 1278774"/>
                <a:gd name="connsiteX9" fmla="*/ 1487683 w 4039272"/>
                <a:gd name="connsiteY9" fmla="*/ 323762 h 1278774"/>
                <a:gd name="connsiteX10" fmla="*/ 1589964 w 4039272"/>
                <a:gd name="connsiteY10" fmla="*/ 198916 h 1278774"/>
                <a:gd name="connsiteX11" fmla="*/ 1756529 w 4039272"/>
                <a:gd name="connsiteY11" fmla="*/ 51814 h 1278774"/>
                <a:gd name="connsiteX12" fmla="*/ 1908671 w 4039272"/>
                <a:gd name="connsiteY12" fmla="*/ 15 h 1278774"/>
                <a:gd name="connsiteX13" fmla="*/ 2080276 w 4039272"/>
                <a:gd name="connsiteY13" fmla="*/ 55537 h 1278774"/>
                <a:gd name="connsiteX14" fmla="*/ 2229005 w 4039272"/>
                <a:gd name="connsiteY14" fmla="*/ 180073 h 1278774"/>
                <a:gd name="connsiteX15" fmla="*/ 2348500 w 4039272"/>
                <a:gd name="connsiteY15" fmla="*/ 316938 h 1278774"/>
                <a:gd name="connsiteX16" fmla="*/ 2561359 w 4039272"/>
                <a:gd name="connsiteY16" fmla="*/ 644251 h 1278774"/>
                <a:gd name="connsiteX17" fmla="*/ 2779879 w 4039272"/>
                <a:gd name="connsiteY17" fmla="*/ 961174 h 1278774"/>
                <a:gd name="connsiteX18" fmla="*/ 2874870 w 4039272"/>
                <a:gd name="connsiteY18" fmla="*/ 1088966 h 1278774"/>
                <a:gd name="connsiteX19" fmla="*/ 3070979 w 4039272"/>
                <a:gd name="connsiteY19" fmla="*/ 1245296 h 1278774"/>
                <a:gd name="connsiteX20" fmla="*/ 3193576 w 4039272"/>
                <a:gd name="connsiteY20" fmla="*/ 1276313 h 1278774"/>
                <a:gd name="connsiteX21" fmla="*/ 3349285 w 4039272"/>
                <a:gd name="connsiteY21" fmla="*/ 1241729 h 1278774"/>
                <a:gd name="connsiteX22" fmla="*/ 3507087 w 4039272"/>
                <a:gd name="connsiteY22" fmla="*/ 1106802 h 1278774"/>
                <a:gd name="connsiteX23" fmla="*/ 3628521 w 4039272"/>
                <a:gd name="connsiteY23" fmla="*/ 971410 h 1278774"/>
                <a:gd name="connsiteX24" fmla="*/ 3830988 w 4039272"/>
                <a:gd name="connsiteY24" fmla="*/ 661311 h 1278774"/>
                <a:gd name="connsiteX25" fmla="*/ 4039272 w 4039272"/>
                <a:gd name="connsiteY25" fmla="*/ 350902 h 1278774"/>
                <a:gd name="connsiteX0" fmla="*/ 0 w 3826413"/>
                <a:gd name="connsiteY0" fmla="*/ 961174 h 1278774"/>
                <a:gd name="connsiteX1" fmla="*/ 100652 w 3826413"/>
                <a:gd name="connsiteY1" fmla="*/ 1087803 h 1278774"/>
                <a:gd name="connsiteX2" fmla="*/ 286681 w 3826413"/>
                <a:gd name="connsiteY2" fmla="*/ 1243667 h 1278774"/>
                <a:gd name="connsiteX3" fmla="*/ 424398 w 3826413"/>
                <a:gd name="connsiteY3" fmla="*/ 1278097 h 1278774"/>
                <a:gd name="connsiteX4" fmla="*/ 590343 w 3826413"/>
                <a:gd name="connsiteY4" fmla="*/ 1226142 h 1278774"/>
                <a:gd name="connsiteX5" fmla="*/ 743105 w 3826413"/>
                <a:gd name="connsiteY5" fmla="*/ 1087339 h 1278774"/>
                <a:gd name="connsiteX6" fmla="*/ 855311 w 3826413"/>
                <a:gd name="connsiteY6" fmla="*/ 961174 h 1278774"/>
                <a:gd name="connsiteX7" fmla="*/ 1060027 w 3826413"/>
                <a:gd name="connsiteY7" fmla="*/ 652704 h 1278774"/>
                <a:gd name="connsiteX8" fmla="*/ 1274824 w 3826413"/>
                <a:gd name="connsiteY8" fmla="*/ 323762 h 1278774"/>
                <a:gd name="connsiteX9" fmla="*/ 1377105 w 3826413"/>
                <a:gd name="connsiteY9" fmla="*/ 198916 h 1278774"/>
                <a:gd name="connsiteX10" fmla="*/ 1543670 w 3826413"/>
                <a:gd name="connsiteY10" fmla="*/ 51814 h 1278774"/>
                <a:gd name="connsiteX11" fmla="*/ 1695812 w 3826413"/>
                <a:gd name="connsiteY11" fmla="*/ 15 h 1278774"/>
                <a:gd name="connsiteX12" fmla="*/ 1867417 w 3826413"/>
                <a:gd name="connsiteY12" fmla="*/ 55537 h 1278774"/>
                <a:gd name="connsiteX13" fmla="*/ 2016146 w 3826413"/>
                <a:gd name="connsiteY13" fmla="*/ 180073 h 1278774"/>
                <a:gd name="connsiteX14" fmla="*/ 2135641 w 3826413"/>
                <a:gd name="connsiteY14" fmla="*/ 316938 h 1278774"/>
                <a:gd name="connsiteX15" fmla="*/ 2348500 w 3826413"/>
                <a:gd name="connsiteY15" fmla="*/ 644251 h 1278774"/>
                <a:gd name="connsiteX16" fmla="*/ 2567020 w 3826413"/>
                <a:gd name="connsiteY16" fmla="*/ 961174 h 1278774"/>
                <a:gd name="connsiteX17" fmla="*/ 2662011 w 3826413"/>
                <a:gd name="connsiteY17" fmla="*/ 1088966 h 1278774"/>
                <a:gd name="connsiteX18" fmla="*/ 2858120 w 3826413"/>
                <a:gd name="connsiteY18" fmla="*/ 1245296 h 1278774"/>
                <a:gd name="connsiteX19" fmla="*/ 2980717 w 3826413"/>
                <a:gd name="connsiteY19" fmla="*/ 1276313 h 1278774"/>
                <a:gd name="connsiteX20" fmla="*/ 3136426 w 3826413"/>
                <a:gd name="connsiteY20" fmla="*/ 1241729 h 1278774"/>
                <a:gd name="connsiteX21" fmla="*/ 3294228 w 3826413"/>
                <a:gd name="connsiteY21" fmla="*/ 1106802 h 1278774"/>
                <a:gd name="connsiteX22" fmla="*/ 3415662 w 3826413"/>
                <a:gd name="connsiteY22" fmla="*/ 971410 h 1278774"/>
                <a:gd name="connsiteX23" fmla="*/ 3618129 w 3826413"/>
                <a:gd name="connsiteY23" fmla="*/ 661311 h 1278774"/>
                <a:gd name="connsiteX24" fmla="*/ 3826413 w 3826413"/>
                <a:gd name="connsiteY24" fmla="*/ 350902 h 1278774"/>
                <a:gd name="connsiteX0" fmla="*/ 0 w 3618129"/>
                <a:gd name="connsiteY0" fmla="*/ 961174 h 1278774"/>
                <a:gd name="connsiteX1" fmla="*/ 100652 w 3618129"/>
                <a:gd name="connsiteY1" fmla="*/ 1087803 h 1278774"/>
                <a:gd name="connsiteX2" fmla="*/ 286681 w 3618129"/>
                <a:gd name="connsiteY2" fmla="*/ 1243667 h 1278774"/>
                <a:gd name="connsiteX3" fmla="*/ 424398 w 3618129"/>
                <a:gd name="connsiteY3" fmla="*/ 1278097 h 1278774"/>
                <a:gd name="connsiteX4" fmla="*/ 590343 w 3618129"/>
                <a:gd name="connsiteY4" fmla="*/ 1226142 h 1278774"/>
                <a:gd name="connsiteX5" fmla="*/ 743105 w 3618129"/>
                <a:gd name="connsiteY5" fmla="*/ 1087339 h 1278774"/>
                <a:gd name="connsiteX6" fmla="*/ 855311 w 3618129"/>
                <a:gd name="connsiteY6" fmla="*/ 961174 h 1278774"/>
                <a:gd name="connsiteX7" fmla="*/ 1060027 w 3618129"/>
                <a:gd name="connsiteY7" fmla="*/ 652704 h 1278774"/>
                <a:gd name="connsiteX8" fmla="*/ 1274824 w 3618129"/>
                <a:gd name="connsiteY8" fmla="*/ 323762 h 1278774"/>
                <a:gd name="connsiteX9" fmla="*/ 1377105 w 3618129"/>
                <a:gd name="connsiteY9" fmla="*/ 198916 h 1278774"/>
                <a:gd name="connsiteX10" fmla="*/ 1543670 w 3618129"/>
                <a:gd name="connsiteY10" fmla="*/ 51814 h 1278774"/>
                <a:gd name="connsiteX11" fmla="*/ 1695812 w 3618129"/>
                <a:gd name="connsiteY11" fmla="*/ 15 h 1278774"/>
                <a:gd name="connsiteX12" fmla="*/ 1867417 w 3618129"/>
                <a:gd name="connsiteY12" fmla="*/ 55537 h 1278774"/>
                <a:gd name="connsiteX13" fmla="*/ 2016146 w 3618129"/>
                <a:gd name="connsiteY13" fmla="*/ 180073 h 1278774"/>
                <a:gd name="connsiteX14" fmla="*/ 2135641 w 3618129"/>
                <a:gd name="connsiteY14" fmla="*/ 316938 h 1278774"/>
                <a:gd name="connsiteX15" fmla="*/ 2348500 w 3618129"/>
                <a:gd name="connsiteY15" fmla="*/ 644251 h 1278774"/>
                <a:gd name="connsiteX16" fmla="*/ 2567020 w 3618129"/>
                <a:gd name="connsiteY16" fmla="*/ 961174 h 1278774"/>
                <a:gd name="connsiteX17" fmla="*/ 2662011 w 3618129"/>
                <a:gd name="connsiteY17" fmla="*/ 1088966 h 1278774"/>
                <a:gd name="connsiteX18" fmla="*/ 2858120 w 3618129"/>
                <a:gd name="connsiteY18" fmla="*/ 1245296 h 1278774"/>
                <a:gd name="connsiteX19" fmla="*/ 2980717 w 3618129"/>
                <a:gd name="connsiteY19" fmla="*/ 1276313 h 1278774"/>
                <a:gd name="connsiteX20" fmla="*/ 3136426 w 3618129"/>
                <a:gd name="connsiteY20" fmla="*/ 1241729 h 1278774"/>
                <a:gd name="connsiteX21" fmla="*/ 3294228 w 3618129"/>
                <a:gd name="connsiteY21" fmla="*/ 1106802 h 1278774"/>
                <a:gd name="connsiteX22" fmla="*/ 3415662 w 3618129"/>
                <a:gd name="connsiteY22" fmla="*/ 971410 h 1278774"/>
                <a:gd name="connsiteX23" fmla="*/ 3618129 w 3618129"/>
                <a:gd name="connsiteY23" fmla="*/ 661311 h 1278774"/>
                <a:gd name="connsiteX0" fmla="*/ 0 w 3415662"/>
                <a:gd name="connsiteY0" fmla="*/ 961174 h 1278774"/>
                <a:gd name="connsiteX1" fmla="*/ 100652 w 3415662"/>
                <a:gd name="connsiteY1" fmla="*/ 1087803 h 1278774"/>
                <a:gd name="connsiteX2" fmla="*/ 286681 w 3415662"/>
                <a:gd name="connsiteY2" fmla="*/ 1243667 h 1278774"/>
                <a:gd name="connsiteX3" fmla="*/ 424398 w 3415662"/>
                <a:gd name="connsiteY3" fmla="*/ 1278097 h 1278774"/>
                <a:gd name="connsiteX4" fmla="*/ 590343 w 3415662"/>
                <a:gd name="connsiteY4" fmla="*/ 1226142 h 1278774"/>
                <a:gd name="connsiteX5" fmla="*/ 743105 w 3415662"/>
                <a:gd name="connsiteY5" fmla="*/ 1087339 h 1278774"/>
                <a:gd name="connsiteX6" fmla="*/ 855311 w 3415662"/>
                <a:gd name="connsiteY6" fmla="*/ 961174 h 1278774"/>
                <a:gd name="connsiteX7" fmla="*/ 1060027 w 3415662"/>
                <a:gd name="connsiteY7" fmla="*/ 652704 h 1278774"/>
                <a:gd name="connsiteX8" fmla="*/ 1274824 w 3415662"/>
                <a:gd name="connsiteY8" fmla="*/ 323762 h 1278774"/>
                <a:gd name="connsiteX9" fmla="*/ 1377105 w 3415662"/>
                <a:gd name="connsiteY9" fmla="*/ 198916 h 1278774"/>
                <a:gd name="connsiteX10" fmla="*/ 1543670 w 3415662"/>
                <a:gd name="connsiteY10" fmla="*/ 51814 h 1278774"/>
                <a:gd name="connsiteX11" fmla="*/ 1695812 w 3415662"/>
                <a:gd name="connsiteY11" fmla="*/ 15 h 1278774"/>
                <a:gd name="connsiteX12" fmla="*/ 1867417 w 3415662"/>
                <a:gd name="connsiteY12" fmla="*/ 55537 h 1278774"/>
                <a:gd name="connsiteX13" fmla="*/ 2016146 w 3415662"/>
                <a:gd name="connsiteY13" fmla="*/ 180073 h 1278774"/>
                <a:gd name="connsiteX14" fmla="*/ 2135641 w 3415662"/>
                <a:gd name="connsiteY14" fmla="*/ 316938 h 1278774"/>
                <a:gd name="connsiteX15" fmla="*/ 2348500 w 3415662"/>
                <a:gd name="connsiteY15" fmla="*/ 644251 h 1278774"/>
                <a:gd name="connsiteX16" fmla="*/ 2567020 w 3415662"/>
                <a:gd name="connsiteY16" fmla="*/ 961174 h 1278774"/>
                <a:gd name="connsiteX17" fmla="*/ 2662011 w 3415662"/>
                <a:gd name="connsiteY17" fmla="*/ 1088966 h 1278774"/>
                <a:gd name="connsiteX18" fmla="*/ 2858120 w 3415662"/>
                <a:gd name="connsiteY18" fmla="*/ 1245296 h 1278774"/>
                <a:gd name="connsiteX19" fmla="*/ 2980717 w 3415662"/>
                <a:gd name="connsiteY19" fmla="*/ 1276313 h 1278774"/>
                <a:gd name="connsiteX20" fmla="*/ 3136426 w 3415662"/>
                <a:gd name="connsiteY20" fmla="*/ 1241729 h 1278774"/>
                <a:gd name="connsiteX21" fmla="*/ 3294228 w 3415662"/>
                <a:gd name="connsiteY21" fmla="*/ 1106802 h 1278774"/>
                <a:gd name="connsiteX22" fmla="*/ 3415662 w 3415662"/>
                <a:gd name="connsiteY22" fmla="*/ 971410 h 1278774"/>
                <a:gd name="connsiteX0" fmla="*/ 0 w 3294227"/>
                <a:gd name="connsiteY0" fmla="*/ 961174 h 1278774"/>
                <a:gd name="connsiteX1" fmla="*/ 100652 w 3294227"/>
                <a:gd name="connsiteY1" fmla="*/ 1087803 h 1278774"/>
                <a:gd name="connsiteX2" fmla="*/ 286681 w 3294227"/>
                <a:gd name="connsiteY2" fmla="*/ 1243667 h 1278774"/>
                <a:gd name="connsiteX3" fmla="*/ 424398 w 3294227"/>
                <a:gd name="connsiteY3" fmla="*/ 1278097 h 1278774"/>
                <a:gd name="connsiteX4" fmla="*/ 590343 w 3294227"/>
                <a:gd name="connsiteY4" fmla="*/ 1226142 h 1278774"/>
                <a:gd name="connsiteX5" fmla="*/ 743105 w 3294227"/>
                <a:gd name="connsiteY5" fmla="*/ 1087339 h 1278774"/>
                <a:gd name="connsiteX6" fmla="*/ 855311 w 3294227"/>
                <a:gd name="connsiteY6" fmla="*/ 961174 h 1278774"/>
                <a:gd name="connsiteX7" fmla="*/ 1060027 w 3294227"/>
                <a:gd name="connsiteY7" fmla="*/ 652704 h 1278774"/>
                <a:gd name="connsiteX8" fmla="*/ 1274824 w 3294227"/>
                <a:gd name="connsiteY8" fmla="*/ 323762 h 1278774"/>
                <a:gd name="connsiteX9" fmla="*/ 1377105 w 3294227"/>
                <a:gd name="connsiteY9" fmla="*/ 198916 h 1278774"/>
                <a:gd name="connsiteX10" fmla="*/ 1543670 w 3294227"/>
                <a:gd name="connsiteY10" fmla="*/ 51814 h 1278774"/>
                <a:gd name="connsiteX11" fmla="*/ 1695812 w 3294227"/>
                <a:gd name="connsiteY11" fmla="*/ 15 h 1278774"/>
                <a:gd name="connsiteX12" fmla="*/ 1867417 w 3294227"/>
                <a:gd name="connsiteY12" fmla="*/ 55537 h 1278774"/>
                <a:gd name="connsiteX13" fmla="*/ 2016146 w 3294227"/>
                <a:gd name="connsiteY13" fmla="*/ 180073 h 1278774"/>
                <a:gd name="connsiteX14" fmla="*/ 2135641 w 3294227"/>
                <a:gd name="connsiteY14" fmla="*/ 316938 h 1278774"/>
                <a:gd name="connsiteX15" fmla="*/ 2348500 w 3294227"/>
                <a:gd name="connsiteY15" fmla="*/ 644251 h 1278774"/>
                <a:gd name="connsiteX16" fmla="*/ 2567020 w 3294227"/>
                <a:gd name="connsiteY16" fmla="*/ 961174 h 1278774"/>
                <a:gd name="connsiteX17" fmla="*/ 2662011 w 3294227"/>
                <a:gd name="connsiteY17" fmla="*/ 1088966 h 1278774"/>
                <a:gd name="connsiteX18" fmla="*/ 2858120 w 3294227"/>
                <a:gd name="connsiteY18" fmla="*/ 1245296 h 1278774"/>
                <a:gd name="connsiteX19" fmla="*/ 2980717 w 3294227"/>
                <a:gd name="connsiteY19" fmla="*/ 1276313 h 1278774"/>
                <a:gd name="connsiteX20" fmla="*/ 3136426 w 3294227"/>
                <a:gd name="connsiteY20" fmla="*/ 1241729 h 1278774"/>
                <a:gd name="connsiteX21" fmla="*/ 3294228 w 3294227"/>
                <a:gd name="connsiteY21" fmla="*/ 1106802 h 1278774"/>
                <a:gd name="connsiteX0" fmla="*/ 0 w 3136426"/>
                <a:gd name="connsiteY0" fmla="*/ 961174 h 1278774"/>
                <a:gd name="connsiteX1" fmla="*/ 100652 w 3136426"/>
                <a:gd name="connsiteY1" fmla="*/ 1087803 h 1278774"/>
                <a:gd name="connsiteX2" fmla="*/ 286681 w 3136426"/>
                <a:gd name="connsiteY2" fmla="*/ 1243667 h 1278774"/>
                <a:gd name="connsiteX3" fmla="*/ 424398 w 3136426"/>
                <a:gd name="connsiteY3" fmla="*/ 1278097 h 1278774"/>
                <a:gd name="connsiteX4" fmla="*/ 590343 w 3136426"/>
                <a:gd name="connsiteY4" fmla="*/ 1226142 h 1278774"/>
                <a:gd name="connsiteX5" fmla="*/ 743105 w 3136426"/>
                <a:gd name="connsiteY5" fmla="*/ 1087339 h 1278774"/>
                <a:gd name="connsiteX6" fmla="*/ 855311 w 3136426"/>
                <a:gd name="connsiteY6" fmla="*/ 961174 h 1278774"/>
                <a:gd name="connsiteX7" fmla="*/ 1060027 w 3136426"/>
                <a:gd name="connsiteY7" fmla="*/ 652704 h 1278774"/>
                <a:gd name="connsiteX8" fmla="*/ 1274824 w 3136426"/>
                <a:gd name="connsiteY8" fmla="*/ 323762 h 1278774"/>
                <a:gd name="connsiteX9" fmla="*/ 1377105 w 3136426"/>
                <a:gd name="connsiteY9" fmla="*/ 198916 h 1278774"/>
                <a:gd name="connsiteX10" fmla="*/ 1543670 w 3136426"/>
                <a:gd name="connsiteY10" fmla="*/ 51814 h 1278774"/>
                <a:gd name="connsiteX11" fmla="*/ 1695812 w 3136426"/>
                <a:gd name="connsiteY11" fmla="*/ 15 h 1278774"/>
                <a:gd name="connsiteX12" fmla="*/ 1867417 w 3136426"/>
                <a:gd name="connsiteY12" fmla="*/ 55537 h 1278774"/>
                <a:gd name="connsiteX13" fmla="*/ 2016146 w 3136426"/>
                <a:gd name="connsiteY13" fmla="*/ 180073 h 1278774"/>
                <a:gd name="connsiteX14" fmla="*/ 2135641 w 3136426"/>
                <a:gd name="connsiteY14" fmla="*/ 316938 h 1278774"/>
                <a:gd name="connsiteX15" fmla="*/ 2348500 w 3136426"/>
                <a:gd name="connsiteY15" fmla="*/ 644251 h 1278774"/>
                <a:gd name="connsiteX16" fmla="*/ 2567020 w 3136426"/>
                <a:gd name="connsiteY16" fmla="*/ 961174 h 1278774"/>
                <a:gd name="connsiteX17" fmla="*/ 2662011 w 3136426"/>
                <a:gd name="connsiteY17" fmla="*/ 1088966 h 1278774"/>
                <a:gd name="connsiteX18" fmla="*/ 2858120 w 3136426"/>
                <a:gd name="connsiteY18" fmla="*/ 1245296 h 1278774"/>
                <a:gd name="connsiteX19" fmla="*/ 2980717 w 3136426"/>
                <a:gd name="connsiteY19" fmla="*/ 1276313 h 1278774"/>
                <a:gd name="connsiteX20" fmla="*/ 3136426 w 3136426"/>
                <a:gd name="connsiteY20" fmla="*/ 1241729 h 1278774"/>
                <a:gd name="connsiteX0" fmla="*/ 0 w 2980716"/>
                <a:gd name="connsiteY0" fmla="*/ 961174 h 1278774"/>
                <a:gd name="connsiteX1" fmla="*/ 100652 w 2980716"/>
                <a:gd name="connsiteY1" fmla="*/ 1087803 h 1278774"/>
                <a:gd name="connsiteX2" fmla="*/ 286681 w 2980716"/>
                <a:gd name="connsiteY2" fmla="*/ 1243667 h 1278774"/>
                <a:gd name="connsiteX3" fmla="*/ 424398 w 2980716"/>
                <a:gd name="connsiteY3" fmla="*/ 1278097 h 1278774"/>
                <a:gd name="connsiteX4" fmla="*/ 590343 w 2980716"/>
                <a:gd name="connsiteY4" fmla="*/ 1226142 h 1278774"/>
                <a:gd name="connsiteX5" fmla="*/ 743105 w 2980716"/>
                <a:gd name="connsiteY5" fmla="*/ 1087339 h 1278774"/>
                <a:gd name="connsiteX6" fmla="*/ 855311 w 2980716"/>
                <a:gd name="connsiteY6" fmla="*/ 961174 h 1278774"/>
                <a:gd name="connsiteX7" fmla="*/ 1060027 w 2980716"/>
                <a:gd name="connsiteY7" fmla="*/ 652704 h 1278774"/>
                <a:gd name="connsiteX8" fmla="*/ 1274824 w 2980716"/>
                <a:gd name="connsiteY8" fmla="*/ 323762 h 1278774"/>
                <a:gd name="connsiteX9" fmla="*/ 1377105 w 2980716"/>
                <a:gd name="connsiteY9" fmla="*/ 198916 h 1278774"/>
                <a:gd name="connsiteX10" fmla="*/ 1543670 w 2980716"/>
                <a:gd name="connsiteY10" fmla="*/ 51814 h 1278774"/>
                <a:gd name="connsiteX11" fmla="*/ 1695812 w 2980716"/>
                <a:gd name="connsiteY11" fmla="*/ 15 h 1278774"/>
                <a:gd name="connsiteX12" fmla="*/ 1867417 w 2980716"/>
                <a:gd name="connsiteY12" fmla="*/ 55537 h 1278774"/>
                <a:gd name="connsiteX13" fmla="*/ 2016146 w 2980716"/>
                <a:gd name="connsiteY13" fmla="*/ 180073 h 1278774"/>
                <a:gd name="connsiteX14" fmla="*/ 2135641 w 2980716"/>
                <a:gd name="connsiteY14" fmla="*/ 316938 h 1278774"/>
                <a:gd name="connsiteX15" fmla="*/ 2348500 w 2980716"/>
                <a:gd name="connsiteY15" fmla="*/ 644251 h 1278774"/>
                <a:gd name="connsiteX16" fmla="*/ 2567020 w 2980716"/>
                <a:gd name="connsiteY16" fmla="*/ 961174 h 1278774"/>
                <a:gd name="connsiteX17" fmla="*/ 2662011 w 2980716"/>
                <a:gd name="connsiteY17" fmla="*/ 1088966 h 1278774"/>
                <a:gd name="connsiteX18" fmla="*/ 2858120 w 2980716"/>
                <a:gd name="connsiteY18" fmla="*/ 1245296 h 1278774"/>
                <a:gd name="connsiteX19" fmla="*/ 2980717 w 2980716"/>
                <a:gd name="connsiteY19" fmla="*/ 1276313 h 1278774"/>
                <a:gd name="connsiteX0" fmla="*/ 0 w 2858120"/>
                <a:gd name="connsiteY0" fmla="*/ 961174 h 1278774"/>
                <a:gd name="connsiteX1" fmla="*/ 100652 w 2858120"/>
                <a:gd name="connsiteY1" fmla="*/ 1087803 h 1278774"/>
                <a:gd name="connsiteX2" fmla="*/ 286681 w 2858120"/>
                <a:gd name="connsiteY2" fmla="*/ 1243667 h 1278774"/>
                <a:gd name="connsiteX3" fmla="*/ 424398 w 2858120"/>
                <a:gd name="connsiteY3" fmla="*/ 1278097 h 1278774"/>
                <a:gd name="connsiteX4" fmla="*/ 590343 w 2858120"/>
                <a:gd name="connsiteY4" fmla="*/ 1226142 h 1278774"/>
                <a:gd name="connsiteX5" fmla="*/ 743105 w 2858120"/>
                <a:gd name="connsiteY5" fmla="*/ 1087339 h 1278774"/>
                <a:gd name="connsiteX6" fmla="*/ 855311 w 2858120"/>
                <a:gd name="connsiteY6" fmla="*/ 961174 h 1278774"/>
                <a:gd name="connsiteX7" fmla="*/ 1060027 w 2858120"/>
                <a:gd name="connsiteY7" fmla="*/ 652704 h 1278774"/>
                <a:gd name="connsiteX8" fmla="*/ 1274824 w 2858120"/>
                <a:gd name="connsiteY8" fmla="*/ 323762 h 1278774"/>
                <a:gd name="connsiteX9" fmla="*/ 1377105 w 2858120"/>
                <a:gd name="connsiteY9" fmla="*/ 198916 h 1278774"/>
                <a:gd name="connsiteX10" fmla="*/ 1543670 w 2858120"/>
                <a:gd name="connsiteY10" fmla="*/ 51814 h 1278774"/>
                <a:gd name="connsiteX11" fmla="*/ 1695812 w 2858120"/>
                <a:gd name="connsiteY11" fmla="*/ 15 h 1278774"/>
                <a:gd name="connsiteX12" fmla="*/ 1867417 w 2858120"/>
                <a:gd name="connsiteY12" fmla="*/ 55537 h 1278774"/>
                <a:gd name="connsiteX13" fmla="*/ 2016146 w 2858120"/>
                <a:gd name="connsiteY13" fmla="*/ 180073 h 1278774"/>
                <a:gd name="connsiteX14" fmla="*/ 2135641 w 2858120"/>
                <a:gd name="connsiteY14" fmla="*/ 316938 h 1278774"/>
                <a:gd name="connsiteX15" fmla="*/ 2348500 w 2858120"/>
                <a:gd name="connsiteY15" fmla="*/ 644251 h 1278774"/>
                <a:gd name="connsiteX16" fmla="*/ 2567020 w 2858120"/>
                <a:gd name="connsiteY16" fmla="*/ 961174 h 1278774"/>
                <a:gd name="connsiteX17" fmla="*/ 2662011 w 2858120"/>
                <a:gd name="connsiteY17" fmla="*/ 1088966 h 1278774"/>
                <a:gd name="connsiteX18" fmla="*/ 2858120 w 2858120"/>
                <a:gd name="connsiteY18" fmla="*/ 1245296 h 1278774"/>
                <a:gd name="connsiteX0" fmla="*/ 0 w 2662011"/>
                <a:gd name="connsiteY0" fmla="*/ 961174 h 1278774"/>
                <a:gd name="connsiteX1" fmla="*/ 100652 w 2662011"/>
                <a:gd name="connsiteY1" fmla="*/ 1087803 h 1278774"/>
                <a:gd name="connsiteX2" fmla="*/ 286681 w 2662011"/>
                <a:gd name="connsiteY2" fmla="*/ 1243667 h 1278774"/>
                <a:gd name="connsiteX3" fmla="*/ 424398 w 2662011"/>
                <a:gd name="connsiteY3" fmla="*/ 1278097 h 1278774"/>
                <a:gd name="connsiteX4" fmla="*/ 590343 w 2662011"/>
                <a:gd name="connsiteY4" fmla="*/ 1226142 h 1278774"/>
                <a:gd name="connsiteX5" fmla="*/ 743105 w 2662011"/>
                <a:gd name="connsiteY5" fmla="*/ 1087339 h 1278774"/>
                <a:gd name="connsiteX6" fmla="*/ 855311 w 2662011"/>
                <a:gd name="connsiteY6" fmla="*/ 961174 h 1278774"/>
                <a:gd name="connsiteX7" fmla="*/ 1060027 w 2662011"/>
                <a:gd name="connsiteY7" fmla="*/ 652704 h 1278774"/>
                <a:gd name="connsiteX8" fmla="*/ 1274824 w 2662011"/>
                <a:gd name="connsiteY8" fmla="*/ 323762 h 1278774"/>
                <a:gd name="connsiteX9" fmla="*/ 1377105 w 2662011"/>
                <a:gd name="connsiteY9" fmla="*/ 198916 h 1278774"/>
                <a:gd name="connsiteX10" fmla="*/ 1543670 w 2662011"/>
                <a:gd name="connsiteY10" fmla="*/ 51814 h 1278774"/>
                <a:gd name="connsiteX11" fmla="*/ 1695812 w 2662011"/>
                <a:gd name="connsiteY11" fmla="*/ 15 h 1278774"/>
                <a:gd name="connsiteX12" fmla="*/ 1867417 w 2662011"/>
                <a:gd name="connsiteY12" fmla="*/ 55537 h 1278774"/>
                <a:gd name="connsiteX13" fmla="*/ 2016146 w 2662011"/>
                <a:gd name="connsiteY13" fmla="*/ 180073 h 1278774"/>
                <a:gd name="connsiteX14" fmla="*/ 2135641 w 2662011"/>
                <a:gd name="connsiteY14" fmla="*/ 316938 h 1278774"/>
                <a:gd name="connsiteX15" fmla="*/ 2348500 w 2662011"/>
                <a:gd name="connsiteY15" fmla="*/ 644251 h 1278774"/>
                <a:gd name="connsiteX16" fmla="*/ 2567020 w 2662011"/>
                <a:gd name="connsiteY16" fmla="*/ 961174 h 1278774"/>
                <a:gd name="connsiteX17" fmla="*/ 2662011 w 2662011"/>
                <a:gd name="connsiteY17" fmla="*/ 1088966 h 1278774"/>
                <a:gd name="connsiteX0" fmla="*/ 0 w 2567019"/>
                <a:gd name="connsiteY0" fmla="*/ 961174 h 1278774"/>
                <a:gd name="connsiteX1" fmla="*/ 100652 w 2567019"/>
                <a:gd name="connsiteY1" fmla="*/ 1087803 h 1278774"/>
                <a:gd name="connsiteX2" fmla="*/ 286681 w 2567019"/>
                <a:gd name="connsiteY2" fmla="*/ 1243667 h 1278774"/>
                <a:gd name="connsiteX3" fmla="*/ 424398 w 2567019"/>
                <a:gd name="connsiteY3" fmla="*/ 1278097 h 1278774"/>
                <a:gd name="connsiteX4" fmla="*/ 590343 w 2567019"/>
                <a:gd name="connsiteY4" fmla="*/ 1226142 h 1278774"/>
                <a:gd name="connsiteX5" fmla="*/ 743105 w 2567019"/>
                <a:gd name="connsiteY5" fmla="*/ 1087339 h 1278774"/>
                <a:gd name="connsiteX6" fmla="*/ 855311 w 2567019"/>
                <a:gd name="connsiteY6" fmla="*/ 961174 h 1278774"/>
                <a:gd name="connsiteX7" fmla="*/ 1060027 w 2567019"/>
                <a:gd name="connsiteY7" fmla="*/ 652704 h 1278774"/>
                <a:gd name="connsiteX8" fmla="*/ 1274824 w 2567019"/>
                <a:gd name="connsiteY8" fmla="*/ 323762 h 1278774"/>
                <a:gd name="connsiteX9" fmla="*/ 1377105 w 2567019"/>
                <a:gd name="connsiteY9" fmla="*/ 198916 h 1278774"/>
                <a:gd name="connsiteX10" fmla="*/ 1543670 w 2567019"/>
                <a:gd name="connsiteY10" fmla="*/ 51814 h 1278774"/>
                <a:gd name="connsiteX11" fmla="*/ 1695812 w 2567019"/>
                <a:gd name="connsiteY11" fmla="*/ 15 h 1278774"/>
                <a:gd name="connsiteX12" fmla="*/ 1867417 w 2567019"/>
                <a:gd name="connsiteY12" fmla="*/ 55537 h 1278774"/>
                <a:gd name="connsiteX13" fmla="*/ 2016146 w 2567019"/>
                <a:gd name="connsiteY13" fmla="*/ 180073 h 1278774"/>
                <a:gd name="connsiteX14" fmla="*/ 2135641 w 2567019"/>
                <a:gd name="connsiteY14" fmla="*/ 316938 h 1278774"/>
                <a:gd name="connsiteX15" fmla="*/ 2348500 w 2567019"/>
                <a:gd name="connsiteY15" fmla="*/ 644251 h 1278774"/>
                <a:gd name="connsiteX16" fmla="*/ 2567020 w 2567019"/>
                <a:gd name="connsiteY16" fmla="*/ 961174 h 1278774"/>
                <a:gd name="connsiteX0" fmla="*/ 0 w 2348500"/>
                <a:gd name="connsiteY0" fmla="*/ 961174 h 1278774"/>
                <a:gd name="connsiteX1" fmla="*/ 100652 w 2348500"/>
                <a:gd name="connsiteY1" fmla="*/ 1087803 h 1278774"/>
                <a:gd name="connsiteX2" fmla="*/ 286681 w 2348500"/>
                <a:gd name="connsiteY2" fmla="*/ 1243667 h 1278774"/>
                <a:gd name="connsiteX3" fmla="*/ 424398 w 2348500"/>
                <a:gd name="connsiteY3" fmla="*/ 1278097 h 1278774"/>
                <a:gd name="connsiteX4" fmla="*/ 590343 w 2348500"/>
                <a:gd name="connsiteY4" fmla="*/ 1226142 h 1278774"/>
                <a:gd name="connsiteX5" fmla="*/ 743105 w 2348500"/>
                <a:gd name="connsiteY5" fmla="*/ 1087339 h 1278774"/>
                <a:gd name="connsiteX6" fmla="*/ 855311 w 2348500"/>
                <a:gd name="connsiteY6" fmla="*/ 961174 h 1278774"/>
                <a:gd name="connsiteX7" fmla="*/ 1060027 w 2348500"/>
                <a:gd name="connsiteY7" fmla="*/ 652704 h 1278774"/>
                <a:gd name="connsiteX8" fmla="*/ 1274824 w 2348500"/>
                <a:gd name="connsiteY8" fmla="*/ 323762 h 1278774"/>
                <a:gd name="connsiteX9" fmla="*/ 1377105 w 2348500"/>
                <a:gd name="connsiteY9" fmla="*/ 198916 h 1278774"/>
                <a:gd name="connsiteX10" fmla="*/ 1543670 w 2348500"/>
                <a:gd name="connsiteY10" fmla="*/ 51814 h 1278774"/>
                <a:gd name="connsiteX11" fmla="*/ 1695812 w 2348500"/>
                <a:gd name="connsiteY11" fmla="*/ 15 h 1278774"/>
                <a:gd name="connsiteX12" fmla="*/ 1867417 w 2348500"/>
                <a:gd name="connsiteY12" fmla="*/ 55537 h 1278774"/>
                <a:gd name="connsiteX13" fmla="*/ 2016146 w 2348500"/>
                <a:gd name="connsiteY13" fmla="*/ 180073 h 1278774"/>
                <a:gd name="connsiteX14" fmla="*/ 2135641 w 2348500"/>
                <a:gd name="connsiteY14" fmla="*/ 316938 h 1278774"/>
                <a:gd name="connsiteX15" fmla="*/ 2348500 w 2348500"/>
                <a:gd name="connsiteY15" fmla="*/ 644251 h 1278774"/>
                <a:gd name="connsiteX0" fmla="*/ 0 w 2135641"/>
                <a:gd name="connsiteY0" fmla="*/ 961174 h 1278774"/>
                <a:gd name="connsiteX1" fmla="*/ 100652 w 2135641"/>
                <a:gd name="connsiteY1" fmla="*/ 1087803 h 1278774"/>
                <a:gd name="connsiteX2" fmla="*/ 286681 w 2135641"/>
                <a:gd name="connsiteY2" fmla="*/ 1243667 h 1278774"/>
                <a:gd name="connsiteX3" fmla="*/ 424398 w 2135641"/>
                <a:gd name="connsiteY3" fmla="*/ 1278097 h 1278774"/>
                <a:gd name="connsiteX4" fmla="*/ 590343 w 2135641"/>
                <a:gd name="connsiteY4" fmla="*/ 1226142 h 1278774"/>
                <a:gd name="connsiteX5" fmla="*/ 743105 w 2135641"/>
                <a:gd name="connsiteY5" fmla="*/ 1087339 h 1278774"/>
                <a:gd name="connsiteX6" fmla="*/ 855311 w 2135641"/>
                <a:gd name="connsiteY6" fmla="*/ 961174 h 1278774"/>
                <a:gd name="connsiteX7" fmla="*/ 1060027 w 2135641"/>
                <a:gd name="connsiteY7" fmla="*/ 652704 h 1278774"/>
                <a:gd name="connsiteX8" fmla="*/ 1274824 w 2135641"/>
                <a:gd name="connsiteY8" fmla="*/ 323762 h 1278774"/>
                <a:gd name="connsiteX9" fmla="*/ 1377105 w 2135641"/>
                <a:gd name="connsiteY9" fmla="*/ 198916 h 1278774"/>
                <a:gd name="connsiteX10" fmla="*/ 1543670 w 2135641"/>
                <a:gd name="connsiteY10" fmla="*/ 51814 h 1278774"/>
                <a:gd name="connsiteX11" fmla="*/ 1695812 w 2135641"/>
                <a:gd name="connsiteY11" fmla="*/ 15 h 1278774"/>
                <a:gd name="connsiteX12" fmla="*/ 1867417 w 2135641"/>
                <a:gd name="connsiteY12" fmla="*/ 55537 h 1278774"/>
                <a:gd name="connsiteX13" fmla="*/ 2016146 w 2135641"/>
                <a:gd name="connsiteY13" fmla="*/ 180073 h 1278774"/>
                <a:gd name="connsiteX14" fmla="*/ 2135641 w 2135641"/>
                <a:gd name="connsiteY14" fmla="*/ 316938 h 1278774"/>
                <a:gd name="connsiteX0" fmla="*/ 0 w 2016146"/>
                <a:gd name="connsiteY0" fmla="*/ 961174 h 1278774"/>
                <a:gd name="connsiteX1" fmla="*/ 100652 w 2016146"/>
                <a:gd name="connsiteY1" fmla="*/ 1087803 h 1278774"/>
                <a:gd name="connsiteX2" fmla="*/ 286681 w 2016146"/>
                <a:gd name="connsiteY2" fmla="*/ 1243667 h 1278774"/>
                <a:gd name="connsiteX3" fmla="*/ 424398 w 2016146"/>
                <a:gd name="connsiteY3" fmla="*/ 1278097 h 1278774"/>
                <a:gd name="connsiteX4" fmla="*/ 590343 w 2016146"/>
                <a:gd name="connsiteY4" fmla="*/ 1226142 h 1278774"/>
                <a:gd name="connsiteX5" fmla="*/ 743105 w 2016146"/>
                <a:gd name="connsiteY5" fmla="*/ 1087339 h 1278774"/>
                <a:gd name="connsiteX6" fmla="*/ 855311 w 2016146"/>
                <a:gd name="connsiteY6" fmla="*/ 961174 h 1278774"/>
                <a:gd name="connsiteX7" fmla="*/ 1060027 w 2016146"/>
                <a:gd name="connsiteY7" fmla="*/ 652704 h 1278774"/>
                <a:gd name="connsiteX8" fmla="*/ 1274824 w 2016146"/>
                <a:gd name="connsiteY8" fmla="*/ 323762 h 1278774"/>
                <a:gd name="connsiteX9" fmla="*/ 1377105 w 2016146"/>
                <a:gd name="connsiteY9" fmla="*/ 198916 h 1278774"/>
                <a:gd name="connsiteX10" fmla="*/ 1543670 w 2016146"/>
                <a:gd name="connsiteY10" fmla="*/ 51814 h 1278774"/>
                <a:gd name="connsiteX11" fmla="*/ 1695812 w 2016146"/>
                <a:gd name="connsiteY11" fmla="*/ 15 h 1278774"/>
                <a:gd name="connsiteX12" fmla="*/ 1867417 w 2016146"/>
                <a:gd name="connsiteY12" fmla="*/ 55537 h 1278774"/>
                <a:gd name="connsiteX13" fmla="*/ 2016146 w 2016146"/>
                <a:gd name="connsiteY13" fmla="*/ 180073 h 1278774"/>
                <a:gd name="connsiteX0" fmla="*/ 0 w 1867417"/>
                <a:gd name="connsiteY0" fmla="*/ 961174 h 1278774"/>
                <a:gd name="connsiteX1" fmla="*/ 100652 w 1867417"/>
                <a:gd name="connsiteY1" fmla="*/ 1087803 h 1278774"/>
                <a:gd name="connsiteX2" fmla="*/ 286681 w 1867417"/>
                <a:gd name="connsiteY2" fmla="*/ 1243667 h 1278774"/>
                <a:gd name="connsiteX3" fmla="*/ 424398 w 1867417"/>
                <a:gd name="connsiteY3" fmla="*/ 1278097 h 1278774"/>
                <a:gd name="connsiteX4" fmla="*/ 590343 w 1867417"/>
                <a:gd name="connsiteY4" fmla="*/ 1226142 h 1278774"/>
                <a:gd name="connsiteX5" fmla="*/ 743105 w 1867417"/>
                <a:gd name="connsiteY5" fmla="*/ 1087339 h 1278774"/>
                <a:gd name="connsiteX6" fmla="*/ 855311 w 1867417"/>
                <a:gd name="connsiteY6" fmla="*/ 961174 h 1278774"/>
                <a:gd name="connsiteX7" fmla="*/ 1060027 w 1867417"/>
                <a:gd name="connsiteY7" fmla="*/ 652704 h 1278774"/>
                <a:gd name="connsiteX8" fmla="*/ 1274824 w 1867417"/>
                <a:gd name="connsiteY8" fmla="*/ 323762 h 1278774"/>
                <a:gd name="connsiteX9" fmla="*/ 1377105 w 1867417"/>
                <a:gd name="connsiteY9" fmla="*/ 198916 h 1278774"/>
                <a:gd name="connsiteX10" fmla="*/ 1543670 w 1867417"/>
                <a:gd name="connsiteY10" fmla="*/ 51814 h 1278774"/>
                <a:gd name="connsiteX11" fmla="*/ 1695812 w 1867417"/>
                <a:gd name="connsiteY11" fmla="*/ 15 h 1278774"/>
                <a:gd name="connsiteX12" fmla="*/ 1867417 w 1867417"/>
                <a:gd name="connsiteY12" fmla="*/ 55537 h 1278774"/>
                <a:gd name="connsiteX0" fmla="*/ 0 w 1695812"/>
                <a:gd name="connsiteY0" fmla="*/ 961174 h 1278774"/>
                <a:gd name="connsiteX1" fmla="*/ 100652 w 1695812"/>
                <a:gd name="connsiteY1" fmla="*/ 1087803 h 1278774"/>
                <a:gd name="connsiteX2" fmla="*/ 286681 w 1695812"/>
                <a:gd name="connsiteY2" fmla="*/ 1243667 h 1278774"/>
                <a:gd name="connsiteX3" fmla="*/ 424398 w 1695812"/>
                <a:gd name="connsiteY3" fmla="*/ 1278097 h 1278774"/>
                <a:gd name="connsiteX4" fmla="*/ 590343 w 1695812"/>
                <a:gd name="connsiteY4" fmla="*/ 1226142 h 1278774"/>
                <a:gd name="connsiteX5" fmla="*/ 743105 w 1695812"/>
                <a:gd name="connsiteY5" fmla="*/ 1087339 h 1278774"/>
                <a:gd name="connsiteX6" fmla="*/ 855311 w 1695812"/>
                <a:gd name="connsiteY6" fmla="*/ 961174 h 1278774"/>
                <a:gd name="connsiteX7" fmla="*/ 1060027 w 1695812"/>
                <a:gd name="connsiteY7" fmla="*/ 652704 h 1278774"/>
                <a:gd name="connsiteX8" fmla="*/ 1274824 w 1695812"/>
                <a:gd name="connsiteY8" fmla="*/ 323762 h 1278774"/>
                <a:gd name="connsiteX9" fmla="*/ 1377105 w 1695812"/>
                <a:gd name="connsiteY9" fmla="*/ 198916 h 1278774"/>
                <a:gd name="connsiteX10" fmla="*/ 1543670 w 1695812"/>
                <a:gd name="connsiteY10" fmla="*/ 51814 h 1278774"/>
                <a:gd name="connsiteX11" fmla="*/ 1695812 w 1695812"/>
                <a:gd name="connsiteY11" fmla="*/ 15 h 1278774"/>
                <a:gd name="connsiteX0" fmla="*/ 0 w 1543670"/>
                <a:gd name="connsiteY0" fmla="*/ 909360 h 1226960"/>
                <a:gd name="connsiteX1" fmla="*/ 100652 w 1543670"/>
                <a:gd name="connsiteY1" fmla="*/ 1035989 h 1226960"/>
                <a:gd name="connsiteX2" fmla="*/ 286681 w 1543670"/>
                <a:gd name="connsiteY2" fmla="*/ 1191853 h 1226960"/>
                <a:gd name="connsiteX3" fmla="*/ 424398 w 1543670"/>
                <a:gd name="connsiteY3" fmla="*/ 1226283 h 1226960"/>
                <a:gd name="connsiteX4" fmla="*/ 590343 w 1543670"/>
                <a:gd name="connsiteY4" fmla="*/ 1174328 h 1226960"/>
                <a:gd name="connsiteX5" fmla="*/ 743105 w 1543670"/>
                <a:gd name="connsiteY5" fmla="*/ 1035525 h 1226960"/>
                <a:gd name="connsiteX6" fmla="*/ 855311 w 1543670"/>
                <a:gd name="connsiteY6" fmla="*/ 909360 h 1226960"/>
                <a:gd name="connsiteX7" fmla="*/ 1060027 w 1543670"/>
                <a:gd name="connsiteY7" fmla="*/ 600890 h 1226960"/>
                <a:gd name="connsiteX8" fmla="*/ 1274824 w 1543670"/>
                <a:gd name="connsiteY8" fmla="*/ 271948 h 1226960"/>
                <a:gd name="connsiteX9" fmla="*/ 1377105 w 1543670"/>
                <a:gd name="connsiteY9" fmla="*/ 147102 h 1226960"/>
                <a:gd name="connsiteX10" fmla="*/ 1543670 w 1543670"/>
                <a:gd name="connsiteY10" fmla="*/ 0 h 1226960"/>
                <a:gd name="connsiteX0" fmla="*/ 0 w 1377106"/>
                <a:gd name="connsiteY0" fmla="*/ 762258 h 1079858"/>
                <a:gd name="connsiteX1" fmla="*/ 100652 w 1377106"/>
                <a:gd name="connsiteY1" fmla="*/ 888887 h 1079858"/>
                <a:gd name="connsiteX2" fmla="*/ 286681 w 1377106"/>
                <a:gd name="connsiteY2" fmla="*/ 1044751 h 1079858"/>
                <a:gd name="connsiteX3" fmla="*/ 424398 w 1377106"/>
                <a:gd name="connsiteY3" fmla="*/ 1079181 h 1079858"/>
                <a:gd name="connsiteX4" fmla="*/ 590343 w 1377106"/>
                <a:gd name="connsiteY4" fmla="*/ 1027226 h 1079858"/>
                <a:gd name="connsiteX5" fmla="*/ 743105 w 1377106"/>
                <a:gd name="connsiteY5" fmla="*/ 888423 h 1079858"/>
                <a:gd name="connsiteX6" fmla="*/ 855311 w 1377106"/>
                <a:gd name="connsiteY6" fmla="*/ 762258 h 1079858"/>
                <a:gd name="connsiteX7" fmla="*/ 1060027 w 1377106"/>
                <a:gd name="connsiteY7" fmla="*/ 453788 h 1079858"/>
                <a:gd name="connsiteX8" fmla="*/ 1274824 w 1377106"/>
                <a:gd name="connsiteY8" fmla="*/ 124846 h 1079858"/>
                <a:gd name="connsiteX9" fmla="*/ 1377105 w 1377106"/>
                <a:gd name="connsiteY9" fmla="*/ 0 h 1079858"/>
                <a:gd name="connsiteX0" fmla="*/ 0 w 1274825"/>
                <a:gd name="connsiteY0" fmla="*/ 637412 h 955012"/>
                <a:gd name="connsiteX1" fmla="*/ 100652 w 1274825"/>
                <a:gd name="connsiteY1" fmla="*/ 764041 h 955012"/>
                <a:gd name="connsiteX2" fmla="*/ 286681 w 1274825"/>
                <a:gd name="connsiteY2" fmla="*/ 919905 h 955012"/>
                <a:gd name="connsiteX3" fmla="*/ 424398 w 1274825"/>
                <a:gd name="connsiteY3" fmla="*/ 954335 h 955012"/>
                <a:gd name="connsiteX4" fmla="*/ 590343 w 1274825"/>
                <a:gd name="connsiteY4" fmla="*/ 902380 h 955012"/>
                <a:gd name="connsiteX5" fmla="*/ 743105 w 1274825"/>
                <a:gd name="connsiteY5" fmla="*/ 763577 h 955012"/>
                <a:gd name="connsiteX6" fmla="*/ 855311 w 1274825"/>
                <a:gd name="connsiteY6" fmla="*/ 637412 h 955012"/>
                <a:gd name="connsiteX7" fmla="*/ 1060027 w 1274825"/>
                <a:gd name="connsiteY7" fmla="*/ 328942 h 955012"/>
                <a:gd name="connsiteX8" fmla="*/ 1274824 w 1274825"/>
                <a:gd name="connsiteY8" fmla="*/ 0 h 955012"/>
                <a:gd name="connsiteX0" fmla="*/ 0 w 1060027"/>
                <a:gd name="connsiteY0" fmla="*/ 308470 h 626070"/>
                <a:gd name="connsiteX1" fmla="*/ 100652 w 1060027"/>
                <a:gd name="connsiteY1" fmla="*/ 435099 h 626070"/>
                <a:gd name="connsiteX2" fmla="*/ 286681 w 1060027"/>
                <a:gd name="connsiteY2" fmla="*/ 590963 h 626070"/>
                <a:gd name="connsiteX3" fmla="*/ 424398 w 1060027"/>
                <a:gd name="connsiteY3" fmla="*/ 625393 h 626070"/>
                <a:gd name="connsiteX4" fmla="*/ 590343 w 1060027"/>
                <a:gd name="connsiteY4" fmla="*/ 573438 h 626070"/>
                <a:gd name="connsiteX5" fmla="*/ 743105 w 1060027"/>
                <a:gd name="connsiteY5" fmla="*/ 434635 h 626070"/>
                <a:gd name="connsiteX6" fmla="*/ 855311 w 1060027"/>
                <a:gd name="connsiteY6" fmla="*/ 308470 h 626070"/>
                <a:gd name="connsiteX7" fmla="*/ 1060027 w 1060027"/>
                <a:gd name="connsiteY7" fmla="*/ 0 h 626070"/>
                <a:gd name="connsiteX0" fmla="*/ 0 w 980408"/>
                <a:gd name="connsiteY0" fmla="*/ 188940 h 506540"/>
                <a:gd name="connsiteX1" fmla="*/ 100652 w 980408"/>
                <a:gd name="connsiteY1" fmla="*/ 315569 h 506540"/>
                <a:gd name="connsiteX2" fmla="*/ 286681 w 980408"/>
                <a:gd name="connsiteY2" fmla="*/ 471433 h 506540"/>
                <a:gd name="connsiteX3" fmla="*/ 424398 w 980408"/>
                <a:gd name="connsiteY3" fmla="*/ 505863 h 506540"/>
                <a:gd name="connsiteX4" fmla="*/ 590343 w 980408"/>
                <a:gd name="connsiteY4" fmla="*/ 453908 h 506540"/>
                <a:gd name="connsiteX5" fmla="*/ 743105 w 980408"/>
                <a:gd name="connsiteY5" fmla="*/ 315105 h 506540"/>
                <a:gd name="connsiteX6" fmla="*/ 855311 w 980408"/>
                <a:gd name="connsiteY6" fmla="*/ 188940 h 506540"/>
                <a:gd name="connsiteX7" fmla="*/ 980408 w 980408"/>
                <a:gd name="connsiteY7" fmla="*/ 0 h 506540"/>
                <a:gd name="connsiteX0" fmla="*/ 0 w 992311"/>
                <a:gd name="connsiteY0" fmla="*/ 188940 h 506540"/>
                <a:gd name="connsiteX1" fmla="*/ 100652 w 992311"/>
                <a:gd name="connsiteY1" fmla="*/ 315569 h 506540"/>
                <a:gd name="connsiteX2" fmla="*/ 286681 w 992311"/>
                <a:gd name="connsiteY2" fmla="*/ 471433 h 506540"/>
                <a:gd name="connsiteX3" fmla="*/ 424398 w 992311"/>
                <a:gd name="connsiteY3" fmla="*/ 505863 h 506540"/>
                <a:gd name="connsiteX4" fmla="*/ 590343 w 992311"/>
                <a:gd name="connsiteY4" fmla="*/ 453908 h 506540"/>
                <a:gd name="connsiteX5" fmla="*/ 743105 w 992311"/>
                <a:gd name="connsiteY5" fmla="*/ 315105 h 506540"/>
                <a:gd name="connsiteX6" fmla="*/ 855311 w 992311"/>
                <a:gd name="connsiteY6" fmla="*/ 188940 h 506540"/>
                <a:gd name="connsiteX7" fmla="*/ 992311 w 992311"/>
                <a:gd name="connsiteY7" fmla="*/ 0 h 506540"/>
                <a:gd name="connsiteX0" fmla="*/ 0 w 980408"/>
                <a:gd name="connsiteY0" fmla="*/ 194897 h 512497"/>
                <a:gd name="connsiteX1" fmla="*/ 100652 w 980408"/>
                <a:gd name="connsiteY1" fmla="*/ 321526 h 512497"/>
                <a:gd name="connsiteX2" fmla="*/ 286681 w 980408"/>
                <a:gd name="connsiteY2" fmla="*/ 477390 h 512497"/>
                <a:gd name="connsiteX3" fmla="*/ 424398 w 980408"/>
                <a:gd name="connsiteY3" fmla="*/ 511820 h 512497"/>
                <a:gd name="connsiteX4" fmla="*/ 590343 w 980408"/>
                <a:gd name="connsiteY4" fmla="*/ 459865 h 512497"/>
                <a:gd name="connsiteX5" fmla="*/ 743105 w 980408"/>
                <a:gd name="connsiteY5" fmla="*/ 321062 h 512497"/>
                <a:gd name="connsiteX6" fmla="*/ 855311 w 980408"/>
                <a:gd name="connsiteY6" fmla="*/ 194897 h 512497"/>
                <a:gd name="connsiteX7" fmla="*/ 980408 w 980408"/>
                <a:gd name="connsiteY7" fmla="*/ 0 h 512497"/>
                <a:gd name="connsiteX0" fmla="*/ 0 w 984377"/>
                <a:gd name="connsiteY0" fmla="*/ 182983 h 500583"/>
                <a:gd name="connsiteX1" fmla="*/ 100652 w 984377"/>
                <a:gd name="connsiteY1" fmla="*/ 309612 h 500583"/>
                <a:gd name="connsiteX2" fmla="*/ 286681 w 984377"/>
                <a:gd name="connsiteY2" fmla="*/ 465476 h 500583"/>
                <a:gd name="connsiteX3" fmla="*/ 424398 w 984377"/>
                <a:gd name="connsiteY3" fmla="*/ 499906 h 500583"/>
                <a:gd name="connsiteX4" fmla="*/ 590343 w 984377"/>
                <a:gd name="connsiteY4" fmla="*/ 447951 h 500583"/>
                <a:gd name="connsiteX5" fmla="*/ 743105 w 984377"/>
                <a:gd name="connsiteY5" fmla="*/ 309148 h 500583"/>
                <a:gd name="connsiteX6" fmla="*/ 855311 w 984377"/>
                <a:gd name="connsiteY6" fmla="*/ 182983 h 500583"/>
                <a:gd name="connsiteX7" fmla="*/ 984377 w 984377"/>
                <a:gd name="connsiteY7" fmla="*/ 0 h 500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84377" h="500583">
                  <a:moveTo>
                    <a:pt x="0" y="182983"/>
                  </a:moveTo>
                  <a:cubicBezTo>
                    <a:pt x="52252" y="254336"/>
                    <a:pt x="52872" y="262530"/>
                    <a:pt x="100652" y="309612"/>
                  </a:cubicBezTo>
                  <a:cubicBezTo>
                    <a:pt x="148432" y="356694"/>
                    <a:pt x="232723" y="433760"/>
                    <a:pt x="286681" y="465476"/>
                  </a:cubicBezTo>
                  <a:cubicBezTo>
                    <a:pt x="340639" y="497192"/>
                    <a:pt x="373788" y="502827"/>
                    <a:pt x="424398" y="499906"/>
                  </a:cubicBezTo>
                  <a:cubicBezTo>
                    <a:pt x="475008" y="496985"/>
                    <a:pt x="537225" y="479744"/>
                    <a:pt x="590343" y="447951"/>
                  </a:cubicBezTo>
                  <a:cubicBezTo>
                    <a:pt x="643461" y="416158"/>
                    <a:pt x="698944" y="353309"/>
                    <a:pt x="743105" y="309148"/>
                  </a:cubicBezTo>
                  <a:cubicBezTo>
                    <a:pt x="787266" y="264987"/>
                    <a:pt x="815099" y="234508"/>
                    <a:pt x="855311" y="182983"/>
                  </a:cubicBezTo>
                  <a:cubicBezTo>
                    <a:pt x="895523" y="131458"/>
                    <a:pt x="914458" y="106235"/>
                    <a:pt x="984377" y="0"/>
                  </a:cubicBezTo>
                </a:path>
              </a:pathLst>
            </a:cu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65" name="Freeform 64"/>
            <p:cNvSpPr/>
            <p:nvPr/>
          </p:nvSpPr>
          <p:spPr>
            <a:xfrm>
              <a:off x="6322647" y="4621788"/>
              <a:ext cx="855085" cy="711922"/>
            </a:xfrm>
            <a:custGeom>
              <a:avLst/>
              <a:gdLst>
                <a:gd name="connsiteX0" fmla="*/ 0 w 5668241"/>
                <a:gd name="connsiteY0" fmla="*/ 914657 h 1287018"/>
                <a:gd name="connsiteX1" fmla="*/ 202623 w 5668241"/>
                <a:gd name="connsiteY1" fmla="*/ 639298 h 1287018"/>
                <a:gd name="connsiteX2" fmla="*/ 405245 w 5668241"/>
                <a:gd name="connsiteY2" fmla="*/ 322375 h 1287018"/>
                <a:gd name="connsiteX3" fmla="*/ 540327 w 5668241"/>
                <a:gd name="connsiteY3" fmla="*/ 161316 h 1287018"/>
                <a:gd name="connsiteX4" fmla="*/ 711777 w 5668241"/>
                <a:gd name="connsiteY4" fmla="*/ 41820 h 1287018"/>
                <a:gd name="connsiteX5" fmla="*/ 867641 w 5668241"/>
                <a:gd name="connsiteY5" fmla="*/ 257 h 1287018"/>
                <a:gd name="connsiteX6" fmla="*/ 1013114 w 5668241"/>
                <a:gd name="connsiteY6" fmla="*/ 57407 h 1287018"/>
                <a:gd name="connsiteX7" fmla="*/ 1184564 w 5668241"/>
                <a:gd name="connsiteY7" fmla="*/ 223661 h 1287018"/>
                <a:gd name="connsiteX8" fmla="*/ 1262495 w 5668241"/>
                <a:gd name="connsiteY8" fmla="*/ 322375 h 1287018"/>
                <a:gd name="connsiteX9" fmla="*/ 1506682 w 5668241"/>
                <a:gd name="connsiteY9" fmla="*/ 654884 h 1287018"/>
                <a:gd name="connsiteX10" fmla="*/ 1709304 w 5668241"/>
                <a:gd name="connsiteY10" fmla="*/ 966611 h 1287018"/>
                <a:gd name="connsiteX11" fmla="*/ 1823604 w 5668241"/>
                <a:gd name="connsiteY11" fmla="*/ 1106888 h 1287018"/>
                <a:gd name="connsiteX12" fmla="*/ 2057400 w 5668241"/>
                <a:gd name="connsiteY12" fmla="*/ 1262752 h 1287018"/>
                <a:gd name="connsiteX13" fmla="*/ 2140527 w 5668241"/>
                <a:gd name="connsiteY13" fmla="*/ 1283534 h 1287018"/>
                <a:gd name="connsiteX14" fmla="*/ 2286000 w 5668241"/>
                <a:gd name="connsiteY14" fmla="*/ 1231579 h 1287018"/>
                <a:gd name="connsiteX15" fmla="*/ 2462645 w 5668241"/>
                <a:gd name="connsiteY15" fmla="*/ 1075716 h 1287018"/>
                <a:gd name="connsiteX16" fmla="*/ 2550968 w 5668241"/>
                <a:gd name="connsiteY16" fmla="*/ 966611 h 1287018"/>
                <a:gd name="connsiteX17" fmla="*/ 2779568 w 5668241"/>
                <a:gd name="connsiteY17" fmla="*/ 644493 h 1287018"/>
                <a:gd name="connsiteX18" fmla="*/ 2997777 w 5668241"/>
                <a:gd name="connsiteY18" fmla="*/ 322375 h 1287018"/>
                <a:gd name="connsiteX19" fmla="*/ 3106882 w 5668241"/>
                <a:gd name="connsiteY19" fmla="*/ 187293 h 1287018"/>
                <a:gd name="connsiteX20" fmla="*/ 3293918 w 5668241"/>
                <a:gd name="connsiteY20" fmla="*/ 47016 h 1287018"/>
                <a:gd name="connsiteX21" fmla="*/ 3429000 w 5668241"/>
                <a:gd name="connsiteY21" fmla="*/ 5452 h 1287018"/>
                <a:gd name="connsiteX22" fmla="*/ 3610841 w 5668241"/>
                <a:gd name="connsiteY22" fmla="*/ 67798 h 1287018"/>
                <a:gd name="connsiteX23" fmla="*/ 3745923 w 5668241"/>
                <a:gd name="connsiteY23" fmla="*/ 182098 h 1287018"/>
                <a:gd name="connsiteX24" fmla="*/ 3865418 w 5668241"/>
                <a:gd name="connsiteY24" fmla="*/ 322375 h 1287018"/>
                <a:gd name="connsiteX25" fmla="*/ 4068041 w 5668241"/>
                <a:gd name="connsiteY25" fmla="*/ 649688 h 1287018"/>
                <a:gd name="connsiteX26" fmla="*/ 4307032 w 5668241"/>
                <a:gd name="connsiteY26" fmla="*/ 966611 h 1287018"/>
                <a:gd name="connsiteX27" fmla="*/ 4384964 w 5668241"/>
                <a:gd name="connsiteY27" fmla="*/ 1070520 h 1287018"/>
                <a:gd name="connsiteX28" fmla="*/ 4608368 w 5668241"/>
                <a:gd name="connsiteY28" fmla="*/ 1257557 h 1287018"/>
                <a:gd name="connsiteX29" fmla="*/ 4707082 w 5668241"/>
                <a:gd name="connsiteY29" fmla="*/ 1278338 h 1287018"/>
                <a:gd name="connsiteX30" fmla="*/ 4852554 w 5668241"/>
                <a:gd name="connsiteY30" fmla="*/ 1247166 h 1287018"/>
                <a:gd name="connsiteX31" fmla="*/ 5024004 w 5668241"/>
                <a:gd name="connsiteY31" fmla="*/ 1122475 h 1287018"/>
                <a:gd name="connsiteX32" fmla="*/ 5159086 w 5668241"/>
                <a:gd name="connsiteY32" fmla="*/ 966611 h 1287018"/>
                <a:gd name="connsiteX33" fmla="*/ 5351318 w 5668241"/>
                <a:gd name="connsiteY33" fmla="*/ 649688 h 1287018"/>
                <a:gd name="connsiteX34" fmla="*/ 5590309 w 5668241"/>
                <a:gd name="connsiteY34" fmla="*/ 311984 h 1287018"/>
                <a:gd name="connsiteX35" fmla="*/ 5668241 w 5668241"/>
                <a:gd name="connsiteY35" fmla="*/ 228857 h 1287018"/>
                <a:gd name="connsiteX0" fmla="*/ 0 w 5668241"/>
                <a:gd name="connsiteY0" fmla="*/ 914657 h 1287018"/>
                <a:gd name="connsiteX1" fmla="*/ 182151 w 5668241"/>
                <a:gd name="connsiteY1" fmla="*/ 673417 h 1287018"/>
                <a:gd name="connsiteX2" fmla="*/ 405245 w 5668241"/>
                <a:gd name="connsiteY2" fmla="*/ 322375 h 1287018"/>
                <a:gd name="connsiteX3" fmla="*/ 540327 w 5668241"/>
                <a:gd name="connsiteY3" fmla="*/ 161316 h 1287018"/>
                <a:gd name="connsiteX4" fmla="*/ 711777 w 5668241"/>
                <a:gd name="connsiteY4" fmla="*/ 41820 h 1287018"/>
                <a:gd name="connsiteX5" fmla="*/ 867641 w 5668241"/>
                <a:gd name="connsiteY5" fmla="*/ 257 h 1287018"/>
                <a:gd name="connsiteX6" fmla="*/ 1013114 w 5668241"/>
                <a:gd name="connsiteY6" fmla="*/ 57407 h 1287018"/>
                <a:gd name="connsiteX7" fmla="*/ 1184564 w 5668241"/>
                <a:gd name="connsiteY7" fmla="*/ 223661 h 1287018"/>
                <a:gd name="connsiteX8" fmla="*/ 1262495 w 5668241"/>
                <a:gd name="connsiteY8" fmla="*/ 322375 h 1287018"/>
                <a:gd name="connsiteX9" fmla="*/ 1506682 w 5668241"/>
                <a:gd name="connsiteY9" fmla="*/ 654884 h 1287018"/>
                <a:gd name="connsiteX10" fmla="*/ 1709304 w 5668241"/>
                <a:gd name="connsiteY10" fmla="*/ 966611 h 1287018"/>
                <a:gd name="connsiteX11" fmla="*/ 1823604 w 5668241"/>
                <a:gd name="connsiteY11" fmla="*/ 1106888 h 1287018"/>
                <a:gd name="connsiteX12" fmla="*/ 2057400 w 5668241"/>
                <a:gd name="connsiteY12" fmla="*/ 1262752 h 1287018"/>
                <a:gd name="connsiteX13" fmla="*/ 2140527 w 5668241"/>
                <a:gd name="connsiteY13" fmla="*/ 1283534 h 1287018"/>
                <a:gd name="connsiteX14" fmla="*/ 2286000 w 5668241"/>
                <a:gd name="connsiteY14" fmla="*/ 1231579 h 1287018"/>
                <a:gd name="connsiteX15" fmla="*/ 2462645 w 5668241"/>
                <a:gd name="connsiteY15" fmla="*/ 1075716 h 1287018"/>
                <a:gd name="connsiteX16" fmla="*/ 2550968 w 5668241"/>
                <a:gd name="connsiteY16" fmla="*/ 966611 h 1287018"/>
                <a:gd name="connsiteX17" fmla="*/ 2779568 w 5668241"/>
                <a:gd name="connsiteY17" fmla="*/ 644493 h 1287018"/>
                <a:gd name="connsiteX18" fmla="*/ 2997777 w 5668241"/>
                <a:gd name="connsiteY18" fmla="*/ 322375 h 1287018"/>
                <a:gd name="connsiteX19" fmla="*/ 3106882 w 5668241"/>
                <a:gd name="connsiteY19" fmla="*/ 187293 h 1287018"/>
                <a:gd name="connsiteX20" fmla="*/ 3293918 w 5668241"/>
                <a:gd name="connsiteY20" fmla="*/ 47016 h 1287018"/>
                <a:gd name="connsiteX21" fmla="*/ 3429000 w 5668241"/>
                <a:gd name="connsiteY21" fmla="*/ 5452 h 1287018"/>
                <a:gd name="connsiteX22" fmla="*/ 3610841 w 5668241"/>
                <a:gd name="connsiteY22" fmla="*/ 67798 h 1287018"/>
                <a:gd name="connsiteX23" fmla="*/ 3745923 w 5668241"/>
                <a:gd name="connsiteY23" fmla="*/ 182098 h 1287018"/>
                <a:gd name="connsiteX24" fmla="*/ 3865418 w 5668241"/>
                <a:gd name="connsiteY24" fmla="*/ 322375 h 1287018"/>
                <a:gd name="connsiteX25" fmla="*/ 4068041 w 5668241"/>
                <a:gd name="connsiteY25" fmla="*/ 649688 h 1287018"/>
                <a:gd name="connsiteX26" fmla="*/ 4307032 w 5668241"/>
                <a:gd name="connsiteY26" fmla="*/ 966611 h 1287018"/>
                <a:gd name="connsiteX27" fmla="*/ 4384964 w 5668241"/>
                <a:gd name="connsiteY27" fmla="*/ 1070520 h 1287018"/>
                <a:gd name="connsiteX28" fmla="*/ 4608368 w 5668241"/>
                <a:gd name="connsiteY28" fmla="*/ 1257557 h 1287018"/>
                <a:gd name="connsiteX29" fmla="*/ 4707082 w 5668241"/>
                <a:gd name="connsiteY29" fmla="*/ 1278338 h 1287018"/>
                <a:gd name="connsiteX30" fmla="*/ 4852554 w 5668241"/>
                <a:gd name="connsiteY30" fmla="*/ 1247166 h 1287018"/>
                <a:gd name="connsiteX31" fmla="*/ 5024004 w 5668241"/>
                <a:gd name="connsiteY31" fmla="*/ 1122475 h 1287018"/>
                <a:gd name="connsiteX32" fmla="*/ 5159086 w 5668241"/>
                <a:gd name="connsiteY32" fmla="*/ 966611 h 1287018"/>
                <a:gd name="connsiteX33" fmla="*/ 5351318 w 5668241"/>
                <a:gd name="connsiteY33" fmla="*/ 649688 h 1287018"/>
                <a:gd name="connsiteX34" fmla="*/ 5590309 w 5668241"/>
                <a:gd name="connsiteY34" fmla="*/ 311984 h 1287018"/>
                <a:gd name="connsiteX35" fmla="*/ 5668241 w 5668241"/>
                <a:gd name="connsiteY35" fmla="*/ 228857 h 1287018"/>
                <a:gd name="connsiteX0" fmla="*/ 0 w 5586355"/>
                <a:gd name="connsiteY0" fmla="*/ 819123 h 1287018"/>
                <a:gd name="connsiteX1" fmla="*/ 100265 w 5586355"/>
                <a:gd name="connsiteY1" fmla="*/ 673417 h 1287018"/>
                <a:gd name="connsiteX2" fmla="*/ 323359 w 5586355"/>
                <a:gd name="connsiteY2" fmla="*/ 322375 h 1287018"/>
                <a:gd name="connsiteX3" fmla="*/ 458441 w 5586355"/>
                <a:gd name="connsiteY3" fmla="*/ 161316 h 1287018"/>
                <a:gd name="connsiteX4" fmla="*/ 629891 w 5586355"/>
                <a:gd name="connsiteY4" fmla="*/ 41820 h 1287018"/>
                <a:gd name="connsiteX5" fmla="*/ 785755 w 5586355"/>
                <a:gd name="connsiteY5" fmla="*/ 257 h 1287018"/>
                <a:gd name="connsiteX6" fmla="*/ 931228 w 5586355"/>
                <a:gd name="connsiteY6" fmla="*/ 57407 h 1287018"/>
                <a:gd name="connsiteX7" fmla="*/ 1102678 w 5586355"/>
                <a:gd name="connsiteY7" fmla="*/ 223661 h 1287018"/>
                <a:gd name="connsiteX8" fmla="*/ 1180609 w 5586355"/>
                <a:gd name="connsiteY8" fmla="*/ 322375 h 1287018"/>
                <a:gd name="connsiteX9" fmla="*/ 1424796 w 5586355"/>
                <a:gd name="connsiteY9" fmla="*/ 654884 h 1287018"/>
                <a:gd name="connsiteX10" fmla="*/ 1627418 w 5586355"/>
                <a:gd name="connsiteY10" fmla="*/ 966611 h 1287018"/>
                <a:gd name="connsiteX11" fmla="*/ 1741718 w 5586355"/>
                <a:gd name="connsiteY11" fmla="*/ 1106888 h 1287018"/>
                <a:gd name="connsiteX12" fmla="*/ 1975514 w 5586355"/>
                <a:gd name="connsiteY12" fmla="*/ 1262752 h 1287018"/>
                <a:gd name="connsiteX13" fmla="*/ 2058641 w 5586355"/>
                <a:gd name="connsiteY13" fmla="*/ 1283534 h 1287018"/>
                <a:gd name="connsiteX14" fmla="*/ 2204114 w 5586355"/>
                <a:gd name="connsiteY14" fmla="*/ 1231579 h 1287018"/>
                <a:gd name="connsiteX15" fmla="*/ 2380759 w 5586355"/>
                <a:gd name="connsiteY15" fmla="*/ 1075716 h 1287018"/>
                <a:gd name="connsiteX16" fmla="*/ 2469082 w 5586355"/>
                <a:gd name="connsiteY16" fmla="*/ 966611 h 1287018"/>
                <a:gd name="connsiteX17" fmla="*/ 2697682 w 5586355"/>
                <a:gd name="connsiteY17" fmla="*/ 644493 h 1287018"/>
                <a:gd name="connsiteX18" fmla="*/ 2915891 w 5586355"/>
                <a:gd name="connsiteY18" fmla="*/ 322375 h 1287018"/>
                <a:gd name="connsiteX19" fmla="*/ 3024996 w 5586355"/>
                <a:gd name="connsiteY19" fmla="*/ 187293 h 1287018"/>
                <a:gd name="connsiteX20" fmla="*/ 3212032 w 5586355"/>
                <a:gd name="connsiteY20" fmla="*/ 47016 h 1287018"/>
                <a:gd name="connsiteX21" fmla="*/ 3347114 w 5586355"/>
                <a:gd name="connsiteY21" fmla="*/ 5452 h 1287018"/>
                <a:gd name="connsiteX22" fmla="*/ 3528955 w 5586355"/>
                <a:gd name="connsiteY22" fmla="*/ 67798 h 1287018"/>
                <a:gd name="connsiteX23" fmla="*/ 3664037 w 5586355"/>
                <a:gd name="connsiteY23" fmla="*/ 182098 h 1287018"/>
                <a:gd name="connsiteX24" fmla="*/ 3783532 w 5586355"/>
                <a:gd name="connsiteY24" fmla="*/ 322375 h 1287018"/>
                <a:gd name="connsiteX25" fmla="*/ 3986155 w 5586355"/>
                <a:gd name="connsiteY25" fmla="*/ 649688 h 1287018"/>
                <a:gd name="connsiteX26" fmla="*/ 4225146 w 5586355"/>
                <a:gd name="connsiteY26" fmla="*/ 966611 h 1287018"/>
                <a:gd name="connsiteX27" fmla="*/ 4303078 w 5586355"/>
                <a:gd name="connsiteY27" fmla="*/ 1070520 h 1287018"/>
                <a:gd name="connsiteX28" fmla="*/ 4526482 w 5586355"/>
                <a:gd name="connsiteY28" fmla="*/ 1257557 h 1287018"/>
                <a:gd name="connsiteX29" fmla="*/ 4625196 w 5586355"/>
                <a:gd name="connsiteY29" fmla="*/ 1278338 h 1287018"/>
                <a:gd name="connsiteX30" fmla="*/ 4770668 w 5586355"/>
                <a:gd name="connsiteY30" fmla="*/ 1247166 h 1287018"/>
                <a:gd name="connsiteX31" fmla="*/ 4942118 w 5586355"/>
                <a:gd name="connsiteY31" fmla="*/ 1122475 h 1287018"/>
                <a:gd name="connsiteX32" fmla="*/ 5077200 w 5586355"/>
                <a:gd name="connsiteY32" fmla="*/ 966611 h 1287018"/>
                <a:gd name="connsiteX33" fmla="*/ 5269432 w 5586355"/>
                <a:gd name="connsiteY33" fmla="*/ 649688 h 1287018"/>
                <a:gd name="connsiteX34" fmla="*/ 5508423 w 5586355"/>
                <a:gd name="connsiteY34" fmla="*/ 311984 h 1287018"/>
                <a:gd name="connsiteX35" fmla="*/ 5586355 w 5586355"/>
                <a:gd name="connsiteY35" fmla="*/ 228857 h 1287018"/>
                <a:gd name="connsiteX0" fmla="*/ 0 w 5586355"/>
                <a:gd name="connsiteY0" fmla="*/ 819123 h 1287018"/>
                <a:gd name="connsiteX1" fmla="*/ 100265 w 5586355"/>
                <a:gd name="connsiteY1" fmla="*/ 673417 h 1287018"/>
                <a:gd name="connsiteX2" fmla="*/ 316535 w 5586355"/>
                <a:gd name="connsiteY2" fmla="*/ 329198 h 1287018"/>
                <a:gd name="connsiteX3" fmla="*/ 458441 w 5586355"/>
                <a:gd name="connsiteY3" fmla="*/ 161316 h 1287018"/>
                <a:gd name="connsiteX4" fmla="*/ 629891 w 5586355"/>
                <a:gd name="connsiteY4" fmla="*/ 41820 h 1287018"/>
                <a:gd name="connsiteX5" fmla="*/ 785755 w 5586355"/>
                <a:gd name="connsiteY5" fmla="*/ 257 h 1287018"/>
                <a:gd name="connsiteX6" fmla="*/ 931228 w 5586355"/>
                <a:gd name="connsiteY6" fmla="*/ 57407 h 1287018"/>
                <a:gd name="connsiteX7" fmla="*/ 1102678 w 5586355"/>
                <a:gd name="connsiteY7" fmla="*/ 223661 h 1287018"/>
                <a:gd name="connsiteX8" fmla="*/ 1180609 w 5586355"/>
                <a:gd name="connsiteY8" fmla="*/ 322375 h 1287018"/>
                <a:gd name="connsiteX9" fmla="*/ 1424796 w 5586355"/>
                <a:gd name="connsiteY9" fmla="*/ 654884 h 1287018"/>
                <a:gd name="connsiteX10" fmla="*/ 1627418 w 5586355"/>
                <a:gd name="connsiteY10" fmla="*/ 966611 h 1287018"/>
                <a:gd name="connsiteX11" fmla="*/ 1741718 w 5586355"/>
                <a:gd name="connsiteY11" fmla="*/ 1106888 h 1287018"/>
                <a:gd name="connsiteX12" fmla="*/ 1975514 w 5586355"/>
                <a:gd name="connsiteY12" fmla="*/ 1262752 h 1287018"/>
                <a:gd name="connsiteX13" fmla="*/ 2058641 w 5586355"/>
                <a:gd name="connsiteY13" fmla="*/ 1283534 h 1287018"/>
                <a:gd name="connsiteX14" fmla="*/ 2204114 w 5586355"/>
                <a:gd name="connsiteY14" fmla="*/ 1231579 h 1287018"/>
                <a:gd name="connsiteX15" fmla="*/ 2380759 w 5586355"/>
                <a:gd name="connsiteY15" fmla="*/ 1075716 h 1287018"/>
                <a:gd name="connsiteX16" fmla="*/ 2469082 w 5586355"/>
                <a:gd name="connsiteY16" fmla="*/ 966611 h 1287018"/>
                <a:gd name="connsiteX17" fmla="*/ 2697682 w 5586355"/>
                <a:gd name="connsiteY17" fmla="*/ 644493 h 1287018"/>
                <a:gd name="connsiteX18" fmla="*/ 2915891 w 5586355"/>
                <a:gd name="connsiteY18" fmla="*/ 322375 h 1287018"/>
                <a:gd name="connsiteX19" fmla="*/ 3024996 w 5586355"/>
                <a:gd name="connsiteY19" fmla="*/ 187293 h 1287018"/>
                <a:gd name="connsiteX20" fmla="*/ 3212032 w 5586355"/>
                <a:gd name="connsiteY20" fmla="*/ 47016 h 1287018"/>
                <a:gd name="connsiteX21" fmla="*/ 3347114 w 5586355"/>
                <a:gd name="connsiteY21" fmla="*/ 5452 h 1287018"/>
                <a:gd name="connsiteX22" fmla="*/ 3528955 w 5586355"/>
                <a:gd name="connsiteY22" fmla="*/ 67798 h 1287018"/>
                <a:gd name="connsiteX23" fmla="*/ 3664037 w 5586355"/>
                <a:gd name="connsiteY23" fmla="*/ 182098 h 1287018"/>
                <a:gd name="connsiteX24" fmla="*/ 3783532 w 5586355"/>
                <a:gd name="connsiteY24" fmla="*/ 322375 h 1287018"/>
                <a:gd name="connsiteX25" fmla="*/ 3986155 w 5586355"/>
                <a:gd name="connsiteY25" fmla="*/ 649688 h 1287018"/>
                <a:gd name="connsiteX26" fmla="*/ 4225146 w 5586355"/>
                <a:gd name="connsiteY26" fmla="*/ 966611 h 1287018"/>
                <a:gd name="connsiteX27" fmla="*/ 4303078 w 5586355"/>
                <a:gd name="connsiteY27" fmla="*/ 1070520 h 1287018"/>
                <a:gd name="connsiteX28" fmla="*/ 4526482 w 5586355"/>
                <a:gd name="connsiteY28" fmla="*/ 1257557 h 1287018"/>
                <a:gd name="connsiteX29" fmla="*/ 4625196 w 5586355"/>
                <a:gd name="connsiteY29" fmla="*/ 1278338 h 1287018"/>
                <a:gd name="connsiteX30" fmla="*/ 4770668 w 5586355"/>
                <a:gd name="connsiteY30" fmla="*/ 1247166 h 1287018"/>
                <a:gd name="connsiteX31" fmla="*/ 4942118 w 5586355"/>
                <a:gd name="connsiteY31" fmla="*/ 1122475 h 1287018"/>
                <a:gd name="connsiteX32" fmla="*/ 5077200 w 5586355"/>
                <a:gd name="connsiteY32" fmla="*/ 966611 h 1287018"/>
                <a:gd name="connsiteX33" fmla="*/ 5269432 w 5586355"/>
                <a:gd name="connsiteY33" fmla="*/ 649688 h 1287018"/>
                <a:gd name="connsiteX34" fmla="*/ 5508423 w 5586355"/>
                <a:gd name="connsiteY34" fmla="*/ 311984 h 1287018"/>
                <a:gd name="connsiteX35" fmla="*/ 5586355 w 5586355"/>
                <a:gd name="connsiteY35" fmla="*/ 228857 h 1287018"/>
                <a:gd name="connsiteX0" fmla="*/ 0 w 5586355"/>
                <a:gd name="connsiteY0" fmla="*/ 819172 h 1287067"/>
                <a:gd name="connsiteX1" fmla="*/ 100265 w 5586355"/>
                <a:gd name="connsiteY1" fmla="*/ 673466 h 1287067"/>
                <a:gd name="connsiteX2" fmla="*/ 316535 w 5586355"/>
                <a:gd name="connsiteY2" fmla="*/ 329247 h 1287067"/>
                <a:gd name="connsiteX3" fmla="*/ 424321 w 5586355"/>
                <a:gd name="connsiteY3" fmla="*/ 181837 h 1287067"/>
                <a:gd name="connsiteX4" fmla="*/ 629891 w 5586355"/>
                <a:gd name="connsiteY4" fmla="*/ 41869 h 1287067"/>
                <a:gd name="connsiteX5" fmla="*/ 785755 w 5586355"/>
                <a:gd name="connsiteY5" fmla="*/ 306 h 1287067"/>
                <a:gd name="connsiteX6" fmla="*/ 931228 w 5586355"/>
                <a:gd name="connsiteY6" fmla="*/ 57456 h 1287067"/>
                <a:gd name="connsiteX7" fmla="*/ 1102678 w 5586355"/>
                <a:gd name="connsiteY7" fmla="*/ 223710 h 1287067"/>
                <a:gd name="connsiteX8" fmla="*/ 1180609 w 5586355"/>
                <a:gd name="connsiteY8" fmla="*/ 322424 h 1287067"/>
                <a:gd name="connsiteX9" fmla="*/ 1424796 w 5586355"/>
                <a:gd name="connsiteY9" fmla="*/ 654933 h 1287067"/>
                <a:gd name="connsiteX10" fmla="*/ 1627418 w 5586355"/>
                <a:gd name="connsiteY10" fmla="*/ 966660 h 1287067"/>
                <a:gd name="connsiteX11" fmla="*/ 1741718 w 5586355"/>
                <a:gd name="connsiteY11" fmla="*/ 1106937 h 1287067"/>
                <a:gd name="connsiteX12" fmla="*/ 1975514 w 5586355"/>
                <a:gd name="connsiteY12" fmla="*/ 1262801 h 1287067"/>
                <a:gd name="connsiteX13" fmla="*/ 2058641 w 5586355"/>
                <a:gd name="connsiteY13" fmla="*/ 1283583 h 1287067"/>
                <a:gd name="connsiteX14" fmla="*/ 2204114 w 5586355"/>
                <a:gd name="connsiteY14" fmla="*/ 1231628 h 1287067"/>
                <a:gd name="connsiteX15" fmla="*/ 2380759 w 5586355"/>
                <a:gd name="connsiteY15" fmla="*/ 1075765 h 1287067"/>
                <a:gd name="connsiteX16" fmla="*/ 2469082 w 5586355"/>
                <a:gd name="connsiteY16" fmla="*/ 966660 h 1287067"/>
                <a:gd name="connsiteX17" fmla="*/ 2697682 w 5586355"/>
                <a:gd name="connsiteY17" fmla="*/ 644542 h 1287067"/>
                <a:gd name="connsiteX18" fmla="*/ 2915891 w 5586355"/>
                <a:gd name="connsiteY18" fmla="*/ 322424 h 1287067"/>
                <a:gd name="connsiteX19" fmla="*/ 3024996 w 5586355"/>
                <a:gd name="connsiteY19" fmla="*/ 187342 h 1287067"/>
                <a:gd name="connsiteX20" fmla="*/ 3212032 w 5586355"/>
                <a:gd name="connsiteY20" fmla="*/ 47065 h 1287067"/>
                <a:gd name="connsiteX21" fmla="*/ 3347114 w 5586355"/>
                <a:gd name="connsiteY21" fmla="*/ 5501 h 1287067"/>
                <a:gd name="connsiteX22" fmla="*/ 3528955 w 5586355"/>
                <a:gd name="connsiteY22" fmla="*/ 67847 h 1287067"/>
                <a:gd name="connsiteX23" fmla="*/ 3664037 w 5586355"/>
                <a:gd name="connsiteY23" fmla="*/ 182147 h 1287067"/>
                <a:gd name="connsiteX24" fmla="*/ 3783532 w 5586355"/>
                <a:gd name="connsiteY24" fmla="*/ 322424 h 1287067"/>
                <a:gd name="connsiteX25" fmla="*/ 3986155 w 5586355"/>
                <a:gd name="connsiteY25" fmla="*/ 649737 h 1287067"/>
                <a:gd name="connsiteX26" fmla="*/ 4225146 w 5586355"/>
                <a:gd name="connsiteY26" fmla="*/ 966660 h 1287067"/>
                <a:gd name="connsiteX27" fmla="*/ 4303078 w 5586355"/>
                <a:gd name="connsiteY27" fmla="*/ 1070569 h 1287067"/>
                <a:gd name="connsiteX28" fmla="*/ 4526482 w 5586355"/>
                <a:gd name="connsiteY28" fmla="*/ 1257606 h 1287067"/>
                <a:gd name="connsiteX29" fmla="*/ 4625196 w 5586355"/>
                <a:gd name="connsiteY29" fmla="*/ 1278387 h 1287067"/>
                <a:gd name="connsiteX30" fmla="*/ 4770668 w 5586355"/>
                <a:gd name="connsiteY30" fmla="*/ 1247215 h 1287067"/>
                <a:gd name="connsiteX31" fmla="*/ 4942118 w 5586355"/>
                <a:gd name="connsiteY31" fmla="*/ 1122524 h 1287067"/>
                <a:gd name="connsiteX32" fmla="*/ 5077200 w 5586355"/>
                <a:gd name="connsiteY32" fmla="*/ 966660 h 1287067"/>
                <a:gd name="connsiteX33" fmla="*/ 5269432 w 5586355"/>
                <a:gd name="connsiteY33" fmla="*/ 649737 h 1287067"/>
                <a:gd name="connsiteX34" fmla="*/ 5508423 w 5586355"/>
                <a:gd name="connsiteY34" fmla="*/ 312033 h 1287067"/>
                <a:gd name="connsiteX35" fmla="*/ 5586355 w 5586355"/>
                <a:gd name="connsiteY35" fmla="*/ 228906 h 1287067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17 h 1287112"/>
                <a:gd name="connsiteX1" fmla="*/ 100265 w 5586355"/>
                <a:gd name="connsiteY1" fmla="*/ 673511 h 1287112"/>
                <a:gd name="connsiteX2" fmla="*/ 316535 w 5586355"/>
                <a:gd name="connsiteY2" fmla="*/ 329292 h 1287112"/>
                <a:gd name="connsiteX3" fmla="*/ 434557 w 5586355"/>
                <a:gd name="connsiteY3" fmla="*/ 195530 h 1287112"/>
                <a:gd name="connsiteX4" fmla="*/ 629891 w 5586355"/>
                <a:gd name="connsiteY4" fmla="*/ 41914 h 1287112"/>
                <a:gd name="connsiteX5" fmla="*/ 785755 w 5586355"/>
                <a:gd name="connsiteY5" fmla="*/ 351 h 1287112"/>
                <a:gd name="connsiteX6" fmla="*/ 931228 w 5586355"/>
                <a:gd name="connsiteY6" fmla="*/ 57501 h 1287112"/>
                <a:gd name="connsiteX7" fmla="*/ 1102678 w 5586355"/>
                <a:gd name="connsiteY7" fmla="*/ 223755 h 1287112"/>
                <a:gd name="connsiteX8" fmla="*/ 1180609 w 5586355"/>
                <a:gd name="connsiteY8" fmla="*/ 322469 h 1287112"/>
                <a:gd name="connsiteX9" fmla="*/ 1424796 w 5586355"/>
                <a:gd name="connsiteY9" fmla="*/ 654978 h 1287112"/>
                <a:gd name="connsiteX10" fmla="*/ 1627418 w 5586355"/>
                <a:gd name="connsiteY10" fmla="*/ 966705 h 1287112"/>
                <a:gd name="connsiteX11" fmla="*/ 1741718 w 5586355"/>
                <a:gd name="connsiteY11" fmla="*/ 1106982 h 1287112"/>
                <a:gd name="connsiteX12" fmla="*/ 1975514 w 5586355"/>
                <a:gd name="connsiteY12" fmla="*/ 1262846 h 1287112"/>
                <a:gd name="connsiteX13" fmla="*/ 2058641 w 5586355"/>
                <a:gd name="connsiteY13" fmla="*/ 1283628 h 1287112"/>
                <a:gd name="connsiteX14" fmla="*/ 2204114 w 5586355"/>
                <a:gd name="connsiteY14" fmla="*/ 1231673 h 1287112"/>
                <a:gd name="connsiteX15" fmla="*/ 2380759 w 5586355"/>
                <a:gd name="connsiteY15" fmla="*/ 1075810 h 1287112"/>
                <a:gd name="connsiteX16" fmla="*/ 2469082 w 5586355"/>
                <a:gd name="connsiteY16" fmla="*/ 966705 h 1287112"/>
                <a:gd name="connsiteX17" fmla="*/ 2697682 w 5586355"/>
                <a:gd name="connsiteY17" fmla="*/ 644587 h 1287112"/>
                <a:gd name="connsiteX18" fmla="*/ 2915891 w 5586355"/>
                <a:gd name="connsiteY18" fmla="*/ 322469 h 1287112"/>
                <a:gd name="connsiteX19" fmla="*/ 3024996 w 5586355"/>
                <a:gd name="connsiteY19" fmla="*/ 187387 h 1287112"/>
                <a:gd name="connsiteX20" fmla="*/ 3212032 w 5586355"/>
                <a:gd name="connsiteY20" fmla="*/ 47110 h 1287112"/>
                <a:gd name="connsiteX21" fmla="*/ 3347114 w 5586355"/>
                <a:gd name="connsiteY21" fmla="*/ 5546 h 1287112"/>
                <a:gd name="connsiteX22" fmla="*/ 3528955 w 5586355"/>
                <a:gd name="connsiteY22" fmla="*/ 67892 h 1287112"/>
                <a:gd name="connsiteX23" fmla="*/ 3664037 w 5586355"/>
                <a:gd name="connsiteY23" fmla="*/ 182192 h 1287112"/>
                <a:gd name="connsiteX24" fmla="*/ 3783532 w 5586355"/>
                <a:gd name="connsiteY24" fmla="*/ 322469 h 1287112"/>
                <a:gd name="connsiteX25" fmla="*/ 3986155 w 5586355"/>
                <a:gd name="connsiteY25" fmla="*/ 649782 h 1287112"/>
                <a:gd name="connsiteX26" fmla="*/ 4225146 w 5586355"/>
                <a:gd name="connsiteY26" fmla="*/ 966705 h 1287112"/>
                <a:gd name="connsiteX27" fmla="*/ 4303078 w 5586355"/>
                <a:gd name="connsiteY27" fmla="*/ 1070614 h 1287112"/>
                <a:gd name="connsiteX28" fmla="*/ 4526482 w 5586355"/>
                <a:gd name="connsiteY28" fmla="*/ 1257651 h 1287112"/>
                <a:gd name="connsiteX29" fmla="*/ 4625196 w 5586355"/>
                <a:gd name="connsiteY29" fmla="*/ 1278432 h 1287112"/>
                <a:gd name="connsiteX30" fmla="*/ 4770668 w 5586355"/>
                <a:gd name="connsiteY30" fmla="*/ 1247260 h 1287112"/>
                <a:gd name="connsiteX31" fmla="*/ 4942118 w 5586355"/>
                <a:gd name="connsiteY31" fmla="*/ 1122569 h 1287112"/>
                <a:gd name="connsiteX32" fmla="*/ 5077200 w 5586355"/>
                <a:gd name="connsiteY32" fmla="*/ 966705 h 1287112"/>
                <a:gd name="connsiteX33" fmla="*/ 5269432 w 5586355"/>
                <a:gd name="connsiteY33" fmla="*/ 649782 h 1287112"/>
                <a:gd name="connsiteX34" fmla="*/ 5508423 w 5586355"/>
                <a:gd name="connsiteY34" fmla="*/ 312078 h 1287112"/>
                <a:gd name="connsiteX35" fmla="*/ 5586355 w 5586355"/>
                <a:gd name="connsiteY35" fmla="*/ 228951 h 1287112"/>
                <a:gd name="connsiteX0" fmla="*/ 0 w 5586355"/>
                <a:gd name="connsiteY0" fmla="*/ 819053 h 1286948"/>
                <a:gd name="connsiteX1" fmla="*/ 100265 w 5586355"/>
                <a:gd name="connsiteY1" fmla="*/ 673347 h 1286948"/>
                <a:gd name="connsiteX2" fmla="*/ 316535 w 5586355"/>
                <a:gd name="connsiteY2" fmla="*/ 329128 h 1286948"/>
                <a:gd name="connsiteX3" fmla="*/ 434557 w 5586355"/>
                <a:gd name="connsiteY3" fmla="*/ 195366 h 1286948"/>
                <a:gd name="connsiteX4" fmla="*/ 609419 w 5586355"/>
                <a:gd name="connsiteY4" fmla="*/ 45162 h 1286948"/>
                <a:gd name="connsiteX5" fmla="*/ 785755 w 5586355"/>
                <a:gd name="connsiteY5" fmla="*/ 187 h 1286948"/>
                <a:gd name="connsiteX6" fmla="*/ 931228 w 5586355"/>
                <a:gd name="connsiteY6" fmla="*/ 57337 h 1286948"/>
                <a:gd name="connsiteX7" fmla="*/ 1102678 w 5586355"/>
                <a:gd name="connsiteY7" fmla="*/ 223591 h 1286948"/>
                <a:gd name="connsiteX8" fmla="*/ 1180609 w 5586355"/>
                <a:gd name="connsiteY8" fmla="*/ 322305 h 1286948"/>
                <a:gd name="connsiteX9" fmla="*/ 1424796 w 5586355"/>
                <a:gd name="connsiteY9" fmla="*/ 654814 h 1286948"/>
                <a:gd name="connsiteX10" fmla="*/ 1627418 w 5586355"/>
                <a:gd name="connsiteY10" fmla="*/ 966541 h 1286948"/>
                <a:gd name="connsiteX11" fmla="*/ 1741718 w 5586355"/>
                <a:gd name="connsiteY11" fmla="*/ 1106818 h 1286948"/>
                <a:gd name="connsiteX12" fmla="*/ 1975514 w 5586355"/>
                <a:gd name="connsiteY12" fmla="*/ 1262682 h 1286948"/>
                <a:gd name="connsiteX13" fmla="*/ 2058641 w 5586355"/>
                <a:gd name="connsiteY13" fmla="*/ 1283464 h 1286948"/>
                <a:gd name="connsiteX14" fmla="*/ 2204114 w 5586355"/>
                <a:gd name="connsiteY14" fmla="*/ 1231509 h 1286948"/>
                <a:gd name="connsiteX15" fmla="*/ 2380759 w 5586355"/>
                <a:gd name="connsiteY15" fmla="*/ 1075646 h 1286948"/>
                <a:gd name="connsiteX16" fmla="*/ 2469082 w 5586355"/>
                <a:gd name="connsiteY16" fmla="*/ 966541 h 1286948"/>
                <a:gd name="connsiteX17" fmla="*/ 2697682 w 5586355"/>
                <a:gd name="connsiteY17" fmla="*/ 644423 h 1286948"/>
                <a:gd name="connsiteX18" fmla="*/ 2915891 w 5586355"/>
                <a:gd name="connsiteY18" fmla="*/ 322305 h 1286948"/>
                <a:gd name="connsiteX19" fmla="*/ 3024996 w 5586355"/>
                <a:gd name="connsiteY19" fmla="*/ 187223 h 1286948"/>
                <a:gd name="connsiteX20" fmla="*/ 3212032 w 5586355"/>
                <a:gd name="connsiteY20" fmla="*/ 46946 h 1286948"/>
                <a:gd name="connsiteX21" fmla="*/ 3347114 w 5586355"/>
                <a:gd name="connsiteY21" fmla="*/ 5382 h 1286948"/>
                <a:gd name="connsiteX22" fmla="*/ 3528955 w 5586355"/>
                <a:gd name="connsiteY22" fmla="*/ 67728 h 1286948"/>
                <a:gd name="connsiteX23" fmla="*/ 3664037 w 5586355"/>
                <a:gd name="connsiteY23" fmla="*/ 182028 h 1286948"/>
                <a:gd name="connsiteX24" fmla="*/ 3783532 w 5586355"/>
                <a:gd name="connsiteY24" fmla="*/ 322305 h 1286948"/>
                <a:gd name="connsiteX25" fmla="*/ 3986155 w 5586355"/>
                <a:gd name="connsiteY25" fmla="*/ 649618 h 1286948"/>
                <a:gd name="connsiteX26" fmla="*/ 4225146 w 5586355"/>
                <a:gd name="connsiteY26" fmla="*/ 966541 h 1286948"/>
                <a:gd name="connsiteX27" fmla="*/ 4303078 w 5586355"/>
                <a:gd name="connsiteY27" fmla="*/ 1070450 h 1286948"/>
                <a:gd name="connsiteX28" fmla="*/ 4526482 w 5586355"/>
                <a:gd name="connsiteY28" fmla="*/ 1257487 h 1286948"/>
                <a:gd name="connsiteX29" fmla="*/ 4625196 w 5586355"/>
                <a:gd name="connsiteY29" fmla="*/ 1278268 h 1286948"/>
                <a:gd name="connsiteX30" fmla="*/ 4770668 w 5586355"/>
                <a:gd name="connsiteY30" fmla="*/ 1247096 h 1286948"/>
                <a:gd name="connsiteX31" fmla="*/ 4942118 w 5586355"/>
                <a:gd name="connsiteY31" fmla="*/ 1122405 h 1286948"/>
                <a:gd name="connsiteX32" fmla="*/ 5077200 w 5586355"/>
                <a:gd name="connsiteY32" fmla="*/ 966541 h 1286948"/>
                <a:gd name="connsiteX33" fmla="*/ 5269432 w 5586355"/>
                <a:gd name="connsiteY33" fmla="*/ 649618 h 1286948"/>
                <a:gd name="connsiteX34" fmla="*/ 5508423 w 5586355"/>
                <a:gd name="connsiteY34" fmla="*/ 311914 h 1286948"/>
                <a:gd name="connsiteX35" fmla="*/ 5586355 w 5586355"/>
                <a:gd name="connsiteY35" fmla="*/ 228787 h 1286948"/>
                <a:gd name="connsiteX0" fmla="*/ 0 w 5586355"/>
                <a:gd name="connsiteY0" fmla="*/ 815678 h 1283573"/>
                <a:gd name="connsiteX1" fmla="*/ 100265 w 5586355"/>
                <a:gd name="connsiteY1" fmla="*/ 669972 h 1283573"/>
                <a:gd name="connsiteX2" fmla="*/ 316535 w 5586355"/>
                <a:gd name="connsiteY2" fmla="*/ 325753 h 1283573"/>
                <a:gd name="connsiteX3" fmla="*/ 434557 w 5586355"/>
                <a:gd name="connsiteY3" fmla="*/ 191991 h 1283573"/>
                <a:gd name="connsiteX4" fmla="*/ 609419 w 5586355"/>
                <a:gd name="connsiteY4" fmla="*/ 41787 h 1283573"/>
                <a:gd name="connsiteX5" fmla="*/ 737988 w 5586355"/>
                <a:gd name="connsiteY5" fmla="*/ 224 h 1283573"/>
                <a:gd name="connsiteX6" fmla="*/ 931228 w 5586355"/>
                <a:gd name="connsiteY6" fmla="*/ 53962 h 1283573"/>
                <a:gd name="connsiteX7" fmla="*/ 1102678 w 5586355"/>
                <a:gd name="connsiteY7" fmla="*/ 220216 h 1283573"/>
                <a:gd name="connsiteX8" fmla="*/ 1180609 w 5586355"/>
                <a:gd name="connsiteY8" fmla="*/ 318930 h 1283573"/>
                <a:gd name="connsiteX9" fmla="*/ 1424796 w 5586355"/>
                <a:gd name="connsiteY9" fmla="*/ 651439 h 1283573"/>
                <a:gd name="connsiteX10" fmla="*/ 1627418 w 5586355"/>
                <a:gd name="connsiteY10" fmla="*/ 963166 h 1283573"/>
                <a:gd name="connsiteX11" fmla="*/ 1741718 w 5586355"/>
                <a:gd name="connsiteY11" fmla="*/ 1103443 h 1283573"/>
                <a:gd name="connsiteX12" fmla="*/ 1975514 w 5586355"/>
                <a:gd name="connsiteY12" fmla="*/ 1259307 h 1283573"/>
                <a:gd name="connsiteX13" fmla="*/ 2058641 w 5586355"/>
                <a:gd name="connsiteY13" fmla="*/ 1280089 h 1283573"/>
                <a:gd name="connsiteX14" fmla="*/ 2204114 w 5586355"/>
                <a:gd name="connsiteY14" fmla="*/ 1228134 h 1283573"/>
                <a:gd name="connsiteX15" fmla="*/ 2380759 w 5586355"/>
                <a:gd name="connsiteY15" fmla="*/ 1072271 h 1283573"/>
                <a:gd name="connsiteX16" fmla="*/ 2469082 w 5586355"/>
                <a:gd name="connsiteY16" fmla="*/ 963166 h 1283573"/>
                <a:gd name="connsiteX17" fmla="*/ 2697682 w 5586355"/>
                <a:gd name="connsiteY17" fmla="*/ 641048 h 1283573"/>
                <a:gd name="connsiteX18" fmla="*/ 2915891 w 5586355"/>
                <a:gd name="connsiteY18" fmla="*/ 318930 h 1283573"/>
                <a:gd name="connsiteX19" fmla="*/ 3024996 w 5586355"/>
                <a:gd name="connsiteY19" fmla="*/ 183848 h 1283573"/>
                <a:gd name="connsiteX20" fmla="*/ 3212032 w 5586355"/>
                <a:gd name="connsiteY20" fmla="*/ 43571 h 1283573"/>
                <a:gd name="connsiteX21" fmla="*/ 3347114 w 5586355"/>
                <a:gd name="connsiteY21" fmla="*/ 2007 h 1283573"/>
                <a:gd name="connsiteX22" fmla="*/ 3528955 w 5586355"/>
                <a:gd name="connsiteY22" fmla="*/ 64353 h 1283573"/>
                <a:gd name="connsiteX23" fmla="*/ 3664037 w 5586355"/>
                <a:gd name="connsiteY23" fmla="*/ 178653 h 1283573"/>
                <a:gd name="connsiteX24" fmla="*/ 3783532 w 5586355"/>
                <a:gd name="connsiteY24" fmla="*/ 318930 h 1283573"/>
                <a:gd name="connsiteX25" fmla="*/ 3986155 w 5586355"/>
                <a:gd name="connsiteY25" fmla="*/ 646243 h 1283573"/>
                <a:gd name="connsiteX26" fmla="*/ 4225146 w 5586355"/>
                <a:gd name="connsiteY26" fmla="*/ 963166 h 1283573"/>
                <a:gd name="connsiteX27" fmla="*/ 4303078 w 5586355"/>
                <a:gd name="connsiteY27" fmla="*/ 1067075 h 1283573"/>
                <a:gd name="connsiteX28" fmla="*/ 4526482 w 5586355"/>
                <a:gd name="connsiteY28" fmla="*/ 1254112 h 1283573"/>
                <a:gd name="connsiteX29" fmla="*/ 4625196 w 5586355"/>
                <a:gd name="connsiteY29" fmla="*/ 1274893 h 1283573"/>
                <a:gd name="connsiteX30" fmla="*/ 4770668 w 5586355"/>
                <a:gd name="connsiteY30" fmla="*/ 1243721 h 1283573"/>
                <a:gd name="connsiteX31" fmla="*/ 4942118 w 5586355"/>
                <a:gd name="connsiteY31" fmla="*/ 1119030 h 1283573"/>
                <a:gd name="connsiteX32" fmla="*/ 5077200 w 5586355"/>
                <a:gd name="connsiteY32" fmla="*/ 963166 h 1283573"/>
                <a:gd name="connsiteX33" fmla="*/ 5269432 w 5586355"/>
                <a:gd name="connsiteY33" fmla="*/ 646243 h 1283573"/>
                <a:gd name="connsiteX34" fmla="*/ 5508423 w 5586355"/>
                <a:gd name="connsiteY34" fmla="*/ 308539 h 1283573"/>
                <a:gd name="connsiteX35" fmla="*/ 5586355 w 5586355"/>
                <a:gd name="connsiteY35" fmla="*/ 225412 h 1283573"/>
                <a:gd name="connsiteX0" fmla="*/ 0 w 5586355"/>
                <a:gd name="connsiteY0" fmla="*/ 815678 h 1283573"/>
                <a:gd name="connsiteX1" fmla="*/ 100265 w 5586355"/>
                <a:gd name="connsiteY1" fmla="*/ 669972 h 1283573"/>
                <a:gd name="connsiteX2" fmla="*/ 316535 w 5586355"/>
                <a:gd name="connsiteY2" fmla="*/ 325753 h 1283573"/>
                <a:gd name="connsiteX3" fmla="*/ 434557 w 5586355"/>
                <a:gd name="connsiteY3" fmla="*/ 191991 h 1283573"/>
                <a:gd name="connsiteX4" fmla="*/ 609419 w 5586355"/>
                <a:gd name="connsiteY4" fmla="*/ 41787 h 1283573"/>
                <a:gd name="connsiteX5" fmla="*/ 751636 w 5586355"/>
                <a:gd name="connsiteY5" fmla="*/ 224 h 1283573"/>
                <a:gd name="connsiteX6" fmla="*/ 931228 w 5586355"/>
                <a:gd name="connsiteY6" fmla="*/ 53962 h 1283573"/>
                <a:gd name="connsiteX7" fmla="*/ 1102678 w 5586355"/>
                <a:gd name="connsiteY7" fmla="*/ 220216 h 1283573"/>
                <a:gd name="connsiteX8" fmla="*/ 1180609 w 5586355"/>
                <a:gd name="connsiteY8" fmla="*/ 318930 h 1283573"/>
                <a:gd name="connsiteX9" fmla="*/ 1424796 w 5586355"/>
                <a:gd name="connsiteY9" fmla="*/ 651439 h 1283573"/>
                <a:gd name="connsiteX10" fmla="*/ 1627418 w 5586355"/>
                <a:gd name="connsiteY10" fmla="*/ 963166 h 1283573"/>
                <a:gd name="connsiteX11" fmla="*/ 1741718 w 5586355"/>
                <a:gd name="connsiteY11" fmla="*/ 1103443 h 1283573"/>
                <a:gd name="connsiteX12" fmla="*/ 1975514 w 5586355"/>
                <a:gd name="connsiteY12" fmla="*/ 1259307 h 1283573"/>
                <a:gd name="connsiteX13" fmla="*/ 2058641 w 5586355"/>
                <a:gd name="connsiteY13" fmla="*/ 1280089 h 1283573"/>
                <a:gd name="connsiteX14" fmla="*/ 2204114 w 5586355"/>
                <a:gd name="connsiteY14" fmla="*/ 1228134 h 1283573"/>
                <a:gd name="connsiteX15" fmla="*/ 2380759 w 5586355"/>
                <a:gd name="connsiteY15" fmla="*/ 1072271 h 1283573"/>
                <a:gd name="connsiteX16" fmla="*/ 2469082 w 5586355"/>
                <a:gd name="connsiteY16" fmla="*/ 963166 h 1283573"/>
                <a:gd name="connsiteX17" fmla="*/ 2697682 w 5586355"/>
                <a:gd name="connsiteY17" fmla="*/ 641048 h 1283573"/>
                <a:gd name="connsiteX18" fmla="*/ 2915891 w 5586355"/>
                <a:gd name="connsiteY18" fmla="*/ 318930 h 1283573"/>
                <a:gd name="connsiteX19" fmla="*/ 3024996 w 5586355"/>
                <a:gd name="connsiteY19" fmla="*/ 183848 h 1283573"/>
                <a:gd name="connsiteX20" fmla="*/ 3212032 w 5586355"/>
                <a:gd name="connsiteY20" fmla="*/ 43571 h 1283573"/>
                <a:gd name="connsiteX21" fmla="*/ 3347114 w 5586355"/>
                <a:gd name="connsiteY21" fmla="*/ 2007 h 1283573"/>
                <a:gd name="connsiteX22" fmla="*/ 3528955 w 5586355"/>
                <a:gd name="connsiteY22" fmla="*/ 64353 h 1283573"/>
                <a:gd name="connsiteX23" fmla="*/ 3664037 w 5586355"/>
                <a:gd name="connsiteY23" fmla="*/ 178653 h 1283573"/>
                <a:gd name="connsiteX24" fmla="*/ 3783532 w 5586355"/>
                <a:gd name="connsiteY24" fmla="*/ 318930 h 1283573"/>
                <a:gd name="connsiteX25" fmla="*/ 3986155 w 5586355"/>
                <a:gd name="connsiteY25" fmla="*/ 646243 h 1283573"/>
                <a:gd name="connsiteX26" fmla="*/ 4225146 w 5586355"/>
                <a:gd name="connsiteY26" fmla="*/ 963166 h 1283573"/>
                <a:gd name="connsiteX27" fmla="*/ 4303078 w 5586355"/>
                <a:gd name="connsiteY27" fmla="*/ 1067075 h 1283573"/>
                <a:gd name="connsiteX28" fmla="*/ 4526482 w 5586355"/>
                <a:gd name="connsiteY28" fmla="*/ 1254112 h 1283573"/>
                <a:gd name="connsiteX29" fmla="*/ 4625196 w 5586355"/>
                <a:gd name="connsiteY29" fmla="*/ 1274893 h 1283573"/>
                <a:gd name="connsiteX30" fmla="*/ 4770668 w 5586355"/>
                <a:gd name="connsiteY30" fmla="*/ 1243721 h 1283573"/>
                <a:gd name="connsiteX31" fmla="*/ 4942118 w 5586355"/>
                <a:gd name="connsiteY31" fmla="*/ 1119030 h 1283573"/>
                <a:gd name="connsiteX32" fmla="*/ 5077200 w 5586355"/>
                <a:gd name="connsiteY32" fmla="*/ 963166 h 1283573"/>
                <a:gd name="connsiteX33" fmla="*/ 5269432 w 5586355"/>
                <a:gd name="connsiteY33" fmla="*/ 646243 h 1283573"/>
                <a:gd name="connsiteX34" fmla="*/ 5508423 w 5586355"/>
                <a:gd name="connsiteY34" fmla="*/ 308539 h 1283573"/>
                <a:gd name="connsiteX35" fmla="*/ 5586355 w 5586355"/>
                <a:gd name="connsiteY35" fmla="*/ 225412 h 1283573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102678 w 5586355"/>
                <a:gd name="connsiteY7" fmla="*/ 220330 h 1283687"/>
                <a:gd name="connsiteX8" fmla="*/ 1180609 w 5586355"/>
                <a:gd name="connsiteY8" fmla="*/ 319044 h 1283687"/>
                <a:gd name="connsiteX9" fmla="*/ 1424796 w 5586355"/>
                <a:gd name="connsiteY9" fmla="*/ 651553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24796 w 5586355"/>
                <a:gd name="connsiteY9" fmla="*/ 651553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00912 w 5586355"/>
                <a:gd name="connsiteY9" fmla="*/ 661789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00912 w 5586355"/>
                <a:gd name="connsiteY9" fmla="*/ 661789 h 1283687"/>
                <a:gd name="connsiteX10" fmla="*/ 1613771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68559 w 5586355"/>
                <a:gd name="connsiteY7" fmla="*/ 196447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68559 w 5586355"/>
                <a:gd name="connsiteY7" fmla="*/ 193035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71971 w 5586355"/>
                <a:gd name="connsiteY7" fmla="*/ 193035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58641 w 5586355"/>
                <a:gd name="connsiteY13" fmla="*/ 1280203 h 1280880"/>
                <a:gd name="connsiteX14" fmla="*/ 2204114 w 5586355"/>
                <a:gd name="connsiteY14" fmla="*/ 1228248 h 1280880"/>
                <a:gd name="connsiteX15" fmla="*/ 2380759 w 5586355"/>
                <a:gd name="connsiteY15" fmla="*/ 107238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80759 w 5586355"/>
                <a:gd name="connsiteY15" fmla="*/ 107238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36741 w 5586355"/>
                <a:gd name="connsiteY23" fmla="*/ 192415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31900 w 5586355"/>
                <a:gd name="connsiteY33" fmla="*/ 66341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31900 w 5586355"/>
                <a:gd name="connsiteY33" fmla="*/ 663417 h 1280880"/>
                <a:gd name="connsiteX34" fmla="*/ 5440184 w 5586355"/>
                <a:gd name="connsiteY34" fmla="*/ 353008 h 1280880"/>
                <a:gd name="connsiteX35" fmla="*/ 5586355 w 5586355"/>
                <a:gd name="connsiteY35" fmla="*/ 225526 h 1280880"/>
                <a:gd name="connsiteX0" fmla="*/ 0 w 5440184"/>
                <a:gd name="connsiteY0" fmla="*/ 815792 h 1280880"/>
                <a:gd name="connsiteX1" fmla="*/ 100265 w 5440184"/>
                <a:gd name="connsiteY1" fmla="*/ 670086 h 1280880"/>
                <a:gd name="connsiteX2" fmla="*/ 316535 w 5440184"/>
                <a:gd name="connsiteY2" fmla="*/ 325867 h 1280880"/>
                <a:gd name="connsiteX3" fmla="*/ 434557 w 5440184"/>
                <a:gd name="connsiteY3" fmla="*/ 192105 h 1280880"/>
                <a:gd name="connsiteX4" fmla="*/ 609419 w 5440184"/>
                <a:gd name="connsiteY4" fmla="*/ 41901 h 1280880"/>
                <a:gd name="connsiteX5" fmla="*/ 751636 w 5440184"/>
                <a:gd name="connsiteY5" fmla="*/ 338 h 1280880"/>
                <a:gd name="connsiteX6" fmla="*/ 924404 w 5440184"/>
                <a:gd name="connsiteY6" fmla="*/ 57488 h 1280880"/>
                <a:gd name="connsiteX7" fmla="*/ 1071971 w 5440184"/>
                <a:gd name="connsiteY7" fmla="*/ 193035 h 1280880"/>
                <a:gd name="connsiteX8" fmla="*/ 1180609 w 5440184"/>
                <a:gd name="connsiteY8" fmla="*/ 319044 h 1280880"/>
                <a:gd name="connsiteX9" fmla="*/ 1400912 w 5440184"/>
                <a:gd name="connsiteY9" fmla="*/ 661789 h 1280880"/>
                <a:gd name="connsiteX10" fmla="*/ 1613771 w 5440184"/>
                <a:gd name="connsiteY10" fmla="*/ 963280 h 1280880"/>
                <a:gd name="connsiteX11" fmla="*/ 1714423 w 5440184"/>
                <a:gd name="connsiteY11" fmla="*/ 1089909 h 1280880"/>
                <a:gd name="connsiteX12" fmla="*/ 1900452 w 5440184"/>
                <a:gd name="connsiteY12" fmla="*/ 1245773 h 1280880"/>
                <a:gd name="connsiteX13" fmla="*/ 2038169 w 5440184"/>
                <a:gd name="connsiteY13" fmla="*/ 1280203 h 1280880"/>
                <a:gd name="connsiteX14" fmla="*/ 2204114 w 5440184"/>
                <a:gd name="connsiteY14" fmla="*/ 1228248 h 1280880"/>
                <a:gd name="connsiteX15" fmla="*/ 2356876 w 5440184"/>
                <a:gd name="connsiteY15" fmla="*/ 1089445 h 1280880"/>
                <a:gd name="connsiteX16" fmla="*/ 2469082 w 5440184"/>
                <a:gd name="connsiteY16" fmla="*/ 963280 h 1280880"/>
                <a:gd name="connsiteX17" fmla="*/ 2673798 w 5440184"/>
                <a:gd name="connsiteY17" fmla="*/ 654810 h 1280880"/>
                <a:gd name="connsiteX18" fmla="*/ 2888595 w 5440184"/>
                <a:gd name="connsiteY18" fmla="*/ 325868 h 1280880"/>
                <a:gd name="connsiteX19" fmla="*/ 2990876 w 5440184"/>
                <a:gd name="connsiteY19" fmla="*/ 201022 h 1280880"/>
                <a:gd name="connsiteX20" fmla="*/ 3157441 w 5440184"/>
                <a:gd name="connsiteY20" fmla="*/ 53920 h 1280880"/>
                <a:gd name="connsiteX21" fmla="*/ 3309583 w 5440184"/>
                <a:gd name="connsiteY21" fmla="*/ 2121 h 1280880"/>
                <a:gd name="connsiteX22" fmla="*/ 3481188 w 5440184"/>
                <a:gd name="connsiteY22" fmla="*/ 57643 h 1280880"/>
                <a:gd name="connsiteX23" fmla="*/ 3629917 w 5440184"/>
                <a:gd name="connsiteY23" fmla="*/ 182179 h 1280880"/>
                <a:gd name="connsiteX24" fmla="*/ 3749412 w 5440184"/>
                <a:gd name="connsiteY24" fmla="*/ 319044 h 1280880"/>
                <a:gd name="connsiteX25" fmla="*/ 3962271 w 5440184"/>
                <a:gd name="connsiteY25" fmla="*/ 646357 h 1280880"/>
                <a:gd name="connsiteX26" fmla="*/ 4180791 w 5440184"/>
                <a:gd name="connsiteY26" fmla="*/ 963280 h 1280880"/>
                <a:gd name="connsiteX27" fmla="*/ 4275782 w 5440184"/>
                <a:gd name="connsiteY27" fmla="*/ 1091072 h 1280880"/>
                <a:gd name="connsiteX28" fmla="*/ 4471891 w 5440184"/>
                <a:gd name="connsiteY28" fmla="*/ 1247402 h 1280880"/>
                <a:gd name="connsiteX29" fmla="*/ 4594488 w 5440184"/>
                <a:gd name="connsiteY29" fmla="*/ 1278419 h 1280880"/>
                <a:gd name="connsiteX30" fmla="*/ 4750197 w 5440184"/>
                <a:gd name="connsiteY30" fmla="*/ 1243835 h 1280880"/>
                <a:gd name="connsiteX31" fmla="*/ 4907999 w 5440184"/>
                <a:gd name="connsiteY31" fmla="*/ 1108908 h 1280880"/>
                <a:gd name="connsiteX32" fmla="*/ 5029433 w 5440184"/>
                <a:gd name="connsiteY32" fmla="*/ 973516 h 1280880"/>
                <a:gd name="connsiteX33" fmla="*/ 5231900 w 5440184"/>
                <a:gd name="connsiteY33" fmla="*/ 663417 h 1280880"/>
                <a:gd name="connsiteX34" fmla="*/ 5440184 w 5440184"/>
                <a:gd name="connsiteY34" fmla="*/ 353008 h 1280880"/>
                <a:gd name="connsiteX0" fmla="*/ 0 w 5440184"/>
                <a:gd name="connsiteY0" fmla="*/ 815792 h 1280880"/>
                <a:gd name="connsiteX1" fmla="*/ 76262 w 5440184"/>
                <a:gd name="connsiteY1" fmla="*/ 711922 h 1280880"/>
                <a:gd name="connsiteX2" fmla="*/ 316535 w 5440184"/>
                <a:gd name="connsiteY2" fmla="*/ 325867 h 1280880"/>
                <a:gd name="connsiteX3" fmla="*/ 434557 w 5440184"/>
                <a:gd name="connsiteY3" fmla="*/ 192105 h 1280880"/>
                <a:gd name="connsiteX4" fmla="*/ 609419 w 5440184"/>
                <a:gd name="connsiteY4" fmla="*/ 41901 h 1280880"/>
                <a:gd name="connsiteX5" fmla="*/ 751636 w 5440184"/>
                <a:gd name="connsiteY5" fmla="*/ 338 h 1280880"/>
                <a:gd name="connsiteX6" fmla="*/ 924404 w 5440184"/>
                <a:gd name="connsiteY6" fmla="*/ 57488 h 1280880"/>
                <a:gd name="connsiteX7" fmla="*/ 1071971 w 5440184"/>
                <a:gd name="connsiteY7" fmla="*/ 193035 h 1280880"/>
                <a:gd name="connsiteX8" fmla="*/ 1180609 w 5440184"/>
                <a:gd name="connsiteY8" fmla="*/ 319044 h 1280880"/>
                <a:gd name="connsiteX9" fmla="*/ 1400912 w 5440184"/>
                <a:gd name="connsiteY9" fmla="*/ 661789 h 1280880"/>
                <a:gd name="connsiteX10" fmla="*/ 1613771 w 5440184"/>
                <a:gd name="connsiteY10" fmla="*/ 963280 h 1280880"/>
                <a:gd name="connsiteX11" fmla="*/ 1714423 w 5440184"/>
                <a:gd name="connsiteY11" fmla="*/ 1089909 h 1280880"/>
                <a:gd name="connsiteX12" fmla="*/ 1900452 w 5440184"/>
                <a:gd name="connsiteY12" fmla="*/ 1245773 h 1280880"/>
                <a:gd name="connsiteX13" fmla="*/ 2038169 w 5440184"/>
                <a:gd name="connsiteY13" fmla="*/ 1280203 h 1280880"/>
                <a:gd name="connsiteX14" fmla="*/ 2204114 w 5440184"/>
                <a:gd name="connsiteY14" fmla="*/ 1228248 h 1280880"/>
                <a:gd name="connsiteX15" fmla="*/ 2356876 w 5440184"/>
                <a:gd name="connsiteY15" fmla="*/ 1089445 h 1280880"/>
                <a:gd name="connsiteX16" fmla="*/ 2469082 w 5440184"/>
                <a:gd name="connsiteY16" fmla="*/ 963280 h 1280880"/>
                <a:gd name="connsiteX17" fmla="*/ 2673798 w 5440184"/>
                <a:gd name="connsiteY17" fmla="*/ 654810 h 1280880"/>
                <a:gd name="connsiteX18" fmla="*/ 2888595 w 5440184"/>
                <a:gd name="connsiteY18" fmla="*/ 325868 h 1280880"/>
                <a:gd name="connsiteX19" fmla="*/ 2990876 w 5440184"/>
                <a:gd name="connsiteY19" fmla="*/ 201022 h 1280880"/>
                <a:gd name="connsiteX20" fmla="*/ 3157441 w 5440184"/>
                <a:gd name="connsiteY20" fmla="*/ 53920 h 1280880"/>
                <a:gd name="connsiteX21" fmla="*/ 3309583 w 5440184"/>
                <a:gd name="connsiteY21" fmla="*/ 2121 h 1280880"/>
                <a:gd name="connsiteX22" fmla="*/ 3481188 w 5440184"/>
                <a:gd name="connsiteY22" fmla="*/ 57643 h 1280880"/>
                <a:gd name="connsiteX23" fmla="*/ 3629917 w 5440184"/>
                <a:gd name="connsiteY23" fmla="*/ 182179 h 1280880"/>
                <a:gd name="connsiteX24" fmla="*/ 3749412 w 5440184"/>
                <a:gd name="connsiteY24" fmla="*/ 319044 h 1280880"/>
                <a:gd name="connsiteX25" fmla="*/ 3962271 w 5440184"/>
                <a:gd name="connsiteY25" fmla="*/ 646357 h 1280880"/>
                <a:gd name="connsiteX26" fmla="*/ 4180791 w 5440184"/>
                <a:gd name="connsiteY26" fmla="*/ 963280 h 1280880"/>
                <a:gd name="connsiteX27" fmla="*/ 4275782 w 5440184"/>
                <a:gd name="connsiteY27" fmla="*/ 1091072 h 1280880"/>
                <a:gd name="connsiteX28" fmla="*/ 4471891 w 5440184"/>
                <a:gd name="connsiteY28" fmla="*/ 1247402 h 1280880"/>
                <a:gd name="connsiteX29" fmla="*/ 4594488 w 5440184"/>
                <a:gd name="connsiteY29" fmla="*/ 1278419 h 1280880"/>
                <a:gd name="connsiteX30" fmla="*/ 4750197 w 5440184"/>
                <a:gd name="connsiteY30" fmla="*/ 1243835 h 1280880"/>
                <a:gd name="connsiteX31" fmla="*/ 4907999 w 5440184"/>
                <a:gd name="connsiteY31" fmla="*/ 1108908 h 1280880"/>
                <a:gd name="connsiteX32" fmla="*/ 5029433 w 5440184"/>
                <a:gd name="connsiteY32" fmla="*/ 973516 h 1280880"/>
                <a:gd name="connsiteX33" fmla="*/ 5231900 w 5440184"/>
                <a:gd name="connsiteY33" fmla="*/ 663417 h 1280880"/>
                <a:gd name="connsiteX34" fmla="*/ 5440184 w 5440184"/>
                <a:gd name="connsiteY34" fmla="*/ 353008 h 1280880"/>
                <a:gd name="connsiteX0" fmla="*/ 0 w 5363922"/>
                <a:gd name="connsiteY0" fmla="*/ 711922 h 1280880"/>
                <a:gd name="connsiteX1" fmla="*/ 240273 w 5363922"/>
                <a:gd name="connsiteY1" fmla="*/ 325867 h 1280880"/>
                <a:gd name="connsiteX2" fmla="*/ 358295 w 5363922"/>
                <a:gd name="connsiteY2" fmla="*/ 192105 h 1280880"/>
                <a:gd name="connsiteX3" fmla="*/ 533157 w 5363922"/>
                <a:gd name="connsiteY3" fmla="*/ 41901 h 1280880"/>
                <a:gd name="connsiteX4" fmla="*/ 675374 w 5363922"/>
                <a:gd name="connsiteY4" fmla="*/ 338 h 1280880"/>
                <a:gd name="connsiteX5" fmla="*/ 848142 w 5363922"/>
                <a:gd name="connsiteY5" fmla="*/ 57488 h 1280880"/>
                <a:gd name="connsiteX6" fmla="*/ 995709 w 5363922"/>
                <a:gd name="connsiteY6" fmla="*/ 193035 h 1280880"/>
                <a:gd name="connsiteX7" fmla="*/ 1104347 w 5363922"/>
                <a:gd name="connsiteY7" fmla="*/ 319044 h 1280880"/>
                <a:gd name="connsiteX8" fmla="*/ 1324650 w 5363922"/>
                <a:gd name="connsiteY8" fmla="*/ 661789 h 1280880"/>
                <a:gd name="connsiteX9" fmla="*/ 1537509 w 5363922"/>
                <a:gd name="connsiteY9" fmla="*/ 963280 h 1280880"/>
                <a:gd name="connsiteX10" fmla="*/ 1638161 w 5363922"/>
                <a:gd name="connsiteY10" fmla="*/ 1089909 h 1280880"/>
                <a:gd name="connsiteX11" fmla="*/ 1824190 w 5363922"/>
                <a:gd name="connsiteY11" fmla="*/ 1245773 h 1280880"/>
                <a:gd name="connsiteX12" fmla="*/ 1961907 w 5363922"/>
                <a:gd name="connsiteY12" fmla="*/ 1280203 h 1280880"/>
                <a:gd name="connsiteX13" fmla="*/ 2127852 w 5363922"/>
                <a:gd name="connsiteY13" fmla="*/ 1228248 h 1280880"/>
                <a:gd name="connsiteX14" fmla="*/ 2280614 w 5363922"/>
                <a:gd name="connsiteY14" fmla="*/ 1089445 h 1280880"/>
                <a:gd name="connsiteX15" fmla="*/ 2392820 w 5363922"/>
                <a:gd name="connsiteY15" fmla="*/ 963280 h 1280880"/>
                <a:gd name="connsiteX16" fmla="*/ 2597536 w 5363922"/>
                <a:gd name="connsiteY16" fmla="*/ 654810 h 1280880"/>
                <a:gd name="connsiteX17" fmla="*/ 2812333 w 5363922"/>
                <a:gd name="connsiteY17" fmla="*/ 325868 h 1280880"/>
                <a:gd name="connsiteX18" fmla="*/ 2914614 w 5363922"/>
                <a:gd name="connsiteY18" fmla="*/ 201022 h 1280880"/>
                <a:gd name="connsiteX19" fmla="*/ 3081179 w 5363922"/>
                <a:gd name="connsiteY19" fmla="*/ 53920 h 1280880"/>
                <a:gd name="connsiteX20" fmla="*/ 3233321 w 5363922"/>
                <a:gd name="connsiteY20" fmla="*/ 2121 h 1280880"/>
                <a:gd name="connsiteX21" fmla="*/ 3404926 w 5363922"/>
                <a:gd name="connsiteY21" fmla="*/ 57643 h 1280880"/>
                <a:gd name="connsiteX22" fmla="*/ 3553655 w 5363922"/>
                <a:gd name="connsiteY22" fmla="*/ 182179 h 1280880"/>
                <a:gd name="connsiteX23" fmla="*/ 3673150 w 5363922"/>
                <a:gd name="connsiteY23" fmla="*/ 319044 h 1280880"/>
                <a:gd name="connsiteX24" fmla="*/ 3886009 w 5363922"/>
                <a:gd name="connsiteY24" fmla="*/ 646357 h 1280880"/>
                <a:gd name="connsiteX25" fmla="*/ 4104529 w 5363922"/>
                <a:gd name="connsiteY25" fmla="*/ 963280 h 1280880"/>
                <a:gd name="connsiteX26" fmla="*/ 4199520 w 5363922"/>
                <a:gd name="connsiteY26" fmla="*/ 1091072 h 1280880"/>
                <a:gd name="connsiteX27" fmla="*/ 4395629 w 5363922"/>
                <a:gd name="connsiteY27" fmla="*/ 1247402 h 1280880"/>
                <a:gd name="connsiteX28" fmla="*/ 4518226 w 5363922"/>
                <a:gd name="connsiteY28" fmla="*/ 1278419 h 1280880"/>
                <a:gd name="connsiteX29" fmla="*/ 4673935 w 5363922"/>
                <a:gd name="connsiteY29" fmla="*/ 1243835 h 1280880"/>
                <a:gd name="connsiteX30" fmla="*/ 4831737 w 5363922"/>
                <a:gd name="connsiteY30" fmla="*/ 1108908 h 1280880"/>
                <a:gd name="connsiteX31" fmla="*/ 4953171 w 5363922"/>
                <a:gd name="connsiteY31" fmla="*/ 973516 h 1280880"/>
                <a:gd name="connsiteX32" fmla="*/ 5155638 w 5363922"/>
                <a:gd name="connsiteY32" fmla="*/ 663417 h 1280880"/>
                <a:gd name="connsiteX33" fmla="*/ 5363922 w 5363922"/>
                <a:gd name="connsiteY33" fmla="*/ 353008 h 1280880"/>
                <a:gd name="connsiteX0" fmla="*/ 0 w 5363922"/>
                <a:gd name="connsiteY0" fmla="*/ 711922 h 1280880"/>
                <a:gd name="connsiteX1" fmla="*/ 240273 w 5363922"/>
                <a:gd name="connsiteY1" fmla="*/ 325867 h 1280880"/>
                <a:gd name="connsiteX2" fmla="*/ 358295 w 5363922"/>
                <a:gd name="connsiteY2" fmla="*/ 192105 h 1280880"/>
                <a:gd name="connsiteX3" fmla="*/ 533157 w 5363922"/>
                <a:gd name="connsiteY3" fmla="*/ 41901 h 1280880"/>
                <a:gd name="connsiteX4" fmla="*/ 675374 w 5363922"/>
                <a:gd name="connsiteY4" fmla="*/ 338 h 1280880"/>
                <a:gd name="connsiteX5" fmla="*/ 848142 w 5363922"/>
                <a:gd name="connsiteY5" fmla="*/ 57488 h 1280880"/>
                <a:gd name="connsiteX6" fmla="*/ 995709 w 5363922"/>
                <a:gd name="connsiteY6" fmla="*/ 193035 h 1280880"/>
                <a:gd name="connsiteX7" fmla="*/ 1139151 w 5363922"/>
                <a:gd name="connsiteY7" fmla="*/ 410484 h 1280880"/>
                <a:gd name="connsiteX8" fmla="*/ 1324650 w 5363922"/>
                <a:gd name="connsiteY8" fmla="*/ 661789 h 1280880"/>
                <a:gd name="connsiteX9" fmla="*/ 1537509 w 5363922"/>
                <a:gd name="connsiteY9" fmla="*/ 963280 h 1280880"/>
                <a:gd name="connsiteX10" fmla="*/ 1638161 w 5363922"/>
                <a:gd name="connsiteY10" fmla="*/ 1089909 h 1280880"/>
                <a:gd name="connsiteX11" fmla="*/ 1824190 w 5363922"/>
                <a:gd name="connsiteY11" fmla="*/ 1245773 h 1280880"/>
                <a:gd name="connsiteX12" fmla="*/ 1961907 w 5363922"/>
                <a:gd name="connsiteY12" fmla="*/ 1280203 h 1280880"/>
                <a:gd name="connsiteX13" fmla="*/ 2127852 w 5363922"/>
                <a:gd name="connsiteY13" fmla="*/ 1228248 h 1280880"/>
                <a:gd name="connsiteX14" fmla="*/ 2280614 w 5363922"/>
                <a:gd name="connsiteY14" fmla="*/ 1089445 h 1280880"/>
                <a:gd name="connsiteX15" fmla="*/ 2392820 w 5363922"/>
                <a:gd name="connsiteY15" fmla="*/ 963280 h 1280880"/>
                <a:gd name="connsiteX16" fmla="*/ 2597536 w 5363922"/>
                <a:gd name="connsiteY16" fmla="*/ 654810 h 1280880"/>
                <a:gd name="connsiteX17" fmla="*/ 2812333 w 5363922"/>
                <a:gd name="connsiteY17" fmla="*/ 325868 h 1280880"/>
                <a:gd name="connsiteX18" fmla="*/ 2914614 w 5363922"/>
                <a:gd name="connsiteY18" fmla="*/ 201022 h 1280880"/>
                <a:gd name="connsiteX19" fmla="*/ 3081179 w 5363922"/>
                <a:gd name="connsiteY19" fmla="*/ 53920 h 1280880"/>
                <a:gd name="connsiteX20" fmla="*/ 3233321 w 5363922"/>
                <a:gd name="connsiteY20" fmla="*/ 2121 h 1280880"/>
                <a:gd name="connsiteX21" fmla="*/ 3404926 w 5363922"/>
                <a:gd name="connsiteY21" fmla="*/ 57643 h 1280880"/>
                <a:gd name="connsiteX22" fmla="*/ 3553655 w 5363922"/>
                <a:gd name="connsiteY22" fmla="*/ 182179 h 1280880"/>
                <a:gd name="connsiteX23" fmla="*/ 3673150 w 5363922"/>
                <a:gd name="connsiteY23" fmla="*/ 319044 h 1280880"/>
                <a:gd name="connsiteX24" fmla="*/ 3886009 w 5363922"/>
                <a:gd name="connsiteY24" fmla="*/ 646357 h 1280880"/>
                <a:gd name="connsiteX25" fmla="*/ 4104529 w 5363922"/>
                <a:gd name="connsiteY25" fmla="*/ 963280 h 1280880"/>
                <a:gd name="connsiteX26" fmla="*/ 4199520 w 5363922"/>
                <a:gd name="connsiteY26" fmla="*/ 1091072 h 1280880"/>
                <a:gd name="connsiteX27" fmla="*/ 4395629 w 5363922"/>
                <a:gd name="connsiteY27" fmla="*/ 1247402 h 1280880"/>
                <a:gd name="connsiteX28" fmla="*/ 4518226 w 5363922"/>
                <a:gd name="connsiteY28" fmla="*/ 1278419 h 1280880"/>
                <a:gd name="connsiteX29" fmla="*/ 4673935 w 5363922"/>
                <a:gd name="connsiteY29" fmla="*/ 1243835 h 1280880"/>
                <a:gd name="connsiteX30" fmla="*/ 4831737 w 5363922"/>
                <a:gd name="connsiteY30" fmla="*/ 1108908 h 1280880"/>
                <a:gd name="connsiteX31" fmla="*/ 4953171 w 5363922"/>
                <a:gd name="connsiteY31" fmla="*/ 973516 h 1280880"/>
                <a:gd name="connsiteX32" fmla="*/ 5155638 w 5363922"/>
                <a:gd name="connsiteY32" fmla="*/ 663417 h 1280880"/>
                <a:gd name="connsiteX33" fmla="*/ 5363922 w 5363922"/>
                <a:gd name="connsiteY33" fmla="*/ 353008 h 1280880"/>
                <a:gd name="connsiteX0" fmla="*/ 0 w 5155638"/>
                <a:gd name="connsiteY0" fmla="*/ 711922 h 1280880"/>
                <a:gd name="connsiteX1" fmla="*/ 240273 w 5155638"/>
                <a:gd name="connsiteY1" fmla="*/ 325867 h 1280880"/>
                <a:gd name="connsiteX2" fmla="*/ 358295 w 5155638"/>
                <a:gd name="connsiteY2" fmla="*/ 192105 h 1280880"/>
                <a:gd name="connsiteX3" fmla="*/ 533157 w 5155638"/>
                <a:gd name="connsiteY3" fmla="*/ 41901 h 1280880"/>
                <a:gd name="connsiteX4" fmla="*/ 675374 w 5155638"/>
                <a:gd name="connsiteY4" fmla="*/ 338 h 1280880"/>
                <a:gd name="connsiteX5" fmla="*/ 848142 w 5155638"/>
                <a:gd name="connsiteY5" fmla="*/ 57488 h 1280880"/>
                <a:gd name="connsiteX6" fmla="*/ 995709 w 5155638"/>
                <a:gd name="connsiteY6" fmla="*/ 193035 h 1280880"/>
                <a:gd name="connsiteX7" fmla="*/ 1139151 w 5155638"/>
                <a:gd name="connsiteY7" fmla="*/ 410484 h 1280880"/>
                <a:gd name="connsiteX8" fmla="*/ 1324650 w 5155638"/>
                <a:gd name="connsiteY8" fmla="*/ 661789 h 1280880"/>
                <a:gd name="connsiteX9" fmla="*/ 1537509 w 5155638"/>
                <a:gd name="connsiteY9" fmla="*/ 963280 h 1280880"/>
                <a:gd name="connsiteX10" fmla="*/ 1638161 w 5155638"/>
                <a:gd name="connsiteY10" fmla="*/ 1089909 h 1280880"/>
                <a:gd name="connsiteX11" fmla="*/ 1824190 w 5155638"/>
                <a:gd name="connsiteY11" fmla="*/ 1245773 h 1280880"/>
                <a:gd name="connsiteX12" fmla="*/ 1961907 w 5155638"/>
                <a:gd name="connsiteY12" fmla="*/ 1280203 h 1280880"/>
                <a:gd name="connsiteX13" fmla="*/ 2127852 w 5155638"/>
                <a:gd name="connsiteY13" fmla="*/ 1228248 h 1280880"/>
                <a:gd name="connsiteX14" fmla="*/ 2280614 w 5155638"/>
                <a:gd name="connsiteY14" fmla="*/ 1089445 h 1280880"/>
                <a:gd name="connsiteX15" fmla="*/ 2392820 w 5155638"/>
                <a:gd name="connsiteY15" fmla="*/ 963280 h 1280880"/>
                <a:gd name="connsiteX16" fmla="*/ 2597536 w 5155638"/>
                <a:gd name="connsiteY16" fmla="*/ 654810 h 1280880"/>
                <a:gd name="connsiteX17" fmla="*/ 2812333 w 5155638"/>
                <a:gd name="connsiteY17" fmla="*/ 325868 h 1280880"/>
                <a:gd name="connsiteX18" fmla="*/ 2914614 w 5155638"/>
                <a:gd name="connsiteY18" fmla="*/ 201022 h 1280880"/>
                <a:gd name="connsiteX19" fmla="*/ 3081179 w 5155638"/>
                <a:gd name="connsiteY19" fmla="*/ 53920 h 1280880"/>
                <a:gd name="connsiteX20" fmla="*/ 3233321 w 5155638"/>
                <a:gd name="connsiteY20" fmla="*/ 2121 h 1280880"/>
                <a:gd name="connsiteX21" fmla="*/ 3404926 w 5155638"/>
                <a:gd name="connsiteY21" fmla="*/ 57643 h 1280880"/>
                <a:gd name="connsiteX22" fmla="*/ 3553655 w 5155638"/>
                <a:gd name="connsiteY22" fmla="*/ 182179 h 1280880"/>
                <a:gd name="connsiteX23" fmla="*/ 3673150 w 5155638"/>
                <a:gd name="connsiteY23" fmla="*/ 319044 h 1280880"/>
                <a:gd name="connsiteX24" fmla="*/ 3886009 w 5155638"/>
                <a:gd name="connsiteY24" fmla="*/ 646357 h 1280880"/>
                <a:gd name="connsiteX25" fmla="*/ 4104529 w 5155638"/>
                <a:gd name="connsiteY25" fmla="*/ 963280 h 1280880"/>
                <a:gd name="connsiteX26" fmla="*/ 4199520 w 5155638"/>
                <a:gd name="connsiteY26" fmla="*/ 1091072 h 1280880"/>
                <a:gd name="connsiteX27" fmla="*/ 4395629 w 5155638"/>
                <a:gd name="connsiteY27" fmla="*/ 1247402 h 1280880"/>
                <a:gd name="connsiteX28" fmla="*/ 4518226 w 5155638"/>
                <a:gd name="connsiteY28" fmla="*/ 1278419 h 1280880"/>
                <a:gd name="connsiteX29" fmla="*/ 4673935 w 5155638"/>
                <a:gd name="connsiteY29" fmla="*/ 1243835 h 1280880"/>
                <a:gd name="connsiteX30" fmla="*/ 4831737 w 5155638"/>
                <a:gd name="connsiteY30" fmla="*/ 1108908 h 1280880"/>
                <a:gd name="connsiteX31" fmla="*/ 4953171 w 5155638"/>
                <a:gd name="connsiteY31" fmla="*/ 973516 h 1280880"/>
                <a:gd name="connsiteX32" fmla="*/ 5155638 w 5155638"/>
                <a:gd name="connsiteY32" fmla="*/ 663417 h 1280880"/>
                <a:gd name="connsiteX0" fmla="*/ 0 w 4953171"/>
                <a:gd name="connsiteY0" fmla="*/ 711922 h 1280880"/>
                <a:gd name="connsiteX1" fmla="*/ 240273 w 4953171"/>
                <a:gd name="connsiteY1" fmla="*/ 325867 h 1280880"/>
                <a:gd name="connsiteX2" fmla="*/ 358295 w 4953171"/>
                <a:gd name="connsiteY2" fmla="*/ 192105 h 1280880"/>
                <a:gd name="connsiteX3" fmla="*/ 533157 w 4953171"/>
                <a:gd name="connsiteY3" fmla="*/ 41901 h 1280880"/>
                <a:gd name="connsiteX4" fmla="*/ 675374 w 4953171"/>
                <a:gd name="connsiteY4" fmla="*/ 338 h 1280880"/>
                <a:gd name="connsiteX5" fmla="*/ 848142 w 4953171"/>
                <a:gd name="connsiteY5" fmla="*/ 57488 h 1280880"/>
                <a:gd name="connsiteX6" fmla="*/ 995709 w 4953171"/>
                <a:gd name="connsiteY6" fmla="*/ 193035 h 1280880"/>
                <a:gd name="connsiteX7" fmla="*/ 1139151 w 4953171"/>
                <a:gd name="connsiteY7" fmla="*/ 410484 h 1280880"/>
                <a:gd name="connsiteX8" fmla="*/ 1324650 w 4953171"/>
                <a:gd name="connsiteY8" fmla="*/ 661789 h 1280880"/>
                <a:gd name="connsiteX9" fmla="*/ 1537509 w 4953171"/>
                <a:gd name="connsiteY9" fmla="*/ 963280 h 1280880"/>
                <a:gd name="connsiteX10" fmla="*/ 1638161 w 4953171"/>
                <a:gd name="connsiteY10" fmla="*/ 1089909 h 1280880"/>
                <a:gd name="connsiteX11" fmla="*/ 1824190 w 4953171"/>
                <a:gd name="connsiteY11" fmla="*/ 1245773 h 1280880"/>
                <a:gd name="connsiteX12" fmla="*/ 1961907 w 4953171"/>
                <a:gd name="connsiteY12" fmla="*/ 1280203 h 1280880"/>
                <a:gd name="connsiteX13" fmla="*/ 2127852 w 4953171"/>
                <a:gd name="connsiteY13" fmla="*/ 1228248 h 1280880"/>
                <a:gd name="connsiteX14" fmla="*/ 2280614 w 4953171"/>
                <a:gd name="connsiteY14" fmla="*/ 1089445 h 1280880"/>
                <a:gd name="connsiteX15" fmla="*/ 2392820 w 4953171"/>
                <a:gd name="connsiteY15" fmla="*/ 963280 h 1280880"/>
                <a:gd name="connsiteX16" fmla="*/ 2597536 w 4953171"/>
                <a:gd name="connsiteY16" fmla="*/ 654810 h 1280880"/>
                <a:gd name="connsiteX17" fmla="*/ 2812333 w 4953171"/>
                <a:gd name="connsiteY17" fmla="*/ 325868 h 1280880"/>
                <a:gd name="connsiteX18" fmla="*/ 2914614 w 4953171"/>
                <a:gd name="connsiteY18" fmla="*/ 201022 h 1280880"/>
                <a:gd name="connsiteX19" fmla="*/ 3081179 w 4953171"/>
                <a:gd name="connsiteY19" fmla="*/ 53920 h 1280880"/>
                <a:gd name="connsiteX20" fmla="*/ 3233321 w 4953171"/>
                <a:gd name="connsiteY20" fmla="*/ 2121 h 1280880"/>
                <a:gd name="connsiteX21" fmla="*/ 3404926 w 4953171"/>
                <a:gd name="connsiteY21" fmla="*/ 57643 h 1280880"/>
                <a:gd name="connsiteX22" fmla="*/ 3553655 w 4953171"/>
                <a:gd name="connsiteY22" fmla="*/ 182179 h 1280880"/>
                <a:gd name="connsiteX23" fmla="*/ 3673150 w 4953171"/>
                <a:gd name="connsiteY23" fmla="*/ 319044 h 1280880"/>
                <a:gd name="connsiteX24" fmla="*/ 3886009 w 4953171"/>
                <a:gd name="connsiteY24" fmla="*/ 646357 h 1280880"/>
                <a:gd name="connsiteX25" fmla="*/ 4104529 w 4953171"/>
                <a:gd name="connsiteY25" fmla="*/ 963280 h 1280880"/>
                <a:gd name="connsiteX26" fmla="*/ 4199520 w 4953171"/>
                <a:gd name="connsiteY26" fmla="*/ 1091072 h 1280880"/>
                <a:gd name="connsiteX27" fmla="*/ 4395629 w 4953171"/>
                <a:gd name="connsiteY27" fmla="*/ 1247402 h 1280880"/>
                <a:gd name="connsiteX28" fmla="*/ 4518226 w 4953171"/>
                <a:gd name="connsiteY28" fmla="*/ 1278419 h 1280880"/>
                <a:gd name="connsiteX29" fmla="*/ 4673935 w 4953171"/>
                <a:gd name="connsiteY29" fmla="*/ 1243835 h 1280880"/>
                <a:gd name="connsiteX30" fmla="*/ 4831737 w 4953171"/>
                <a:gd name="connsiteY30" fmla="*/ 1108908 h 1280880"/>
                <a:gd name="connsiteX31" fmla="*/ 4953171 w 4953171"/>
                <a:gd name="connsiteY31" fmla="*/ 973516 h 1280880"/>
                <a:gd name="connsiteX0" fmla="*/ 0 w 4831736"/>
                <a:gd name="connsiteY0" fmla="*/ 711922 h 1280880"/>
                <a:gd name="connsiteX1" fmla="*/ 240273 w 4831736"/>
                <a:gd name="connsiteY1" fmla="*/ 325867 h 1280880"/>
                <a:gd name="connsiteX2" fmla="*/ 358295 w 4831736"/>
                <a:gd name="connsiteY2" fmla="*/ 192105 h 1280880"/>
                <a:gd name="connsiteX3" fmla="*/ 533157 w 4831736"/>
                <a:gd name="connsiteY3" fmla="*/ 41901 h 1280880"/>
                <a:gd name="connsiteX4" fmla="*/ 675374 w 4831736"/>
                <a:gd name="connsiteY4" fmla="*/ 338 h 1280880"/>
                <a:gd name="connsiteX5" fmla="*/ 848142 w 4831736"/>
                <a:gd name="connsiteY5" fmla="*/ 57488 h 1280880"/>
                <a:gd name="connsiteX6" fmla="*/ 995709 w 4831736"/>
                <a:gd name="connsiteY6" fmla="*/ 193035 h 1280880"/>
                <a:gd name="connsiteX7" fmla="*/ 1139151 w 4831736"/>
                <a:gd name="connsiteY7" fmla="*/ 410484 h 1280880"/>
                <a:gd name="connsiteX8" fmla="*/ 1324650 w 4831736"/>
                <a:gd name="connsiteY8" fmla="*/ 661789 h 1280880"/>
                <a:gd name="connsiteX9" fmla="*/ 1537509 w 4831736"/>
                <a:gd name="connsiteY9" fmla="*/ 963280 h 1280880"/>
                <a:gd name="connsiteX10" fmla="*/ 1638161 w 4831736"/>
                <a:gd name="connsiteY10" fmla="*/ 1089909 h 1280880"/>
                <a:gd name="connsiteX11" fmla="*/ 1824190 w 4831736"/>
                <a:gd name="connsiteY11" fmla="*/ 1245773 h 1280880"/>
                <a:gd name="connsiteX12" fmla="*/ 1961907 w 4831736"/>
                <a:gd name="connsiteY12" fmla="*/ 1280203 h 1280880"/>
                <a:gd name="connsiteX13" fmla="*/ 2127852 w 4831736"/>
                <a:gd name="connsiteY13" fmla="*/ 1228248 h 1280880"/>
                <a:gd name="connsiteX14" fmla="*/ 2280614 w 4831736"/>
                <a:gd name="connsiteY14" fmla="*/ 1089445 h 1280880"/>
                <a:gd name="connsiteX15" fmla="*/ 2392820 w 4831736"/>
                <a:gd name="connsiteY15" fmla="*/ 963280 h 1280880"/>
                <a:gd name="connsiteX16" fmla="*/ 2597536 w 4831736"/>
                <a:gd name="connsiteY16" fmla="*/ 654810 h 1280880"/>
                <a:gd name="connsiteX17" fmla="*/ 2812333 w 4831736"/>
                <a:gd name="connsiteY17" fmla="*/ 325868 h 1280880"/>
                <a:gd name="connsiteX18" fmla="*/ 2914614 w 4831736"/>
                <a:gd name="connsiteY18" fmla="*/ 201022 h 1280880"/>
                <a:gd name="connsiteX19" fmla="*/ 3081179 w 4831736"/>
                <a:gd name="connsiteY19" fmla="*/ 53920 h 1280880"/>
                <a:gd name="connsiteX20" fmla="*/ 3233321 w 4831736"/>
                <a:gd name="connsiteY20" fmla="*/ 2121 h 1280880"/>
                <a:gd name="connsiteX21" fmla="*/ 3404926 w 4831736"/>
                <a:gd name="connsiteY21" fmla="*/ 57643 h 1280880"/>
                <a:gd name="connsiteX22" fmla="*/ 3553655 w 4831736"/>
                <a:gd name="connsiteY22" fmla="*/ 182179 h 1280880"/>
                <a:gd name="connsiteX23" fmla="*/ 3673150 w 4831736"/>
                <a:gd name="connsiteY23" fmla="*/ 319044 h 1280880"/>
                <a:gd name="connsiteX24" fmla="*/ 3886009 w 4831736"/>
                <a:gd name="connsiteY24" fmla="*/ 646357 h 1280880"/>
                <a:gd name="connsiteX25" fmla="*/ 4104529 w 4831736"/>
                <a:gd name="connsiteY25" fmla="*/ 963280 h 1280880"/>
                <a:gd name="connsiteX26" fmla="*/ 4199520 w 4831736"/>
                <a:gd name="connsiteY26" fmla="*/ 1091072 h 1280880"/>
                <a:gd name="connsiteX27" fmla="*/ 4395629 w 4831736"/>
                <a:gd name="connsiteY27" fmla="*/ 1247402 h 1280880"/>
                <a:gd name="connsiteX28" fmla="*/ 4518226 w 4831736"/>
                <a:gd name="connsiteY28" fmla="*/ 1278419 h 1280880"/>
                <a:gd name="connsiteX29" fmla="*/ 4673935 w 4831736"/>
                <a:gd name="connsiteY29" fmla="*/ 1243835 h 1280880"/>
                <a:gd name="connsiteX30" fmla="*/ 4831737 w 4831736"/>
                <a:gd name="connsiteY30" fmla="*/ 1108908 h 1280880"/>
                <a:gd name="connsiteX0" fmla="*/ 0 w 4673935"/>
                <a:gd name="connsiteY0" fmla="*/ 711922 h 1280880"/>
                <a:gd name="connsiteX1" fmla="*/ 240273 w 4673935"/>
                <a:gd name="connsiteY1" fmla="*/ 325867 h 1280880"/>
                <a:gd name="connsiteX2" fmla="*/ 358295 w 4673935"/>
                <a:gd name="connsiteY2" fmla="*/ 192105 h 1280880"/>
                <a:gd name="connsiteX3" fmla="*/ 533157 w 4673935"/>
                <a:gd name="connsiteY3" fmla="*/ 41901 h 1280880"/>
                <a:gd name="connsiteX4" fmla="*/ 675374 w 4673935"/>
                <a:gd name="connsiteY4" fmla="*/ 338 h 1280880"/>
                <a:gd name="connsiteX5" fmla="*/ 848142 w 4673935"/>
                <a:gd name="connsiteY5" fmla="*/ 57488 h 1280880"/>
                <a:gd name="connsiteX6" fmla="*/ 995709 w 4673935"/>
                <a:gd name="connsiteY6" fmla="*/ 193035 h 1280880"/>
                <a:gd name="connsiteX7" fmla="*/ 1139151 w 4673935"/>
                <a:gd name="connsiteY7" fmla="*/ 410484 h 1280880"/>
                <a:gd name="connsiteX8" fmla="*/ 1324650 w 4673935"/>
                <a:gd name="connsiteY8" fmla="*/ 661789 h 1280880"/>
                <a:gd name="connsiteX9" fmla="*/ 1537509 w 4673935"/>
                <a:gd name="connsiteY9" fmla="*/ 963280 h 1280880"/>
                <a:gd name="connsiteX10" fmla="*/ 1638161 w 4673935"/>
                <a:gd name="connsiteY10" fmla="*/ 1089909 h 1280880"/>
                <a:gd name="connsiteX11" fmla="*/ 1824190 w 4673935"/>
                <a:gd name="connsiteY11" fmla="*/ 1245773 h 1280880"/>
                <a:gd name="connsiteX12" fmla="*/ 1961907 w 4673935"/>
                <a:gd name="connsiteY12" fmla="*/ 1280203 h 1280880"/>
                <a:gd name="connsiteX13" fmla="*/ 2127852 w 4673935"/>
                <a:gd name="connsiteY13" fmla="*/ 1228248 h 1280880"/>
                <a:gd name="connsiteX14" fmla="*/ 2280614 w 4673935"/>
                <a:gd name="connsiteY14" fmla="*/ 1089445 h 1280880"/>
                <a:gd name="connsiteX15" fmla="*/ 2392820 w 4673935"/>
                <a:gd name="connsiteY15" fmla="*/ 963280 h 1280880"/>
                <a:gd name="connsiteX16" fmla="*/ 2597536 w 4673935"/>
                <a:gd name="connsiteY16" fmla="*/ 654810 h 1280880"/>
                <a:gd name="connsiteX17" fmla="*/ 2812333 w 4673935"/>
                <a:gd name="connsiteY17" fmla="*/ 325868 h 1280880"/>
                <a:gd name="connsiteX18" fmla="*/ 2914614 w 4673935"/>
                <a:gd name="connsiteY18" fmla="*/ 201022 h 1280880"/>
                <a:gd name="connsiteX19" fmla="*/ 3081179 w 4673935"/>
                <a:gd name="connsiteY19" fmla="*/ 53920 h 1280880"/>
                <a:gd name="connsiteX20" fmla="*/ 3233321 w 4673935"/>
                <a:gd name="connsiteY20" fmla="*/ 2121 h 1280880"/>
                <a:gd name="connsiteX21" fmla="*/ 3404926 w 4673935"/>
                <a:gd name="connsiteY21" fmla="*/ 57643 h 1280880"/>
                <a:gd name="connsiteX22" fmla="*/ 3553655 w 4673935"/>
                <a:gd name="connsiteY22" fmla="*/ 182179 h 1280880"/>
                <a:gd name="connsiteX23" fmla="*/ 3673150 w 4673935"/>
                <a:gd name="connsiteY23" fmla="*/ 319044 h 1280880"/>
                <a:gd name="connsiteX24" fmla="*/ 3886009 w 4673935"/>
                <a:gd name="connsiteY24" fmla="*/ 646357 h 1280880"/>
                <a:gd name="connsiteX25" fmla="*/ 4104529 w 4673935"/>
                <a:gd name="connsiteY25" fmla="*/ 963280 h 1280880"/>
                <a:gd name="connsiteX26" fmla="*/ 4199520 w 4673935"/>
                <a:gd name="connsiteY26" fmla="*/ 1091072 h 1280880"/>
                <a:gd name="connsiteX27" fmla="*/ 4395629 w 4673935"/>
                <a:gd name="connsiteY27" fmla="*/ 1247402 h 1280880"/>
                <a:gd name="connsiteX28" fmla="*/ 4518226 w 4673935"/>
                <a:gd name="connsiteY28" fmla="*/ 1278419 h 1280880"/>
                <a:gd name="connsiteX29" fmla="*/ 4673935 w 4673935"/>
                <a:gd name="connsiteY29" fmla="*/ 1243835 h 1280880"/>
                <a:gd name="connsiteX0" fmla="*/ 0 w 4518225"/>
                <a:gd name="connsiteY0" fmla="*/ 711922 h 1280880"/>
                <a:gd name="connsiteX1" fmla="*/ 240273 w 4518225"/>
                <a:gd name="connsiteY1" fmla="*/ 325867 h 1280880"/>
                <a:gd name="connsiteX2" fmla="*/ 358295 w 4518225"/>
                <a:gd name="connsiteY2" fmla="*/ 192105 h 1280880"/>
                <a:gd name="connsiteX3" fmla="*/ 533157 w 4518225"/>
                <a:gd name="connsiteY3" fmla="*/ 41901 h 1280880"/>
                <a:gd name="connsiteX4" fmla="*/ 675374 w 4518225"/>
                <a:gd name="connsiteY4" fmla="*/ 338 h 1280880"/>
                <a:gd name="connsiteX5" fmla="*/ 848142 w 4518225"/>
                <a:gd name="connsiteY5" fmla="*/ 57488 h 1280880"/>
                <a:gd name="connsiteX6" fmla="*/ 995709 w 4518225"/>
                <a:gd name="connsiteY6" fmla="*/ 193035 h 1280880"/>
                <a:gd name="connsiteX7" fmla="*/ 1139151 w 4518225"/>
                <a:gd name="connsiteY7" fmla="*/ 410484 h 1280880"/>
                <a:gd name="connsiteX8" fmla="*/ 1324650 w 4518225"/>
                <a:gd name="connsiteY8" fmla="*/ 661789 h 1280880"/>
                <a:gd name="connsiteX9" fmla="*/ 1537509 w 4518225"/>
                <a:gd name="connsiteY9" fmla="*/ 963280 h 1280880"/>
                <a:gd name="connsiteX10" fmla="*/ 1638161 w 4518225"/>
                <a:gd name="connsiteY10" fmla="*/ 1089909 h 1280880"/>
                <a:gd name="connsiteX11" fmla="*/ 1824190 w 4518225"/>
                <a:gd name="connsiteY11" fmla="*/ 1245773 h 1280880"/>
                <a:gd name="connsiteX12" fmla="*/ 1961907 w 4518225"/>
                <a:gd name="connsiteY12" fmla="*/ 1280203 h 1280880"/>
                <a:gd name="connsiteX13" fmla="*/ 2127852 w 4518225"/>
                <a:gd name="connsiteY13" fmla="*/ 1228248 h 1280880"/>
                <a:gd name="connsiteX14" fmla="*/ 2280614 w 4518225"/>
                <a:gd name="connsiteY14" fmla="*/ 1089445 h 1280880"/>
                <a:gd name="connsiteX15" fmla="*/ 2392820 w 4518225"/>
                <a:gd name="connsiteY15" fmla="*/ 963280 h 1280880"/>
                <a:gd name="connsiteX16" fmla="*/ 2597536 w 4518225"/>
                <a:gd name="connsiteY16" fmla="*/ 654810 h 1280880"/>
                <a:gd name="connsiteX17" fmla="*/ 2812333 w 4518225"/>
                <a:gd name="connsiteY17" fmla="*/ 325868 h 1280880"/>
                <a:gd name="connsiteX18" fmla="*/ 2914614 w 4518225"/>
                <a:gd name="connsiteY18" fmla="*/ 201022 h 1280880"/>
                <a:gd name="connsiteX19" fmla="*/ 3081179 w 4518225"/>
                <a:gd name="connsiteY19" fmla="*/ 53920 h 1280880"/>
                <a:gd name="connsiteX20" fmla="*/ 3233321 w 4518225"/>
                <a:gd name="connsiteY20" fmla="*/ 2121 h 1280880"/>
                <a:gd name="connsiteX21" fmla="*/ 3404926 w 4518225"/>
                <a:gd name="connsiteY21" fmla="*/ 57643 h 1280880"/>
                <a:gd name="connsiteX22" fmla="*/ 3553655 w 4518225"/>
                <a:gd name="connsiteY22" fmla="*/ 182179 h 1280880"/>
                <a:gd name="connsiteX23" fmla="*/ 3673150 w 4518225"/>
                <a:gd name="connsiteY23" fmla="*/ 319044 h 1280880"/>
                <a:gd name="connsiteX24" fmla="*/ 3886009 w 4518225"/>
                <a:gd name="connsiteY24" fmla="*/ 646357 h 1280880"/>
                <a:gd name="connsiteX25" fmla="*/ 4104529 w 4518225"/>
                <a:gd name="connsiteY25" fmla="*/ 963280 h 1280880"/>
                <a:gd name="connsiteX26" fmla="*/ 4199520 w 4518225"/>
                <a:gd name="connsiteY26" fmla="*/ 1091072 h 1280880"/>
                <a:gd name="connsiteX27" fmla="*/ 4395629 w 4518225"/>
                <a:gd name="connsiteY27" fmla="*/ 1247402 h 1280880"/>
                <a:gd name="connsiteX28" fmla="*/ 4518226 w 4518225"/>
                <a:gd name="connsiteY28" fmla="*/ 1278419 h 1280880"/>
                <a:gd name="connsiteX0" fmla="*/ 0 w 4395629"/>
                <a:gd name="connsiteY0" fmla="*/ 711922 h 1280880"/>
                <a:gd name="connsiteX1" fmla="*/ 240273 w 4395629"/>
                <a:gd name="connsiteY1" fmla="*/ 325867 h 1280880"/>
                <a:gd name="connsiteX2" fmla="*/ 358295 w 4395629"/>
                <a:gd name="connsiteY2" fmla="*/ 192105 h 1280880"/>
                <a:gd name="connsiteX3" fmla="*/ 533157 w 4395629"/>
                <a:gd name="connsiteY3" fmla="*/ 41901 h 1280880"/>
                <a:gd name="connsiteX4" fmla="*/ 675374 w 4395629"/>
                <a:gd name="connsiteY4" fmla="*/ 338 h 1280880"/>
                <a:gd name="connsiteX5" fmla="*/ 848142 w 4395629"/>
                <a:gd name="connsiteY5" fmla="*/ 57488 h 1280880"/>
                <a:gd name="connsiteX6" fmla="*/ 995709 w 4395629"/>
                <a:gd name="connsiteY6" fmla="*/ 193035 h 1280880"/>
                <a:gd name="connsiteX7" fmla="*/ 1139151 w 4395629"/>
                <a:gd name="connsiteY7" fmla="*/ 410484 h 1280880"/>
                <a:gd name="connsiteX8" fmla="*/ 1324650 w 4395629"/>
                <a:gd name="connsiteY8" fmla="*/ 661789 h 1280880"/>
                <a:gd name="connsiteX9" fmla="*/ 1537509 w 4395629"/>
                <a:gd name="connsiteY9" fmla="*/ 963280 h 1280880"/>
                <a:gd name="connsiteX10" fmla="*/ 1638161 w 4395629"/>
                <a:gd name="connsiteY10" fmla="*/ 1089909 h 1280880"/>
                <a:gd name="connsiteX11" fmla="*/ 1824190 w 4395629"/>
                <a:gd name="connsiteY11" fmla="*/ 1245773 h 1280880"/>
                <a:gd name="connsiteX12" fmla="*/ 1961907 w 4395629"/>
                <a:gd name="connsiteY12" fmla="*/ 1280203 h 1280880"/>
                <a:gd name="connsiteX13" fmla="*/ 2127852 w 4395629"/>
                <a:gd name="connsiteY13" fmla="*/ 1228248 h 1280880"/>
                <a:gd name="connsiteX14" fmla="*/ 2280614 w 4395629"/>
                <a:gd name="connsiteY14" fmla="*/ 1089445 h 1280880"/>
                <a:gd name="connsiteX15" fmla="*/ 2392820 w 4395629"/>
                <a:gd name="connsiteY15" fmla="*/ 963280 h 1280880"/>
                <a:gd name="connsiteX16" fmla="*/ 2597536 w 4395629"/>
                <a:gd name="connsiteY16" fmla="*/ 654810 h 1280880"/>
                <a:gd name="connsiteX17" fmla="*/ 2812333 w 4395629"/>
                <a:gd name="connsiteY17" fmla="*/ 325868 h 1280880"/>
                <a:gd name="connsiteX18" fmla="*/ 2914614 w 4395629"/>
                <a:gd name="connsiteY18" fmla="*/ 201022 h 1280880"/>
                <a:gd name="connsiteX19" fmla="*/ 3081179 w 4395629"/>
                <a:gd name="connsiteY19" fmla="*/ 53920 h 1280880"/>
                <a:gd name="connsiteX20" fmla="*/ 3233321 w 4395629"/>
                <a:gd name="connsiteY20" fmla="*/ 2121 h 1280880"/>
                <a:gd name="connsiteX21" fmla="*/ 3404926 w 4395629"/>
                <a:gd name="connsiteY21" fmla="*/ 57643 h 1280880"/>
                <a:gd name="connsiteX22" fmla="*/ 3553655 w 4395629"/>
                <a:gd name="connsiteY22" fmla="*/ 182179 h 1280880"/>
                <a:gd name="connsiteX23" fmla="*/ 3673150 w 4395629"/>
                <a:gd name="connsiteY23" fmla="*/ 319044 h 1280880"/>
                <a:gd name="connsiteX24" fmla="*/ 3886009 w 4395629"/>
                <a:gd name="connsiteY24" fmla="*/ 646357 h 1280880"/>
                <a:gd name="connsiteX25" fmla="*/ 4104529 w 4395629"/>
                <a:gd name="connsiteY25" fmla="*/ 963280 h 1280880"/>
                <a:gd name="connsiteX26" fmla="*/ 4199520 w 4395629"/>
                <a:gd name="connsiteY26" fmla="*/ 1091072 h 1280880"/>
                <a:gd name="connsiteX27" fmla="*/ 4395629 w 4395629"/>
                <a:gd name="connsiteY27" fmla="*/ 1247402 h 1280880"/>
                <a:gd name="connsiteX0" fmla="*/ 0 w 4199520"/>
                <a:gd name="connsiteY0" fmla="*/ 711922 h 1280880"/>
                <a:gd name="connsiteX1" fmla="*/ 240273 w 4199520"/>
                <a:gd name="connsiteY1" fmla="*/ 325867 h 1280880"/>
                <a:gd name="connsiteX2" fmla="*/ 358295 w 4199520"/>
                <a:gd name="connsiteY2" fmla="*/ 192105 h 1280880"/>
                <a:gd name="connsiteX3" fmla="*/ 533157 w 4199520"/>
                <a:gd name="connsiteY3" fmla="*/ 41901 h 1280880"/>
                <a:gd name="connsiteX4" fmla="*/ 675374 w 4199520"/>
                <a:gd name="connsiteY4" fmla="*/ 338 h 1280880"/>
                <a:gd name="connsiteX5" fmla="*/ 848142 w 4199520"/>
                <a:gd name="connsiteY5" fmla="*/ 57488 h 1280880"/>
                <a:gd name="connsiteX6" fmla="*/ 995709 w 4199520"/>
                <a:gd name="connsiteY6" fmla="*/ 193035 h 1280880"/>
                <a:gd name="connsiteX7" fmla="*/ 1139151 w 4199520"/>
                <a:gd name="connsiteY7" fmla="*/ 410484 h 1280880"/>
                <a:gd name="connsiteX8" fmla="*/ 1324650 w 4199520"/>
                <a:gd name="connsiteY8" fmla="*/ 661789 h 1280880"/>
                <a:gd name="connsiteX9" fmla="*/ 1537509 w 4199520"/>
                <a:gd name="connsiteY9" fmla="*/ 963280 h 1280880"/>
                <a:gd name="connsiteX10" fmla="*/ 1638161 w 4199520"/>
                <a:gd name="connsiteY10" fmla="*/ 1089909 h 1280880"/>
                <a:gd name="connsiteX11" fmla="*/ 1824190 w 4199520"/>
                <a:gd name="connsiteY11" fmla="*/ 1245773 h 1280880"/>
                <a:gd name="connsiteX12" fmla="*/ 1961907 w 4199520"/>
                <a:gd name="connsiteY12" fmla="*/ 1280203 h 1280880"/>
                <a:gd name="connsiteX13" fmla="*/ 2127852 w 4199520"/>
                <a:gd name="connsiteY13" fmla="*/ 1228248 h 1280880"/>
                <a:gd name="connsiteX14" fmla="*/ 2280614 w 4199520"/>
                <a:gd name="connsiteY14" fmla="*/ 1089445 h 1280880"/>
                <a:gd name="connsiteX15" fmla="*/ 2392820 w 4199520"/>
                <a:gd name="connsiteY15" fmla="*/ 963280 h 1280880"/>
                <a:gd name="connsiteX16" fmla="*/ 2597536 w 4199520"/>
                <a:gd name="connsiteY16" fmla="*/ 654810 h 1280880"/>
                <a:gd name="connsiteX17" fmla="*/ 2812333 w 4199520"/>
                <a:gd name="connsiteY17" fmla="*/ 325868 h 1280880"/>
                <a:gd name="connsiteX18" fmla="*/ 2914614 w 4199520"/>
                <a:gd name="connsiteY18" fmla="*/ 201022 h 1280880"/>
                <a:gd name="connsiteX19" fmla="*/ 3081179 w 4199520"/>
                <a:gd name="connsiteY19" fmla="*/ 53920 h 1280880"/>
                <a:gd name="connsiteX20" fmla="*/ 3233321 w 4199520"/>
                <a:gd name="connsiteY20" fmla="*/ 2121 h 1280880"/>
                <a:gd name="connsiteX21" fmla="*/ 3404926 w 4199520"/>
                <a:gd name="connsiteY21" fmla="*/ 57643 h 1280880"/>
                <a:gd name="connsiteX22" fmla="*/ 3553655 w 4199520"/>
                <a:gd name="connsiteY22" fmla="*/ 182179 h 1280880"/>
                <a:gd name="connsiteX23" fmla="*/ 3673150 w 4199520"/>
                <a:gd name="connsiteY23" fmla="*/ 319044 h 1280880"/>
                <a:gd name="connsiteX24" fmla="*/ 3886009 w 4199520"/>
                <a:gd name="connsiteY24" fmla="*/ 646357 h 1280880"/>
                <a:gd name="connsiteX25" fmla="*/ 4104529 w 4199520"/>
                <a:gd name="connsiteY25" fmla="*/ 963280 h 1280880"/>
                <a:gd name="connsiteX26" fmla="*/ 4199520 w 4199520"/>
                <a:gd name="connsiteY26" fmla="*/ 1091072 h 1280880"/>
                <a:gd name="connsiteX0" fmla="*/ 0 w 4104528"/>
                <a:gd name="connsiteY0" fmla="*/ 711922 h 1280880"/>
                <a:gd name="connsiteX1" fmla="*/ 240273 w 4104528"/>
                <a:gd name="connsiteY1" fmla="*/ 325867 h 1280880"/>
                <a:gd name="connsiteX2" fmla="*/ 358295 w 4104528"/>
                <a:gd name="connsiteY2" fmla="*/ 192105 h 1280880"/>
                <a:gd name="connsiteX3" fmla="*/ 533157 w 4104528"/>
                <a:gd name="connsiteY3" fmla="*/ 41901 h 1280880"/>
                <a:gd name="connsiteX4" fmla="*/ 675374 w 4104528"/>
                <a:gd name="connsiteY4" fmla="*/ 338 h 1280880"/>
                <a:gd name="connsiteX5" fmla="*/ 848142 w 4104528"/>
                <a:gd name="connsiteY5" fmla="*/ 57488 h 1280880"/>
                <a:gd name="connsiteX6" fmla="*/ 995709 w 4104528"/>
                <a:gd name="connsiteY6" fmla="*/ 193035 h 1280880"/>
                <a:gd name="connsiteX7" fmla="*/ 1139151 w 4104528"/>
                <a:gd name="connsiteY7" fmla="*/ 410484 h 1280880"/>
                <a:gd name="connsiteX8" fmla="*/ 1324650 w 4104528"/>
                <a:gd name="connsiteY8" fmla="*/ 661789 h 1280880"/>
                <a:gd name="connsiteX9" fmla="*/ 1537509 w 4104528"/>
                <a:gd name="connsiteY9" fmla="*/ 963280 h 1280880"/>
                <a:gd name="connsiteX10" fmla="*/ 1638161 w 4104528"/>
                <a:gd name="connsiteY10" fmla="*/ 1089909 h 1280880"/>
                <a:gd name="connsiteX11" fmla="*/ 1824190 w 4104528"/>
                <a:gd name="connsiteY11" fmla="*/ 1245773 h 1280880"/>
                <a:gd name="connsiteX12" fmla="*/ 1961907 w 4104528"/>
                <a:gd name="connsiteY12" fmla="*/ 1280203 h 1280880"/>
                <a:gd name="connsiteX13" fmla="*/ 2127852 w 4104528"/>
                <a:gd name="connsiteY13" fmla="*/ 1228248 h 1280880"/>
                <a:gd name="connsiteX14" fmla="*/ 2280614 w 4104528"/>
                <a:gd name="connsiteY14" fmla="*/ 1089445 h 1280880"/>
                <a:gd name="connsiteX15" fmla="*/ 2392820 w 4104528"/>
                <a:gd name="connsiteY15" fmla="*/ 963280 h 1280880"/>
                <a:gd name="connsiteX16" fmla="*/ 2597536 w 4104528"/>
                <a:gd name="connsiteY16" fmla="*/ 654810 h 1280880"/>
                <a:gd name="connsiteX17" fmla="*/ 2812333 w 4104528"/>
                <a:gd name="connsiteY17" fmla="*/ 325868 h 1280880"/>
                <a:gd name="connsiteX18" fmla="*/ 2914614 w 4104528"/>
                <a:gd name="connsiteY18" fmla="*/ 201022 h 1280880"/>
                <a:gd name="connsiteX19" fmla="*/ 3081179 w 4104528"/>
                <a:gd name="connsiteY19" fmla="*/ 53920 h 1280880"/>
                <a:gd name="connsiteX20" fmla="*/ 3233321 w 4104528"/>
                <a:gd name="connsiteY20" fmla="*/ 2121 h 1280880"/>
                <a:gd name="connsiteX21" fmla="*/ 3404926 w 4104528"/>
                <a:gd name="connsiteY21" fmla="*/ 57643 h 1280880"/>
                <a:gd name="connsiteX22" fmla="*/ 3553655 w 4104528"/>
                <a:gd name="connsiteY22" fmla="*/ 182179 h 1280880"/>
                <a:gd name="connsiteX23" fmla="*/ 3673150 w 4104528"/>
                <a:gd name="connsiteY23" fmla="*/ 319044 h 1280880"/>
                <a:gd name="connsiteX24" fmla="*/ 3886009 w 4104528"/>
                <a:gd name="connsiteY24" fmla="*/ 646357 h 1280880"/>
                <a:gd name="connsiteX25" fmla="*/ 4104529 w 4104528"/>
                <a:gd name="connsiteY25" fmla="*/ 963280 h 1280880"/>
                <a:gd name="connsiteX0" fmla="*/ 0 w 3886009"/>
                <a:gd name="connsiteY0" fmla="*/ 711922 h 1280880"/>
                <a:gd name="connsiteX1" fmla="*/ 240273 w 3886009"/>
                <a:gd name="connsiteY1" fmla="*/ 325867 h 1280880"/>
                <a:gd name="connsiteX2" fmla="*/ 358295 w 3886009"/>
                <a:gd name="connsiteY2" fmla="*/ 192105 h 1280880"/>
                <a:gd name="connsiteX3" fmla="*/ 533157 w 3886009"/>
                <a:gd name="connsiteY3" fmla="*/ 41901 h 1280880"/>
                <a:gd name="connsiteX4" fmla="*/ 675374 w 3886009"/>
                <a:gd name="connsiteY4" fmla="*/ 338 h 1280880"/>
                <a:gd name="connsiteX5" fmla="*/ 848142 w 3886009"/>
                <a:gd name="connsiteY5" fmla="*/ 57488 h 1280880"/>
                <a:gd name="connsiteX6" fmla="*/ 995709 w 3886009"/>
                <a:gd name="connsiteY6" fmla="*/ 193035 h 1280880"/>
                <a:gd name="connsiteX7" fmla="*/ 1139151 w 3886009"/>
                <a:gd name="connsiteY7" fmla="*/ 410484 h 1280880"/>
                <a:gd name="connsiteX8" fmla="*/ 1324650 w 3886009"/>
                <a:gd name="connsiteY8" fmla="*/ 661789 h 1280880"/>
                <a:gd name="connsiteX9" fmla="*/ 1537509 w 3886009"/>
                <a:gd name="connsiteY9" fmla="*/ 963280 h 1280880"/>
                <a:gd name="connsiteX10" fmla="*/ 1638161 w 3886009"/>
                <a:gd name="connsiteY10" fmla="*/ 1089909 h 1280880"/>
                <a:gd name="connsiteX11" fmla="*/ 1824190 w 3886009"/>
                <a:gd name="connsiteY11" fmla="*/ 1245773 h 1280880"/>
                <a:gd name="connsiteX12" fmla="*/ 1961907 w 3886009"/>
                <a:gd name="connsiteY12" fmla="*/ 1280203 h 1280880"/>
                <a:gd name="connsiteX13" fmla="*/ 2127852 w 3886009"/>
                <a:gd name="connsiteY13" fmla="*/ 1228248 h 1280880"/>
                <a:gd name="connsiteX14" fmla="*/ 2280614 w 3886009"/>
                <a:gd name="connsiteY14" fmla="*/ 1089445 h 1280880"/>
                <a:gd name="connsiteX15" fmla="*/ 2392820 w 3886009"/>
                <a:gd name="connsiteY15" fmla="*/ 963280 h 1280880"/>
                <a:gd name="connsiteX16" fmla="*/ 2597536 w 3886009"/>
                <a:gd name="connsiteY16" fmla="*/ 654810 h 1280880"/>
                <a:gd name="connsiteX17" fmla="*/ 2812333 w 3886009"/>
                <a:gd name="connsiteY17" fmla="*/ 325868 h 1280880"/>
                <a:gd name="connsiteX18" fmla="*/ 2914614 w 3886009"/>
                <a:gd name="connsiteY18" fmla="*/ 201022 h 1280880"/>
                <a:gd name="connsiteX19" fmla="*/ 3081179 w 3886009"/>
                <a:gd name="connsiteY19" fmla="*/ 53920 h 1280880"/>
                <a:gd name="connsiteX20" fmla="*/ 3233321 w 3886009"/>
                <a:gd name="connsiteY20" fmla="*/ 2121 h 1280880"/>
                <a:gd name="connsiteX21" fmla="*/ 3404926 w 3886009"/>
                <a:gd name="connsiteY21" fmla="*/ 57643 h 1280880"/>
                <a:gd name="connsiteX22" fmla="*/ 3553655 w 3886009"/>
                <a:gd name="connsiteY22" fmla="*/ 182179 h 1280880"/>
                <a:gd name="connsiteX23" fmla="*/ 3673150 w 3886009"/>
                <a:gd name="connsiteY23" fmla="*/ 319044 h 1280880"/>
                <a:gd name="connsiteX24" fmla="*/ 3886009 w 3886009"/>
                <a:gd name="connsiteY24" fmla="*/ 646357 h 1280880"/>
                <a:gd name="connsiteX0" fmla="*/ 0 w 3673150"/>
                <a:gd name="connsiteY0" fmla="*/ 711922 h 1280880"/>
                <a:gd name="connsiteX1" fmla="*/ 240273 w 3673150"/>
                <a:gd name="connsiteY1" fmla="*/ 325867 h 1280880"/>
                <a:gd name="connsiteX2" fmla="*/ 358295 w 3673150"/>
                <a:gd name="connsiteY2" fmla="*/ 192105 h 1280880"/>
                <a:gd name="connsiteX3" fmla="*/ 533157 w 3673150"/>
                <a:gd name="connsiteY3" fmla="*/ 41901 h 1280880"/>
                <a:gd name="connsiteX4" fmla="*/ 675374 w 3673150"/>
                <a:gd name="connsiteY4" fmla="*/ 338 h 1280880"/>
                <a:gd name="connsiteX5" fmla="*/ 848142 w 3673150"/>
                <a:gd name="connsiteY5" fmla="*/ 57488 h 1280880"/>
                <a:gd name="connsiteX6" fmla="*/ 995709 w 3673150"/>
                <a:gd name="connsiteY6" fmla="*/ 193035 h 1280880"/>
                <a:gd name="connsiteX7" fmla="*/ 1139151 w 3673150"/>
                <a:gd name="connsiteY7" fmla="*/ 410484 h 1280880"/>
                <a:gd name="connsiteX8" fmla="*/ 1324650 w 3673150"/>
                <a:gd name="connsiteY8" fmla="*/ 661789 h 1280880"/>
                <a:gd name="connsiteX9" fmla="*/ 1537509 w 3673150"/>
                <a:gd name="connsiteY9" fmla="*/ 963280 h 1280880"/>
                <a:gd name="connsiteX10" fmla="*/ 1638161 w 3673150"/>
                <a:gd name="connsiteY10" fmla="*/ 1089909 h 1280880"/>
                <a:gd name="connsiteX11" fmla="*/ 1824190 w 3673150"/>
                <a:gd name="connsiteY11" fmla="*/ 1245773 h 1280880"/>
                <a:gd name="connsiteX12" fmla="*/ 1961907 w 3673150"/>
                <a:gd name="connsiteY12" fmla="*/ 1280203 h 1280880"/>
                <a:gd name="connsiteX13" fmla="*/ 2127852 w 3673150"/>
                <a:gd name="connsiteY13" fmla="*/ 1228248 h 1280880"/>
                <a:gd name="connsiteX14" fmla="*/ 2280614 w 3673150"/>
                <a:gd name="connsiteY14" fmla="*/ 1089445 h 1280880"/>
                <a:gd name="connsiteX15" fmla="*/ 2392820 w 3673150"/>
                <a:gd name="connsiteY15" fmla="*/ 963280 h 1280880"/>
                <a:gd name="connsiteX16" fmla="*/ 2597536 w 3673150"/>
                <a:gd name="connsiteY16" fmla="*/ 654810 h 1280880"/>
                <a:gd name="connsiteX17" fmla="*/ 2812333 w 3673150"/>
                <a:gd name="connsiteY17" fmla="*/ 325868 h 1280880"/>
                <a:gd name="connsiteX18" fmla="*/ 2914614 w 3673150"/>
                <a:gd name="connsiteY18" fmla="*/ 201022 h 1280880"/>
                <a:gd name="connsiteX19" fmla="*/ 3081179 w 3673150"/>
                <a:gd name="connsiteY19" fmla="*/ 53920 h 1280880"/>
                <a:gd name="connsiteX20" fmla="*/ 3233321 w 3673150"/>
                <a:gd name="connsiteY20" fmla="*/ 2121 h 1280880"/>
                <a:gd name="connsiteX21" fmla="*/ 3404926 w 3673150"/>
                <a:gd name="connsiteY21" fmla="*/ 57643 h 1280880"/>
                <a:gd name="connsiteX22" fmla="*/ 3553655 w 3673150"/>
                <a:gd name="connsiteY22" fmla="*/ 182179 h 1280880"/>
                <a:gd name="connsiteX23" fmla="*/ 3673150 w 3673150"/>
                <a:gd name="connsiteY23" fmla="*/ 319044 h 1280880"/>
                <a:gd name="connsiteX0" fmla="*/ 0 w 3553655"/>
                <a:gd name="connsiteY0" fmla="*/ 711922 h 1280880"/>
                <a:gd name="connsiteX1" fmla="*/ 240273 w 3553655"/>
                <a:gd name="connsiteY1" fmla="*/ 325867 h 1280880"/>
                <a:gd name="connsiteX2" fmla="*/ 358295 w 3553655"/>
                <a:gd name="connsiteY2" fmla="*/ 192105 h 1280880"/>
                <a:gd name="connsiteX3" fmla="*/ 533157 w 3553655"/>
                <a:gd name="connsiteY3" fmla="*/ 41901 h 1280880"/>
                <a:gd name="connsiteX4" fmla="*/ 675374 w 3553655"/>
                <a:gd name="connsiteY4" fmla="*/ 338 h 1280880"/>
                <a:gd name="connsiteX5" fmla="*/ 848142 w 3553655"/>
                <a:gd name="connsiteY5" fmla="*/ 57488 h 1280880"/>
                <a:gd name="connsiteX6" fmla="*/ 995709 w 3553655"/>
                <a:gd name="connsiteY6" fmla="*/ 193035 h 1280880"/>
                <a:gd name="connsiteX7" fmla="*/ 1139151 w 3553655"/>
                <a:gd name="connsiteY7" fmla="*/ 410484 h 1280880"/>
                <a:gd name="connsiteX8" fmla="*/ 1324650 w 3553655"/>
                <a:gd name="connsiteY8" fmla="*/ 661789 h 1280880"/>
                <a:gd name="connsiteX9" fmla="*/ 1537509 w 3553655"/>
                <a:gd name="connsiteY9" fmla="*/ 963280 h 1280880"/>
                <a:gd name="connsiteX10" fmla="*/ 1638161 w 3553655"/>
                <a:gd name="connsiteY10" fmla="*/ 1089909 h 1280880"/>
                <a:gd name="connsiteX11" fmla="*/ 1824190 w 3553655"/>
                <a:gd name="connsiteY11" fmla="*/ 1245773 h 1280880"/>
                <a:gd name="connsiteX12" fmla="*/ 1961907 w 3553655"/>
                <a:gd name="connsiteY12" fmla="*/ 1280203 h 1280880"/>
                <a:gd name="connsiteX13" fmla="*/ 2127852 w 3553655"/>
                <a:gd name="connsiteY13" fmla="*/ 1228248 h 1280880"/>
                <a:gd name="connsiteX14" fmla="*/ 2280614 w 3553655"/>
                <a:gd name="connsiteY14" fmla="*/ 1089445 h 1280880"/>
                <a:gd name="connsiteX15" fmla="*/ 2392820 w 3553655"/>
                <a:gd name="connsiteY15" fmla="*/ 963280 h 1280880"/>
                <a:gd name="connsiteX16" fmla="*/ 2597536 w 3553655"/>
                <a:gd name="connsiteY16" fmla="*/ 654810 h 1280880"/>
                <a:gd name="connsiteX17" fmla="*/ 2812333 w 3553655"/>
                <a:gd name="connsiteY17" fmla="*/ 325868 h 1280880"/>
                <a:gd name="connsiteX18" fmla="*/ 2914614 w 3553655"/>
                <a:gd name="connsiteY18" fmla="*/ 201022 h 1280880"/>
                <a:gd name="connsiteX19" fmla="*/ 3081179 w 3553655"/>
                <a:gd name="connsiteY19" fmla="*/ 53920 h 1280880"/>
                <a:gd name="connsiteX20" fmla="*/ 3233321 w 3553655"/>
                <a:gd name="connsiteY20" fmla="*/ 2121 h 1280880"/>
                <a:gd name="connsiteX21" fmla="*/ 3404926 w 3553655"/>
                <a:gd name="connsiteY21" fmla="*/ 57643 h 1280880"/>
                <a:gd name="connsiteX22" fmla="*/ 3553655 w 3553655"/>
                <a:gd name="connsiteY22" fmla="*/ 182179 h 1280880"/>
                <a:gd name="connsiteX0" fmla="*/ 0 w 3404926"/>
                <a:gd name="connsiteY0" fmla="*/ 711922 h 1280880"/>
                <a:gd name="connsiteX1" fmla="*/ 240273 w 3404926"/>
                <a:gd name="connsiteY1" fmla="*/ 325867 h 1280880"/>
                <a:gd name="connsiteX2" fmla="*/ 358295 w 3404926"/>
                <a:gd name="connsiteY2" fmla="*/ 192105 h 1280880"/>
                <a:gd name="connsiteX3" fmla="*/ 533157 w 3404926"/>
                <a:gd name="connsiteY3" fmla="*/ 41901 h 1280880"/>
                <a:gd name="connsiteX4" fmla="*/ 675374 w 3404926"/>
                <a:gd name="connsiteY4" fmla="*/ 338 h 1280880"/>
                <a:gd name="connsiteX5" fmla="*/ 848142 w 3404926"/>
                <a:gd name="connsiteY5" fmla="*/ 57488 h 1280880"/>
                <a:gd name="connsiteX6" fmla="*/ 995709 w 3404926"/>
                <a:gd name="connsiteY6" fmla="*/ 193035 h 1280880"/>
                <a:gd name="connsiteX7" fmla="*/ 1139151 w 3404926"/>
                <a:gd name="connsiteY7" fmla="*/ 410484 h 1280880"/>
                <a:gd name="connsiteX8" fmla="*/ 1324650 w 3404926"/>
                <a:gd name="connsiteY8" fmla="*/ 661789 h 1280880"/>
                <a:gd name="connsiteX9" fmla="*/ 1537509 w 3404926"/>
                <a:gd name="connsiteY9" fmla="*/ 963280 h 1280880"/>
                <a:gd name="connsiteX10" fmla="*/ 1638161 w 3404926"/>
                <a:gd name="connsiteY10" fmla="*/ 1089909 h 1280880"/>
                <a:gd name="connsiteX11" fmla="*/ 1824190 w 3404926"/>
                <a:gd name="connsiteY11" fmla="*/ 1245773 h 1280880"/>
                <a:gd name="connsiteX12" fmla="*/ 1961907 w 3404926"/>
                <a:gd name="connsiteY12" fmla="*/ 1280203 h 1280880"/>
                <a:gd name="connsiteX13" fmla="*/ 2127852 w 3404926"/>
                <a:gd name="connsiteY13" fmla="*/ 1228248 h 1280880"/>
                <a:gd name="connsiteX14" fmla="*/ 2280614 w 3404926"/>
                <a:gd name="connsiteY14" fmla="*/ 1089445 h 1280880"/>
                <a:gd name="connsiteX15" fmla="*/ 2392820 w 3404926"/>
                <a:gd name="connsiteY15" fmla="*/ 963280 h 1280880"/>
                <a:gd name="connsiteX16" fmla="*/ 2597536 w 3404926"/>
                <a:gd name="connsiteY16" fmla="*/ 654810 h 1280880"/>
                <a:gd name="connsiteX17" fmla="*/ 2812333 w 3404926"/>
                <a:gd name="connsiteY17" fmla="*/ 325868 h 1280880"/>
                <a:gd name="connsiteX18" fmla="*/ 2914614 w 3404926"/>
                <a:gd name="connsiteY18" fmla="*/ 201022 h 1280880"/>
                <a:gd name="connsiteX19" fmla="*/ 3081179 w 3404926"/>
                <a:gd name="connsiteY19" fmla="*/ 53920 h 1280880"/>
                <a:gd name="connsiteX20" fmla="*/ 3233321 w 3404926"/>
                <a:gd name="connsiteY20" fmla="*/ 2121 h 1280880"/>
                <a:gd name="connsiteX21" fmla="*/ 3404926 w 3404926"/>
                <a:gd name="connsiteY21" fmla="*/ 57643 h 1280880"/>
                <a:gd name="connsiteX0" fmla="*/ 0 w 3233321"/>
                <a:gd name="connsiteY0" fmla="*/ 711922 h 1280880"/>
                <a:gd name="connsiteX1" fmla="*/ 240273 w 3233321"/>
                <a:gd name="connsiteY1" fmla="*/ 325867 h 1280880"/>
                <a:gd name="connsiteX2" fmla="*/ 358295 w 3233321"/>
                <a:gd name="connsiteY2" fmla="*/ 192105 h 1280880"/>
                <a:gd name="connsiteX3" fmla="*/ 533157 w 3233321"/>
                <a:gd name="connsiteY3" fmla="*/ 41901 h 1280880"/>
                <a:gd name="connsiteX4" fmla="*/ 675374 w 3233321"/>
                <a:gd name="connsiteY4" fmla="*/ 338 h 1280880"/>
                <a:gd name="connsiteX5" fmla="*/ 848142 w 3233321"/>
                <a:gd name="connsiteY5" fmla="*/ 57488 h 1280880"/>
                <a:gd name="connsiteX6" fmla="*/ 995709 w 3233321"/>
                <a:gd name="connsiteY6" fmla="*/ 193035 h 1280880"/>
                <a:gd name="connsiteX7" fmla="*/ 1139151 w 3233321"/>
                <a:gd name="connsiteY7" fmla="*/ 410484 h 1280880"/>
                <a:gd name="connsiteX8" fmla="*/ 1324650 w 3233321"/>
                <a:gd name="connsiteY8" fmla="*/ 661789 h 1280880"/>
                <a:gd name="connsiteX9" fmla="*/ 1537509 w 3233321"/>
                <a:gd name="connsiteY9" fmla="*/ 963280 h 1280880"/>
                <a:gd name="connsiteX10" fmla="*/ 1638161 w 3233321"/>
                <a:gd name="connsiteY10" fmla="*/ 1089909 h 1280880"/>
                <a:gd name="connsiteX11" fmla="*/ 1824190 w 3233321"/>
                <a:gd name="connsiteY11" fmla="*/ 1245773 h 1280880"/>
                <a:gd name="connsiteX12" fmla="*/ 1961907 w 3233321"/>
                <a:gd name="connsiteY12" fmla="*/ 1280203 h 1280880"/>
                <a:gd name="connsiteX13" fmla="*/ 2127852 w 3233321"/>
                <a:gd name="connsiteY13" fmla="*/ 1228248 h 1280880"/>
                <a:gd name="connsiteX14" fmla="*/ 2280614 w 3233321"/>
                <a:gd name="connsiteY14" fmla="*/ 1089445 h 1280880"/>
                <a:gd name="connsiteX15" fmla="*/ 2392820 w 3233321"/>
                <a:gd name="connsiteY15" fmla="*/ 963280 h 1280880"/>
                <a:gd name="connsiteX16" fmla="*/ 2597536 w 3233321"/>
                <a:gd name="connsiteY16" fmla="*/ 654810 h 1280880"/>
                <a:gd name="connsiteX17" fmla="*/ 2812333 w 3233321"/>
                <a:gd name="connsiteY17" fmla="*/ 325868 h 1280880"/>
                <a:gd name="connsiteX18" fmla="*/ 2914614 w 3233321"/>
                <a:gd name="connsiteY18" fmla="*/ 201022 h 1280880"/>
                <a:gd name="connsiteX19" fmla="*/ 3081179 w 3233321"/>
                <a:gd name="connsiteY19" fmla="*/ 53920 h 1280880"/>
                <a:gd name="connsiteX20" fmla="*/ 3233321 w 3233321"/>
                <a:gd name="connsiteY20" fmla="*/ 2121 h 1280880"/>
                <a:gd name="connsiteX0" fmla="*/ 0 w 3081179"/>
                <a:gd name="connsiteY0" fmla="*/ 711922 h 1280880"/>
                <a:gd name="connsiteX1" fmla="*/ 240273 w 3081179"/>
                <a:gd name="connsiteY1" fmla="*/ 325867 h 1280880"/>
                <a:gd name="connsiteX2" fmla="*/ 358295 w 3081179"/>
                <a:gd name="connsiteY2" fmla="*/ 192105 h 1280880"/>
                <a:gd name="connsiteX3" fmla="*/ 533157 w 3081179"/>
                <a:gd name="connsiteY3" fmla="*/ 41901 h 1280880"/>
                <a:gd name="connsiteX4" fmla="*/ 675374 w 3081179"/>
                <a:gd name="connsiteY4" fmla="*/ 338 h 1280880"/>
                <a:gd name="connsiteX5" fmla="*/ 848142 w 3081179"/>
                <a:gd name="connsiteY5" fmla="*/ 57488 h 1280880"/>
                <a:gd name="connsiteX6" fmla="*/ 995709 w 3081179"/>
                <a:gd name="connsiteY6" fmla="*/ 193035 h 1280880"/>
                <a:gd name="connsiteX7" fmla="*/ 1139151 w 3081179"/>
                <a:gd name="connsiteY7" fmla="*/ 410484 h 1280880"/>
                <a:gd name="connsiteX8" fmla="*/ 1324650 w 3081179"/>
                <a:gd name="connsiteY8" fmla="*/ 661789 h 1280880"/>
                <a:gd name="connsiteX9" fmla="*/ 1537509 w 3081179"/>
                <a:gd name="connsiteY9" fmla="*/ 963280 h 1280880"/>
                <a:gd name="connsiteX10" fmla="*/ 1638161 w 3081179"/>
                <a:gd name="connsiteY10" fmla="*/ 1089909 h 1280880"/>
                <a:gd name="connsiteX11" fmla="*/ 1824190 w 3081179"/>
                <a:gd name="connsiteY11" fmla="*/ 1245773 h 1280880"/>
                <a:gd name="connsiteX12" fmla="*/ 1961907 w 3081179"/>
                <a:gd name="connsiteY12" fmla="*/ 1280203 h 1280880"/>
                <a:gd name="connsiteX13" fmla="*/ 2127852 w 3081179"/>
                <a:gd name="connsiteY13" fmla="*/ 1228248 h 1280880"/>
                <a:gd name="connsiteX14" fmla="*/ 2280614 w 3081179"/>
                <a:gd name="connsiteY14" fmla="*/ 1089445 h 1280880"/>
                <a:gd name="connsiteX15" fmla="*/ 2392820 w 3081179"/>
                <a:gd name="connsiteY15" fmla="*/ 963280 h 1280880"/>
                <a:gd name="connsiteX16" fmla="*/ 2597536 w 3081179"/>
                <a:gd name="connsiteY16" fmla="*/ 654810 h 1280880"/>
                <a:gd name="connsiteX17" fmla="*/ 2812333 w 3081179"/>
                <a:gd name="connsiteY17" fmla="*/ 325868 h 1280880"/>
                <a:gd name="connsiteX18" fmla="*/ 2914614 w 3081179"/>
                <a:gd name="connsiteY18" fmla="*/ 201022 h 1280880"/>
                <a:gd name="connsiteX19" fmla="*/ 3081179 w 3081179"/>
                <a:gd name="connsiteY19" fmla="*/ 53920 h 1280880"/>
                <a:gd name="connsiteX0" fmla="*/ 0 w 2914615"/>
                <a:gd name="connsiteY0" fmla="*/ 711922 h 1280880"/>
                <a:gd name="connsiteX1" fmla="*/ 240273 w 2914615"/>
                <a:gd name="connsiteY1" fmla="*/ 325867 h 1280880"/>
                <a:gd name="connsiteX2" fmla="*/ 358295 w 2914615"/>
                <a:gd name="connsiteY2" fmla="*/ 192105 h 1280880"/>
                <a:gd name="connsiteX3" fmla="*/ 533157 w 2914615"/>
                <a:gd name="connsiteY3" fmla="*/ 41901 h 1280880"/>
                <a:gd name="connsiteX4" fmla="*/ 675374 w 2914615"/>
                <a:gd name="connsiteY4" fmla="*/ 338 h 1280880"/>
                <a:gd name="connsiteX5" fmla="*/ 848142 w 2914615"/>
                <a:gd name="connsiteY5" fmla="*/ 57488 h 1280880"/>
                <a:gd name="connsiteX6" fmla="*/ 995709 w 2914615"/>
                <a:gd name="connsiteY6" fmla="*/ 193035 h 1280880"/>
                <a:gd name="connsiteX7" fmla="*/ 1139151 w 2914615"/>
                <a:gd name="connsiteY7" fmla="*/ 410484 h 1280880"/>
                <a:gd name="connsiteX8" fmla="*/ 1324650 w 2914615"/>
                <a:gd name="connsiteY8" fmla="*/ 661789 h 1280880"/>
                <a:gd name="connsiteX9" fmla="*/ 1537509 w 2914615"/>
                <a:gd name="connsiteY9" fmla="*/ 963280 h 1280880"/>
                <a:gd name="connsiteX10" fmla="*/ 1638161 w 2914615"/>
                <a:gd name="connsiteY10" fmla="*/ 1089909 h 1280880"/>
                <a:gd name="connsiteX11" fmla="*/ 1824190 w 2914615"/>
                <a:gd name="connsiteY11" fmla="*/ 1245773 h 1280880"/>
                <a:gd name="connsiteX12" fmla="*/ 1961907 w 2914615"/>
                <a:gd name="connsiteY12" fmla="*/ 1280203 h 1280880"/>
                <a:gd name="connsiteX13" fmla="*/ 2127852 w 2914615"/>
                <a:gd name="connsiteY13" fmla="*/ 1228248 h 1280880"/>
                <a:gd name="connsiteX14" fmla="*/ 2280614 w 2914615"/>
                <a:gd name="connsiteY14" fmla="*/ 1089445 h 1280880"/>
                <a:gd name="connsiteX15" fmla="*/ 2392820 w 2914615"/>
                <a:gd name="connsiteY15" fmla="*/ 963280 h 1280880"/>
                <a:gd name="connsiteX16" fmla="*/ 2597536 w 2914615"/>
                <a:gd name="connsiteY16" fmla="*/ 654810 h 1280880"/>
                <a:gd name="connsiteX17" fmla="*/ 2812333 w 2914615"/>
                <a:gd name="connsiteY17" fmla="*/ 325868 h 1280880"/>
                <a:gd name="connsiteX18" fmla="*/ 2914614 w 2914615"/>
                <a:gd name="connsiteY18" fmla="*/ 201022 h 1280880"/>
                <a:gd name="connsiteX0" fmla="*/ 0 w 2812334"/>
                <a:gd name="connsiteY0" fmla="*/ 711922 h 1280880"/>
                <a:gd name="connsiteX1" fmla="*/ 240273 w 2812334"/>
                <a:gd name="connsiteY1" fmla="*/ 325867 h 1280880"/>
                <a:gd name="connsiteX2" fmla="*/ 358295 w 2812334"/>
                <a:gd name="connsiteY2" fmla="*/ 192105 h 1280880"/>
                <a:gd name="connsiteX3" fmla="*/ 533157 w 2812334"/>
                <a:gd name="connsiteY3" fmla="*/ 41901 h 1280880"/>
                <a:gd name="connsiteX4" fmla="*/ 675374 w 2812334"/>
                <a:gd name="connsiteY4" fmla="*/ 338 h 1280880"/>
                <a:gd name="connsiteX5" fmla="*/ 848142 w 2812334"/>
                <a:gd name="connsiteY5" fmla="*/ 57488 h 1280880"/>
                <a:gd name="connsiteX6" fmla="*/ 995709 w 2812334"/>
                <a:gd name="connsiteY6" fmla="*/ 193035 h 1280880"/>
                <a:gd name="connsiteX7" fmla="*/ 1139151 w 2812334"/>
                <a:gd name="connsiteY7" fmla="*/ 410484 h 1280880"/>
                <a:gd name="connsiteX8" fmla="*/ 1324650 w 2812334"/>
                <a:gd name="connsiteY8" fmla="*/ 661789 h 1280880"/>
                <a:gd name="connsiteX9" fmla="*/ 1537509 w 2812334"/>
                <a:gd name="connsiteY9" fmla="*/ 963280 h 1280880"/>
                <a:gd name="connsiteX10" fmla="*/ 1638161 w 2812334"/>
                <a:gd name="connsiteY10" fmla="*/ 1089909 h 1280880"/>
                <a:gd name="connsiteX11" fmla="*/ 1824190 w 2812334"/>
                <a:gd name="connsiteY11" fmla="*/ 1245773 h 1280880"/>
                <a:gd name="connsiteX12" fmla="*/ 1961907 w 2812334"/>
                <a:gd name="connsiteY12" fmla="*/ 1280203 h 1280880"/>
                <a:gd name="connsiteX13" fmla="*/ 2127852 w 2812334"/>
                <a:gd name="connsiteY13" fmla="*/ 1228248 h 1280880"/>
                <a:gd name="connsiteX14" fmla="*/ 2280614 w 2812334"/>
                <a:gd name="connsiteY14" fmla="*/ 1089445 h 1280880"/>
                <a:gd name="connsiteX15" fmla="*/ 2392820 w 2812334"/>
                <a:gd name="connsiteY15" fmla="*/ 963280 h 1280880"/>
                <a:gd name="connsiteX16" fmla="*/ 2597536 w 2812334"/>
                <a:gd name="connsiteY16" fmla="*/ 654810 h 1280880"/>
                <a:gd name="connsiteX17" fmla="*/ 2812333 w 2812334"/>
                <a:gd name="connsiteY17" fmla="*/ 325868 h 1280880"/>
                <a:gd name="connsiteX0" fmla="*/ 0 w 2597536"/>
                <a:gd name="connsiteY0" fmla="*/ 711922 h 1280880"/>
                <a:gd name="connsiteX1" fmla="*/ 240273 w 2597536"/>
                <a:gd name="connsiteY1" fmla="*/ 325867 h 1280880"/>
                <a:gd name="connsiteX2" fmla="*/ 358295 w 2597536"/>
                <a:gd name="connsiteY2" fmla="*/ 192105 h 1280880"/>
                <a:gd name="connsiteX3" fmla="*/ 533157 w 2597536"/>
                <a:gd name="connsiteY3" fmla="*/ 41901 h 1280880"/>
                <a:gd name="connsiteX4" fmla="*/ 675374 w 2597536"/>
                <a:gd name="connsiteY4" fmla="*/ 338 h 1280880"/>
                <a:gd name="connsiteX5" fmla="*/ 848142 w 2597536"/>
                <a:gd name="connsiteY5" fmla="*/ 57488 h 1280880"/>
                <a:gd name="connsiteX6" fmla="*/ 995709 w 2597536"/>
                <a:gd name="connsiteY6" fmla="*/ 193035 h 1280880"/>
                <a:gd name="connsiteX7" fmla="*/ 1139151 w 2597536"/>
                <a:gd name="connsiteY7" fmla="*/ 410484 h 1280880"/>
                <a:gd name="connsiteX8" fmla="*/ 1324650 w 2597536"/>
                <a:gd name="connsiteY8" fmla="*/ 661789 h 1280880"/>
                <a:gd name="connsiteX9" fmla="*/ 1537509 w 2597536"/>
                <a:gd name="connsiteY9" fmla="*/ 963280 h 1280880"/>
                <a:gd name="connsiteX10" fmla="*/ 1638161 w 2597536"/>
                <a:gd name="connsiteY10" fmla="*/ 1089909 h 1280880"/>
                <a:gd name="connsiteX11" fmla="*/ 1824190 w 2597536"/>
                <a:gd name="connsiteY11" fmla="*/ 1245773 h 1280880"/>
                <a:gd name="connsiteX12" fmla="*/ 1961907 w 2597536"/>
                <a:gd name="connsiteY12" fmla="*/ 1280203 h 1280880"/>
                <a:gd name="connsiteX13" fmla="*/ 2127852 w 2597536"/>
                <a:gd name="connsiteY13" fmla="*/ 1228248 h 1280880"/>
                <a:gd name="connsiteX14" fmla="*/ 2280614 w 2597536"/>
                <a:gd name="connsiteY14" fmla="*/ 1089445 h 1280880"/>
                <a:gd name="connsiteX15" fmla="*/ 2392820 w 2597536"/>
                <a:gd name="connsiteY15" fmla="*/ 963280 h 1280880"/>
                <a:gd name="connsiteX16" fmla="*/ 2597536 w 2597536"/>
                <a:gd name="connsiteY16" fmla="*/ 654810 h 1280880"/>
                <a:gd name="connsiteX0" fmla="*/ 0 w 2392820"/>
                <a:gd name="connsiteY0" fmla="*/ 711922 h 1280880"/>
                <a:gd name="connsiteX1" fmla="*/ 240273 w 2392820"/>
                <a:gd name="connsiteY1" fmla="*/ 325867 h 1280880"/>
                <a:gd name="connsiteX2" fmla="*/ 358295 w 2392820"/>
                <a:gd name="connsiteY2" fmla="*/ 192105 h 1280880"/>
                <a:gd name="connsiteX3" fmla="*/ 533157 w 2392820"/>
                <a:gd name="connsiteY3" fmla="*/ 41901 h 1280880"/>
                <a:gd name="connsiteX4" fmla="*/ 675374 w 2392820"/>
                <a:gd name="connsiteY4" fmla="*/ 338 h 1280880"/>
                <a:gd name="connsiteX5" fmla="*/ 848142 w 2392820"/>
                <a:gd name="connsiteY5" fmla="*/ 57488 h 1280880"/>
                <a:gd name="connsiteX6" fmla="*/ 995709 w 2392820"/>
                <a:gd name="connsiteY6" fmla="*/ 193035 h 1280880"/>
                <a:gd name="connsiteX7" fmla="*/ 1139151 w 2392820"/>
                <a:gd name="connsiteY7" fmla="*/ 410484 h 1280880"/>
                <a:gd name="connsiteX8" fmla="*/ 1324650 w 2392820"/>
                <a:gd name="connsiteY8" fmla="*/ 661789 h 1280880"/>
                <a:gd name="connsiteX9" fmla="*/ 1537509 w 2392820"/>
                <a:gd name="connsiteY9" fmla="*/ 963280 h 1280880"/>
                <a:gd name="connsiteX10" fmla="*/ 1638161 w 2392820"/>
                <a:gd name="connsiteY10" fmla="*/ 1089909 h 1280880"/>
                <a:gd name="connsiteX11" fmla="*/ 1824190 w 2392820"/>
                <a:gd name="connsiteY11" fmla="*/ 1245773 h 1280880"/>
                <a:gd name="connsiteX12" fmla="*/ 1961907 w 2392820"/>
                <a:gd name="connsiteY12" fmla="*/ 1280203 h 1280880"/>
                <a:gd name="connsiteX13" fmla="*/ 2127852 w 2392820"/>
                <a:gd name="connsiteY13" fmla="*/ 1228248 h 1280880"/>
                <a:gd name="connsiteX14" fmla="*/ 2280614 w 2392820"/>
                <a:gd name="connsiteY14" fmla="*/ 1089445 h 1280880"/>
                <a:gd name="connsiteX15" fmla="*/ 2392820 w 2392820"/>
                <a:gd name="connsiteY15" fmla="*/ 963280 h 1280880"/>
                <a:gd name="connsiteX0" fmla="*/ 0 w 2280614"/>
                <a:gd name="connsiteY0" fmla="*/ 711922 h 1280880"/>
                <a:gd name="connsiteX1" fmla="*/ 240273 w 2280614"/>
                <a:gd name="connsiteY1" fmla="*/ 325867 h 1280880"/>
                <a:gd name="connsiteX2" fmla="*/ 358295 w 2280614"/>
                <a:gd name="connsiteY2" fmla="*/ 192105 h 1280880"/>
                <a:gd name="connsiteX3" fmla="*/ 533157 w 2280614"/>
                <a:gd name="connsiteY3" fmla="*/ 41901 h 1280880"/>
                <a:gd name="connsiteX4" fmla="*/ 675374 w 2280614"/>
                <a:gd name="connsiteY4" fmla="*/ 338 h 1280880"/>
                <a:gd name="connsiteX5" fmla="*/ 848142 w 2280614"/>
                <a:gd name="connsiteY5" fmla="*/ 57488 h 1280880"/>
                <a:gd name="connsiteX6" fmla="*/ 995709 w 2280614"/>
                <a:gd name="connsiteY6" fmla="*/ 193035 h 1280880"/>
                <a:gd name="connsiteX7" fmla="*/ 1139151 w 2280614"/>
                <a:gd name="connsiteY7" fmla="*/ 410484 h 1280880"/>
                <a:gd name="connsiteX8" fmla="*/ 1324650 w 2280614"/>
                <a:gd name="connsiteY8" fmla="*/ 661789 h 1280880"/>
                <a:gd name="connsiteX9" fmla="*/ 1537509 w 2280614"/>
                <a:gd name="connsiteY9" fmla="*/ 963280 h 1280880"/>
                <a:gd name="connsiteX10" fmla="*/ 1638161 w 2280614"/>
                <a:gd name="connsiteY10" fmla="*/ 1089909 h 1280880"/>
                <a:gd name="connsiteX11" fmla="*/ 1824190 w 2280614"/>
                <a:gd name="connsiteY11" fmla="*/ 1245773 h 1280880"/>
                <a:gd name="connsiteX12" fmla="*/ 1961907 w 2280614"/>
                <a:gd name="connsiteY12" fmla="*/ 1280203 h 1280880"/>
                <a:gd name="connsiteX13" fmla="*/ 2127852 w 2280614"/>
                <a:gd name="connsiteY13" fmla="*/ 1228248 h 1280880"/>
                <a:gd name="connsiteX14" fmla="*/ 2280614 w 2280614"/>
                <a:gd name="connsiteY14" fmla="*/ 1089445 h 1280880"/>
                <a:gd name="connsiteX0" fmla="*/ 0 w 2127852"/>
                <a:gd name="connsiteY0" fmla="*/ 711922 h 1280880"/>
                <a:gd name="connsiteX1" fmla="*/ 240273 w 2127852"/>
                <a:gd name="connsiteY1" fmla="*/ 325867 h 1280880"/>
                <a:gd name="connsiteX2" fmla="*/ 358295 w 2127852"/>
                <a:gd name="connsiteY2" fmla="*/ 192105 h 1280880"/>
                <a:gd name="connsiteX3" fmla="*/ 533157 w 2127852"/>
                <a:gd name="connsiteY3" fmla="*/ 41901 h 1280880"/>
                <a:gd name="connsiteX4" fmla="*/ 675374 w 2127852"/>
                <a:gd name="connsiteY4" fmla="*/ 338 h 1280880"/>
                <a:gd name="connsiteX5" fmla="*/ 848142 w 2127852"/>
                <a:gd name="connsiteY5" fmla="*/ 57488 h 1280880"/>
                <a:gd name="connsiteX6" fmla="*/ 995709 w 2127852"/>
                <a:gd name="connsiteY6" fmla="*/ 193035 h 1280880"/>
                <a:gd name="connsiteX7" fmla="*/ 1139151 w 2127852"/>
                <a:gd name="connsiteY7" fmla="*/ 410484 h 1280880"/>
                <a:gd name="connsiteX8" fmla="*/ 1324650 w 2127852"/>
                <a:gd name="connsiteY8" fmla="*/ 661789 h 1280880"/>
                <a:gd name="connsiteX9" fmla="*/ 1537509 w 2127852"/>
                <a:gd name="connsiteY9" fmla="*/ 963280 h 1280880"/>
                <a:gd name="connsiteX10" fmla="*/ 1638161 w 2127852"/>
                <a:gd name="connsiteY10" fmla="*/ 1089909 h 1280880"/>
                <a:gd name="connsiteX11" fmla="*/ 1824190 w 2127852"/>
                <a:gd name="connsiteY11" fmla="*/ 1245773 h 1280880"/>
                <a:gd name="connsiteX12" fmla="*/ 1961907 w 2127852"/>
                <a:gd name="connsiteY12" fmla="*/ 1280203 h 1280880"/>
                <a:gd name="connsiteX13" fmla="*/ 2127852 w 2127852"/>
                <a:gd name="connsiteY13" fmla="*/ 1228248 h 1280880"/>
                <a:gd name="connsiteX0" fmla="*/ 0 w 1961907"/>
                <a:gd name="connsiteY0" fmla="*/ 711922 h 1280880"/>
                <a:gd name="connsiteX1" fmla="*/ 240273 w 1961907"/>
                <a:gd name="connsiteY1" fmla="*/ 325867 h 1280880"/>
                <a:gd name="connsiteX2" fmla="*/ 358295 w 1961907"/>
                <a:gd name="connsiteY2" fmla="*/ 192105 h 1280880"/>
                <a:gd name="connsiteX3" fmla="*/ 533157 w 1961907"/>
                <a:gd name="connsiteY3" fmla="*/ 41901 h 1280880"/>
                <a:gd name="connsiteX4" fmla="*/ 675374 w 1961907"/>
                <a:gd name="connsiteY4" fmla="*/ 338 h 1280880"/>
                <a:gd name="connsiteX5" fmla="*/ 848142 w 1961907"/>
                <a:gd name="connsiteY5" fmla="*/ 57488 h 1280880"/>
                <a:gd name="connsiteX6" fmla="*/ 995709 w 1961907"/>
                <a:gd name="connsiteY6" fmla="*/ 193035 h 1280880"/>
                <a:gd name="connsiteX7" fmla="*/ 1139151 w 1961907"/>
                <a:gd name="connsiteY7" fmla="*/ 410484 h 1280880"/>
                <a:gd name="connsiteX8" fmla="*/ 1324650 w 1961907"/>
                <a:gd name="connsiteY8" fmla="*/ 661789 h 1280880"/>
                <a:gd name="connsiteX9" fmla="*/ 1537509 w 1961907"/>
                <a:gd name="connsiteY9" fmla="*/ 963280 h 1280880"/>
                <a:gd name="connsiteX10" fmla="*/ 1638161 w 1961907"/>
                <a:gd name="connsiteY10" fmla="*/ 1089909 h 1280880"/>
                <a:gd name="connsiteX11" fmla="*/ 1824190 w 1961907"/>
                <a:gd name="connsiteY11" fmla="*/ 1245773 h 1280880"/>
                <a:gd name="connsiteX12" fmla="*/ 1961907 w 1961907"/>
                <a:gd name="connsiteY12" fmla="*/ 1280203 h 1280880"/>
                <a:gd name="connsiteX0" fmla="*/ 0 w 1824190"/>
                <a:gd name="connsiteY0" fmla="*/ 711922 h 1245773"/>
                <a:gd name="connsiteX1" fmla="*/ 240273 w 1824190"/>
                <a:gd name="connsiteY1" fmla="*/ 325867 h 1245773"/>
                <a:gd name="connsiteX2" fmla="*/ 358295 w 1824190"/>
                <a:gd name="connsiteY2" fmla="*/ 192105 h 1245773"/>
                <a:gd name="connsiteX3" fmla="*/ 533157 w 1824190"/>
                <a:gd name="connsiteY3" fmla="*/ 41901 h 1245773"/>
                <a:gd name="connsiteX4" fmla="*/ 675374 w 1824190"/>
                <a:gd name="connsiteY4" fmla="*/ 338 h 1245773"/>
                <a:gd name="connsiteX5" fmla="*/ 848142 w 1824190"/>
                <a:gd name="connsiteY5" fmla="*/ 57488 h 1245773"/>
                <a:gd name="connsiteX6" fmla="*/ 995709 w 1824190"/>
                <a:gd name="connsiteY6" fmla="*/ 193035 h 1245773"/>
                <a:gd name="connsiteX7" fmla="*/ 1139151 w 1824190"/>
                <a:gd name="connsiteY7" fmla="*/ 410484 h 1245773"/>
                <a:gd name="connsiteX8" fmla="*/ 1324650 w 1824190"/>
                <a:gd name="connsiteY8" fmla="*/ 661789 h 1245773"/>
                <a:gd name="connsiteX9" fmla="*/ 1537509 w 1824190"/>
                <a:gd name="connsiteY9" fmla="*/ 963280 h 1245773"/>
                <a:gd name="connsiteX10" fmla="*/ 1638161 w 1824190"/>
                <a:gd name="connsiteY10" fmla="*/ 1089909 h 1245773"/>
                <a:gd name="connsiteX11" fmla="*/ 1824190 w 1824190"/>
                <a:gd name="connsiteY11" fmla="*/ 1245773 h 1245773"/>
                <a:gd name="connsiteX0" fmla="*/ 0 w 1638161"/>
                <a:gd name="connsiteY0" fmla="*/ 711922 h 1089909"/>
                <a:gd name="connsiteX1" fmla="*/ 240273 w 1638161"/>
                <a:gd name="connsiteY1" fmla="*/ 325867 h 1089909"/>
                <a:gd name="connsiteX2" fmla="*/ 358295 w 1638161"/>
                <a:gd name="connsiteY2" fmla="*/ 192105 h 1089909"/>
                <a:gd name="connsiteX3" fmla="*/ 533157 w 1638161"/>
                <a:gd name="connsiteY3" fmla="*/ 41901 h 1089909"/>
                <a:gd name="connsiteX4" fmla="*/ 675374 w 1638161"/>
                <a:gd name="connsiteY4" fmla="*/ 338 h 1089909"/>
                <a:gd name="connsiteX5" fmla="*/ 848142 w 1638161"/>
                <a:gd name="connsiteY5" fmla="*/ 57488 h 1089909"/>
                <a:gd name="connsiteX6" fmla="*/ 995709 w 1638161"/>
                <a:gd name="connsiteY6" fmla="*/ 193035 h 1089909"/>
                <a:gd name="connsiteX7" fmla="*/ 1139151 w 1638161"/>
                <a:gd name="connsiteY7" fmla="*/ 410484 h 1089909"/>
                <a:gd name="connsiteX8" fmla="*/ 1324650 w 1638161"/>
                <a:gd name="connsiteY8" fmla="*/ 661789 h 1089909"/>
                <a:gd name="connsiteX9" fmla="*/ 1537509 w 1638161"/>
                <a:gd name="connsiteY9" fmla="*/ 963280 h 1089909"/>
                <a:gd name="connsiteX10" fmla="*/ 1638161 w 1638161"/>
                <a:gd name="connsiteY10" fmla="*/ 1089909 h 1089909"/>
                <a:gd name="connsiteX0" fmla="*/ 0 w 1537509"/>
                <a:gd name="connsiteY0" fmla="*/ 711922 h 963280"/>
                <a:gd name="connsiteX1" fmla="*/ 240273 w 1537509"/>
                <a:gd name="connsiteY1" fmla="*/ 325867 h 963280"/>
                <a:gd name="connsiteX2" fmla="*/ 358295 w 1537509"/>
                <a:gd name="connsiteY2" fmla="*/ 192105 h 963280"/>
                <a:gd name="connsiteX3" fmla="*/ 533157 w 1537509"/>
                <a:gd name="connsiteY3" fmla="*/ 41901 h 963280"/>
                <a:gd name="connsiteX4" fmla="*/ 675374 w 1537509"/>
                <a:gd name="connsiteY4" fmla="*/ 338 h 963280"/>
                <a:gd name="connsiteX5" fmla="*/ 848142 w 1537509"/>
                <a:gd name="connsiteY5" fmla="*/ 57488 h 963280"/>
                <a:gd name="connsiteX6" fmla="*/ 995709 w 1537509"/>
                <a:gd name="connsiteY6" fmla="*/ 193035 h 963280"/>
                <a:gd name="connsiteX7" fmla="*/ 1139151 w 1537509"/>
                <a:gd name="connsiteY7" fmla="*/ 410484 h 963280"/>
                <a:gd name="connsiteX8" fmla="*/ 1324650 w 1537509"/>
                <a:gd name="connsiteY8" fmla="*/ 661789 h 963280"/>
                <a:gd name="connsiteX9" fmla="*/ 1537509 w 1537509"/>
                <a:gd name="connsiteY9" fmla="*/ 963280 h 963280"/>
                <a:gd name="connsiteX0" fmla="*/ 0 w 1537509"/>
                <a:gd name="connsiteY0" fmla="*/ 711922 h 963280"/>
                <a:gd name="connsiteX1" fmla="*/ 240273 w 1537509"/>
                <a:gd name="connsiteY1" fmla="*/ 325867 h 963280"/>
                <a:gd name="connsiteX2" fmla="*/ 358295 w 1537509"/>
                <a:gd name="connsiteY2" fmla="*/ 192105 h 963280"/>
                <a:gd name="connsiteX3" fmla="*/ 533157 w 1537509"/>
                <a:gd name="connsiteY3" fmla="*/ 41901 h 963280"/>
                <a:gd name="connsiteX4" fmla="*/ 675374 w 1537509"/>
                <a:gd name="connsiteY4" fmla="*/ 338 h 963280"/>
                <a:gd name="connsiteX5" fmla="*/ 848142 w 1537509"/>
                <a:gd name="connsiteY5" fmla="*/ 57488 h 963280"/>
                <a:gd name="connsiteX6" fmla="*/ 995709 w 1537509"/>
                <a:gd name="connsiteY6" fmla="*/ 193035 h 963280"/>
                <a:gd name="connsiteX7" fmla="*/ 1139151 w 1537509"/>
                <a:gd name="connsiteY7" fmla="*/ 410484 h 963280"/>
                <a:gd name="connsiteX8" fmla="*/ 1324650 w 1537509"/>
                <a:gd name="connsiteY8" fmla="*/ 661789 h 963280"/>
                <a:gd name="connsiteX9" fmla="*/ 1537509 w 1537509"/>
                <a:gd name="connsiteY9" fmla="*/ 963280 h 963280"/>
                <a:gd name="connsiteX0" fmla="*/ 0 w 1324650"/>
                <a:gd name="connsiteY0" fmla="*/ 711922 h 711922"/>
                <a:gd name="connsiteX1" fmla="*/ 240273 w 1324650"/>
                <a:gd name="connsiteY1" fmla="*/ 325867 h 711922"/>
                <a:gd name="connsiteX2" fmla="*/ 358295 w 1324650"/>
                <a:gd name="connsiteY2" fmla="*/ 192105 h 711922"/>
                <a:gd name="connsiteX3" fmla="*/ 533157 w 1324650"/>
                <a:gd name="connsiteY3" fmla="*/ 41901 h 711922"/>
                <a:gd name="connsiteX4" fmla="*/ 675374 w 1324650"/>
                <a:gd name="connsiteY4" fmla="*/ 338 h 711922"/>
                <a:gd name="connsiteX5" fmla="*/ 848142 w 1324650"/>
                <a:gd name="connsiteY5" fmla="*/ 57488 h 711922"/>
                <a:gd name="connsiteX6" fmla="*/ 995709 w 1324650"/>
                <a:gd name="connsiteY6" fmla="*/ 193035 h 711922"/>
                <a:gd name="connsiteX7" fmla="*/ 1139151 w 1324650"/>
                <a:gd name="connsiteY7" fmla="*/ 410484 h 711922"/>
                <a:gd name="connsiteX8" fmla="*/ 1324650 w 1324650"/>
                <a:gd name="connsiteY8" fmla="*/ 661789 h 711922"/>
                <a:gd name="connsiteX0" fmla="*/ 0 w 1139151"/>
                <a:gd name="connsiteY0" fmla="*/ 711922 h 711922"/>
                <a:gd name="connsiteX1" fmla="*/ 240273 w 1139151"/>
                <a:gd name="connsiteY1" fmla="*/ 325867 h 711922"/>
                <a:gd name="connsiteX2" fmla="*/ 358295 w 1139151"/>
                <a:gd name="connsiteY2" fmla="*/ 192105 h 711922"/>
                <a:gd name="connsiteX3" fmla="*/ 533157 w 1139151"/>
                <a:gd name="connsiteY3" fmla="*/ 41901 h 711922"/>
                <a:gd name="connsiteX4" fmla="*/ 675374 w 1139151"/>
                <a:gd name="connsiteY4" fmla="*/ 338 h 711922"/>
                <a:gd name="connsiteX5" fmla="*/ 848142 w 1139151"/>
                <a:gd name="connsiteY5" fmla="*/ 57488 h 711922"/>
                <a:gd name="connsiteX6" fmla="*/ 995709 w 1139151"/>
                <a:gd name="connsiteY6" fmla="*/ 193035 h 711922"/>
                <a:gd name="connsiteX7" fmla="*/ 1139151 w 1139151"/>
                <a:gd name="connsiteY7" fmla="*/ 410484 h 7119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39151" h="711922">
                  <a:moveTo>
                    <a:pt x="0" y="711922"/>
                  </a:moveTo>
                  <a:cubicBezTo>
                    <a:pt x="52756" y="630268"/>
                    <a:pt x="180557" y="412503"/>
                    <a:pt x="240273" y="325867"/>
                  </a:cubicBezTo>
                  <a:cubicBezTo>
                    <a:pt x="299989" y="239231"/>
                    <a:pt x="309481" y="239433"/>
                    <a:pt x="358295" y="192105"/>
                  </a:cubicBezTo>
                  <a:cubicBezTo>
                    <a:pt x="407109" y="144777"/>
                    <a:pt x="480311" y="73862"/>
                    <a:pt x="533157" y="41901"/>
                  </a:cubicBezTo>
                  <a:cubicBezTo>
                    <a:pt x="586004" y="9940"/>
                    <a:pt x="622877" y="-2260"/>
                    <a:pt x="675374" y="338"/>
                  </a:cubicBezTo>
                  <a:cubicBezTo>
                    <a:pt x="727871" y="2936"/>
                    <a:pt x="794753" y="25372"/>
                    <a:pt x="848142" y="57488"/>
                  </a:cubicBezTo>
                  <a:cubicBezTo>
                    <a:pt x="901531" y="89604"/>
                    <a:pt x="947208" y="134202"/>
                    <a:pt x="995709" y="193035"/>
                  </a:cubicBezTo>
                  <a:cubicBezTo>
                    <a:pt x="1044210" y="251868"/>
                    <a:pt x="1084328" y="332358"/>
                    <a:pt x="1139151" y="410484"/>
                  </a:cubicBezTo>
                </a:path>
              </a:pathLst>
            </a:cu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sp>
        <p:nvSpPr>
          <p:cNvPr id="67" name="Rectangle 66"/>
          <p:cNvSpPr/>
          <p:nvPr/>
        </p:nvSpPr>
        <p:spPr>
          <a:xfrm>
            <a:off x="861127" y="3384269"/>
            <a:ext cx="823810" cy="17798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8" name="Text Box 3"/>
          <p:cNvSpPr txBox="1">
            <a:spLocks noChangeArrowheads="1"/>
          </p:cNvSpPr>
          <p:nvPr/>
        </p:nvSpPr>
        <p:spPr bwMode="auto">
          <a:xfrm>
            <a:off x="288050" y="1688678"/>
            <a:ext cx="84551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represents a vertical stretch. The amplitude of the function will be equal to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|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|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201755" y="5412801"/>
            <a:ext cx="877479" cy="11302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1" name="Rectangle 60">
            <a:hlinkClick r:id="rId3"/>
            <a:extLst>
              <a:ext uri="{FF2B5EF4-FFF2-40B4-BE49-F238E27FC236}">
                <a16:creationId xmlns:a16="http://schemas.microsoft.com/office/drawing/2014/main" id="{93DBA92D-E689-40C0-BD01-083488567A9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>
            <a:hlinkClick r:id="rId3"/>
            <a:extLst>
              <a:ext uri="{FF2B5EF4-FFF2-40B4-BE49-F238E27FC236}">
                <a16:creationId xmlns:a16="http://schemas.microsoft.com/office/drawing/2014/main" id="{74B0F06D-79AE-4E19-A6D8-FF00731DB548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081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7" grpId="0"/>
      <p:bldP spid="148" grpId="0"/>
      <p:bldP spid="6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17422" y="1239188"/>
                <a:ext cx="8322109" cy="533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Draw the function  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f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(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)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2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sin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0" lang="en-GB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box>
                          <m:boxPr>
                            <m:ctrlPr>
                              <a:rPr kumimoji="0" lang="en-GB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kumimoji="0" lang="en-GB" sz="24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66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kumimoji="0" lang="en-US" sz="24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66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kumimoji="0" lang="en-US" sz="24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66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  <m:d>
                              <m:dPr>
                                <m:ctrlPr>
                                  <a:rPr kumimoji="0" lang="en-GB" sz="24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kumimoji="0" lang="en-US" sz="24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  <m:r>
                                  <a:rPr kumimoji="0" lang="en-US" sz="24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box>
                                  <m:boxPr>
                                    <m:ctrlPr>
                                      <a:rPr kumimoji="0" lang="en-US" sz="24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7030A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Times New Roman" panose="020206030504050203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kumimoji="0" lang="en-US" sz="2400" b="0" i="1" u="none" strike="noStrike" kern="1200" cap="none" spc="0" normalizeH="0" baseline="0" noProof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7030A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+mn-ea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kumimoji="0" lang="en-US" sz="2400" b="0" i="1" u="none" strike="noStrike" kern="1200" cap="none" spc="0" normalizeH="0" baseline="0" noProof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7030A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𝜋</m:t>
                                        </m:r>
                                      </m:num>
                                      <m:den>
                                        <m:r>
                                          <a:rPr kumimoji="0" lang="en-US" sz="2400" b="0" i="1" u="none" strike="noStrike" kern="1200" cap="none" spc="0" normalizeH="0" baseline="0" noProof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7030A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+mn-ea"/>
                                            <a:cs typeface="Times New Roman" panose="02020603050405020304" pitchFamily="18" charset="0"/>
                                          </a:rPr>
                                          <m:t>3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d>
                          </m:e>
                        </m:box>
                      </m:e>
                    </m:d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+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1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422" y="1239188"/>
                <a:ext cx="8322109" cy="533736"/>
              </a:xfrm>
              <a:prstGeom prst="rect">
                <a:avLst/>
              </a:prstGeom>
              <a:blipFill rotWithShape="0">
                <a:blip r:embed="rId2"/>
                <a:stretch>
                  <a:fillRect l="-1099" t="-4545" b="-170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63071" y="201706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Combined transformations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408269" y="870144"/>
            <a:ext cx="21326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If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f(x)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sin 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endParaRPr kumimoji="0" lang="en-GB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50" name="Freeform 149"/>
          <p:cNvSpPr/>
          <p:nvPr/>
        </p:nvSpPr>
        <p:spPr>
          <a:xfrm>
            <a:off x="1083407" y="4003922"/>
            <a:ext cx="6877390" cy="2526803"/>
          </a:xfrm>
          <a:custGeom>
            <a:avLst/>
            <a:gdLst>
              <a:gd name="connsiteX0" fmla="*/ 0 w 5668241"/>
              <a:gd name="connsiteY0" fmla="*/ 914657 h 1287018"/>
              <a:gd name="connsiteX1" fmla="*/ 202623 w 5668241"/>
              <a:gd name="connsiteY1" fmla="*/ 639298 h 1287018"/>
              <a:gd name="connsiteX2" fmla="*/ 405245 w 5668241"/>
              <a:gd name="connsiteY2" fmla="*/ 322375 h 1287018"/>
              <a:gd name="connsiteX3" fmla="*/ 540327 w 5668241"/>
              <a:gd name="connsiteY3" fmla="*/ 161316 h 1287018"/>
              <a:gd name="connsiteX4" fmla="*/ 711777 w 5668241"/>
              <a:gd name="connsiteY4" fmla="*/ 41820 h 1287018"/>
              <a:gd name="connsiteX5" fmla="*/ 867641 w 5668241"/>
              <a:gd name="connsiteY5" fmla="*/ 257 h 1287018"/>
              <a:gd name="connsiteX6" fmla="*/ 1013114 w 5668241"/>
              <a:gd name="connsiteY6" fmla="*/ 57407 h 1287018"/>
              <a:gd name="connsiteX7" fmla="*/ 1184564 w 5668241"/>
              <a:gd name="connsiteY7" fmla="*/ 223661 h 1287018"/>
              <a:gd name="connsiteX8" fmla="*/ 1262495 w 5668241"/>
              <a:gd name="connsiteY8" fmla="*/ 322375 h 1287018"/>
              <a:gd name="connsiteX9" fmla="*/ 1506682 w 5668241"/>
              <a:gd name="connsiteY9" fmla="*/ 654884 h 1287018"/>
              <a:gd name="connsiteX10" fmla="*/ 1709304 w 5668241"/>
              <a:gd name="connsiteY10" fmla="*/ 966611 h 1287018"/>
              <a:gd name="connsiteX11" fmla="*/ 1823604 w 5668241"/>
              <a:gd name="connsiteY11" fmla="*/ 1106888 h 1287018"/>
              <a:gd name="connsiteX12" fmla="*/ 2057400 w 5668241"/>
              <a:gd name="connsiteY12" fmla="*/ 1262752 h 1287018"/>
              <a:gd name="connsiteX13" fmla="*/ 2140527 w 5668241"/>
              <a:gd name="connsiteY13" fmla="*/ 1283534 h 1287018"/>
              <a:gd name="connsiteX14" fmla="*/ 2286000 w 5668241"/>
              <a:gd name="connsiteY14" fmla="*/ 1231579 h 1287018"/>
              <a:gd name="connsiteX15" fmla="*/ 2462645 w 5668241"/>
              <a:gd name="connsiteY15" fmla="*/ 1075716 h 1287018"/>
              <a:gd name="connsiteX16" fmla="*/ 2550968 w 5668241"/>
              <a:gd name="connsiteY16" fmla="*/ 966611 h 1287018"/>
              <a:gd name="connsiteX17" fmla="*/ 2779568 w 5668241"/>
              <a:gd name="connsiteY17" fmla="*/ 644493 h 1287018"/>
              <a:gd name="connsiteX18" fmla="*/ 2997777 w 5668241"/>
              <a:gd name="connsiteY18" fmla="*/ 322375 h 1287018"/>
              <a:gd name="connsiteX19" fmla="*/ 3106882 w 5668241"/>
              <a:gd name="connsiteY19" fmla="*/ 187293 h 1287018"/>
              <a:gd name="connsiteX20" fmla="*/ 3293918 w 5668241"/>
              <a:gd name="connsiteY20" fmla="*/ 47016 h 1287018"/>
              <a:gd name="connsiteX21" fmla="*/ 3429000 w 5668241"/>
              <a:gd name="connsiteY21" fmla="*/ 5452 h 1287018"/>
              <a:gd name="connsiteX22" fmla="*/ 3610841 w 5668241"/>
              <a:gd name="connsiteY22" fmla="*/ 67798 h 1287018"/>
              <a:gd name="connsiteX23" fmla="*/ 3745923 w 5668241"/>
              <a:gd name="connsiteY23" fmla="*/ 182098 h 1287018"/>
              <a:gd name="connsiteX24" fmla="*/ 3865418 w 5668241"/>
              <a:gd name="connsiteY24" fmla="*/ 322375 h 1287018"/>
              <a:gd name="connsiteX25" fmla="*/ 4068041 w 5668241"/>
              <a:gd name="connsiteY25" fmla="*/ 649688 h 1287018"/>
              <a:gd name="connsiteX26" fmla="*/ 4307032 w 5668241"/>
              <a:gd name="connsiteY26" fmla="*/ 966611 h 1287018"/>
              <a:gd name="connsiteX27" fmla="*/ 4384964 w 5668241"/>
              <a:gd name="connsiteY27" fmla="*/ 1070520 h 1287018"/>
              <a:gd name="connsiteX28" fmla="*/ 4608368 w 5668241"/>
              <a:gd name="connsiteY28" fmla="*/ 1257557 h 1287018"/>
              <a:gd name="connsiteX29" fmla="*/ 4707082 w 5668241"/>
              <a:gd name="connsiteY29" fmla="*/ 1278338 h 1287018"/>
              <a:gd name="connsiteX30" fmla="*/ 4852554 w 5668241"/>
              <a:gd name="connsiteY30" fmla="*/ 1247166 h 1287018"/>
              <a:gd name="connsiteX31" fmla="*/ 5024004 w 5668241"/>
              <a:gd name="connsiteY31" fmla="*/ 1122475 h 1287018"/>
              <a:gd name="connsiteX32" fmla="*/ 5159086 w 5668241"/>
              <a:gd name="connsiteY32" fmla="*/ 966611 h 1287018"/>
              <a:gd name="connsiteX33" fmla="*/ 5351318 w 5668241"/>
              <a:gd name="connsiteY33" fmla="*/ 649688 h 1287018"/>
              <a:gd name="connsiteX34" fmla="*/ 5590309 w 5668241"/>
              <a:gd name="connsiteY34" fmla="*/ 311984 h 1287018"/>
              <a:gd name="connsiteX35" fmla="*/ 5668241 w 5668241"/>
              <a:gd name="connsiteY35" fmla="*/ 228857 h 1287018"/>
              <a:gd name="connsiteX0" fmla="*/ 0 w 5668241"/>
              <a:gd name="connsiteY0" fmla="*/ 914657 h 1287018"/>
              <a:gd name="connsiteX1" fmla="*/ 182151 w 5668241"/>
              <a:gd name="connsiteY1" fmla="*/ 673417 h 1287018"/>
              <a:gd name="connsiteX2" fmla="*/ 405245 w 5668241"/>
              <a:gd name="connsiteY2" fmla="*/ 322375 h 1287018"/>
              <a:gd name="connsiteX3" fmla="*/ 540327 w 5668241"/>
              <a:gd name="connsiteY3" fmla="*/ 161316 h 1287018"/>
              <a:gd name="connsiteX4" fmla="*/ 711777 w 5668241"/>
              <a:gd name="connsiteY4" fmla="*/ 41820 h 1287018"/>
              <a:gd name="connsiteX5" fmla="*/ 867641 w 5668241"/>
              <a:gd name="connsiteY5" fmla="*/ 257 h 1287018"/>
              <a:gd name="connsiteX6" fmla="*/ 1013114 w 5668241"/>
              <a:gd name="connsiteY6" fmla="*/ 57407 h 1287018"/>
              <a:gd name="connsiteX7" fmla="*/ 1184564 w 5668241"/>
              <a:gd name="connsiteY7" fmla="*/ 223661 h 1287018"/>
              <a:gd name="connsiteX8" fmla="*/ 1262495 w 5668241"/>
              <a:gd name="connsiteY8" fmla="*/ 322375 h 1287018"/>
              <a:gd name="connsiteX9" fmla="*/ 1506682 w 5668241"/>
              <a:gd name="connsiteY9" fmla="*/ 654884 h 1287018"/>
              <a:gd name="connsiteX10" fmla="*/ 1709304 w 5668241"/>
              <a:gd name="connsiteY10" fmla="*/ 966611 h 1287018"/>
              <a:gd name="connsiteX11" fmla="*/ 1823604 w 5668241"/>
              <a:gd name="connsiteY11" fmla="*/ 1106888 h 1287018"/>
              <a:gd name="connsiteX12" fmla="*/ 2057400 w 5668241"/>
              <a:gd name="connsiteY12" fmla="*/ 1262752 h 1287018"/>
              <a:gd name="connsiteX13" fmla="*/ 2140527 w 5668241"/>
              <a:gd name="connsiteY13" fmla="*/ 1283534 h 1287018"/>
              <a:gd name="connsiteX14" fmla="*/ 2286000 w 5668241"/>
              <a:gd name="connsiteY14" fmla="*/ 1231579 h 1287018"/>
              <a:gd name="connsiteX15" fmla="*/ 2462645 w 5668241"/>
              <a:gd name="connsiteY15" fmla="*/ 1075716 h 1287018"/>
              <a:gd name="connsiteX16" fmla="*/ 2550968 w 5668241"/>
              <a:gd name="connsiteY16" fmla="*/ 966611 h 1287018"/>
              <a:gd name="connsiteX17" fmla="*/ 2779568 w 5668241"/>
              <a:gd name="connsiteY17" fmla="*/ 644493 h 1287018"/>
              <a:gd name="connsiteX18" fmla="*/ 2997777 w 5668241"/>
              <a:gd name="connsiteY18" fmla="*/ 322375 h 1287018"/>
              <a:gd name="connsiteX19" fmla="*/ 3106882 w 5668241"/>
              <a:gd name="connsiteY19" fmla="*/ 187293 h 1287018"/>
              <a:gd name="connsiteX20" fmla="*/ 3293918 w 5668241"/>
              <a:gd name="connsiteY20" fmla="*/ 47016 h 1287018"/>
              <a:gd name="connsiteX21" fmla="*/ 3429000 w 5668241"/>
              <a:gd name="connsiteY21" fmla="*/ 5452 h 1287018"/>
              <a:gd name="connsiteX22" fmla="*/ 3610841 w 5668241"/>
              <a:gd name="connsiteY22" fmla="*/ 67798 h 1287018"/>
              <a:gd name="connsiteX23" fmla="*/ 3745923 w 5668241"/>
              <a:gd name="connsiteY23" fmla="*/ 182098 h 1287018"/>
              <a:gd name="connsiteX24" fmla="*/ 3865418 w 5668241"/>
              <a:gd name="connsiteY24" fmla="*/ 322375 h 1287018"/>
              <a:gd name="connsiteX25" fmla="*/ 4068041 w 5668241"/>
              <a:gd name="connsiteY25" fmla="*/ 649688 h 1287018"/>
              <a:gd name="connsiteX26" fmla="*/ 4307032 w 5668241"/>
              <a:gd name="connsiteY26" fmla="*/ 966611 h 1287018"/>
              <a:gd name="connsiteX27" fmla="*/ 4384964 w 5668241"/>
              <a:gd name="connsiteY27" fmla="*/ 1070520 h 1287018"/>
              <a:gd name="connsiteX28" fmla="*/ 4608368 w 5668241"/>
              <a:gd name="connsiteY28" fmla="*/ 1257557 h 1287018"/>
              <a:gd name="connsiteX29" fmla="*/ 4707082 w 5668241"/>
              <a:gd name="connsiteY29" fmla="*/ 1278338 h 1287018"/>
              <a:gd name="connsiteX30" fmla="*/ 4852554 w 5668241"/>
              <a:gd name="connsiteY30" fmla="*/ 1247166 h 1287018"/>
              <a:gd name="connsiteX31" fmla="*/ 5024004 w 5668241"/>
              <a:gd name="connsiteY31" fmla="*/ 1122475 h 1287018"/>
              <a:gd name="connsiteX32" fmla="*/ 5159086 w 5668241"/>
              <a:gd name="connsiteY32" fmla="*/ 966611 h 1287018"/>
              <a:gd name="connsiteX33" fmla="*/ 5351318 w 5668241"/>
              <a:gd name="connsiteY33" fmla="*/ 649688 h 1287018"/>
              <a:gd name="connsiteX34" fmla="*/ 5590309 w 5668241"/>
              <a:gd name="connsiteY34" fmla="*/ 311984 h 1287018"/>
              <a:gd name="connsiteX35" fmla="*/ 5668241 w 5668241"/>
              <a:gd name="connsiteY35" fmla="*/ 228857 h 1287018"/>
              <a:gd name="connsiteX0" fmla="*/ 0 w 5586355"/>
              <a:gd name="connsiteY0" fmla="*/ 819123 h 1287018"/>
              <a:gd name="connsiteX1" fmla="*/ 100265 w 5586355"/>
              <a:gd name="connsiteY1" fmla="*/ 673417 h 1287018"/>
              <a:gd name="connsiteX2" fmla="*/ 323359 w 5586355"/>
              <a:gd name="connsiteY2" fmla="*/ 322375 h 1287018"/>
              <a:gd name="connsiteX3" fmla="*/ 458441 w 5586355"/>
              <a:gd name="connsiteY3" fmla="*/ 161316 h 1287018"/>
              <a:gd name="connsiteX4" fmla="*/ 629891 w 5586355"/>
              <a:gd name="connsiteY4" fmla="*/ 41820 h 1287018"/>
              <a:gd name="connsiteX5" fmla="*/ 785755 w 5586355"/>
              <a:gd name="connsiteY5" fmla="*/ 257 h 1287018"/>
              <a:gd name="connsiteX6" fmla="*/ 931228 w 5586355"/>
              <a:gd name="connsiteY6" fmla="*/ 57407 h 1287018"/>
              <a:gd name="connsiteX7" fmla="*/ 1102678 w 5586355"/>
              <a:gd name="connsiteY7" fmla="*/ 223661 h 1287018"/>
              <a:gd name="connsiteX8" fmla="*/ 1180609 w 5586355"/>
              <a:gd name="connsiteY8" fmla="*/ 322375 h 1287018"/>
              <a:gd name="connsiteX9" fmla="*/ 1424796 w 5586355"/>
              <a:gd name="connsiteY9" fmla="*/ 654884 h 1287018"/>
              <a:gd name="connsiteX10" fmla="*/ 1627418 w 5586355"/>
              <a:gd name="connsiteY10" fmla="*/ 966611 h 1287018"/>
              <a:gd name="connsiteX11" fmla="*/ 1741718 w 5586355"/>
              <a:gd name="connsiteY11" fmla="*/ 1106888 h 1287018"/>
              <a:gd name="connsiteX12" fmla="*/ 1975514 w 5586355"/>
              <a:gd name="connsiteY12" fmla="*/ 1262752 h 1287018"/>
              <a:gd name="connsiteX13" fmla="*/ 2058641 w 5586355"/>
              <a:gd name="connsiteY13" fmla="*/ 1283534 h 1287018"/>
              <a:gd name="connsiteX14" fmla="*/ 2204114 w 5586355"/>
              <a:gd name="connsiteY14" fmla="*/ 1231579 h 1287018"/>
              <a:gd name="connsiteX15" fmla="*/ 2380759 w 5586355"/>
              <a:gd name="connsiteY15" fmla="*/ 1075716 h 1287018"/>
              <a:gd name="connsiteX16" fmla="*/ 2469082 w 5586355"/>
              <a:gd name="connsiteY16" fmla="*/ 966611 h 1287018"/>
              <a:gd name="connsiteX17" fmla="*/ 2697682 w 5586355"/>
              <a:gd name="connsiteY17" fmla="*/ 644493 h 1287018"/>
              <a:gd name="connsiteX18" fmla="*/ 2915891 w 5586355"/>
              <a:gd name="connsiteY18" fmla="*/ 322375 h 1287018"/>
              <a:gd name="connsiteX19" fmla="*/ 3024996 w 5586355"/>
              <a:gd name="connsiteY19" fmla="*/ 187293 h 1287018"/>
              <a:gd name="connsiteX20" fmla="*/ 3212032 w 5586355"/>
              <a:gd name="connsiteY20" fmla="*/ 47016 h 1287018"/>
              <a:gd name="connsiteX21" fmla="*/ 3347114 w 5586355"/>
              <a:gd name="connsiteY21" fmla="*/ 5452 h 1287018"/>
              <a:gd name="connsiteX22" fmla="*/ 3528955 w 5586355"/>
              <a:gd name="connsiteY22" fmla="*/ 67798 h 1287018"/>
              <a:gd name="connsiteX23" fmla="*/ 3664037 w 5586355"/>
              <a:gd name="connsiteY23" fmla="*/ 182098 h 1287018"/>
              <a:gd name="connsiteX24" fmla="*/ 3783532 w 5586355"/>
              <a:gd name="connsiteY24" fmla="*/ 322375 h 1287018"/>
              <a:gd name="connsiteX25" fmla="*/ 3986155 w 5586355"/>
              <a:gd name="connsiteY25" fmla="*/ 649688 h 1287018"/>
              <a:gd name="connsiteX26" fmla="*/ 4225146 w 5586355"/>
              <a:gd name="connsiteY26" fmla="*/ 966611 h 1287018"/>
              <a:gd name="connsiteX27" fmla="*/ 4303078 w 5586355"/>
              <a:gd name="connsiteY27" fmla="*/ 1070520 h 1287018"/>
              <a:gd name="connsiteX28" fmla="*/ 4526482 w 5586355"/>
              <a:gd name="connsiteY28" fmla="*/ 1257557 h 1287018"/>
              <a:gd name="connsiteX29" fmla="*/ 4625196 w 5586355"/>
              <a:gd name="connsiteY29" fmla="*/ 1278338 h 1287018"/>
              <a:gd name="connsiteX30" fmla="*/ 4770668 w 5586355"/>
              <a:gd name="connsiteY30" fmla="*/ 1247166 h 1287018"/>
              <a:gd name="connsiteX31" fmla="*/ 4942118 w 5586355"/>
              <a:gd name="connsiteY31" fmla="*/ 1122475 h 1287018"/>
              <a:gd name="connsiteX32" fmla="*/ 5077200 w 5586355"/>
              <a:gd name="connsiteY32" fmla="*/ 966611 h 1287018"/>
              <a:gd name="connsiteX33" fmla="*/ 5269432 w 5586355"/>
              <a:gd name="connsiteY33" fmla="*/ 649688 h 1287018"/>
              <a:gd name="connsiteX34" fmla="*/ 5508423 w 5586355"/>
              <a:gd name="connsiteY34" fmla="*/ 311984 h 1287018"/>
              <a:gd name="connsiteX35" fmla="*/ 5586355 w 5586355"/>
              <a:gd name="connsiteY35" fmla="*/ 228857 h 1287018"/>
              <a:gd name="connsiteX0" fmla="*/ 0 w 5586355"/>
              <a:gd name="connsiteY0" fmla="*/ 819123 h 1287018"/>
              <a:gd name="connsiteX1" fmla="*/ 100265 w 5586355"/>
              <a:gd name="connsiteY1" fmla="*/ 673417 h 1287018"/>
              <a:gd name="connsiteX2" fmla="*/ 316535 w 5586355"/>
              <a:gd name="connsiteY2" fmla="*/ 329198 h 1287018"/>
              <a:gd name="connsiteX3" fmla="*/ 458441 w 5586355"/>
              <a:gd name="connsiteY3" fmla="*/ 161316 h 1287018"/>
              <a:gd name="connsiteX4" fmla="*/ 629891 w 5586355"/>
              <a:gd name="connsiteY4" fmla="*/ 41820 h 1287018"/>
              <a:gd name="connsiteX5" fmla="*/ 785755 w 5586355"/>
              <a:gd name="connsiteY5" fmla="*/ 257 h 1287018"/>
              <a:gd name="connsiteX6" fmla="*/ 931228 w 5586355"/>
              <a:gd name="connsiteY6" fmla="*/ 57407 h 1287018"/>
              <a:gd name="connsiteX7" fmla="*/ 1102678 w 5586355"/>
              <a:gd name="connsiteY7" fmla="*/ 223661 h 1287018"/>
              <a:gd name="connsiteX8" fmla="*/ 1180609 w 5586355"/>
              <a:gd name="connsiteY8" fmla="*/ 322375 h 1287018"/>
              <a:gd name="connsiteX9" fmla="*/ 1424796 w 5586355"/>
              <a:gd name="connsiteY9" fmla="*/ 654884 h 1287018"/>
              <a:gd name="connsiteX10" fmla="*/ 1627418 w 5586355"/>
              <a:gd name="connsiteY10" fmla="*/ 966611 h 1287018"/>
              <a:gd name="connsiteX11" fmla="*/ 1741718 w 5586355"/>
              <a:gd name="connsiteY11" fmla="*/ 1106888 h 1287018"/>
              <a:gd name="connsiteX12" fmla="*/ 1975514 w 5586355"/>
              <a:gd name="connsiteY12" fmla="*/ 1262752 h 1287018"/>
              <a:gd name="connsiteX13" fmla="*/ 2058641 w 5586355"/>
              <a:gd name="connsiteY13" fmla="*/ 1283534 h 1287018"/>
              <a:gd name="connsiteX14" fmla="*/ 2204114 w 5586355"/>
              <a:gd name="connsiteY14" fmla="*/ 1231579 h 1287018"/>
              <a:gd name="connsiteX15" fmla="*/ 2380759 w 5586355"/>
              <a:gd name="connsiteY15" fmla="*/ 1075716 h 1287018"/>
              <a:gd name="connsiteX16" fmla="*/ 2469082 w 5586355"/>
              <a:gd name="connsiteY16" fmla="*/ 966611 h 1287018"/>
              <a:gd name="connsiteX17" fmla="*/ 2697682 w 5586355"/>
              <a:gd name="connsiteY17" fmla="*/ 644493 h 1287018"/>
              <a:gd name="connsiteX18" fmla="*/ 2915891 w 5586355"/>
              <a:gd name="connsiteY18" fmla="*/ 322375 h 1287018"/>
              <a:gd name="connsiteX19" fmla="*/ 3024996 w 5586355"/>
              <a:gd name="connsiteY19" fmla="*/ 187293 h 1287018"/>
              <a:gd name="connsiteX20" fmla="*/ 3212032 w 5586355"/>
              <a:gd name="connsiteY20" fmla="*/ 47016 h 1287018"/>
              <a:gd name="connsiteX21" fmla="*/ 3347114 w 5586355"/>
              <a:gd name="connsiteY21" fmla="*/ 5452 h 1287018"/>
              <a:gd name="connsiteX22" fmla="*/ 3528955 w 5586355"/>
              <a:gd name="connsiteY22" fmla="*/ 67798 h 1287018"/>
              <a:gd name="connsiteX23" fmla="*/ 3664037 w 5586355"/>
              <a:gd name="connsiteY23" fmla="*/ 182098 h 1287018"/>
              <a:gd name="connsiteX24" fmla="*/ 3783532 w 5586355"/>
              <a:gd name="connsiteY24" fmla="*/ 322375 h 1287018"/>
              <a:gd name="connsiteX25" fmla="*/ 3986155 w 5586355"/>
              <a:gd name="connsiteY25" fmla="*/ 649688 h 1287018"/>
              <a:gd name="connsiteX26" fmla="*/ 4225146 w 5586355"/>
              <a:gd name="connsiteY26" fmla="*/ 966611 h 1287018"/>
              <a:gd name="connsiteX27" fmla="*/ 4303078 w 5586355"/>
              <a:gd name="connsiteY27" fmla="*/ 1070520 h 1287018"/>
              <a:gd name="connsiteX28" fmla="*/ 4526482 w 5586355"/>
              <a:gd name="connsiteY28" fmla="*/ 1257557 h 1287018"/>
              <a:gd name="connsiteX29" fmla="*/ 4625196 w 5586355"/>
              <a:gd name="connsiteY29" fmla="*/ 1278338 h 1287018"/>
              <a:gd name="connsiteX30" fmla="*/ 4770668 w 5586355"/>
              <a:gd name="connsiteY30" fmla="*/ 1247166 h 1287018"/>
              <a:gd name="connsiteX31" fmla="*/ 4942118 w 5586355"/>
              <a:gd name="connsiteY31" fmla="*/ 1122475 h 1287018"/>
              <a:gd name="connsiteX32" fmla="*/ 5077200 w 5586355"/>
              <a:gd name="connsiteY32" fmla="*/ 966611 h 1287018"/>
              <a:gd name="connsiteX33" fmla="*/ 5269432 w 5586355"/>
              <a:gd name="connsiteY33" fmla="*/ 649688 h 1287018"/>
              <a:gd name="connsiteX34" fmla="*/ 5508423 w 5586355"/>
              <a:gd name="connsiteY34" fmla="*/ 311984 h 1287018"/>
              <a:gd name="connsiteX35" fmla="*/ 5586355 w 5586355"/>
              <a:gd name="connsiteY35" fmla="*/ 228857 h 1287018"/>
              <a:gd name="connsiteX0" fmla="*/ 0 w 5586355"/>
              <a:gd name="connsiteY0" fmla="*/ 819172 h 1287067"/>
              <a:gd name="connsiteX1" fmla="*/ 100265 w 5586355"/>
              <a:gd name="connsiteY1" fmla="*/ 673466 h 1287067"/>
              <a:gd name="connsiteX2" fmla="*/ 316535 w 5586355"/>
              <a:gd name="connsiteY2" fmla="*/ 329247 h 1287067"/>
              <a:gd name="connsiteX3" fmla="*/ 424321 w 5586355"/>
              <a:gd name="connsiteY3" fmla="*/ 181837 h 1287067"/>
              <a:gd name="connsiteX4" fmla="*/ 629891 w 5586355"/>
              <a:gd name="connsiteY4" fmla="*/ 41869 h 1287067"/>
              <a:gd name="connsiteX5" fmla="*/ 785755 w 5586355"/>
              <a:gd name="connsiteY5" fmla="*/ 306 h 1287067"/>
              <a:gd name="connsiteX6" fmla="*/ 931228 w 5586355"/>
              <a:gd name="connsiteY6" fmla="*/ 57456 h 1287067"/>
              <a:gd name="connsiteX7" fmla="*/ 1102678 w 5586355"/>
              <a:gd name="connsiteY7" fmla="*/ 223710 h 1287067"/>
              <a:gd name="connsiteX8" fmla="*/ 1180609 w 5586355"/>
              <a:gd name="connsiteY8" fmla="*/ 322424 h 1287067"/>
              <a:gd name="connsiteX9" fmla="*/ 1424796 w 5586355"/>
              <a:gd name="connsiteY9" fmla="*/ 654933 h 1287067"/>
              <a:gd name="connsiteX10" fmla="*/ 1627418 w 5586355"/>
              <a:gd name="connsiteY10" fmla="*/ 966660 h 1287067"/>
              <a:gd name="connsiteX11" fmla="*/ 1741718 w 5586355"/>
              <a:gd name="connsiteY11" fmla="*/ 1106937 h 1287067"/>
              <a:gd name="connsiteX12" fmla="*/ 1975514 w 5586355"/>
              <a:gd name="connsiteY12" fmla="*/ 1262801 h 1287067"/>
              <a:gd name="connsiteX13" fmla="*/ 2058641 w 5586355"/>
              <a:gd name="connsiteY13" fmla="*/ 1283583 h 1287067"/>
              <a:gd name="connsiteX14" fmla="*/ 2204114 w 5586355"/>
              <a:gd name="connsiteY14" fmla="*/ 1231628 h 1287067"/>
              <a:gd name="connsiteX15" fmla="*/ 2380759 w 5586355"/>
              <a:gd name="connsiteY15" fmla="*/ 1075765 h 1287067"/>
              <a:gd name="connsiteX16" fmla="*/ 2469082 w 5586355"/>
              <a:gd name="connsiteY16" fmla="*/ 966660 h 1287067"/>
              <a:gd name="connsiteX17" fmla="*/ 2697682 w 5586355"/>
              <a:gd name="connsiteY17" fmla="*/ 644542 h 1287067"/>
              <a:gd name="connsiteX18" fmla="*/ 2915891 w 5586355"/>
              <a:gd name="connsiteY18" fmla="*/ 322424 h 1287067"/>
              <a:gd name="connsiteX19" fmla="*/ 3024996 w 5586355"/>
              <a:gd name="connsiteY19" fmla="*/ 187342 h 1287067"/>
              <a:gd name="connsiteX20" fmla="*/ 3212032 w 5586355"/>
              <a:gd name="connsiteY20" fmla="*/ 47065 h 1287067"/>
              <a:gd name="connsiteX21" fmla="*/ 3347114 w 5586355"/>
              <a:gd name="connsiteY21" fmla="*/ 5501 h 1287067"/>
              <a:gd name="connsiteX22" fmla="*/ 3528955 w 5586355"/>
              <a:gd name="connsiteY22" fmla="*/ 67847 h 1287067"/>
              <a:gd name="connsiteX23" fmla="*/ 3664037 w 5586355"/>
              <a:gd name="connsiteY23" fmla="*/ 182147 h 1287067"/>
              <a:gd name="connsiteX24" fmla="*/ 3783532 w 5586355"/>
              <a:gd name="connsiteY24" fmla="*/ 322424 h 1287067"/>
              <a:gd name="connsiteX25" fmla="*/ 3986155 w 5586355"/>
              <a:gd name="connsiteY25" fmla="*/ 649737 h 1287067"/>
              <a:gd name="connsiteX26" fmla="*/ 4225146 w 5586355"/>
              <a:gd name="connsiteY26" fmla="*/ 966660 h 1287067"/>
              <a:gd name="connsiteX27" fmla="*/ 4303078 w 5586355"/>
              <a:gd name="connsiteY27" fmla="*/ 1070569 h 1287067"/>
              <a:gd name="connsiteX28" fmla="*/ 4526482 w 5586355"/>
              <a:gd name="connsiteY28" fmla="*/ 1257606 h 1287067"/>
              <a:gd name="connsiteX29" fmla="*/ 4625196 w 5586355"/>
              <a:gd name="connsiteY29" fmla="*/ 1278387 h 1287067"/>
              <a:gd name="connsiteX30" fmla="*/ 4770668 w 5586355"/>
              <a:gd name="connsiteY30" fmla="*/ 1247215 h 1287067"/>
              <a:gd name="connsiteX31" fmla="*/ 4942118 w 5586355"/>
              <a:gd name="connsiteY31" fmla="*/ 1122524 h 1287067"/>
              <a:gd name="connsiteX32" fmla="*/ 5077200 w 5586355"/>
              <a:gd name="connsiteY32" fmla="*/ 966660 h 1287067"/>
              <a:gd name="connsiteX33" fmla="*/ 5269432 w 5586355"/>
              <a:gd name="connsiteY33" fmla="*/ 649737 h 1287067"/>
              <a:gd name="connsiteX34" fmla="*/ 5508423 w 5586355"/>
              <a:gd name="connsiteY34" fmla="*/ 312033 h 1287067"/>
              <a:gd name="connsiteX35" fmla="*/ 5586355 w 5586355"/>
              <a:gd name="connsiteY35" fmla="*/ 228906 h 1287067"/>
              <a:gd name="connsiteX0" fmla="*/ 0 w 5586355"/>
              <a:gd name="connsiteY0" fmla="*/ 819243 h 1287138"/>
              <a:gd name="connsiteX1" fmla="*/ 100265 w 5586355"/>
              <a:gd name="connsiteY1" fmla="*/ 673537 h 1287138"/>
              <a:gd name="connsiteX2" fmla="*/ 316535 w 5586355"/>
              <a:gd name="connsiteY2" fmla="*/ 329318 h 1287138"/>
              <a:gd name="connsiteX3" fmla="*/ 437969 w 5586355"/>
              <a:gd name="connsiteY3" fmla="*/ 202380 h 1287138"/>
              <a:gd name="connsiteX4" fmla="*/ 629891 w 5586355"/>
              <a:gd name="connsiteY4" fmla="*/ 41940 h 1287138"/>
              <a:gd name="connsiteX5" fmla="*/ 785755 w 5586355"/>
              <a:gd name="connsiteY5" fmla="*/ 377 h 1287138"/>
              <a:gd name="connsiteX6" fmla="*/ 931228 w 5586355"/>
              <a:gd name="connsiteY6" fmla="*/ 57527 h 1287138"/>
              <a:gd name="connsiteX7" fmla="*/ 1102678 w 5586355"/>
              <a:gd name="connsiteY7" fmla="*/ 223781 h 1287138"/>
              <a:gd name="connsiteX8" fmla="*/ 1180609 w 5586355"/>
              <a:gd name="connsiteY8" fmla="*/ 322495 h 1287138"/>
              <a:gd name="connsiteX9" fmla="*/ 1424796 w 5586355"/>
              <a:gd name="connsiteY9" fmla="*/ 655004 h 1287138"/>
              <a:gd name="connsiteX10" fmla="*/ 1627418 w 5586355"/>
              <a:gd name="connsiteY10" fmla="*/ 966731 h 1287138"/>
              <a:gd name="connsiteX11" fmla="*/ 1741718 w 5586355"/>
              <a:gd name="connsiteY11" fmla="*/ 1107008 h 1287138"/>
              <a:gd name="connsiteX12" fmla="*/ 1975514 w 5586355"/>
              <a:gd name="connsiteY12" fmla="*/ 1262872 h 1287138"/>
              <a:gd name="connsiteX13" fmla="*/ 2058641 w 5586355"/>
              <a:gd name="connsiteY13" fmla="*/ 1283654 h 1287138"/>
              <a:gd name="connsiteX14" fmla="*/ 2204114 w 5586355"/>
              <a:gd name="connsiteY14" fmla="*/ 1231699 h 1287138"/>
              <a:gd name="connsiteX15" fmla="*/ 2380759 w 5586355"/>
              <a:gd name="connsiteY15" fmla="*/ 1075836 h 1287138"/>
              <a:gd name="connsiteX16" fmla="*/ 2469082 w 5586355"/>
              <a:gd name="connsiteY16" fmla="*/ 966731 h 1287138"/>
              <a:gd name="connsiteX17" fmla="*/ 2697682 w 5586355"/>
              <a:gd name="connsiteY17" fmla="*/ 644613 h 1287138"/>
              <a:gd name="connsiteX18" fmla="*/ 2915891 w 5586355"/>
              <a:gd name="connsiteY18" fmla="*/ 322495 h 1287138"/>
              <a:gd name="connsiteX19" fmla="*/ 3024996 w 5586355"/>
              <a:gd name="connsiteY19" fmla="*/ 187413 h 1287138"/>
              <a:gd name="connsiteX20" fmla="*/ 3212032 w 5586355"/>
              <a:gd name="connsiteY20" fmla="*/ 47136 h 1287138"/>
              <a:gd name="connsiteX21" fmla="*/ 3347114 w 5586355"/>
              <a:gd name="connsiteY21" fmla="*/ 5572 h 1287138"/>
              <a:gd name="connsiteX22" fmla="*/ 3528955 w 5586355"/>
              <a:gd name="connsiteY22" fmla="*/ 67918 h 1287138"/>
              <a:gd name="connsiteX23" fmla="*/ 3664037 w 5586355"/>
              <a:gd name="connsiteY23" fmla="*/ 182218 h 1287138"/>
              <a:gd name="connsiteX24" fmla="*/ 3783532 w 5586355"/>
              <a:gd name="connsiteY24" fmla="*/ 322495 h 1287138"/>
              <a:gd name="connsiteX25" fmla="*/ 3986155 w 5586355"/>
              <a:gd name="connsiteY25" fmla="*/ 649808 h 1287138"/>
              <a:gd name="connsiteX26" fmla="*/ 4225146 w 5586355"/>
              <a:gd name="connsiteY26" fmla="*/ 966731 h 1287138"/>
              <a:gd name="connsiteX27" fmla="*/ 4303078 w 5586355"/>
              <a:gd name="connsiteY27" fmla="*/ 1070640 h 1287138"/>
              <a:gd name="connsiteX28" fmla="*/ 4526482 w 5586355"/>
              <a:gd name="connsiteY28" fmla="*/ 1257677 h 1287138"/>
              <a:gd name="connsiteX29" fmla="*/ 4625196 w 5586355"/>
              <a:gd name="connsiteY29" fmla="*/ 1278458 h 1287138"/>
              <a:gd name="connsiteX30" fmla="*/ 4770668 w 5586355"/>
              <a:gd name="connsiteY30" fmla="*/ 1247286 h 1287138"/>
              <a:gd name="connsiteX31" fmla="*/ 4942118 w 5586355"/>
              <a:gd name="connsiteY31" fmla="*/ 1122595 h 1287138"/>
              <a:gd name="connsiteX32" fmla="*/ 5077200 w 5586355"/>
              <a:gd name="connsiteY32" fmla="*/ 966731 h 1287138"/>
              <a:gd name="connsiteX33" fmla="*/ 5269432 w 5586355"/>
              <a:gd name="connsiteY33" fmla="*/ 649808 h 1287138"/>
              <a:gd name="connsiteX34" fmla="*/ 5508423 w 5586355"/>
              <a:gd name="connsiteY34" fmla="*/ 312104 h 1287138"/>
              <a:gd name="connsiteX35" fmla="*/ 5586355 w 5586355"/>
              <a:gd name="connsiteY35" fmla="*/ 228977 h 1287138"/>
              <a:gd name="connsiteX0" fmla="*/ 0 w 5586355"/>
              <a:gd name="connsiteY0" fmla="*/ 819243 h 1287138"/>
              <a:gd name="connsiteX1" fmla="*/ 100265 w 5586355"/>
              <a:gd name="connsiteY1" fmla="*/ 673537 h 1287138"/>
              <a:gd name="connsiteX2" fmla="*/ 316535 w 5586355"/>
              <a:gd name="connsiteY2" fmla="*/ 329318 h 1287138"/>
              <a:gd name="connsiteX3" fmla="*/ 437969 w 5586355"/>
              <a:gd name="connsiteY3" fmla="*/ 202380 h 1287138"/>
              <a:gd name="connsiteX4" fmla="*/ 629891 w 5586355"/>
              <a:gd name="connsiteY4" fmla="*/ 41940 h 1287138"/>
              <a:gd name="connsiteX5" fmla="*/ 785755 w 5586355"/>
              <a:gd name="connsiteY5" fmla="*/ 377 h 1287138"/>
              <a:gd name="connsiteX6" fmla="*/ 931228 w 5586355"/>
              <a:gd name="connsiteY6" fmla="*/ 57527 h 1287138"/>
              <a:gd name="connsiteX7" fmla="*/ 1102678 w 5586355"/>
              <a:gd name="connsiteY7" fmla="*/ 223781 h 1287138"/>
              <a:gd name="connsiteX8" fmla="*/ 1180609 w 5586355"/>
              <a:gd name="connsiteY8" fmla="*/ 322495 h 1287138"/>
              <a:gd name="connsiteX9" fmla="*/ 1424796 w 5586355"/>
              <a:gd name="connsiteY9" fmla="*/ 655004 h 1287138"/>
              <a:gd name="connsiteX10" fmla="*/ 1627418 w 5586355"/>
              <a:gd name="connsiteY10" fmla="*/ 966731 h 1287138"/>
              <a:gd name="connsiteX11" fmla="*/ 1741718 w 5586355"/>
              <a:gd name="connsiteY11" fmla="*/ 1107008 h 1287138"/>
              <a:gd name="connsiteX12" fmla="*/ 1975514 w 5586355"/>
              <a:gd name="connsiteY12" fmla="*/ 1262872 h 1287138"/>
              <a:gd name="connsiteX13" fmla="*/ 2058641 w 5586355"/>
              <a:gd name="connsiteY13" fmla="*/ 1283654 h 1287138"/>
              <a:gd name="connsiteX14" fmla="*/ 2204114 w 5586355"/>
              <a:gd name="connsiteY14" fmla="*/ 1231699 h 1287138"/>
              <a:gd name="connsiteX15" fmla="*/ 2380759 w 5586355"/>
              <a:gd name="connsiteY15" fmla="*/ 1075836 h 1287138"/>
              <a:gd name="connsiteX16" fmla="*/ 2469082 w 5586355"/>
              <a:gd name="connsiteY16" fmla="*/ 966731 h 1287138"/>
              <a:gd name="connsiteX17" fmla="*/ 2697682 w 5586355"/>
              <a:gd name="connsiteY17" fmla="*/ 644613 h 1287138"/>
              <a:gd name="connsiteX18" fmla="*/ 2915891 w 5586355"/>
              <a:gd name="connsiteY18" fmla="*/ 322495 h 1287138"/>
              <a:gd name="connsiteX19" fmla="*/ 3024996 w 5586355"/>
              <a:gd name="connsiteY19" fmla="*/ 187413 h 1287138"/>
              <a:gd name="connsiteX20" fmla="*/ 3212032 w 5586355"/>
              <a:gd name="connsiteY20" fmla="*/ 47136 h 1287138"/>
              <a:gd name="connsiteX21" fmla="*/ 3347114 w 5586355"/>
              <a:gd name="connsiteY21" fmla="*/ 5572 h 1287138"/>
              <a:gd name="connsiteX22" fmla="*/ 3528955 w 5586355"/>
              <a:gd name="connsiteY22" fmla="*/ 67918 h 1287138"/>
              <a:gd name="connsiteX23" fmla="*/ 3664037 w 5586355"/>
              <a:gd name="connsiteY23" fmla="*/ 182218 h 1287138"/>
              <a:gd name="connsiteX24" fmla="*/ 3783532 w 5586355"/>
              <a:gd name="connsiteY24" fmla="*/ 322495 h 1287138"/>
              <a:gd name="connsiteX25" fmla="*/ 3986155 w 5586355"/>
              <a:gd name="connsiteY25" fmla="*/ 649808 h 1287138"/>
              <a:gd name="connsiteX26" fmla="*/ 4225146 w 5586355"/>
              <a:gd name="connsiteY26" fmla="*/ 966731 h 1287138"/>
              <a:gd name="connsiteX27" fmla="*/ 4303078 w 5586355"/>
              <a:gd name="connsiteY27" fmla="*/ 1070640 h 1287138"/>
              <a:gd name="connsiteX28" fmla="*/ 4526482 w 5586355"/>
              <a:gd name="connsiteY28" fmla="*/ 1257677 h 1287138"/>
              <a:gd name="connsiteX29" fmla="*/ 4625196 w 5586355"/>
              <a:gd name="connsiteY29" fmla="*/ 1278458 h 1287138"/>
              <a:gd name="connsiteX30" fmla="*/ 4770668 w 5586355"/>
              <a:gd name="connsiteY30" fmla="*/ 1247286 h 1287138"/>
              <a:gd name="connsiteX31" fmla="*/ 4942118 w 5586355"/>
              <a:gd name="connsiteY31" fmla="*/ 1122595 h 1287138"/>
              <a:gd name="connsiteX32" fmla="*/ 5077200 w 5586355"/>
              <a:gd name="connsiteY32" fmla="*/ 966731 h 1287138"/>
              <a:gd name="connsiteX33" fmla="*/ 5269432 w 5586355"/>
              <a:gd name="connsiteY33" fmla="*/ 649808 h 1287138"/>
              <a:gd name="connsiteX34" fmla="*/ 5508423 w 5586355"/>
              <a:gd name="connsiteY34" fmla="*/ 312104 h 1287138"/>
              <a:gd name="connsiteX35" fmla="*/ 5586355 w 5586355"/>
              <a:gd name="connsiteY35" fmla="*/ 228977 h 1287138"/>
              <a:gd name="connsiteX0" fmla="*/ 0 w 5586355"/>
              <a:gd name="connsiteY0" fmla="*/ 819243 h 1287138"/>
              <a:gd name="connsiteX1" fmla="*/ 100265 w 5586355"/>
              <a:gd name="connsiteY1" fmla="*/ 673537 h 1287138"/>
              <a:gd name="connsiteX2" fmla="*/ 316535 w 5586355"/>
              <a:gd name="connsiteY2" fmla="*/ 329318 h 1287138"/>
              <a:gd name="connsiteX3" fmla="*/ 437969 w 5586355"/>
              <a:gd name="connsiteY3" fmla="*/ 202380 h 1287138"/>
              <a:gd name="connsiteX4" fmla="*/ 629891 w 5586355"/>
              <a:gd name="connsiteY4" fmla="*/ 41940 h 1287138"/>
              <a:gd name="connsiteX5" fmla="*/ 785755 w 5586355"/>
              <a:gd name="connsiteY5" fmla="*/ 377 h 1287138"/>
              <a:gd name="connsiteX6" fmla="*/ 931228 w 5586355"/>
              <a:gd name="connsiteY6" fmla="*/ 57527 h 1287138"/>
              <a:gd name="connsiteX7" fmla="*/ 1102678 w 5586355"/>
              <a:gd name="connsiteY7" fmla="*/ 223781 h 1287138"/>
              <a:gd name="connsiteX8" fmla="*/ 1180609 w 5586355"/>
              <a:gd name="connsiteY8" fmla="*/ 322495 h 1287138"/>
              <a:gd name="connsiteX9" fmla="*/ 1424796 w 5586355"/>
              <a:gd name="connsiteY9" fmla="*/ 655004 h 1287138"/>
              <a:gd name="connsiteX10" fmla="*/ 1627418 w 5586355"/>
              <a:gd name="connsiteY10" fmla="*/ 966731 h 1287138"/>
              <a:gd name="connsiteX11" fmla="*/ 1741718 w 5586355"/>
              <a:gd name="connsiteY11" fmla="*/ 1107008 h 1287138"/>
              <a:gd name="connsiteX12" fmla="*/ 1975514 w 5586355"/>
              <a:gd name="connsiteY12" fmla="*/ 1262872 h 1287138"/>
              <a:gd name="connsiteX13" fmla="*/ 2058641 w 5586355"/>
              <a:gd name="connsiteY13" fmla="*/ 1283654 h 1287138"/>
              <a:gd name="connsiteX14" fmla="*/ 2204114 w 5586355"/>
              <a:gd name="connsiteY14" fmla="*/ 1231699 h 1287138"/>
              <a:gd name="connsiteX15" fmla="*/ 2380759 w 5586355"/>
              <a:gd name="connsiteY15" fmla="*/ 1075836 h 1287138"/>
              <a:gd name="connsiteX16" fmla="*/ 2469082 w 5586355"/>
              <a:gd name="connsiteY16" fmla="*/ 966731 h 1287138"/>
              <a:gd name="connsiteX17" fmla="*/ 2697682 w 5586355"/>
              <a:gd name="connsiteY17" fmla="*/ 644613 h 1287138"/>
              <a:gd name="connsiteX18" fmla="*/ 2915891 w 5586355"/>
              <a:gd name="connsiteY18" fmla="*/ 322495 h 1287138"/>
              <a:gd name="connsiteX19" fmla="*/ 3024996 w 5586355"/>
              <a:gd name="connsiteY19" fmla="*/ 187413 h 1287138"/>
              <a:gd name="connsiteX20" fmla="*/ 3212032 w 5586355"/>
              <a:gd name="connsiteY20" fmla="*/ 47136 h 1287138"/>
              <a:gd name="connsiteX21" fmla="*/ 3347114 w 5586355"/>
              <a:gd name="connsiteY21" fmla="*/ 5572 h 1287138"/>
              <a:gd name="connsiteX22" fmla="*/ 3528955 w 5586355"/>
              <a:gd name="connsiteY22" fmla="*/ 67918 h 1287138"/>
              <a:gd name="connsiteX23" fmla="*/ 3664037 w 5586355"/>
              <a:gd name="connsiteY23" fmla="*/ 182218 h 1287138"/>
              <a:gd name="connsiteX24" fmla="*/ 3783532 w 5586355"/>
              <a:gd name="connsiteY24" fmla="*/ 322495 h 1287138"/>
              <a:gd name="connsiteX25" fmla="*/ 3986155 w 5586355"/>
              <a:gd name="connsiteY25" fmla="*/ 649808 h 1287138"/>
              <a:gd name="connsiteX26" fmla="*/ 4225146 w 5586355"/>
              <a:gd name="connsiteY26" fmla="*/ 966731 h 1287138"/>
              <a:gd name="connsiteX27" fmla="*/ 4303078 w 5586355"/>
              <a:gd name="connsiteY27" fmla="*/ 1070640 h 1287138"/>
              <a:gd name="connsiteX28" fmla="*/ 4526482 w 5586355"/>
              <a:gd name="connsiteY28" fmla="*/ 1257677 h 1287138"/>
              <a:gd name="connsiteX29" fmla="*/ 4625196 w 5586355"/>
              <a:gd name="connsiteY29" fmla="*/ 1278458 h 1287138"/>
              <a:gd name="connsiteX30" fmla="*/ 4770668 w 5586355"/>
              <a:gd name="connsiteY30" fmla="*/ 1247286 h 1287138"/>
              <a:gd name="connsiteX31" fmla="*/ 4942118 w 5586355"/>
              <a:gd name="connsiteY31" fmla="*/ 1122595 h 1287138"/>
              <a:gd name="connsiteX32" fmla="*/ 5077200 w 5586355"/>
              <a:gd name="connsiteY32" fmla="*/ 966731 h 1287138"/>
              <a:gd name="connsiteX33" fmla="*/ 5269432 w 5586355"/>
              <a:gd name="connsiteY33" fmla="*/ 649808 h 1287138"/>
              <a:gd name="connsiteX34" fmla="*/ 5508423 w 5586355"/>
              <a:gd name="connsiteY34" fmla="*/ 312104 h 1287138"/>
              <a:gd name="connsiteX35" fmla="*/ 5586355 w 5586355"/>
              <a:gd name="connsiteY35" fmla="*/ 228977 h 1287138"/>
              <a:gd name="connsiteX0" fmla="*/ 0 w 5586355"/>
              <a:gd name="connsiteY0" fmla="*/ 819217 h 1287112"/>
              <a:gd name="connsiteX1" fmla="*/ 100265 w 5586355"/>
              <a:gd name="connsiteY1" fmla="*/ 673511 h 1287112"/>
              <a:gd name="connsiteX2" fmla="*/ 316535 w 5586355"/>
              <a:gd name="connsiteY2" fmla="*/ 329292 h 1287112"/>
              <a:gd name="connsiteX3" fmla="*/ 434557 w 5586355"/>
              <a:gd name="connsiteY3" fmla="*/ 195530 h 1287112"/>
              <a:gd name="connsiteX4" fmla="*/ 629891 w 5586355"/>
              <a:gd name="connsiteY4" fmla="*/ 41914 h 1287112"/>
              <a:gd name="connsiteX5" fmla="*/ 785755 w 5586355"/>
              <a:gd name="connsiteY5" fmla="*/ 351 h 1287112"/>
              <a:gd name="connsiteX6" fmla="*/ 931228 w 5586355"/>
              <a:gd name="connsiteY6" fmla="*/ 57501 h 1287112"/>
              <a:gd name="connsiteX7" fmla="*/ 1102678 w 5586355"/>
              <a:gd name="connsiteY7" fmla="*/ 223755 h 1287112"/>
              <a:gd name="connsiteX8" fmla="*/ 1180609 w 5586355"/>
              <a:gd name="connsiteY8" fmla="*/ 322469 h 1287112"/>
              <a:gd name="connsiteX9" fmla="*/ 1424796 w 5586355"/>
              <a:gd name="connsiteY9" fmla="*/ 654978 h 1287112"/>
              <a:gd name="connsiteX10" fmla="*/ 1627418 w 5586355"/>
              <a:gd name="connsiteY10" fmla="*/ 966705 h 1287112"/>
              <a:gd name="connsiteX11" fmla="*/ 1741718 w 5586355"/>
              <a:gd name="connsiteY11" fmla="*/ 1106982 h 1287112"/>
              <a:gd name="connsiteX12" fmla="*/ 1975514 w 5586355"/>
              <a:gd name="connsiteY12" fmla="*/ 1262846 h 1287112"/>
              <a:gd name="connsiteX13" fmla="*/ 2058641 w 5586355"/>
              <a:gd name="connsiteY13" fmla="*/ 1283628 h 1287112"/>
              <a:gd name="connsiteX14" fmla="*/ 2204114 w 5586355"/>
              <a:gd name="connsiteY14" fmla="*/ 1231673 h 1287112"/>
              <a:gd name="connsiteX15" fmla="*/ 2380759 w 5586355"/>
              <a:gd name="connsiteY15" fmla="*/ 1075810 h 1287112"/>
              <a:gd name="connsiteX16" fmla="*/ 2469082 w 5586355"/>
              <a:gd name="connsiteY16" fmla="*/ 966705 h 1287112"/>
              <a:gd name="connsiteX17" fmla="*/ 2697682 w 5586355"/>
              <a:gd name="connsiteY17" fmla="*/ 644587 h 1287112"/>
              <a:gd name="connsiteX18" fmla="*/ 2915891 w 5586355"/>
              <a:gd name="connsiteY18" fmla="*/ 322469 h 1287112"/>
              <a:gd name="connsiteX19" fmla="*/ 3024996 w 5586355"/>
              <a:gd name="connsiteY19" fmla="*/ 187387 h 1287112"/>
              <a:gd name="connsiteX20" fmla="*/ 3212032 w 5586355"/>
              <a:gd name="connsiteY20" fmla="*/ 47110 h 1287112"/>
              <a:gd name="connsiteX21" fmla="*/ 3347114 w 5586355"/>
              <a:gd name="connsiteY21" fmla="*/ 5546 h 1287112"/>
              <a:gd name="connsiteX22" fmla="*/ 3528955 w 5586355"/>
              <a:gd name="connsiteY22" fmla="*/ 67892 h 1287112"/>
              <a:gd name="connsiteX23" fmla="*/ 3664037 w 5586355"/>
              <a:gd name="connsiteY23" fmla="*/ 182192 h 1287112"/>
              <a:gd name="connsiteX24" fmla="*/ 3783532 w 5586355"/>
              <a:gd name="connsiteY24" fmla="*/ 322469 h 1287112"/>
              <a:gd name="connsiteX25" fmla="*/ 3986155 w 5586355"/>
              <a:gd name="connsiteY25" fmla="*/ 649782 h 1287112"/>
              <a:gd name="connsiteX26" fmla="*/ 4225146 w 5586355"/>
              <a:gd name="connsiteY26" fmla="*/ 966705 h 1287112"/>
              <a:gd name="connsiteX27" fmla="*/ 4303078 w 5586355"/>
              <a:gd name="connsiteY27" fmla="*/ 1070614 h 1287112"/>
              <a:gd name="connsiteX28" fmla="*/ 4526482 w 5586355"/>
              <a:gd name="connsiteY28" fmla="*/ 1257651 h 1287112"/>
              <a:gd name="connsiteX29" fmla="*/ 4625196 w 5586355"/>
              <a:gd name="connsiteY29" fmla="*/ 1278432 h 1287112"/>
              <a:gd name="connsiteX30" fmla="*/ 4770668 w 5586355"/>
              <a:gd name="connsiteY30" fmla="*/ 1247260 h 1287112"/>
              <a:gd name="connsiteX31" fmla="*/ 4942118 w 5586355"/>
              <a:gd name="connsiteY31" fmla="*/ 1122569 h 1287112"/>
              <a:gd name="connsiteX32" fmla="*/ 5077200 w 5586355"/>
              <a:gd name="connsiteY32" fmla="*/ 966705 h 1287112"/>
              <a:gd name="connsiteX33" fmla="*/ 5269432 w 5586355"/>
              <a:gd name="connsiteY33" fmla="*/ 649782 h 1287112"/>
              <a:gd name="connsiteX34" fmla="*/ 5508423 w 5586355"/>
              <a:gd name="connsiteY34" fmla="*/ 312078 h 1287112"/>
              <a:gd name="connsiteX35" fmla="*/ 5586355 w 5586355"/>
              <a:gd name="connsiteY35" fmla="*/ 228951 h 1287112"/>
              <a:gd name="connsiteX0" fmla="*/ 0 w 5586355"/>
              <a:gd name="connsiteY0" fmla="*/ 819053 h 1286948"/>
              <a:gd name="connsiteX1" fmla="*/ 100265 w 5586355"/>
              <a:gd name="connsiteY1" fmla="*/ 673347 h 1286948"/>
              <a:gd name="connsiteX2" fmla="*/ 316535 w 5586355"/>
              <a:gd name="connsiteY2" fmla="*/ 329128 h 1286948"/>
              <a:gd name="connsiteX3" fmla="*/ 434557 w 5586355"/>
              <a:gd name="connsiteY3" fmla="*/ 195366 h 1286948"/>
              <a:gd name="connsiteX4" fmla="*/ 609419 w 5586355"/>
              <a:gd name="connsiteY4" fmla="*/ 45162 h 1286948"/>
              <a:gd name="connsiteX5" fmla="*/ 785755 w 5586355"/>
              <a:gd name="connsiteY5" fmla="*/ 187 h 1286948"/>
              <a:gd name="connsiteX6" fmla="*/ 931228 w 5586355"/>
              <a:gd name="connsiteY6" fmla="*/ 57337 h 1286948"/>
              <a:gd name="connsiteX7" fmla="*/ 1102678 w 5586355"/>
              <a:gd name="connsiteY7" fmla="*/ 223591 h 1286948"/>
              <a:gd name="connsiteX8" fmla="*/ 1180609 w 5586355"/>
              <a:gd name="connsiteY8" fmla="*/ 322305 h 1286948"/>
              <a:gd name="connsiteX9" fmla="*/ 1424796 w 5586355"/>
              <a:gd name="connsiteY9" fmla="*/ 654814 h 1286948"/>
              <a:gd name="connsiteX10" fmla="*/ 1627418 w 5586355"/>
              <a:gd name="connsiteY10" fmla="*/ 966541 h 1286948"/>
              <a:gd name="connsiteX11" fmla="*/ 1741718 w 5586355"/>
              <a:gd name="connsiteY11" fmla="*/ 1106818 h 1286948"/>
              <a:gd name="connsiteX12" fmla="*/ 1975514 w 5586355"/>
              <a:gd name="connsiteY12" fmla="*/ 1262682 h 1286948"/>
              <a:gd name="connsiteX13" fmla="*/ 2058641 w 5586355"/>
              <a:gd name="connsiteY13" fmla="*/ 1283464 h 1286948"/>
              <a:gd name="connsiteX14" fmla="*/ 2204114 w 5586355"/>
              <a:gd name="connsiteY14" fmla="*/ 1231509 h 1286948"/>
              <a:gd name="connsiteX15" fmla="*/ 2380759 w 5586355"/>
              <a:gd name="connsiteY15" fmla="*/ 1075646 h 1286948"/>
              <a:gd name="connsiteX16" fmla="*/ 2469082 w 5586355"/>
              <a:gd name="connsiteY16" fmla="*/ 966541 h 1286948"/>
              <a:gd name="connsiteX17" fmla="*/ 2697682 w 5586355"/>
              <a:gd name="connsiteY17" fmla="*/ 644423 h 1286948"/>
              <a:gd name="connsiteX18" fmla="*/ 2915891 w 5586355"/>
              <a:gd name="connsiteY18" fmla="*/ 322305 h 1286948"/>
              <a:gd name="connsiteX19" fmla="*/ 3024996 w 5586355"/>
              <a:gd name="connsiteY19" fmla="*/ 187223 h 1286948"/>
              <a:gd name="connsiteX20" fmla="*/ 3212032 w 5586355"/>
              <a:gd name="connsiteY20" fmla="*/ 46946 h 1286948"/>
              <a:gd name="connsiteX21" fmla="*/ 3347114 w 5586355"/>
              <a:gd name="connsiteY21" fmla="*/ 5382 h 1286948"/>
              <a:gd name="connsiteX22" fmla="*/ 3528955 w 5586355"/>
              <a:gd name="connsiteY22" fmla="*/ 67728 h 1286948"/>
              <a:gd name="connsiteX23" fmla="*/ 3664037 w 5586355"/>
              <a:gd name="connsiteY23" fmla="*/ 182028 h 1286948"/>
              <a:gd name="connsiteX24" fmla="*/ 3783532 w 5586355"/>
              <a:gd name="connsiteY24" fmla="*/ 322305 h 1286948"/>
              <a:gd name="connsiteX25" fmla="*/ 3986155 w 5586355"/>
              <a:gd name="connsiteY25" fmla="*/ 649618 h 1286948"/>
              <a:gd name="connsiteX26" fmla="*/ 4225146 w 5586355"/>
              <a:gd name="connsiteY26" fmla="*/ 966541 h 1286948"/>
              <a:gd name="connsiteX27" fmla="*/ 4303078 w 5586355"/>
              <a:gd name="connsiteY27" fmla="*/ 1070450 h 1286948"/>
              <a:gd name="connsiteX28" fmla="*/ 4526482 w 5586355"/>
              <a:gd name="connsiteY28" fmla="*/ 1257487 h 1286948"/>
              <a:gd name="connsiteX29" fmla="*/ 4625196 w 5586355"/>
              <a:gd name="connsiteY29" fmla="*/ 1278268 h 1286948"/>
              <a:gd name="connsiteX30" fmla="*/ 4770668 w 5586355"/>
              <a:gd name="connsiteY30" fmla="*/ 1247096 h 1286948"/>
              <a:gd name="connsiteX31" fmla="*/ 4942118 w 5586355"/>
              <a:gd name="connsiteY31" fmla="*/ 1122405 h 1286948"/>
              <a:gd name="connsiteX32" fmla="*/ 5077200 w 5586355"/>
              <a:gd name="connsiteY32" fmla="*/ 966541 h 1286948"/>
              <a:gd name="connsiteX33" fmla="*/ 5269432 w 5586355"/>
              <a:gd name="connsiteY33" fmla="*/ 649618 h 1286948"/>
              <a:gd name="connsiteX34" fmla="*/ 5508423 w 5586355"/>
              <a:gd name="connsiteY34" fmla="*/ 311914 h 1286948"/>
              <a:gd name="connsiteX35" fmla="*/ 5586355 w 5586355"/>
              <a:gd name="connsiteY35" fmla="*/ 228787 h 1286948"/>
              <a:gd name="connsiteX0" fmla="*/ 0 w 5586355"/>
              <a:gd name="connsiteY0" fmla="*/ 815678 h 1283573"/>
              <a:gd name="connsiteX1" fmla="*/ 100265 w 5586355"/>
              <a:gd name="connsiteY1" fmla="*/ 669972 h 1283573"/>
              <a:gd name="connsiteX2" fmla="*/ 316535 w 5586355"/>
              <a:gd name="connsiteY2" fmla="*/ 325753 h 1283573"/>
              <a:gd name="connsiteX3" fmla="*/ 434557 w 5586355"/>
              <a:gd name="connsiteY3" fmla="*/ 191991 h 1283573"/>
              <a:gd name="connsiteX4" fmla="*/ 609419 w 5586355"/>
              <a:gd name="connsiteY4" fmla="*/ 41787 h 1283573"/>
              <a:gd name="connsiteX5" fmla="*/ 737988 w 5586355"/>
              <a:gd name="connsiteY5" fmla="*/ 224 h 1283573"/>
              <a:gd name="connsiteX6" fmla="*/ 931228 w 5586355"/>
              <a:gd name="connsiteY6" fmla="*/ 53962 h 1283573"/>
              <a:gd name="connsiteX7" fmla="*/ 1102678 w 5586355"/>
              <a:gd name="connsiteY7" fmla="*/ 220216 h 1283573"/>
              <a:gd name="connsiteX8" fmla="*/ 1180609 w 5586355"/>
              <a:gd name="connsiteY8" fmla="*/ 318930 h 1283573"/>
              <a:gd name="connsiteX9" fmla="*/ 1424796 w 5586355"/>
              <a:gd name="connsiteY9" fmla="*/ 651439 h 1283573"/>
              <a:gd name="connsiteX10" fmla="*/ 1627418 w 5586355"/>
              <a:gd name="connsiteY10" fmla="*/ 963166 h 1283573"/>
              <a:gd name="connsiteX11" fmla="*/ 1741718 w 5586355"/>
              <a:gd name="connsiteY11" fmla="*/ 1103443 h 1283573"/>
              <a:gd name="connsiteX12" fmla="*/ 1975514 w 5586355"/>
              <a:gd name="connsiteY12" fmla="*/ 1259307 h 1283573"/>
              <a:gd name="connsiteX13" fmla="*/ 2058641 w 5586355"/>
              <a:gd name="connsiteY13" fmla="*/ 1280089 h 1283573"/>
              <a:gd name="connsiteX14" fmla="*/ 2204114 w 5586355"/>
              <a:gd name="connsiteY14" fmla="*/ 1228134 h 1283573"/>
              <a:gd name="connsiteX15" fmla="*/ 2380759 w 5586355"/>
              <a:gd name="connsiteY15" fmla="*/ 1072271 h 1283573"/>
              <a:gd name="connsiteX16" fmla="*/ 2469082 w 5586355"/>
              <a:gd name="connsiteY16" fmla="*/ 963166 h 1283573"/>
              <a:gd name="connsiteX17" fmla="*/ 2697682 w 5586355"/>
              <a:gd name="connsiteY17" fmla="*/ 641048 h 1283573"/>
              <a:gd name="connsiteX18" fmla="*/ 2915891 w 5586355"/>
              <a:gd name="connsiteY18" fmla="*/ 318930 h 1283573"/>
              <a:gd name="connsiteX19" fmla="*/ 3024996 w 5586355"/>
              <a:gd name="connsiteY19" fmla="*/ 183848 h 1283573"/>
              <a:gd name="connsiteX20" fmla="*/ 3212032 w 5586355"/>
              <a:gd name="connsiteY20" fmla="*/ 43571 h 1283573"/>
              <a:gd name="connsiteX21" fmla="*/ 3347114 w 5586355"/>
              <a:gd name="connsiteY21" fmla="*/ 2007 h 1283573"/>
              <a:gd name="connsiteX22" fmla="*/ 3528955 w 5586355"/>
              <a:gd name="connsiteY22" fmla="*/ 64353 h 1283573"/>
              <a:gd name="connsiteX23" fmla="*/ 3664037 w 5586355"/>
              <a:gd name="connsiteY23" fmla="*/ 178653 h 1283573"/>
              <a:gd name="connsiteX24" fmla="*/ 3783532 w 5586355"/>
              <a:gd name="connsiteY24" fmla="*/ 318930 h 1283573"/>
              <a:gd name="connsiteX25" fmla="*/ 3986155 w 5586355"/>
              <a:gd name="connsiteY25" fmla="*/ 646243 h 1283573"/>
              <a:gd name="connsiteX26" fmla="*/ 4225146 w 5586355"/>
              <a:gd name="connsiteY26" fmla="*/ 963166 h 1283573"/>
              <a:gd name="connsiteX27" fmla="*/ 4303078 w 5586355"/>
              <a:gd name="connsiteY27" fmla="*/ 1067075 h 1283573"/>
              <a:gd name="connsiteX28" fmla="*/ 4526482 w 5586355"/>
              <a:gd name="connsiteY28" fmla="*/ 1254112 h 1283573"/>
              <a:gd name="connsiteX29" fmla="*/ 4625196 w 5586355"/>
              <a:gd name="connsiteY29" fmla="*/ 1274893 h 1283573"/>
              <a:gd name="connsiteX30" fmla="*/ 4770668 w 5586355"/>
              <a:gd name="connsiteY30" fmla="*/ 1243721 h 1283573"/>
              <a:gd name="connsiteX31" fmla="*/ 4942118 w 5586355"/>
              <a:gd name="connsiteY31" fmla="*/ 1119030 h 1283573"/>
              <a:gd name="connsiteX32" fmla="*/ 5077200 w 5586355"/>
              <a:gd name="connsiteY32" fmla="*/ 963166 h 1283573"/>
              <a:gd name="connsiteX33" fmla="*/ 5269432 w 5586355"/>
              <a:gd name="connsiteY33" fmla="*/ 646243 h 1283573"/>
              <a:gd name="connsiteX34" fmla="*/ 5508423 w 5586355"/>
              <a:gd name="connsiteY34" fmla="*/ 308539 h 1283573"/>
              <a:gd name="connsiteX35" fmla="*/ 5586355 w 5586355"/>
              <a:gd name="connsiteY35" fmla="*/ 225412 h 1283573"/>
              <a:gd name="connsiteX0" fmla="*/ 0 w 5586355"/>
              <a:gd name="connsiteY0" fmla="*/ 815678 h 1283573"/>
              <a:gd name="connsiteX1" fmla="*/ 100265 w 5586355"/>
              <a:gd name="connsiteY1" fmla="*/ 669972 h 1283573"/>
              <a:gd name="connsiteX2" fmla="*/ 316535 w 5586355"/>
              <a:gd name="connsiteY2" fmla="*/ 325753 h 1283573"/>
              <a:gd name="connsiteX3" fmla="*/ 434557 w 5586355"/>
              <a:gd name="connsiteY3" fmla="*/ 191991 h 1283573"/>
              <a:gd name="connsiteX4" fmla="*/ 609419 w 5586355"/>
              <a:gd name="connsiteY4" fmla="*/ 41787 h 1283573"/>
              <a:gd name="connsiteX5" fmla="*/ 751636 w 5586355"/>
              <a:gd name="connsiteY5" fmla="*/ 224 h 1283573"/>
              <a:gd name="connsiteX6" fmla="*/ 931228 w 5586355"/>
              <a:gd name="connsiteY6" fmla="*/ 53962 h 1283573"/>
              <a:gd name="connsiteX7" fmla="*/ 1102678 w 5586355"/>
              <a:gd name="connsiteY7" fmla="*/ 220216 h 1283573"/>
              <a:gd name="connsiteX8" fmla="*/ 1180609 w 5586355"/>
              <a:gd name="connsiteY8" fmla="*/ 318930 h 1283573"/>
              <a:gd name="connsiteX9" fmla="*/ 1424796 w 5586355"/>
              <a:gd name="connsiteY9" fmla="*/ 651439 h 1283573"/>
              <a:gd name="connsiteX10" fmla="*/ 1627418 w 5586355"/>
              <a:gd name="connsiteY10" fmla="*/ 963166 h 1283573"/>
              <a:gd name="connsiteX11" fmla="*/ 1741718 w 5586355"/>
              <a:gd name="connsiteY11" fmla="*/ 1103443 h 1283573"/>
              <a:gd name="connsiteX12" fmla="*/ 1975514 w 5586355"/>
              <a:gd name="connsiteY12" fmla="*/ 1259307 h 1283573"/>
              <a:gd name="connsiteX13" fmla="*/ 2058641 w 5586355"/>
              <a:gd name="connsiteY13" fmla="*/ 1280089 h 1283573"/>
              <a:gd name="connsiteX14" fmla="*/ 2204114 w 5586355"/>
              <a:gd name="connsiteY14" fmla="*/ 1228134 h 1283573"/>
              <a:gd name="connsiteX15" fmla="*/ 2380759 w 5586355"/>
              <a:gd name="connsiteY15" fmla="*/ 1072271 h 1283573"/>
              <a:gd name="connsiteX16" fmla="*/ 2469082 w 5586355"/>
              <a:gd name="connsiteY16" fmla="*/ 963166 h 1283573"/>
              <a:gd name="connsiteX17" fmla="*/ 2697682 w 5586355"/>
              <a:gd name="connsiteY17" fmla="*/ 641048 h 1283573"/>
              <a:gd name="connsiteX18" fmla="*/ 2915891 w 5586355"/>
              <a:gd name="connsiteY18" fmla="*/ 318930 h 1283573"/>
              <a:gd name="connsiteX19" fmla="*/ 3024996 w 5586355"/>
              <a:gd name="connsiteY19" fmla="*/ 183848 h 1283573"/>
              <a:gd name="connsiteX20" fmla="*/ 3212032 w 5586355"/>
              <a:gd name="connsiteY20" fmla="*/ 43571 h 1283573"/>
              <a:gd name="connsiteX21" fmla="*/ 3347114 w 5586355"/>
              <a:gd name="connsiteY21" fmla="*/ 2007 h 1283573"/>
              <a:gd name="connsiteX22" fmla="*/ 3528955 w 5586355"/>
              <a:gd name="connsiteY22" fmla="*/ 64353 h 1283573"/>
              <a:gd name="connsiteX23" fmla="*/ 3664037 w 5586355"/>
              <a:gd name="connsiteY23" fmla="*/ 178653 h 1283573"/>
              <a:gd name="connsiteX24" fmla="*/ 3783532 w 5586355"/>
              <a:gd name="connsiteY24" fmla="*/ 318930 h 1283573"/>
              <a:gd name="connsiteX25" fmla="*/ 3986155 w 5586355"/>
              <a:gd name="connsiteY25" fmla="*/ 646243 h 1283573"/>
              <a:gd name="connsiteX26" fmla="*/ 4225146 w 5586355"/>
              <a:gd name="connsiteY26" fmla="*/ 963166 h 1283573"/>
              <a:gd name="connsiteX27" fmla="*/ 4303078 w 5586355"/>
              <a:gd name="connsiteY27" fmla="*/ 1067075 h 1283573"/>
              <a:gd name="connsiteX28" fmla="*/ 4526482 w 5586355"/>
              <a:gd name="connsiteY28" fmla="*/ 1254112 h 1283573"/>
              <a:gd name="connsiteX29" fmla="*/ 4625196 w 5586355"/>
              <a:gd name="connsiteY29" fmla="*/ 1274893 h 1283573"/>
              <a:gd name="connsiteX30" fmla="*/ 4770668 w 5586355"/>
              <a:gd name="connsiteY30" fmla="*/ 1243721 h 1283573"/>
              <a:gd name="connsiteX31" fmla="*/ 4942118 w 5586355"/>
              <a:gd name="connsiteY31" fmla="*/ 1119030 h 1283573"/>
              <a:gd name="connsiteX32" fmla="*/ 5077200 w 5586355"/>
              <a:gd name="connsiteY32" fmla="*/ 963166 h 1283573"/>
              <a:gd name="connsiteX33" fmla="*/ 5269432 w 5586355"/>
              <a:gd name="connsiteY33" fmla="*/ 646243 h 1283573"/>
              <a:gd name="connsiteX34" fmla="*/ 5508423 w 5586355"/>
              <a:gd name="connsiteY34" fmla="*/ 308539 h 1283573"/>
              <a:gd name="connsiteX35" fmla="*/ 5586355 w 5586355"/>
              <a:gd name="connsiteY35" fmla="*/ 225412 h 1283573"/>
              <a:gd name="connsiteX0" fmla="*/ 0 w 5586355"/>
              <a:gd name="connsiteY0" fmla="*/ 815792 h 1283687"/>
              <a:gd name="connsiteX1" fmla="*/ 100265 w 5586355"/>
              <a:gd name="connsiteY1" fmla="*/ 670086 h 1283687"/>
              <a:gd name="connsiteX2" fmla="*/ 316535 w 5586355"/>
              <a:gd name="connsiteY2" fmla="*/ 325867 h 1283687"/>
              <a:gd name="connsiteX3" fmla="*/ 434557 w 5586355"/>
              <a:gd name="connsiteY3" fmla="*/ 192105 h 1283687"/>
              <a:gd name="connsiteX4" fmla="*/ 609419 w 5586355"/>
              <a:gd name="connsiteY4" fmla="*/ 41901 h 1283687"/>
              <a:gd name="connsiteX5" fmla="*/ 751636 w 5586355"/>
              <a:gd name="connsiteY5" fmla="*/ 338 h 1283687"/>
              <a:gd name="connsiteX6" fmla="*/ 924404 w 5586355"/>
              <a:gd name="connsiteY6" fmla="*/ 57488 h 1283687"/>
              <a:gd name="connsiteX7" fmla="*/ 1102678 w 5586355"/>
              <a:gd name="connsiteY7" fmla="*/ 220330 h 1283687"/>
              <a:gd name="connsiteX8" fmla="*/ 1180609 w 5586355"/>
              <a:gd name="connsiteY8" fmla="*/ 319044 h 1283687"/>
              <a:gd name="connsiteX9" fmla="*/ 1424796 w 5586355"/>
              <a:gd name="connsiteY9" fmla="*/ 651553 h 1283687"/>
              <a:gd name="connsiteX10" fmla="*/ 1627418 w 5586355"/>
              <a:gd name="connsiteY10" fmla="*/ 963280 h 1283687"/>
              <a:gd name="connsiteX11" fmla="*/ 1741718 w 5586355"/>
              <a:gd name="connsiteY11" fmla="*/ 1103557 h 1283687"/>
              <a:gd name="connsiteX12" fmla="*/ 1975514 w 5586355"/>
              <a:gd name="connsiteY12" fmla="*/ 1259421 h 1283687"/>
              <a:gd name="connsiteX13" fmla="*/ 2058641 w 5586355"/>
              <a:gd name="connsiteY13" fmla="*/ 1280203 h 1283687"/>
              <a:gd name="connsiteX14" fmla="*/ 2204114 w 5586355"/>
              <a:gd name="connsiteY14" fmla="*/ 1228248 h 1283687"/>
              <a:gd name="connsiteX15" fmla="*/ 2380759 w 5586355"/>
              <a:gd name="connsiteY15" fmla="*/ 1072385 h 1283687"/>
              <a:gd name="connsiteX16" fmla="*/ 2469082 w 5586355"/>
              <a:gd name="connsiteY16" fmla="*/ 963280 h 1283687"/>
              <a:gd name="connsiteX17" fmla="*/ 2697682 w 5586355"/>
              <a:gd name="connsiteY17" fmla="*/ 641162 h 1283687"/>
              <a:gd name="connsiteX18" fmla="*/ 2915891 w 5586355"/>
              <a:gd name="connsiteY18" fmla="*/ 319044 h 1283687"/>
              <a:gd name="connsiteX19" fmla="*/ 3024996 w 5586355"/>
              <a:gd name="connsiteY19" fmla="*/ 183962 h 1283687"/>
              <a:gd name="connsiteX20" fmla="*/ 3212032 w 5586355"/>
              <a:gd name="connsiteY20" fmla="*/ 43685 h 1283687"/>
              <a:gd name="connsiteX21" fmla="*/ 3347114 w 5586355"/>
              <a:gd name="connsiteY21" fmla="*/ 2121 h 1283687"/>
              <a:gd name="connsiteX22" fmla="*/ 3528955 w 5586355"/>
              <a:gd name="connsiteY22" fmla="*/ 64467 h 1283687"/>
              <a:gd name="connsiteX23" fmla="*/ 3664037 w 5586355"/>
              <a:gd name="connsiteY23" fmla="*/ 178767 h 1283687"/>
              <a:gd name="connsiteX24" fmla="*/ 3783532 w 5586355"/>
              <a:gd name="connsiteY24" fmla="*/ 319044 h 1283687"/>
              <a:gd name="connsiteX25" fmla="*/ 3986155 w 5586355"/>
              <a:gd name="connsiteY25" fmla="*/ 646357 h 1283687"/>
              <a:gd name="connsiteX26" fmla="*/ 4225146 w 5586355"/>
              <a:gd name="connsiteY26" fmla="*/ 963280 h 1283687"/>
              <a:gd name="connsiteX27" fmla="*/ 4303078 w 5586355"/>
              <a:gd name="connsiteY27" fmla="*/ 1067189 h 1283687"/>
              <a:gd name="connsiteX28" fmla="*/ 4526482 w 5586355"/>
              <a:gd name="connsiteY28" fmla="*/ 1254226 h 1283687"/>
              <a:gd name="connsiteX29" fmla="*/ 4625196 w 5586355"/>
              <a:gd name="connsiteY29" fmla="*/ 1275007 h 1283687"/>
              <a:gd name="connsiteX30" fmla="*/ 4770668 w 5586355"/>
              <a:gd name="connsiteY30" fmla="*/ 1243835 h 1283687"/>
              <a:gd name="connsiteX31" fmla="*/ 4942118 w 5586355"/>
              <a:gd name="connsiteY31" fmla="*/ 1119144 h 1283687"/>
              <a:gd name="connsiteX32" fmla="*/ 5077200 w 5586355"/>
              <a:gd name="connsiteY32" fmla="*/ 963280 h 1283687"/>
              <a:gd name="connsiteX33" fmla="*/ 5269432 w 5586355"/>
              <a:gd name="connsiteY33" fmla="*/ 646357 h 1283687"/>
              <a:gd name="connsiteX34" fmla="*/ 5508423 w 5586355"/>
              <a:gd name="connsiteY34" fmla="*/ 308653 h 1283687"/>
              <a:gd name="connsiteX35" fmla="*/ 5586355 w 5586355"/>
              <a:gd name="connsiteY35" fmla="*/ 225526 h 1283687"/>
              <a:gd name="connsiteX0" fmla="*/ 0 w 5586355"/>
              <a:gd name="connsiteY0" fmla="*/ 815792 h 1283687"/>
              <a:gd name="connsiteX1" fmla="*/ 100265 w 5586355"/>
              <a:gd name="connsiteY1" fmla="*/ 670086 h 1283687"/>
              <a:gd name="connsiteX2" fmla="*/ 316535 w 5586355"/>
              <a:gd name="connsiteY2" fmla="*/ 325867 h 1283687"/>
              <a:gd name="connsiteX3" fmla="*/ 434557 w 5586355"/>
              <a:gd name="connsiteY3" fmla="*/ 192105 h 1283687"/>
              <a:gd name="connsiteX4" fmla="*/ 609419 w 5586355"/>
              <a:gd name="connsiteY4" fmla="*/ 41901 h 1283687"/>
              <a:gd name="connsiteX5" fmla="*/ 751636 w 5586355"/>
              <a:gd name="connsiteY5" fmla="*/ 338 h 1283687"/>
              <a:gd name="connsiteX6" fmla="*/ 924404 w 5586355"/>
              <a:gd name="connsiteY6" fmla="*/ 57488 h 1283687"/>
              <a:gd name="connsiteX7" fmla="*/ 1068559 w 5586355"/>
              <a:gd name="connsiteY7" fmla="*/ 196447 h 1283687"/>
              <a:gd name="connsiteX8" fmla="*/ 1180609 w 5586355"/>
              <a:gd name="connsiteY8" fmla="*/ 319044 h 1283687"/>
              <a:gd name="connsiteX9" fmla="*/ 1424796 w 5586355"/>
              <a:gd name="connsiteY9" fmla="*/ 651553 h 1283687"/>
              <a:gd name="connsiteX10" fmla="*/ 1627418 w 5586355"/>
              <a:gd name="connsiteY10" fmla="*/ 963280 h 1283687"/>
              <a:gd name="connsiteX11" fmla="*/ 1741718 w 5586355"/>
              <a:gd name="connsiteY11" fmla="*/ 1103557 h 1283687"/>
              <a:gd name="connsiteX12" fmla="*/ 1975514 w 5586355"/>
              <a:gd name="connsiteY12" fmla="*/ 1259421 h 1283687"/>
              <a:gd name="connsiteX13" fmla="*/ 2058641 w 5586355"/>
              <a:gd name="connsiteY13" fmla="*/ 1280203 h 1283687"/>
              <a:gd name="connsiteX14" fmla="*/ 2204114 w 5586355"/>
              <a:gd name="connsiteY14" fmla="*/ 1228248 h 1283687"/>
              <a:gd name="connsiteX15" fmla="*/ 2380759 w 5586355"/>
              <a:gd name="connsiteY15" fmla="*/ 1072385 h 1283687"/>
              <a:gd name="connsiteX16" fmla="*/ 2469082 w 5586355"/>
              <a:gd name="connsiteY16" fmla="*/ 963280 h 1283687"/>
              <a:gd name="connsiteX17" fmla="*/ 2697682 w 5586355"/>
              <a:gd name="connsiteY17" fmla="*/ 641162 h 1283687"/>
              <a:gd name="connsiteX18" fmla="*/ 2915891 w 5586355"/>
              <a:gd name="connsiteY18" fmla="*/ 319044 h 1283687"/>
              <a:gd name="connsiteX19" fmla="*/ 3024996 w 5586355"/>
              <a:gd name="connsiteY19" fmla="*/ 183962 h 1283687"/>
              <a:gd name="connsiteX20" fmla="*/ 3212032 w 5586355"/>
              <a:gd name="connsiteY20" fmla="*/ 43685 h 1283687"/>
              <a:gd name="connsiteX21" fmla="*/ 3347114 w 5586355"/>
              <a:gd name="connsiteY21" fmla="*/ 2121 h 1283687"/>
              <a:gd name="connsiteX22" fmla="*/ 3528955 w 5586355"/>
              <a:gd name="connsiteY22" fmla="*/ 64467 h 1283687"/>
              <a:gd name="connsiteX23" fmla="*/ 3664037 w 5586355"/>
              <a:gd name="connsiteY23" fmla="*/ 178767 h 1283687"/>
              <a:gd name="connsiteX24" fmla="*/ 3783532 w 5586355"/>
              <a:gd name="connsiteY24" fmla="*/ 319044 h 1283687"/>
              <a:gd name="connsiteX25" fmla="*/ 3986155 w 5586355"/>
              <a:gd name="connsiteY25" fmla="*/ 646357 h 1283687"/>
              <a:gd name="connsiteX26" fmla="*/ 4225146 w 5586355"/>
              <a:gd name="connsiteY26" fmla="*/ 963280 h 1283687"/>
              <a:gd name="connsiteX27" fmla="*/ 4303078 w 5586355"/>
              <a:gd name="connsiteY27" fmla="*/ 1067189 h 1283687"/>
              <a:gd name="connsiteX28" fmla="*/ 4526482 w 5586355"/>
              <a:gd name="connsiteY28" fmla="*/ 1254226 h 1283687"/>
              <a:gd name="connsiteX29" fmla="*/ 4625196 w 5586355"/>
              <a:gd name="connsiteY29" fmla="*/ 1275007 h 1283687"/>
              <a:gd name="connsiteX30" fmla="*/ 4770668 w 5586355"/>
              <a:gd name="connsiteY30" fmla="*/ 1243835 h 1283687"/>
              <a:gd name="connsiteX31" fmla="*/ 4942118 w 5586355"/>
              <a:gd name="connsiteY31" fmla="*/ 1119144 h 1283687"/>
              <a:gd name="connsiteX32" fmla="*/ 5077200 w 5586355"/>
              <a:gd name="connsiteY32" fmla="*/ 963280 h 1283687"/>
              <a:gd name="connsiteX33" fmla="*/ 5269432 w 5586355"/>
              <a:gd name="connsiteY33" fmla="*/ 646357 h 1283687"/>
              <a:gd name="connsiteX34" fmla="*/ 5508423 w 5586355"/>
              <a:gd name="connsiteY34" fmla="*/ 308653 h 1283687"/>
              <a:gd name="connsiteX35" fmla="*/ 5586355 w 5586355"/>
              <a:gd name="connsiteY35" fmla="*/ 225526 h 1283687"/>
              <a:gd name="connsiteX0" fmla="*/ 0 w 5586355"/>
              <a:gd name="connsiteY0" fmla="*/ 815792 h 1283687"/>
              <a:gd name="connsiteX1" fmla="*/ 100265 w 5586355"/>
              <a:gd name="connsiteY1" fmla="*/ 670086 h 1283687"/>
              <a:gd name="connsiteX2" fmla="*/ 316535 w 5586355"/>
              <a:gd name="connsiteY2" fmla="*/ 325867 h 1283687"/>
              <a:gd name="connsiteX3" fmla="*/ 434557 w 5586355"/>
              <a:gd name="connsiteY3" fmla="*/ 192105 h 1283687"/>
              <a:gd name="connsiteX4" fmla="*/ 609419 w 5586355"/>
              <a:gd name="connsiteY4" fmla="*/ 41901 h 1283687"/>
              <a:gd name="connsiteX5" fmla="*/ 751636 w 5586355"/>
              <a:gd name="connsiteY5" fmla="*/ 338 h 1283687"/>
              <a:gd name="connsiteX6" fmla="*/ 924404 w 5586355"/>
              <a:gd name="connsiteY6" fmla="*/ 57488 h 1283687"/>
              <a:gd name="connsiteX7" fmla="*/ 1068559 w 5586355"/>
              <a:gd name="connsiteY7" fmla="*/ 196447 h 1283687"/>
              <a:gd name="connsiteX8" fmla="*/ 1180609 w 5586355"/>
              <a:gd name="connsiteY8" fmla="*/ 319044 h 1283687"/>
              <a:gd name="connsiteX9" fmla="*/ 1400912 w 5586355"/>
              <a:gd name="connsiteY9" fmla="*/ 661789 h 1283687"/>
              <a:gd name="connsiteX10" fmla="*/ 1627418 w 5586355"/>
              <a:gd name="connsiteY10" fmla="*/ 963280 h 1283687"/>
              <a:gd name="connsiteX11" fmla="*/ 1741718 w 5586355"/>
              <a:gd name="connsiteY11" fmla="*/ 1103557 h 1283687"/>
              <a:gd name="connsiteX12" fmla="*/ 1975514 w 5586355"/>
              <a:gd name="connsiteY12" fmla="*/ 1259421 h 1283687"/>
              <a:gd name="connsiteX13" fmla="*/ 2058641 w 5586355"/>
              <a:gd name="connsiteY13" fmla="*/ 1280203 h 1283687"/>
              <a:gd name="connsiteX14" fmla="*/ 2204114 w 5586355"/>
              <a:gd name="connsiteY14" fmla="*/ 1228248 h 1283687"/>
              <a:gd name="connsiteX15" fmla="*/ 2380759 w 5586355"/>
              <a:gd name="connsiteY15" fmla="*/ 1072385 h 1283687"/>
              <a:gd name="connsiteX16" fmla="*/ 2469082 w 5586355"/>
              <a:gd name="connsiteY16" fmla="*/ 963280 h 1283687"/>
              <a:gd name="connsiteX17" fmla="*/ 2697682 w 5586355"/>
              <a:gd name="connsiteY17" fmla="*/ 641162 h 1283687"/>
              <a:gd name="connsiteX18" fmla="*/ 2915891 w 5586355"/>
              <a:gd name="connsiteY18" fmla="*/ 319044 h 1283687"/>
              <a:gd name="connsiteX19" fmla="*/ 3024996 w 5586355"/>
              <a:gd name="connsiteY19" fmla="*/ 183962 h 1283687"/>
              <a:gd name="connsiteX20" fmla="*/ 3212032 w 5586355"/>
              <a:gd name="connsiteY20" fmla="*/ 43685 h 1283687"/>
              <a:gd name="connsiteX21" fmla="*/ 3347114 w 5586355"/>
              <a:gd name="connsiteY21" fmla="*/ 2121 h 1283687"/>
              <a:gd name="connsiteX22" fmla="*/ 3528955 w 5586355"/>
              <a:gd name="connsiteY22" fmla="*/ 64467 h 1283687"/>
              <a:gd name="connsiteX23" fmla="*/ 3664037 w 5586355"/>
              <a:gd name="connsiteY23" fmla="*/ 178767 h 1283687"/>
              <a:gd name="connsiteX24" fmla="*/ 3783532 w 5586355"/>
              <a:gd name="connsiteY24" fmla="*/ 319044 h 1283687"/>
              <a:gd name="connsiteX25" fmla="*/ 3986155 w 5586355"/>
              <a:gd name="connsiteY25" fmla="*/ 646357 h 1283687"/>
              <a:gd name="connsiteX26" fmla="*/ 4225146 w 5586355"/>
              <a:gd name="connsiteY26" fmla="*/ 963280 h 1283687"/>
              <a:gd name="connsiteX27" fmla="*/ 4303078 w 5586355"/>
              <a:gd name="connsiteY27" fmla="*/ 1067189 h 1283687"/>
              <a:gd name="connsiteX28" fmla="*/ 4526482 w 5586355"/>
              <a:gd name="connsiteY28" fmla="*/ 1254226 h 1283687"/>
              <a:gd name="connsiteX29" fmla="*/ 4625196 w 5586355"/>
              <a:gd name="connsiteY29" fmla="*/ 1275007 h 1283687"/>
              <a:gd name="connsiteX30" fmla="*/ 4770668 w 5586355"/>
              <a:gd name="connsiteY30" fmla="*/ 1243835 h 1283687"/>
              <a:gd name="connsiteX31" fmla="*/ 4942118 w 5586355"/>
              <a:gd name="connsiteY31" fmla="*/ 1119144 h 1283687"/>
              <a:gd name="connsiteX32" fmla="*/ 5077200 w 5586355"/>
              <a:gd name="connsiteY32" fmla="*/ 963280 h 1283687"/>
              <a:gd name="connsiteX33" fmla="*/ 5269432 w 5586355"/>
              <a:gd name="connsiteY33" fmla="*/ 646357 h 1283687"/>
              <a:gd name="connsiteX34" fmla="*/ 5508423 w 5586355"/>
              <a:gd name="connsiteY34" fmla="*/ 308653 h 1283687"/>
              <a:gd name="connsiteX35" fmla="*/ 5586355 w 5586355"/>
              <a:gd name="connsiteY35" fmla="*/ 225526 h 1283687"/>
              <a:gd name="connsiteX0" fmla="*/ 0 w 5586355"/>
              <a:gd name="connsiteY0" fmla="*/ 815792 h 1283687"/>
              <a:gd name="connsiteX1" fmla="*/ 100265 w 5586355"/>
              <a:gd name="connsiteY1" fmla="*/ 670086 h 1283687"/>
              <a:gd name="connsiteX2" fmla="*/ 316535 w 5586355"/>
              <a:gd name="connsiteY2" fmla="*/ 325867 h 1283687"/>
              <a:gd name="connsiteX3" fmla="*/ 434557 w 5586355"/>
              <a:gd name="connsiteY3" fmla="*/ 192105 h 1283687"/>
              <a:gd name="connsiteX4" fmla="*/ 609419 w 5586355"/>
              <a:gd name="connsiteY4" fmla="*/ 41901 h 1283687"/>
              <a:gd name="connsiteX5" fmla="*/ 751636 w 5586355"/>
              <a:gd name="connsiteY5" fmla="*/ 338 h 1283687"/>
              <a:gd name="connsiteX6" fmla="*/ 924404 w 5586355"/>
              <a:gd name="connsiteY6" fmla="*/ 57488 h 1283687"/>
              <a:gd name="connsiteX7" fmla="*/ 1068559 w 5586355"/>
              <a:gd name="connsiteY7" fmla="*/ 196447 h 1283687"/>
              <a:gd name="connsiteX8" fmla="*/ 1180609 w 5586355"/>
              <a:gd name="connsiteY8" fmla="*/ 319044 h 1283687"/>
              <a:gd name="connsiteX9" fmla="*/ 1400912 w 5586355"/>
              <a:gd name="connsiteY9" fmla="*/ 661789 h 1283687"/>
              <a:gd name="connsiteX10" fmla="*/ 1613771 w 5586355"/>
              <a:gd name="connsiteY10" fmla="*/ 963280 h 1283687"/>
              <a:gd name="connsiteX11" fmla="*/ 1741718 w 5586355"/>
              <a:gd name="connsiteY11" fmla="*/ 1103557 h 1283687"/>
              <a:gd name="connsiteX12" fmla="*/ 1975514 w 5586355"/>
              <a:gd name="connsiteY12" fmla="*/ 1259421 h 1283687"/>
              <a:gd name="connsiteX13" fmla="*/ 2058641 w 5586355"/>
              <a:gd name="connsiteY13" fmla="*/ 1280203 h 1283687"/>
              <a:gd name="connsiteX14" fmla="*/ 2204114 w 5586355"/>
              <a:gd name="connsiteY14" fmla="*/ 1228248 h 1283687"/>
              <a:gd name="connsiteX15" fmla="*/ 2380759 w 5586355"/>
              <a:gd name="connsiteY15" fmla="*/ 1072385 h 1283687"/>
              <a:gd name="connsiteX16" fmla="*/ 2469082 w 5586355"/>
              <a:gd name="connsiteY16" fmla="*/ 963280 h 1283687"/>
              <a:gd name="connsiteX17" fmla="*/ 2697682 w 5586355"/>
              <a:gd name="connsiteY17" fmla="*/ 641162 h 1283687"/>
              <a:gd name="connsiteX18" fmla="*/ 2915891 w 5586355"/>
              <a:gd name="connsiteY18" fmla="*/ 319044 h 1283687"/>
              <a:gd name="connsiteX19" fmla="*/ 3024996 w 5586355"/>
              <a:gd name="connsiteY19" fmla="*/ 183962 h 1283687"/>
              <a:gd name="connsiteX20" fmla="*/ 3212032 w 5586355"/>
              <a:gd name="connsiteY20" fmla="*/ 43685 h 1283687"/>
              <a:gd name="connsiteX21" fmla="*/ 3347114 w 5586355"/>
              <a:gd name="connsiteY21" fmla="*/ 2121 h 1283687"/>
              <a:gd name="connsiteX22" fmla="*/ 3528955 w 5586355"/>
              <a:gd name="connsiteY22" fmla="*/ 64467 h 1283687"/>
              <a:gd name="connsiteX23" fmla="*/ 3664037 w 5586355"/>
              <a:gd name="connsiteY23" fmla="*/ 178767 h 1283687"/>
              <a:gd name="connsiteX24" fmla="*/ 3783532 w 5586355"/>
              <a:gd name="connsiteY24" fmla="*/ 319044 h 1283687"/>
              <a:gd name="connsiteX25" fmla="*/ 3986155 w 5586355"/>
              <a:gd name="connsiteY25" fmla="*/ 646357 h 1283687"/>
              <a:gd name="connsiteX26" fmla="*/ 4225146 w 5586355"/>
              <a:gd name="connsiteY26" fmla="*/ 963280 h 1283687"/>
              <a:gd name="connsiteX27" fmla="*/ 4303078 w 5586355"/>
              <a:gd name="connsiteY27" fmla="*/ 1067189 h 1283687"/>
              <a:gd name="connsiteX28" fmla="*/ 4526482 w 5586355"/>
              <a:gd name="connsiteY28" fmla="*/ 1254226 h 1283687"/>
              <a:gd name="connsiteX29" fmla="*/ 4625196 w 5586355"/>
              <a:gd name="connsiteY29" fmla="*/ 1275007 h 1283687"/>
              <a:gd name="connsiteX30" fmla="*/ 4770668 w 5586355"/>
              <a:gd name="connsiteY30" fmla="*/ 1243835 h 1283687"/>
              <a:gd name="connsiteX31" fmla="*/ 4942118 w 5586355"/>
              <a:gd name="connsiteY31" fmla="*/ 1119144 h 1283687"/>
              <a:gd name="connsiteX32" fmla="*/ 5077200 w 5586355"/>
              <a:gd name="connsiteY32" fmla="*/ 963280 h 1283687"/>
              <a:gd name="connsiteX33" fmla="*/ 5269432 w 5586355"/>
              <a:gd name="connsiteY33" fmla="*/ 646357 h 1283687"/>
              <a:gd name="connsiteX34" fmla="*/ 5508423 w 5586355"/>
              <a:gd name="connsiteY34" fmla="*/ 308653 h 1283687"/>
              <a:gd name="connsiteX35" fmla="*/ 5586355 w 5586355"/>
              <a:gd name="connsiteY35" fmla="*/ 225526 h 1283687"/>
              <a:gd name="connsiteX0" fmla="*/ 0 w 5586355"/>
              <a:gd name="connsiteY0" fmla="*/ 815792 h 1284277"/>
              <a:gd name="connsiteX1" fmla="*/ 100265 w 5586355"/>
              <a:gd name="connsiteY1" fmla="*/ 670086 h 1284277"/>
              <a:gd name="connsiteX2" fmla="*/ 316535 w 5586355"/>
              <a:gd name="connsiteY2" fmla="*/ 325867 h 1284277"/>
              <a:gd name="connsiteX3" fmla="*/ 434557 w 5586355"/>
              <a:gd name="connsiteY3" fmla="*/ 192105 h 1284277"/>
              <a:gd name="connsiteX4" fmla="*/ 609419 w 5586355"/>
              <a:gd name="connsiteY4" fmla="*/ 41901 h 1284277"/>
              <a:gd name="connsiteX5" fmla="*/ 751636 w 5586355"/>
              <a:gd name="connsiteY5" fmla="*/ 338 h 1284277"/>
              <a:gd name="connsiteX6" fmla="*/ 924404 w 5586355"/>
              <a:gd name="connsiteY6" fmla="*/ 57488 h 1284277"/>
              <a:gd name="connsiteX7" fmla="*/ 1068559 w 5586355"/>
              <a:gd name="connsiteY7" fmla="*/ 196447 h 1284277"/>
              <a:gd name="connsiteX8" fmla="*/ 1180609 w 5586355"/>
              <a:gd name="connsiteY8" fmla="*/ 319044 h 1284277"/>
              <a:gd name="connsiteX9" fmla="*/ 1400912 w 5586355"/>
              <a:gd name="connsiteY9" fmla="*/ 661789 h 1284277"/>
              <a:gd name="connsiteX10" fmla="*/ 1613771 w 5586355"/>
              <a:gd name="connsiteY10" fmla="*/ 963280 h 1284277"/>
              <a:gd name="connsiteX11" fmla="*/ 1714423 w 5586355"/>
              <a:gd name="connsiteY11" fmla="*/ 1089909 h 1284277"/>
              <a:gd name="connsiteX12" fmla="*/ 1975514 w 5586355"/>
              <a:gd name="connsiteY12" fmla="*/ 1259421 h 1284277"/>
              <a:gd name="connsiteX13" fmla="*/ 2058641 w 5586355"/>
              <a:gd name="connsiteY13" fmla="*/ 1280203 h 1284277"/>
              <a:gd name="connsiteX14" fmla="*/ 2204114 w 5586355"/>
              <a:gd name="connsiteY14" fmla="*/ 1228248 h 1284277"/>
              <a:gd name="connsiteX15" fmla="*/ 2380759 w 5586355"/>
              <a:gd name="connsiteY15" fmla="*/ 1072385 h 1284277"/>
              <a:gd name="connsiteX16" fmla="*/ 2469082 w 5586355"/>
              <a:gd name="connsiteY16" fmla="*/ 963280 h 1284277"/>
              <a:gd name="connsiteX17" fmla="*/ 2697682 w 5586355"/>
              <a:gd name="connsiteY17" fmla="*/ 641162 h 1284277"/>
              <a:gd name="connsiteX18" fmla="*/ 2915891 w 5586355"/>
              <a:gd name="connsiteY18" fmla="*/ 319044 h 1284277"/>
              <a:gd name="connsiteX19" fmla="*/ 3024996 w 5586355"/>
              <a:gd name="connsiteY19" fmla="*/ 183962 h 1284277"/>
              <a:gd name="connsiteX20" fmla="*/ 3212032 w 5586355"/>
              <a:gd name="connsiteY20" fmla="*/ 43685 h 1284277"/>
              <a:gd name="connsiteX21" fmla="*/ 3347114 w 5586355"/>
              <a:gd name="connsiteY21" fmla="*/ 2121 h 1284277"/>
              <a:gd name="connsiteX22" fmla="*/ 3528955 w 5586355"/>
              <a:gd name="connsiteY22" fmla="*/ 64467 h 1284277"/>
              <a:gd name="connsiteX23" fmla="*/ 3664037 w 5586355"/>
              <a:gd name="connsiteY23" fmla="*/ 178767 h 1284277"/>
              <a:gd name="connsiteX24" fmla="*/ 3783532 w 5586355"/>
              <a:gd name="connsiteY24" fmla="*/ 319044 h 1284277"/>
              <a:gd name="connsiteX25" fmla="*/ 3986155 w 5586355"/>
              <a:gd name="connsiteY25" fmla="*/ 646357 h 1284277"/>
              <a:gd name="connsiteX26" fmla="*/ 4225146 w 5586355"/>
              <a:gd name="connsiteY26" fmla="*/ 963280 h 1284277"/>
              <a:gd name="connsiteX27" fmla="*/ 4303078 w 5586355"/>
              <a:gd name="connsiteY27" fmla="*/ 1067189 h 1284277"/>
              <a:gd name="connsiteX28" fmla="*/ 4526482 w 5586355"/>
              <a:gd name="connsiteY28" fmla="*/ 1254226 h 1284277"/>
              <a:gd name="connsiteX29" fmla="*/ 4625196 w 5586355"/>
              <a:gd name="connsiteY29" fmla="*/ 1275007 h 1284277"/>
              <a:gd name="connsiteX30" fmla="*/ 4770668 w 5586355"/>
              <a:gd name="connsiteY30" fmla="*/ 1243835 h 1284277"/>
              <a:gd name="connsiteX31" fmla="*/ 4942118 w 5586355"/>
              <a:gd name="connsiteY31" fmla="*/ 1119144 h 1284277"/>
              <a:gd name="connsiteX32" fmla="*/ 5077200 w 5586355"/>
              <a:gd name="connsiteY32" fmla="*/ 963280 h 1284277"/>
              <a:gd name="connsiteX33" fmla="*/ 5269432 w 5586355"/>
              <a:gd name="connsiteY33" fmla="*/ 646357 h 1284277"/>
              <a:gd name="connsiteX34" fmla="*/ 5508423 w 5586355"/>
              <a:gd name="connsiteY34" fmla="*/ 308653 h 1284277"/>
              <a:gd name="connsiteX35" fmla="*/ 5586355 w 5586355"/>
              <a:gd name="connsiteY35" fmla="*/ 225526 h 1284277"/>
              <a:gd name="connsiteX0" fmla="*/ 0 w 5586355"/>
              <a:gd name="connsiteY0" fmla="*/ 815792 h 1284277"/>
              <a:gd name="connsiteX1" fmla="*/ 100265 w 5586355"/>
              <a:gd name="connsiteY1" fmla="*/ 670086 h 1284277"/>
              <a:gd name="connsiteX2" fmla="*/ 316535 w 5586355"/>
              <a:gd name="connsiteY2" fmla="*/ 325867 h 1284277"/>
              <a:gd name="connsiteX3" fmla="*/ 434557 w 5586355"/>
              <a:gd name="connsiteY3" fmla="*/ 192105 h 1284277"/>
              <a:gd name="connsiteX4" fmla="*/ 609419 w 5586355"/>
              <a:gd name="connsiteY4" fmla="*/ 41901 h 1284277"/>
              <a:gd name="connsiteX5" fmla="*/ 751636 w 5586355"/>
              <a:gd name="connsiteY5" fmla="*/ 338 h 1284277"/>
              <a:gd name="connsiteX6" fmla="*/ 924404 w 5586355"/>
              <a:gd name="connsiteY6" fmla="*/ 57488 h 1284277"/>
              <a:gd name="connsiteX7" fmla="*/ 1068559 w 5586355"/>
              <a:gd name="connsiteY7" fmla="*/ 193035 h 1284277"/>
              <a:gd name="connsiteX8" fmla="*/ 1180609 w 5586355"/>
              <a:gd name="connsiteY8" fmla="*/ 319044 h 1284277"/>
              <a:gd name="connsiteX9" fmla="*/ 1400912 w 5586355"/>
              <a:gd name="connsiteY9" fmla="*/ 661789 h 1284277"/>
              <a:gd name="connsiteX10" fmla="*/ 1613771 w 5586355"/>
              <a:gd name="connsiteY10" fmla="*/ 963280 h 1284277"/>
              <a:gd name="connsiteX11" fmla="*/ 1714423 w 5586355"/>
              <a:gd name="connsiteY11" fmla="*/ 1089909 h 1284277"/>
              <a:gd name="connsiteX12" fmla="*/ 1975514 w 5586355"/>
              <a:gd name="connsiteY12" fmla="*/ 1259421 h 1284277"/>
              <a:gd name="connsiteX13" fmla="*/ 2058641 w 5586355"/>
              <a:gd name="connsiteY13" fmla="*/ 1280203 h 1284277"/>
              <a:gd name="connsiteX14" fmla="*/ 2204114 w 5586355"/>
              <a:gd name="connsiteY14" fmla="*/ 1228248 h 1284277"/>
              <a:gd name="connsiteX15" fmla="*/ 2380759 w 5586355"/>
              <a:gd name="connsiteY15" fmla="*/ 1072385 h 1284277"/>
              <a:gd name="connsiteX16" fmla="*/ 2469082 w 5586355"/>
              <a:gd name="connsiteY16" fmla="*/ 963280 h 1284277"/>
              <a:gd name="connsiteX17" fmla="*/ 2697682 w 5586355"/>
              <a:gd name="connsiteY17" fmla="*/ 641162 h 1284277"/>
              <a:gd name="connsiteX18" fmla="*/ 2915891 w 5586355"/>
              <a:gd name="connsiteY18" fmla="*/ 319044 h 1284277"/>
              <a:gd name="connsiteX19" fmla="*/ 3024996 w 5586355"/>
              <a:gd name="connsiteY19" fmla="*/ 183962 h 1284277"/>
              <a:gd name="connsiteX20" fmla="*/ 3212032 w 5586355"/>
              <a:gd name="connsiteY20" fmla="*/ 43685 h 1284277"/>
              <a:gd name="connsiteX21" fmla="*/ 3347114 w 5586355"/>
              <a:gd name="connsiteY21" fmla="*/ 2121 h 1284277"/>
              <a:gd name="connsiteX22" fmla="*/ 3528955 w 5586355"/>
              <a:gd name="connsiteY22" fmla="*/ 64467 h 1284277"/>
              <a:gd name="connsiteX23" fmla="*/ 3664037 w 5586355"/>
              <a:gd name="connsiteY23" fmla="*/ 178767 h 1284277"/>
              <a:gd name="connsiteX24" fmla="*/ 3783532 w 5586355"/>
              <a:gd name="connsiteY24" fmla="*/ 319044 h 1284277"/>
              <a:gd name="connsiteX25" fmla="*/ 3986155 w 5586355"/>
              <a:gd name="connsiteY25" fmla="*/ 646357 h 1284277"/>
              <a:gd name="connsiteX26" fmla="*/ 4225146 w 5586355"/>
              <a:gd name="connsiteY26" fmla="*/ 963280 h 1284277"/>
              <a:gd name="connsiteX27" fmla="*/ 4303078 w 5586355"/>
              <a:gd name="connsiteY27" fmla="*/ 1067189 h 1284277"/>
              <a:gd name="connsiteX28" fmla="*/ 4526482 w 5586355"/>
              <a:gd name="connsiteY28" fmla="*/ 1254226 h 1284277"/>
              <a:gd name="connsiteX29" fmla="*/ 4625196 w 5586355"/>
              <a:gd name="connsiteY29" fmla="*/ 1275007 h 1284277"/>
              <a:gd name="connsiteX30" fmla="*/ 4770668 w 5586355"/>
              <a:gd name="connsiteY30" fmla="*/ 1243835 h 1284277"/>
              <a:gd name="connsiteX31" fmla="*/ 4942118 w 5586355"/>
              <a:gd name="connsiteY31" fmla="*/ 1119144 h 1284277"/>
              <a:gd name="connsiteX32" fmla="*/ 5077200 w 5586355"/>
              <a:gd name="connsiteY32" fmla="*/ 963280 h 1284277"/>
              <a:gd name="connsiteX33" fmla="*/ 5269432 w 5586355"/>
              <a:gd name="connsiteY33" fmla="*/ 646357 h 1284277"/>
              <a:gd name="connsiteX34" fmla="*/ 5508423 w 5586355"/>
              <a:gd name="connsiteY34" fmla="*/ 308653 h 1284277"/>
              <a:gd name="connsiteX35" fmla="*/ 5586355 w 5586355"/>
              <a:gd name="connsiteY35" fmla="*/ 225526 h 1284277"/>
              <a:gd name="connsiteX0" fmla="*/ 0 w 5586355"/>
              <a:gd name="connsiteY0" fmla="*/ 815792 h 1284277"/>
              <a:gd name="connsiteX1" fmla="*/ 100265 w 5586355"/>
              <a:gd name="connsiteY1" fmla="*/ 670086 h 1284277"/>
              <a:gd name="connsiteX2" fmla="*/ 316535 w 5586355"/>
              <a:gd name="connsiteY2" fmla="*/ 325867 h 1284277"/>
              <a:gd name="connsiteX3" fmla="*/ 434557 w 5586355"/>
              <a:gd name="connsiteY3" fmla="*/ 192105 h 1284277"/>
              <a:gd name="connsiteX4" fmla="*/ 609419 w 5586355"/>
              <a:gd name="connsiteY4" fmla="*/ 41901 h 1284277"/>
              <a:gd name="connsiteX5" fmla="*/ 751636 w 5586355"/>
              <a:gd name="connsiteY5" fmla="*/ 338 h 1284277"/>
              <a:gd name="connsiteX6" fmla="*/ 924404 w 5586355"/>
              <a:gd name="connsiteY6" fmla="*/ 57488 h 1284277"/>
              <a:gd name="connsiteX7" fmla="*/ 1071971 w 5586355"/>
              <a:gd name="connsiteY7" fmla="*/ 193035 h 1284277"/>
              <a:gd name="connsiteX8" fmla="*/ 1180609 w 5586355"/>
              <a:gd name="connsiteY8" fmla="*/ 319044 h 1284277"/>
              <a:gd name="connsiteX9" fmla="*/ 1400912 w 5586355"/>
              <a:gd name="connsiteY9" fmla="*/ 661789 h 1284277"/>
              <a:gd name="connsiteX10" fmla="*/ 1613771 w 5586355"/>
              <a:gd name="connsiteY10" fmla="*/ 963280 h 1284277"/>
              <a:gd name="connsiteX11" fmla="*/ 1714423 w 5586355"/>
              <a:gd name="connsiteY11" fmla="*/ 1089909 h 1284277"/>
              <a:gd name="connsiteX12" fmla="*/ 1975514 w 5586355"/>
              <a:gd name="connsiteY12" fmla="*/ 1259421 h 1284277"/>
              <a:gd name="connsiteX13" fmla="*/ 2058641 w 5586355"/>
              <a:gd name="connsiteY13" fmla="*/ 1280203 h 1284277"/>
              <a:gd name="connsiteX14" fmla="*/ 2204114 w 5586355"/>
              <a:gd name="connsiteY14" fmla="*/ 1228248 h 1284277"/>
              <a:gd name="connsiteX15" fmla="*/ 2380759 w 5586355"/>
              <a:gd name="connsiteY15" fmla="*/ 1072385 h 1284277"/>
              <a:gd name="connsiteX16" fmla="*/ 2469082 w 5586355"/>
              <a:gd name="connsiteY16" fmla="*/ 963280 h 1284277"/>
              <a:gd name="connsiteX17" fmla="*/ 2697682 w 5586355"/>
              <a:gd name="connsiteY17" fmla="*/ 641162 h 1284277"/>
              <a:gd name="connsiteX18" fmla="*/ 2915891 w 5586355"/>
              <a:gd name="connsiteY18" fmla="*/ 319044 h 1284277"/>
              <a:gd name="connsiteX19" fmla="*/ 3024996 w 5586355"/>
              <a:gd name="connsiteY19" fmla="*/ 183962 h 1284277"/>
              <a:gd name="connsiteX20" fmla="*/ 3212032 w 5586355"/>
              <a:gd name="connsiteY20" fmla="*/ 43685 h 1284277"/>
              <a:gd name="connsiteX21" fmla="*/ 3347114 w 5586355"/>
              <a:gd name="connsiteY21" fmla="*/ 2121 h 1284277"/>
              <a:gd name="connsiteX22" fmla="*/ 3528955 w 5586355"/>
              <a:gd name="connsiteY22" fmla="*/ 64467 h 1284277"/>
              <a:gd name="connsiteX23" fmla="*/ 3664037 w 5586355"/>
              <a:gd name="connsiteY23" fmla="*/ 178767 h 1284277"/>
              <a:gd name="connsiteX24" fmla="*/ 3783532 w 5586355"/>
              <a:gd name="connsiteY24" fmla="*/ 319044 h 1284277"/>
              <a:gd name="connsiteX25" fmla="*/ 3986155 w 5586355"/>
              <a:gd name="connsiteY25" fmla="*/ 646357 h 1284277"/>
              <a:gd name="connsiteX26" fmla="*/ 4225146 w 5586355"/>
              <a:gd name="connsiteY26" fmla="*/ 963280 h 1284277"/>
              <a:gd name="connsiteX27" fmla="*/ 4303078 w 5586355"/>
              <a:gd name="connsiteY27" fmla="*/ 1067189 h 1284277"/>
              <a:gd name="connsiteX28" fmla="*/ 4526482 w 5586355"/>
              <a:gd name="connsiteY28" fmla="*/ 1254226 h 1284277"/>
              <a:gd name="connsiteX29" fmla="*/ 4625196 w 5586355"/>
              <a:gd name="connsiteY29" fmla="*/ 1275007 h 1284277"/>
              <a:gd name="connsiteX30" fmla="*/ 4770668 w 5586355"/>
              <a:gd name="connsiteY30" fmla="*/ 1243835 h 1284277"/>
              <a:gd name="connsiteX31" fmla="*/ 4942118 w 5586355"/>
              <a:gd name="connsiteY31" fmla="*/ 1119144 h 1284277"/>
              <a:gd name="connsiteX32" fmla="*/ 5077200 w 5586355"/>
              <a:gd name="connsiteY32" fmla="*/ 963280 h 1284277"/>
              <a:gd name="connsiteX33" fmla="*/ 5269432 w 5586355"/>
              <a:gd name="connsiteY33" fmla="*/ 646357 h 1284277"/>
              <a:gd name="connsiteX34" fmla="*/ 5508423 w 5586355"/>
              <a:gd name="connsiteY34" fmla="*/ 308653 h 1284277"/>
              <a:gd name="connsiteX35" fmla="*/ 5586355 w 5586355"/>
              <a:gd name="connsiteY35" fmla="*/ 225526 h 1284277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58641 w 5586355"/>
              <a:gd name="connsiteY13" fmla="*/ 1280203 h 1280880"/>
              <a:gd name="connsiteX14" fmla="*/ 2204114 w 5586355"/>
              <a:gd name="connsiteY14" fmla="*/ 1228248 h 1280880"/>
              <a:gd name="connsiteX15" fmla="*/ 2380759 w 5586355"/>
              <a:gd name="connsiteY15" fmla="*/ 1072385 h 1280880"/>
              <a:gd name="connsiteX16" fmla="*/ 2469082 w 5586355"/>
              <a:gd name="connsiteY16" fmla="*/ 963280 h 1280880"/>
              <a:gd name="connsiteX17" fmla="*/ 2697682 w 5586355"/>
              <a:gd name="connsiteY17" fmla="*/ 641162 h 1280880"/>
              <a:gd name="connsiteX18" fmla="*/ 2915891 w 5586355"/>
              <a:gd name="connsiteY18" fmla="*/ 319044 h 1280880"/>
              <a:gd name="connsiteX19" fmla="*/ 3024996 w 5586355"/>
              <a:gd name="connsiteY19" fmla="*/ 183962 h 1280880"/>
              <a:gd name="connsiteX20" fmla="*/ 3212032 w 5586355"/>
              <a:gd name="connsiteY20" fmla="*/ 43685 h 1280880"/>
              <a:gd name="connsiteX21" fmla="*/ 3347114 w 5586355"/>
              <a:gd name="connsiteY21" fmla="*/ 2121 h 1280880"/>
              <a:gd name="connsiteX22" fmla="*/ 3528955 w 5586355"/>
              <a:gd name="connsiteY22" fmla="*/ 64467 h 1280880"/>
              <a:gd name="connsiteX23" fmla="*/ 3664037 w 5586355"/>
              <a:gd name="connsiteY23" fmla="*/ 178767 h 1280880"/>
              <a:gd name="connsiteX24" fmla="*/ 3783532 w 5586355"/>
              <a:gd name="connsiteY24" fmla="*/ 319044 h 1280880"/>
              <a:gd name="connsiteX25" fmla="*/ 3986155 w 5586355"/>
              <a:gd name="connsiteY25" fmla="*/ 646357 h 1280880"/>
              <a:gd name="connsiteX26" fmla="*/ 4225146 w 5586355"/>
              <a:gd name="connsiteY26" fmla="*/ 963280 h 1280880"/>
              <a:gd name="connsiteX27" fmla="*/ 4303078 w 5586355"/>
              <a:gd name="connsiteY27" fmla="*/ 1067189 h 1280880"/>
              <a:gd name="connsiteX28" fmla="*/ 4526482 w 5586355"/>
              <a:gd name="connsiteY28" fmla="*/ 1254226 h 1280880"/>
              <a:gd name="connsiteX29" fmla="*/ 4625196 w 5586355"/>
              <a:gd name="connsiteY29" fmla="*/ 1275007 h 1280880"/>
              <a:gd name="connsiteX30" fmla="*/ 4770668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80759 w 5586355"/>
              <a:gd name="connsiteY15" fmla="*/ 1072385 h 1280880"/>
              <a:gd name="connsiteX16" fmla="*/ 2469082 w 5586355"/>
              <a:gd name="connsiteY16" fmla="*/ 963280 h 1280880"/>
              <a:gd name="connsiteX17" fmla="*/ 2697682 w 5586355"/>
              <a:gd name="connsiteY17" fmla="*/ 641162 h 1280880"/>
              <a:gd name="connsiteX18" fmla="*/ 2915891 w 5586355"/>
              <a:gd name="connsiteY18" fmla="*/ 319044 h 1280880"/>
              <a:gd name="connsiteX19" fmla="*/ 3024996 w 5586355"/>
              <a:gd name="connsiteY19" fmla="*/ 183962 h 1280880"/>
              <a:gd name="connsiteX20" fmla="*/ 3212032 w 5586355"/>
              <a:gd name="connsiteY20" fmla="*/ 43685 h 1280880"/>
              <a:gd name="connsiteX21" fmla="*/ 3347114 w 5586355"/>
              <a:gd name="connsiteY21" fmla="*/ 2121 h 1280880"/>
              <a:gd name="connsiteX22" fmla="*/ 3528955 w 5586355"/>
              <a:gd name="connsiteY22" fmla="*/ 64467 h 1280880"/>
              <a:gd name="connsiteX23" fmla="*/ 3664037 w 5586355"/>
              <a:gd name="connsiteY23" fmla="*/ 178767 h 1280880"/>
              <a:gd name="connsiteX24" fmla="*/ 3783532 w 5586355"/>
              <a:gd name="connsiteY24" fmla="*/ 319044 h 1280880"/>
              <a:gd name="connsiteX25" fmla="*/ 3986155 w 5586355"/>
              <a:gd name="connsiteY25" fmla="*/ 646357 h 1280880"/>
              <a:gd name="connsiteX26" fmla="*/ 4225146 w 5586355"/>
              <a:gd name="connsiteY26" fmla="*/ 963280 h 1280880"/>
              <a:gd name="connsiteX27" fmla="*/ 4303078 w 5586355"/>
              <a:gd name="connsiteY27" fmla="*/ 1067189 h 1280880"/>
              <a:gd name="connsiteX28" fmla="*/ 4526482 w 5586355"/>
              <a:gd name="connsiteY28" fmla="*/ 1254226 h 1280880"/>
              <a:gd name="connsiteX29" fmla="*/ 4625196 w 5586355"/>
              <a:gd name="connsiteY29" fmla="*/ 1275007 h 1280880"/>
              <a:gd name="connsiteX30" fmla="*/ 4770668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97682 w 5586355"/>
              <a:gd name="connsiteY17" fmla="*/ 641162 h 1280880"/>
              <a:gd name="connsiteX18" fmla="*/ 2915891 w 5586355"/>
              <a:gd name="connsiteY18" fmla="*/ 319044 h 1280880"/>
              <a:gd name="connsiteX19" fmla="*/ 3024996 w 5586355"/>
              <a:gd name="connsiteY19" fmla="*/ 183962 h 1280880"/>
              <a:gd name="connsiteX20" fmla="*/ 3212032 w 5586355"/>
              <a:gd name="connsiteY20" fmla="*/ 43685 h 1280880"/>
              <a:gd name="connsiteX21" fmla="*/ 3347114 w 5586355"/>
              <a:gd name="connsiteY21" fmla="*/ 2121 h 1280880"/>
              <a:gd name="connsiteX22" fmla="*/ 3528955 w 5586355"/>
              <a:gd name="connsiteY22" fmla="*/ 64467 h 1280880"/>
              <a:gd name="connsiteX23" fmla="*/ 3664037 w 5586355"/>
              <a:gd name="connsiteY23" fmla="*/ 178767 h 1280880"/>
              <a:gd name="connsiteX24" fmla="*/ 3783532 w 5586355"/>
              <a:gd name="connsiteY24" fmla="*/ 319044 h 1280880"/>
              <a:gd name="connsiteX25" fmla="*/ 3986155 w 5586355"/>
              <a:gd name="connsiteY25" fmla="*/ 646357 h 1280880"/>
              <a:gd name="connsiteX26" fmla="*/ 4225146 w 5586355"/>
              <a:gd name="connsiteY26" fmla="*/ 963280 h 1280880"/>
              <a:gd name="connsiteX27" fmla="*/ 4303078 w 5586355"/>
              <a:gd name="connsiteY27" fmla="*/ 1067189 h 1280880"/>
              <a:gd name="connsiteX28" fmla="*/ 4526482 w 5586355"/>
              <a:gd name="connsiteY28" fmla="*/ 1254226 h 1280880"/>
              <a:gd name="connsiteX29" fmla="*/ 4625196 w 5586355"/>
              <a:gd name="connsiteY29" fmla="*/ 1275007 h 1280880"/>
              <a:gd name="connsiteX30" fmla="*/ 4770668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915891 w 5586355"/>
              <a:gd name="connsiteY18" fmla="*/ 319044 h 1280880"/>
              <a:gd name="connsiteX19" fmla="*/ 3024996 w 5586355"/>
              <a:gd name="connsiteY19" fmla="*/ 183962 h 1280880"/>
              <a:gd name="connsiteX20" fmla="*/ 3212032 w 5586355"/>
              <a:gd name="connsiteY20" fmla="*/ 43685 h 1280880"/>
              <a:gd name="connsiteX21" fmla="*/ 3347114 w 5586355"/>
              <a:gd name="connsiteY21" fmla="*/ 2121 h 1280880"/>
              <a:gd name="connsiteX22" fmla="*/ 3528955 w 5586355"/>
              <a:gd name="connsiteY22" fmla="*/ 64467 h 1280880"/>
              <a:gd name="connsiteX23" fmla="*/ 3664037 w 5586355"/>
              <a:gd name="connsiteY23" fmla="*/ 178767 h 1280880"/>
              <a:gd name="connsiteX24" fmla="*/ 3783532 w 5586355"/>
              <a:gd name="connsiteY24" fmla="*/ 319044 h 1280880"/>
              <a:gd name="connsiteX25" fmla="*/ 3986155 w 5586355"/>
              <a:gd name="connsiteY25" fmla="*/ 646357 h 1280880"/>
              <a:gd name="connsiteX26" fmla="*/ 4225146 w 5586355"/>
              <a:gd name="connsiteY26" fmla="*/ 963280 h 1280880"/>
              <a:gd name="connsiteX27" fmla="*/ 4303078 w 5586355"/>
              <a:gd name="connsiteY27" fmla="*/ 1067189 h 1280880"/>
              <a:gd name="connsiteX28" fmla="*/ 4526482 w 5586355"/>
              <a:gd name="connsiteY28" fmla="*/ 1254226 h 1280880"/>
              <a:gd name="connsiteX29" fmla="*/ 4625196 w 5586355"/>
              <a:gd name="connsiteY29" fmla="*/ 1275007 h 1280880"/>
              <a:gd name="connsiteX30" fmla="*/ 4770668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3024996 w 5586355"/>
              <a:gd name="connsiteY19" fmla="*/ 183962 h 1280880"/>
              <a:gd name="connsiteX20" fmla="*/ 3212032 w 5586355"/>
              <a:gd name="connsiteY20" fmla="*/ 43685 h 1280880"/>
              <a:gd name="connsiteX21" fmla="*/ 3347114 w 5586355"/>
              <a:gd name="connsiteY21" fmla="*/ 2121 h 1280880"/>
              <a:gd name="connsiteX22" fmla="*/ 3528955 w 5586355"/>
              <a:gd name="connsiteY22" fmla="*/ 64467 h 1280880"/>
              <a:gd name="connsiteX23" fmla="*/ 3664037 w 5586355"/>
              <a:gd name="connsiteY23" fmla="*/ 178767 h 1280880"/>
              <a:gd name="connsiteX24" fmla="*/ 3783532 w 5586355"/>
              <a:gd name="connsiteY24" fmla="*/ 319044 h 1280880"/>
              <a:gd name="connsiteX25" fmla="*/ 3986155 w 5586355"/>
              <a:gd name="connsiteY25" fmla="*/ 646357 h 1280880"/>
              <a:gd name="connsiteX26" fmla="*/ 4225146 w 5586355"/>
              <a:gd name="connsiteY26" fmla="*/ 963280 h 1280880"/>
              <a:gd name="connsiteX27" fmla="*/ 4303078 w 5586355"/>
              <a:gd name="connsiteY27" fmla="*/ 1067189 h 1280880"/>
              <a:gd name="connsiteX28" fmla="*/ 4526482 w 5586355"/>
              <a:gd name="connsiteY28" fmla="*/ 1254226 h 1280880"/>
              <a:gd name="connsiteX29" fmla="*/ 4625196 w 5586355"/>
              <a:gd name="connsiteY29" fmla="*/ 1275007 h 1280880"/>
              <a:gd name="connsiteX30" fmla="*/ 4770668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2990876 w 5586355"/>
              <a:gd name="connsiteY19" fmla="*/ 201022 h 1280880"/>
              <a:gd name="connsiteX20" fmla="*/ 3212032 w 5586355"/>
              <a:gd name="connsiteY20" fmla="*/ 43685 h 1280880"/>
              <a:gd name="connsiteX21" fmla="*/ 3347114 w 5586355"/>
              <a:gd name="connsiteY21" fmla="*/ 2121 h 1280880"/>
              <a:gd name="connsiteX22" fmla="*/ 3528955 w 5586355"/>
              <a:gd name="connsiteY22" fmla="*/ 64467 h 1280880"/>
              <a:gd name="connsiteX23" fmla="*/ 3664037 w 5586355"/>
              <a:gd name="connsiteY23" fmla="*/ 178767 h 1280880"/>
              <a:gd name="connsiteX24" fmla="*/ 3783532 w 5586355"/>
              <a:gd name="connsiteY24" fmla="*/ 319044 h 1280880"/>
              <a:gd name="connsiteX25" fmla="*/ 3986155 w 5586355"/>
              <a:gd name="connsiteY25" fmla="*/ 646357 h 1280880"/>
              <a:gd name="connsiteX26" fmla="*/ 4225146 w 5586355"/>
              <a:gd name="connsiteY26" fmla="*/ 963280 h 1280880"/>
              <a:gd name="connsiteX27" fmla="*/ 4303078 w 5586355"/>
              <a:gd name="connsiteY27" fmla="*/ 1067189 h 1280880"/>
              <a:gd name="connsiteX28" fmla="*/ 4526482 w 5586355"/>
              <a:gd name="connsiteY28" fmla="*/ 1254226 h 1280880"/>
              <a:gd name="connsiteX29" fmla="*/ 4625196 w 5586355"/>
              <a:gd name="connsiteY29" fmla="*/ 1275007 h 1280880"/>
              <a:gd name="connsiteX30" fmla="*/ 4770668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2990876 w 5586355"/>
              <a:gd name="connsiteY19" fmla="*/ 201022 h 1280880"/>
              <a:gd name="connsiteX20" fmla="*/ 3157441 w 5586355"/>
              <a:gd name="connsiteY20" fmla="*/ 53920 h 1280880"/>
              <a:gd name="connsiteX21" fmla="*/ 3347114 w 5586355"/>
              <a:gd name="connsiteY21" fmla="*/ 2121 h 1280880"/>
              <a:gd name="connsiteX22" fmla="*/ 3528955 w 5586355"/>
              <a:gd name="connsiteY22" fmla="*/ 64467 h 1280880"/>
              <a:gd name="connsiteX23" fmla="*/ 3664037 w 5586355"/>
              <a:gd name="connsiteY23" fmla="*/ 178767 h 1280880"/>
              <a:gd name="connsiteX24" fmla="*/ 3783532 w 5586355"/>
              <a:gd name="connsiteY24" fmla="*/ 319044 h 1280880"/>
              <a:gd name="connsiteX25" fmla="*/ 3986155 w 5586355"/>
              <a:gd name="connsiteY25" fmla="*/ 646357 h 1280880"/>
              <a:gd name="connsiteX26" fmla="*/ 4225146 w 5586355"/>
              <a:gd name="connsiteY26" fmla="*/ 963280 h 1280880"/>
              <a:gd name="connsiteX27" fmla="*/ 4303078 w 5586355"/>
              <a:gd name="connsiteY27" fmla="*/ 1067189 h 1280880"/>
              <a:gd name="connsiteX28" fmla="*/ 4526482 w 5586355"/>
              <a:gd name="connsiteY28" fmla="*/ 1254226 h 1280880"/>
              <a:gd name="connsiteX29" fmla="*/ 4625196 w 5586355"/>
              <a:gd name="connsiteY29" fmla="*/ 1275007 h 1280880"/>
              <a:gd name="connsiteX30" fmla="*/ 4770668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2990876 w 5586355"/>
              <a:gd name="connsiteY19" fmla="*/ 201022 h 1280880"/>
              <a:gd name="connsiteX20" fmla="*/ 3157441 w 5586355"/>
              <a:gd name="connsiteY20" fmla="*/ 53920 h 1280880"/>
              <a:gd name="connsiteX21" fmla="*/ 3309583 w 5586355"/>
              <a:gd name="connsiteY21" fmla="*/ 2121 h 1280880"/>
              <a:gd name="connsiteX22" fmla="*/ 3528955 w 5586355"/>
              <a:gd name="connsiteY22" fmla="*/ 64467 h 1280880"/>
              <a:gd name="connsiteX23" fmla="*/ 3664037 w 5586355"/>
              <a:gd name="connsiteY23" fmla="*/ 178767 h 1280880"/>
              <a:gd name="connsiteX24" fmla="*/ 3783532 w 5586355"/>
              <a:gd name="connsiteY24" fmla="*/ 319044 h 1280880"/>
              <a:gd name="connsiteX25" fmla="*/ 3986155 w 5586355"/>
              <a:gd name="connsiteY25" fmla="*/ 646357 h 1280880"/>
              <a:gd name="connsiteX26" fmla="*/ 4225146 w 5586355"/>
              <a:gd name="connsiteY26" fmla="*/ 963280 h 1280880"/>
              <a:gd name="connsiteX27" fmla="*/ 4303078 w 5586355"/>
              <a:gd name="connsiteY27" fmla="*/ 1067189 h 1280880"/>
              <a:gd name="connsiteX28" fmla="*/ 4526482 w 5586355"/>
              <a:gd name="connsiteY28" fmla="*/ 1254226 h 1280880"/>
              <a:gd name="connsiteX29" fmla="*/ 4625196 w 5586355"/>
              <a:gd name="connsiteY29" fmla="*/ 1275007 h 1280880"/>
              <a:gd name="connsiteX30" fmla="*/ 4770668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2990876 w 5586355"/>
              <a:gd name="connsiteY19" fmla="*/ 201022 h 1280880"/>
              <a:gd name="connsiteX20" fmla="*/ 3157441 w 5586355"/>
              <a:gd name="connsiteY20" fmla="*/ 53920 h 1280880"/>
              <a:gd name="connsiteX21" fmla="*/ 3309583 w 5586355"/>
              <a:gd name="connsiteY21" fmla="*/ 2121 h 1280880"/>
              <a:gd name="connsiteX22" fmla="*/ 3481188 w 5586355"/>
              <a:gd name="connsiteY22" fmla="*/ 57643 h 1280880"/>
              <a:gd name="connsiteX23" fmla="*/ 3664037 w 5586355"/>
              <a:gd name="connsiteY23" fmla="*/ 178767 h 1280880"/>
              <a:gd name="connsiteX24" fmla="*/ 3783532 w 5586355"/>
              <a:gd name="connsiteY24" fmla="*/ 319044 h 1280880"/>
              <a:gd name="connsiteX25" fmla="*/ 3986155 w 5586355"/>
              <a:gd name="connsiteY25" fmla="*/ 646357 h 1280880"/>
              <a:gd name="connsiteX26" fmla="*/ 4225146 w 5586355"/>
              <a:gd name="connsiteY26" fmla="*/ 963280 h 1280880"/>
              <a:gd name="connsiteX27" fmla="*/ 4303078 w 5586355"/>
              <a:gd name="connsiteY27" fmla="*/ 1067189 h 1280880"/>
              <a:gd name="connsiteX28" fmla="*/ 4526482 w 5586355"/>
              <a:gd name="connsiteY28" fmla="*/ 1254226 h 1280880"/>
              <a:gd name="connsiteX29" fmla="*/ 4625196 w 5586355"/>
              <a:gd name="connsiteY29" fmla="*/ 1275007 h 1280880"/>
              <a:gd name="connsiteX30" fmla="*/ 4770668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2990876 w 5586355"/>
              <a:gd name="connsiteY19" fmla="*/ 201022 h 1280880"/>
              <a:gd name="connsiteX20" fmla="*/ 3157441 w 5586355"/>
              <a:gd name="connsiteY20" fmla="*/ 53920 h 1280880"/>
              <a:gd name="connsiteX21" fmla="*/ 3309583 w 5586355"/>
              <a:gd name="connsiteY21" fmla="*/ 2121 h 1280880"/>
              <a:gd name="connsiteX22" fmla="*/ 3481188 w 5586355"/>
              <a:gd name="connsiteY22" fmla="*/ 57643 h 1280880"/>
              <a:gd name="connsiteX23" fmla="*/ 3636741 w 5586355"/>
              <a:gd name="connsiteY23" fmla="*/ 192415 h 1280880"/>
              <a:gd name="connsiteX24" fmla="*/ 3783532 w 5586355"/>
              <a:gd name="connsiteY24" fmla="*/ 319044 h 1280880"/>
              <a:gd name="connsiteX25" fmla="*/ 3986155 w 5586355"/>
              <a:gd name="connsiteY25" fmla="*/ 646357 h 1280880"/>
              <a:gd name="connsiteX26" fmla="*/ 4225146 w 5586355"/>
              <a:gd name="connsiteY26" fmla="*/ 963280 h 1280880"/>
              <a:gd name="connsiteX27" fmla="*/ 4303078 w 5586355"/>
              <a:gd name="connsiteY27" fmla="*/ 1067189 h 1280880"/>
              <a:gd name="connsiteX28" fmla="*/ 4526482 w 5586355"/>
              <a:gd name="connsiteY28" fmla="*/ 1254226 h 1280880"/>
              <a:gd name="connsiteX29" fmla="*/ 4625196 w 5586355"/>
              <a:gd name="connsiteY29" fmla="*/ 1275007 h 1280880"/>
              <a:gd name="connsiteX30" fmla="*/ 4770668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2990876 w 5586355"/>
              <a:gd name="connsiteY19" fmla="*/ 201022 h 1280880"/>
              <a:gd name="connsiteX20" fmla="*/ 3157441 w 5586355"/>
              <a:gd name="connsiteY20" fmla="*/ 53920 h 1280880"/>
              <a:gd name="connsiteX21" fmla="*/ 3309583 w 5586355"/>
              <a:gd name="connsiteY21" fmla="*/ 2121 h 1280880"/>
              <a:gd name="connsiteX22" fmla="*/ 3481188 w 5586355"/>
              <a:gd name="connsiteY22" fmla="*/ 57643 h 1280880"/>
              <a:gd name="connsiteX23" fmla="*/ 3629917 w 5586355"/>
              <a:gd name="connsiteY23" fmla="*/ 182179 h 1280880"/>
              <a:gd name="connsiteX24" fmla="*/ 3783532 w 5586355"/>
              <a:gd name="connsiteY24" fmla="*/ 319044 h 1280880"/>
              <a:gd name="connsiteX25" fmla="*/ 3986155 w 5586355"/>
              <a:gd name="connsiteY25" fmla="*/ 646357 h 1280880"/>
              <a:gd name="connsiteX26" fmla="*/ 4225146 w 5586355"/>
              <a:gd name="connsiteY26" fmla="*/ 963280 h 1280880"/>
              <a:gd name="connsiteX27" fmla="*/ 4303078 w 5586355"/>
              <a:gd name="connsiteY27" fmla="*/ 1067189 h 1280880"/>
              <a:gd name="connsiteX28" fmla="*/ 4526482 w 5586355"/>
              <a:gd name="connsiteY28" fmla="*/ 1254226 h 1280880"/>
              <a:gd name="connsiteX29" fmla="*/ 4625196 w 5586355"/>
              <a:gd name="connsiteY29" fmla="*/ 1275007 h 1280880"/>
              <a:gd name="connsiteX30" fmla="*/ 4770668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2990876 w 5586355"/>
              <a:gd name="connsiteY19" fmla="*/ 201022 h 1280880"/>
              <a:gd name="connsiteX20" fmla="*/ 3157441 w 5586355"/>
              <a:gd name="connsiteY20" fmla="*/ 53920 h 1280880"/>
              <a:gd name="connsiteX21" fmla="*/ 3309583 w 5586355"/>
              <a:gd name="connsiteY21" fmla="*/ 2121 h 1280880"/>
              <a:gd name="connsiteX22" fmla="*/ 3481188 w 5586355"/>
              <a:gd name="connsiteY22" fmla="*/ 57643 h 1280880"/>
              <a:gd name="connsiteX23" fmla="*/ 3629917 w 5586355"/>
              <a:gd name="connsiteY23" fmla="*/ 182179 h 1280880"/>
              <a:gd name="connsiteX24" fmla="*/ 3749412 w 5586355"/>
              <a:gd name="connsiteY24" fmla="*/ 319044 h 1280880"/>
              <a:gd name="connsiteX25" fmla="*/ 3986155 w 5586355"/>
              <a:gd name="connsiteY25" fmla="*/ 646357 h 1280880"/>
              <a:gd name="connsiteX26" fmla="*/ 4225146 w 5586355"/>
              <a:gd name="connsiteY26" fmla="*/ 963280 h 1280880"/>
              <a:gd name="connsiteX27" fmla="*/ 4303078 w 5586355"/>
              <a:gd name="connsiteY27" fmla="*/ 1067189 h 1280880"/>
              <a:gd name="connsiteX28" fmla="*/ 4526482 w 5586355"/>
              <a:gd name="connsiteY28" fmla="*/ 1254226 h 1280880"/>
              <a:gd name="connsiteX29" fmla="*/ 4625196 w 5586355"/>
              <a:gd name="connsiteY29" fmla="*/ 1275007 h 1280880"/>
              <a:gd name="connsiteX30" fmla="*/ 4770668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2990876 w 5586355"/>
              <a:gd name="connsiteY19" fmla="*/ 201022 h 1280880"/>
              <a:gd name="connsiteX20" fmla="*/ 3157441 w 5586355"/>
              <a:gd name="connsiteY20" fmla="*/ 53920 h 1280880"/>
              <a:gd name="connsiteX21" fmla="*/ 3309583 w 5586355"/>
              <a:gd name="connsiteY21" fmla="*/ 2121 h 1280880"/>
              <a:gd name="connsiteX22" fmla="*/ 3481188 w 5586355"/>
              <a:gd name="connsiteY22" fmla="*/ 57643 h 1280880"/>
              <a:gd name="connsiteX23" fmla="*/ 3629917 w 5586355"/>
              <a:gd name="connsiteY23" fmla="*/ 182179 h 1280880"/>
              <a:gd name="connsiteX24" fmla="*/ 3749412 w 5586355"/>
              <a:gd name="connsiteY24" fmla="*/ 319044 h 1280880"/>
              <a:gd name="connsiteX25" fmla="*/ 3962271 w 5586355"/>
              <a:gd name="connsiteY25" fmla="*/ 646357 h 1280880"/>
              <a:gd name="connsiteX26" fmla="*/ 4225146 w 5586355"/>
              <a:gd name="connsiteY26" fmla="*/ 963280 h 1280880"/>
              <a:gd name="connsiteX27" fmla="*/ 4303078 w 5586355"/>
              <a:gd name="connsiteY27" fmla="*/ 1067189 h 1280880"/>
              <a:gd name="connsiteX28" fmla="*/ 4526482 w 5586355"/>
              <a:gd name="connsiteY28" fmla="*/ 1254226 h 1280880"/>
              <a:gd name="connsiteX29" fmla="*/ 4625196 w 5586355"/>
              <a:gd name="connsiteY29" fmla="*/ 1275007 h 1280880"/>
              <a:gd name="connsiteX30" fmla="*/ 4770668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2990876 w 5586355"/>
              <a:gd name="connsiteY19" fmla="*/ 201022 h 1280880"/>
              <a:gd name="connsiteX20" fmla="*/ 3157441 w 5586355"/>
              <a:gd name="connsiteY20" fmla="*/ 53920 h 1280880"/>
              <a:gd name="connsiteX21" fmla="*/ 3309583 w 5586355"/>
              <a:gd name="connsiteY21" fmla="*/ 2121 h 1280880"/>
              <a:gd name="connsiteX22" fmla="*/ 3481188 w 5586355"/>
              <a:gd name="connsiteY22" fmla="*/ 57643 h 1280880"/>
              <a:gd name="connsiteX23" fmla="*/ 3629917 w 5586355"/>
              <a:gd name="connsiteY23" fmla="*/ 182179 h 1280880"/>
              <a:gd name="connsiteX24" fmla="*/ 3749412 w 5586355"/>
              <a:gd name="connsiteY24" fmla="*/ 319044 h 1280880"/>
              <a:gd name="connsiteX25" fmla="*/ 3962271 w 5586355"/>
              <a:gd name="connsiteY25" fmla="*/ 646357 h 1280880"/>
              <a:gd name="connsiteX26" fmla="*/ 4180791 w 5586355"/>
              <a:gd name="connsiteY26" fmla="*/ 963280 h 1280880"/>
              <a:gd name="connsiteX27" fmla="*/ 4303078 w 5586355"/>
              <a:gd name="connsiteY27" fmla="*/ 1067189 h 1280880"/>
              <a:gd name="connsiteX28" fmla="*/ 4526482 w 5586355"/>
              <a:gd name="connsiteY28" fmla="*/ 1254226 h 1280880"/>
              <a:gd name="connsiteX29" fmla="*/ 4625196 w 5586355"/>
              <a:gd name="connsiteY29" fmla="*/ 1275007 h 1280880"/>
              <a:gd name="connsiteX30" fmla="*/ 4770668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2990876 w 5586355"/>
              <a:gd name="connsiteY19" fmla="*/ 201022 h 1280880"/>
              <a:gd name="connsiteX20" fmla="*/ 3157441 w 5586355"/>
              <a:gd name="connsiteY20" fmla="*/ 53920 h 1280880"/>
              <a:gd name="connsiteX21" fmla="*/ 3309583 w 5586355"/>
              <a:gd name="connsiteY21" fmla="*/ 2121 h 1280880"/>
              <a:gd name="connsiteX22" fmla="*/ 3481188 w 5586355"/>
              <a:gd name="connsiteY22" fmla="*/ 57643 h 1280880"/>
              <a:gd name="connsiteX23" fmla="*/ 3629917 w 5586355"/>
              <a:gd name="connsiteY23" fmla="*/ 182179 h 1280880"/>
              <a:gd name="connsiteX24" fmla="*/ 3749412 w 5586355"/>
              <a:gd name="connsiteY24" fmla="*/ 319044 h 1280880"/>
              <a:gd name="connsiteX25" fmla="*/ 3962271 w 5586355"/>
              <a:gd name="connsiteY25" fmla="*/ 646357 h 1280880"/>
              <a:gd name="connsiteX26" fmla="*/ 4180791 w 5586355"/>
              <a:gd name="connsiteY26" fmla="*/ 963280 h 1280880"/>
              <a:gd name="connsiteX27" fmla="*/ 4275782 w 5586355"/>
              <a:gd name="connsiteY27" fmla="*/ 1091072 h 1280880"/>
              <a:gd name="connsiteX28" fmla="*/ 4526482 w 5586355"/>
              <a:gd name="connsiteY28" fmla="*/ 1254226 h 1280880"/>
              <a:gd name="connsiteX29" fmla="*/ 4625196 w 5586355"/>
              <a:gd name="connsiteY29" fmla="*/ 1275007 h 1280880"/>
              <a:gd name="connsiteX30" fmla="*/ 4770668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2990876 w 5586355"/>
              <a:gd name="connsiteY19" fmla="*/ 201022 h 1280880"/>
              <a:gd name="connsiteX20" fmla="*/ 3157441 w 5586355"/>
              <a:gd name="connsiteY20" fmla="*/ 53920 h 1280880"/>
              <a:gd name="connsiteX21" fmla="*/ 3309583 w 5586355"/>
              <a:gd name="connsiteY21" fmla="*/ 2121 h 1280880"/>
              <a:gd name="connsiteX22" fmla="*/ 3481188 w 5586355"/>
              <a:gd name="connsiteY22" fmla="*/ 57643 h 1280880"/>
              <a:gd name="connsiteX23" fmla="*/ 3629917 w 5586355"/>
              <a:gd name="connsiteY23" fmla="*/ 182179 h 1280880"/>
              <a:gd name="connsiteX24" fmla="*/ 3749412 w 5586355"/>
              <a:gd name="connsiteY24" fmla="*/ 319044 h 1280880"/>
              <a:gd name="connsiteX25" fmla="*/ 3962271 w 5586355"/>
              <a:gd name="connsiteY25" fmla="*/ 646357 h 1280880"/>
              <a:gd name="connsiteX26" fmla="*/ 4180791 w 5586355"/>
              <a:gd name="connsiteY26" fmla="*/ 963280 h 1280880"/>
              <a:gd name="connsiteX27" fmla="*/ 4275782 w 5586355"/>
              <a:gd name="connsiteY27" fmla="*/ 1091072 h 1280880"/>
              <a:gd name="connsiteX28" fmla="*/ 4471891 w 5586355"/>
              <a:gd name="connsiteY28" fmla="*/ 1247402 h 1280880"/>
              <a:gd name="connsiteX29" fmla="*/ 4625196 w 5586355"/>
              <a:gd name="connsiteY29" fmla="*/ 1275007 h 1280880"/>
              <a:gd name="connsiteX30" fmla="*/ 4770668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2990876 w 5586355"/>
              <a:gd name="connsiteY19" fmla="*/ 201022 h 1280880"/>
              <a:gd name="connsiteX20" fmla="*/ 3157441 w 5586355"/>
              <a:gd name="connsiteY20" fmla="*/ 53920 h 1280880"/>
              <a:gd name="connsiteX21" fmla="*/ 3309583 w 5586355"/>
              <a:gd name="connsiteY21" fmla="*/ 2121 h 1280880"/>
              <a:gd name="connsiteX22" fmla="*/ 3481188 w 5586355"/>
              <a:gd name="connsiteY22" fmla="*/ 57643 h 1280880"/>
              <a:gd name="connsiteX23" fmla="*/ 3629917 w 5586355"/>
              <a:gd name="connsiteY23" fmla="*/ 182179 h 1280880"/>
              <a:gd name="connsiteX24" fmla="*/ 3749412 w 5586355"/>
              <a:gd name="connsiteY24" fmla="*/ 319044 h 1280880"/>
              <a:gd name="connsiteX25" fmla="*/ 3962271 w 5586355"/>
              <a:gd name="connsiteY25" fmla="*/ 646357 h 1280880"/>
              <a:gd name="connsiteX26" fmla="*/ 4180791 w 5586355"/>
              <a:gd name="connsiteY26" fmla="*/ 963280 h 1280880"/>
              <a:gd name="connsiteX27" fmla="*/ 4275782 w 5586355"/>
              <a:gd name="connsiteY27" fmla="*/ 1091072 h 1280880"/>
              <a:gd name="connsiteX28" fmla="*/ 4471891 w 5586355"/>
              <a:gd name="connsiteY28" fmla="*/ 1247402 h 1280880"/>
              <a:gd name="connsiteX29" fmla="*/ 4594488 w 5586355"/>
              <a:gd name="connsiteY29" fmla="*/ 1278419 h 1280880"/>
              <a:gd name="connsiteX30" fmla="*/ 4770668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2990876 w 5586355"/>
              <a:gd name="connsiteY19" fmla="*/ 201022 h 1280880"/>
              <a:gd name="connsiteX20" fmla="*/ 3157441 w 5586355"/>
              <a:gd name="connsiteY20" fmla="*/ 53920 h 1280880"/>
              <a:gd name="connsiteX21" fmla="*/ 3309583 w 5586355"/>
              <a:gd name="connsiteY21" fmla="*/ 2121 h 1280880"/>
              <a:gd name="connsiteX22" fmla="*/ 3481188 w 5586355"/>
              <a:gd name="connsiteY22" fmla="*/ 57643 h 1280880"/>
              <a:gd name="connsiteX23" fmla="*/ 3629917 w 5586355"/>
              <a:gd name="connsiteY23" fmla="*/ 182179 h 1280880"/>
              <a:gd name="connsiteX24" fmla="*/ 3749412 w 5586355"/>
              <a:gd name="connsiteY24" fmla="*/ 319044 h 1280880"/>
              <a:gd name="connsiteX25" fmla="*/ 3962271 w 5586355"/>
              <a:gd name="connsiteY25" fmla="*/ 646357 h 1280880"/>
              <a:gd name="connsiteX26" fmla="*/ 4180791 w 5586355"/>
              <a:gd name="connsiteY26" fmla="*/ 963280 h 1280880"/>
              <a:gd name="connsiteX27" fmla="*/ 4275782 w 5586355"/>
              <a:gd name="connsiteY27" fmla="*/ 1091072 h 1280880"/>
              <a:gd name="connsiteX28" fmla="*/ 4471891 w 5586355"/>
              <a:gd name="connsiteY28" fmla="*/ 1247402 h 1280880"/>
              <a:gd name="connsiteX29" fmla="*/ 4594488 w 5586355"/>
              <a:gd name="connsiteY29" fmla="*/ 1278419 h 1280880"/>
              <a:gd name="connsiteX30" fmla="*/ 4750197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2990876 w 5586355"/>
              <a:gd name="connsiteY19" fmla="*/ 201022 h 1280880"/>
              <a:gd name="connsiteX20" fmla="*/ 3157441 w 5586355"/>
              <a:gd name="connsiteY20" fmla="*/ 53920 h 1280880"/>
              <a:gd name="connsiteX21" fmla="*/ 3309583 w 5586355"/>
              <a:gd name="connsiteY21" fmla="*/ 2121 h 1280880"/>
              <a:gd name="connsiteX22" fmla="*/ 3481188 w 5586355"/>
              <a:gd name="connsiteY22" fmla="*/ 57643 h 1280880"/>
              <a:gd name="connsiteX23" fmla="*/ 3629917 w 5586355"/>
              <a:gd name="connsiteY23" fmla="*/ 182179 h 1280880"/>
              <a:gd name="connsiteX24" fmla="*/ 3749412 w 5586355"/>
              <a:gd name="connsiteY24" fmla="*/ 319044 h 1280880"/>
              <a:gd name="connsiteX25" fmla="*/ 3962271 w 5586355"/>
              <a:gd name="connsiteY25" fmla="*/ 646357 h 1280880"/>
              <a:gd name="connsiteX26" fmla="*/ 4180791 w 5586355"/>
              <a:gd name="connsiteY26" fmla="*/ 963280 h 1280880"/>
              <a:gd name="connsiteX27" fmla="*/ 4275782 w 5586355"/>
              <a:gd name="connsiteY27" fmla="*/ 1091072 h 1280880"/>
              <a:gd name="connsiteX28" fmla="*/ 4471891 w 5586355"/>
              <a:gd name="connsiteY28" fmla="*/ 1247402 h 1280880"/>
              <a:gd name="connsiteX29" fmla="*/ 4594488 w 5586355"/>
              <a:gd name="connsiteY29" fmla="*/ 1278419 h 1280880"/>
              <a:gd name="connsiteX30" fmla="*/ 4750197 w 5586355"/>
              <a:gd name="connsiteY30" fmla="*/ 1243835 h 1280880"/>
              <a:gd name="connsiteX31" fmla="*/ 4907999 w 5586355"/>
              <a:gd name="connsiteY31" fmla="*/ 1108908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2990876 w 5586355"/>
              <a:gd name="connsiteY19" fmla="*/ 201022 h 1280880"/>
              <a:gd name="connsiteX20" fmla="*/ 3157441 w 5586355"/>
              <a:gd name="connsiteY20" fmla="*/ 53920 h 1280880"/>
              <a:gd name="connsiteX21" fmla="*/ 3309583 w 5586355"/>
              <a:gd name="connsiteY21" fmla="*/ 2121 h 1280880"/>
              <a:gd name="connsiteX22" fmla="*/ 3481188 w 5586355"/>
              <a:gd name="connsiteY22" fmla="*/ 57643 h 1280880"/>
              <a:gd name="connsiteX23" fmla="*/ 3629917 w 5586355"/>
              <a:gd name="connsiteY23" fmla="*/ 182179 h 1280880"/>
              <a:gd name="connsiteX24" fmla="*/ 3749412 w 5586355"/>
              <a:gd name="connsiteY24" fmla="*/ 319044 h 1280880"/>
              <a:gd name="connsiteX25" fmla="*/ 3962271 w 5586355"/>
              <a:gd name="connsiteY25" fmla="*/ 646357 h 1280880"/>
              <a:gd name="connsiteX26" fmla="*/ 4180791 w 5586355"/>
              <a:gd name="connsiteY26" fmla="*/ 963280 h 1280880"/>
              <a:gd name="connsiteX27" fmla="*/ 4275782 w 5586355"/>
              <a:gd name="connsiteY27" fmla="*/ 1091072 h 1280880"/>
              <a:gd name="connsiteX28" fmla="*/ 4471891 w 5586355"/>
              <a:gd name="connsiteY28" fmla="*/ 1247402 h 1280880"/>
              <a:gd name="connsiteX29" fmla="*/ 4594488 w 5586355"/>
              <a:gd name="connsiteY29" fmla="*/ 1278419 h 1280880"/>
              <a:gd name="connsiteX30" fmla="*/ 4750197 w 5586355"/>
              <a:gd name="connsiteY30" fmla="*/ 1243835 h 1280880"/>
              <a:gd name="connsiteX31" fmla="*/ 4907999 w 5586355"/>
              <a:gd name="connsiteY31" fmla="*/ 1108908 h 1280880"/>
              <a:gd name="connsiteX32" fmla="*/ 5029433 w 5586355"/>
              <a:gd name="connsiteY32" fmla="*/ 973516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2990876 w 5586355"/>
              <a:gd name="connsiteY19" fmla="*/ 201022 h 1280880"/>
              <a:gd name="connsiteX20" fmla="*/ 3157441 w 5586355"/>
              <a:gd name="connsiteY20" fmla="*/ 53920 h 1280880"/>
              <a:gd name="connsiteX21" fmla="*/ 3309583 w 5586355"/>
              <a:gd name="connsiteY21" fmla="*/ 2121 h 1280880"/>
              <a:gd name="connsiteX22" fmla="*/ 3481188 w 5586355"/>
              <a:gd name="connsiteY22" fmla="*/ 57643 h 1280880"/>
              <a:gd name="connsiteX23" fmla="*/ 3629917 w 5586355"/>
              <a:gd name="connsiteY23" fmla="*/ 182179 h 1280880"/>
              <a:gd name="connsiteX24" fmla="*/ 3749412 w 5586355"/>
              <a:gd name="connsiteY24" fmla="*/ 319044 h 1280880"/>
              <a:gd name="connsiteX25" fmla="*/ 3962271 w 5586355"/>
              <a:gd name="connsiteY25" fmla="*/ 646357 h 1280880"/>
              <a:gd name="connsiteX26" fmla="*/ 4180791 w 5586355"/>
              <a:gd name="connsiteY26" fmla="*/ 963280 h 1280880"/>
              <a:gd name="connsiteX27" fmla="*/ 4275782 w 5586355"/>
              <a:gd name="connsiteY27" fmla="*/ 1091072 h 1280880"/>
              <a:gd name="connsiteX28" fmla="*/ 4471891 w 5586355"/>
              <a:gd name="connsiteY28" fmla="*/ 1247402 h 1280880"/>
              <a:gd name="connsiteX29" fmla="*/ 4594488 w 5586355"/>
              <a:gd name="connsiteY29" fmla="*/ 1278419 h 1280880"/>
              <a:gd name="connsiteX30" fmla="*/ 4750197 w 5586355"/>
              <a:gd name="connsiteY30" fmla="*/ 1243835 h 1280880"/>
              <a:gd name="connsiteX31" fmla="*/ 4907999 w 5586355"/>
              <a:gd name="connsiteY31" fmla="*/ 1108908 h 1280880"/>
              <a:gd name="connsiteX32" fmla="*/ 5029433 w 5586355"/>
              <a:gd name="connsiteY32" fmla="*/ 973516 h 1280880"/>
              <a:gd name="connsiteX33" fmla="*/ 5231900 w 5586355"/>
              <a:gd name="connsiteY33" fmla="*/ 66341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2990876 w 5586355"/>
              <a:gd name="connsiteY19" fmla="*/ 201022 h 1280880"/>
              <a:gd name="connsiteX20" fmla="*/ 3157441 w 5586355"/>
              <a:gd name="connsiteY20" fmla="*/ 53920 h 1280880"/>
              <a:gd name="connsiteX21" fmla="*/ 3309583 w 5586355"/>
              <a:gd name="connsiteY21" fmla="*/ 2121 h 1280880"/>
              <a:gd name="connsiteX22" fmla="*/ 3481188 w 5586355"/>
              <a:gd name="connsiteY22" fmla="*/ 57643 h 1280880"/>
              <a:gd name="connsiteX23" fmla="*/ 3629917 w 5586355"/>
              <a:gd name="connsiteY23" fmla="*/ 182179 h 1280880"/>
              <a:gd name="connsiteX24" fmla="*/ 3749412 w 5586355"/>
              <a:gd name="connsiteY24" fmla="*/ 319044 h 1280880"/>
              <a:gd name="connsiteX25" fmla="*/ 3962271 w 5586355"/>
              <a:gd name="connsiteY25" fmla="*/ 646357 h 1280880"/>
              <a:gd name="connsiteX26" fmla="*/ 4180791 w 5586355"/>
              <a:gd name="connsiteY26" fmla="*/ 963280 h 1280880"/>
              <a:gd name="connsiteX27" fmla="*/ 4275782 w 5586355"/>
              <a:gd name="connsiteY27" fmla="*/ 1091072 h 1280880"/>
              <a:gd name="connsiteX28" fmla="*/ 4471891 w 5586355"/>
              <a:gd name="connsiteY28" fmla="*/ 1247402 h 1280880"/>
              <a:gd name="connsiteX29" fmla="*/ 4594488 w 5586355"/>
              <a:gd name="connsiteY29" fmla="*/ 1278419 h 1280880"/>
              <a:gd name="connsiteX30" fmla="*/ 4750197 w 5586355"/>
              <a:gd name="connsiteY30" fmla="*/ 1243835 h 1280880"/>
              <a:gd name="connsiteX31" fmla="*/ 4907999 w 5586355"/>
              <a:gd name="connsiteY31" fmla="*/ 1108908 h 1280880"/>
              <a:gd name="connsiteX32" fmla="*/ 5029433 w 5586355"/>
              <a:gd name="connsiteY32" fmla="*/ 973516 h 1280880"/>
              <a:gd name="connsiteX33" fmla="*/ 5231900 w 5586355"/>
              <a:gd name="connsiteY33" fmla="*/ 663417 h 1280880"/>
              <a:gd name="connsiteX34" fmla="*/ 5440184 w 5586355"/>
              <a:gd name="connsiteY34" fmla="*/ 353008 h 1280880"/>
              <a:gd name="connsiteX35" fmla="*/ 5586355 w 5586355"/>
              <a:gd name="connsiteY35" fmla="*/ 225526 h 1280880"/>
              <a:gd name="connsiteX0" fmla="*/ 0 w 5440184"/>
              <a:gd name="connsiteY0" fmla="*/ 815792 h 1280880"/>
              <a:gd name="connsiteX1" fmla="*/ 100265 w 5440184"/>
              <a:gd name="connsiteY1" fmla="*/ 670086 h 1280880"/>
              <a:gd name="connsiteX2" fmla="*/ 316535 w 5440184"/>
              <a:gd name="connsiteY2" fmla="*/ 325867 h 1280880"/>
              <a:gd name="connsiteX3" fmla="*/ 434557 w 5440184"/>
              <a:gd name="connsiteY3" fmla="*/ 192105 h 1280880"/>
              <a:gd name="connsiteX4" fmla="*/ 609419 w 5440184"/>
              <a:gd name="connsiteY4" fmla="*/ 41901 h 1280880"/>
              <a:gd name="connsiteX5" fmla="*/ 751636 w 5440184"/>
              <a:gd name="connsiteY5" fmla="*/ 338 h 1280880"/>
              <a:gd name="connsiteX6" fmla="*/ 924404 w 5440184"/>
              <a:gd name="connsiteY6" fmla="*/ 57488 h 1280880"/>
              <a:gd name="connsiteX7" fmla="*/ 1071971 w 5440184"/>
              <a:gd name="connsiteY7" fmla="*/ 193035 h 1280880"/>
              <a:gd name="connsiteX8" fmla="*/ 1180609 w 5440184"/>
              <a:gd name="connsiteY8" fmla="*/ 319044 h 1280880"/>
              <a:gd name="connsiteX9" fmla="*/ 1400912 w 5440184"/>
              <a:gd name="connsiteY9" fmla="*/ 661789 h 1280880"/>
              <a:gd name="connsiteX10" fmla="*/ 1613771 w 5440184"/>
              <a:gd name="connsiteY10" fmla="*/ 963280 h 1280880"/>
              <a:gd name="connsiteX11" fmla="*/ 1714423 w 5440184"/>
              <a:gd name="connsiteY11" fmla="*/ 1089909 h 1280880"/>
              <a:gd name="connsiteX12" fmla="*/ 1900452 w 5440184"/>
              <a:gd name="connsiteY12" fmla="*/ 1245773 h 1280880"/>
              <a:gd name="connsiteX13" fmla="*/ 2038169 w 5440184"/>
              <a:gd name="connsiteY13" fmla="*/ 1280203 h 1280880"/>
              <a:gd name="connsiteX14" fmla="*/ 2204114 w 5440184"/>
              <a:gd name="connsiteY14" fmla="*/ 1228248 h 1280880"/>
              <a:gd name="connsiteX15" fmla="*/ 2356876 w 5440184"/>
              <a:gd name="connsiteY15" fmla="*/ 1089445 h 1280880"/>
              <a:gd name="connsiteX16" fmla="*/ 2469082 w 5440184"/>
              <a:gd name="connsiteY16" fmla="*/ 963280 h 1280880"/>
              <a:gd name="connsiteX17" fmla="*/ 2673798 w 5440184"/>
              <a:gd name="connsiteY17" fmla="*/ 654810 h 1280880"/>
              <a:gd name="connsiteX18" fmla="*/ 2888595 w 5440184"/>
              <a:gd name="connsiteY18" fmla="*/ 325868 h 1280880"/>
              <a:gd name="connsiteX19" fmla="*/ 2990876 w 5440184"/>
              <a:gd name="connsiteY19" fmla="*/ 201022 h 1280880"/>
              <a:gd name="connsiteX20" fmla="*/ 3157441 w 5440184"/>
              <a:gd name="connsiteY20" fmla="*/ 53920 h 1280880"/>
              <a:gd name="connsiteX21" fmla="*/ 3309583 w 5440184"/>
              <a:gd name="connsiteY21" fmla="*/ 2121 h 1280880"/>
              <a:gd name="connsiteX22" fmla="*/ 3481188 w 5440184"/>
              <a:gd name="connsiteY22" fmla="*/ 57643 h 1280880"/>
              <a:gd name="connsiteX23" fmla="*/ 3629917 w 5440184"/>
              <a:gd name="connsiteY23" fmla="*/ 182179 h 1280880"/>
              <a:gd name="connsiteX24" fmla="*/ 3749412 w 5440184"/>
              <a:gd name="connsiteY24" fmla="*/ 319044 h 1280880"/>
              <a:gd name="connsiteX25" fmla="*/ 3962271 w 5440184"/>
              <a:gd name="connsiteY25" fmla="*/ 646357 h 1280880"/>
              <a:gd name="connsiteX26" fmla="*/ 4180791 w 5440184"/>
              <a:gd name="connsiteY26" fmla="*/ 963280 h 1280880"/>
              <a:gd name="connsiteX27" fmla="*/ 4275782 w 5440184"/>
              <a:gd name="connsiteY27" fmla="*/ 1091072 h 1280880"/>
              <a:gd name="connsiteX28" fmla="*/ 4471891 w 5440184"/>
              <a:gd name="connsiteY28" fmla="*/ 1247402 h 1280880"/>
              <a:gd name="connsiteX29" fmla="*/ 4594488 w 5440184"/>
              <a:gd name="connsiteY29" fmla="*/ 1278419 h 1280880"/>
              <a:gd name="connsiteX30" fmla="*/ 4750197 w 5440184"/>
              <a:gd name="connsiteY30" fmla="*/ 1243835 h 1280880"/>
              <a:gd name="connsiteX31" fmla="*/ 4907999 w 5440184"/>
              <a:gd name="connsiteY31" fmla="*/ 1108908 h 1280880"/>
              <a:gd name="connsiteX32" fmla="*/ 5029433 w 5440184"/>
              <a:gd name="connsiteY32" fmla="*/ 973516 h 1280880"/>
              <a:gd name="connsiteX33" fmla="*/ 5231900 w 5440184"/>
              <a:gd name="connsiteY33" fmla="*/ 663417 h 1280880"/>
              <a:gd name="connsiteX34" fmla="*/ 5440184 w 5440184"/>
              <a:gd name="connsiteY34" fmla="*/ 353008 h 1280880"/>
              <a:gd name="connsiteX0" fmla="*/ 0 w 5339919"/>
              <a:gd name="connsiteY0" fmla="*/ 670086 h 1280880"/>
              <a:gd name="connsiteX1" fmla="*/ 216270 w 5339919"/>
              <a:gd name="connsiteY1" fmla="*/ 325867 h 1280880"/>
              <a:gd name="connsiteX2" fmla="*/ 334292 w 5339919"/>
              <a:gd name="connsiteY2" fmla="*/ 192105 h 1280880"/>
              <a:gd name="connsiteX3" fmla="*/ 509154 w 5339919"/>
              <a:gd name="connsiteY3" fmla="*/ 41901 h 1280880"/>
              <a:gd name="connsiteX4" fmla="*/ 651371 w 5339919"/>
              <a:gd name="connsiteY4" fmla="*/ 338 h 1280880"/>
              <a:gd name="connsiteX5" fmla="*/ 824139 w 5339919"/>
              <a:gd name="connsiteY5" fmla="*/ 57488 h 1280880"/>
              <a:gd name="connsiteX6" fmla="*/ 971706 w 5339919"/>
              <a:gd name="connsiteY6" fmla="*/ 193035 h 1280880"/>
              <a:gd name="connsiteX7" fmla="*/ 1080344 w 5339919"/>
              <a:gd name="connsiteY7" fmla="*/ 319044 h 1280880"/>
              <a:gd name="connsiteX8" fmla="*/ 1300647 w 5339919"/>
              <a:gd name="connsiteY8" fmla="*/ 661789 h 1280880"/>
              <a:gd name="connsiteX9" fmla="*/ 1513506 w 5339919"/>
              <a:gd name="connsiteY9" fmla="*/ 963280 h 1280880"/>
              <a:gd name="connsiteX10" fmla="*/ 1614158 w 5339919"/>
              <a:gd name="connsiteY10" fmla="*/ 1089909 h 1280880"/>
              <a:gd name="connsiteX11" fmla="*/ 1800187 w 5339919"/>
              <a:gd name="connsiteY11" fmla="*/ 1245773 h 1280880"/>
              <a:gd name="connsiteX12" fmla="*/ 1937904 w 5339919"/>
              <a:gd name="connsiteY12" fmla="*/ 1280203 h 1280880"/>
              <a:gd name="connsiteX13" fmla="*/ 2103849 w 5339919"/>
              <a:gd name="connsiteY13" fmla="*/ 1228248 h 1280880"/>
              <a:gd name="connsiteX14" fmla="*/ 2256611 w 5339919"/>
              <a:gd name="connsiteY14" fmla="*/ 1089445 h 1280880"/>
              <a:gd name="connsiteX15" fmla="*/ 2368817 w 5339919"/>
              <a:gd name="connsiteY15" fmla="*/ 963280 h 1280880"/>
              <a:gd name="connsiteX16" fmla="*/ 2573533 w 5339919"/>
              <a:gd name="connsiteY16" fmla="*/ 654810 h 1280880"/>
              <a:gd name="connsiteX17" fmla="*/ 2788330 w 5339919"/>
              <a:gd name="connsiteY17" fmla="*/ 325868 h 1280880"/>
              <a:gd name="connsiteX18" fmla="*/ 2890611 w 5339919"/>
              <a:gd name="connsiteY18" fmla="*/ 201022 h 1280880"/>
              <a:gd name="connsiteX19" fmla="*/ 3057176 w 5339919"/>
              <a:gd name="connsiteY19" fmla="*/ 53920 h 1280880"/>
              <a:gd name="connsiteX20" fmla="*/ 3209318 w 5339919"/>
              <a:gd name="connsiteY20" fmla="*/ 2121 h 1280880"/>
              <a:gd name="connsiteX21" fmla="*/ 3380923 w 5339919"/>
              <a:gd name="connsiteY21" fmla="*/ 57643 h 1280880"/>
              <a:gd name="connsiteX22" fmla="*/ 3529652 w 5339919"/>
              <a:gd name="connsiteY22" fmla="*/ 182179 h 1280880"/>
              <a:gd name="connsiteX23" fmla="*/ 3649147 w 5339919"/>
              <a:gd name="connsiteY23" fmla="*/ 319044 h 1280880"/>
              <a:gd name="connsiteX24" fmla="*/ 3862006 w 5339919"/>
              <a:gd name="connsiteY24" fmla="*/ 646357 h 1280880"/>
              <a:gd name="connsiteX25" fmla="*/ 4080526 w 5339919"/>
              <a:gd name="connsiteY25" fmla="*/ 963280 h 1280880"/>
              <a:gd name="connsiteX26" fmla="*/ 4175517 w 5339919"/>
              <a:gd name="connsiteY26" fmla="*/ 1091072 h 1280880"/>
              <a:gd name="connsiteX27" fmla="*/ 4371626 w 5339919"/>
              <a:gd name="connsiteY27" fmla="*/ 1247402 h 1280880"/>
              <a:gd name="connsiteX28" fmla="*/ 4494223 w 5339919"/>
              <a:gd name="connsiteY28" fmla="*/ 1278419 h 1280880"/>
              <a:gd name="connsiteX29" fmla="*/ 4649932 w 5339919"/>
              <a:gd name="connsiteY29" fmla="*/ 1243835 h 1280880"/>
              <a:gd name="connsiteX30" fmla="*/ 4807734 w 5339919"/>
              <a:gd name="connsiteY30" fmla="*/ 1108908 h 1280880"/>
              <a:gd name="connsiteX31" fmla="*/ 4929168 w 5339919"/>
              <a:gd name="connsiteY31" fmla="*/ 973516 h 1280880"/>
              <a:gd name="connsiteX32" fmla="*/ 5131635 w 5339919"/>
              <a:gd name="connsiteY32" fmla="*/ 663417 h 1280880"/>
              <a:gd name="connsiteX33" fmla="*/ 5339919 w 5339919"/>
              <a:gd name="connsiteY33" fmla="*/ 353008 h 1280880"/>
              <a:gd name="connsiteX0" fmla="*/ 0 w 5123649"/>
              <a:gd name="connsiteY0" fmla="*/ 325867 h 1280880"/>
              <a:gd name="connsiteX1" fmla="*/ 118022 w 5123649"/>
              <a:gd name="connsiteY1" fmla="*/ 192105 h 1280880"/>
              <a:gd name="connsiteX2" fmla="*/ 292884 w 5123649"/>
              <a:gd name="connsiteY2" fmla="*/ 41901 h 1280880"/>
              <a:gd name="connsiteX3" fmla="*/ 435101 w 5123649"/>
              <a:gd name="connsiteY3" fmla="*/ 338 h 1280880"/>
              <a:gd name="connsiteX4" fmla="*/ 607869 w 5123649"/>
              <a:gd name="connsiteY4" fmla="*/ 57488 h 1280880"/>
              <a:gd name="connsiteX5" fmla="*/ 755436 w 5123649"/>
              <a:gd name="connsiteY5" fmla="*/ 193035 h 1280880"/>
              <a:gd name="connsiteX6" fmla="*/ 864074 w 5123649"/>
              <a:gd name="connsiteY6" fmla="*/ 319044 h 1280880"/>
              <a:gd name="connsiteX7" fmla="*/ 1084377 w 5123649"/>
              <a:gd name="connsiteY7" fmla="*/ 661789 h 1280880"/>
              <a:gd name="connsiteX8" fmla="*/ 1297236 w 5123649"/>
              <a:gd name="connsiteY8" fmla="*/ 963280 h 1280880"/>
              <a:gd name="connsiteX9" fmla="*/ 1397888 w 5123649"/>
              <a:gd name="connsiteY9" fmla="*/ 1089909 h 1280880"/>
              <a:gd name="connsiteX10" fmla="*/ 1583917 w 5123649"/>
              <a:gd name="connsiteY10" fmla="*/ 1245773 h 1280880"/>
              <a:gd name="connsiteX11" fmla="*/ 1721634 w 5123649"/>
              <a:gd name="connsiteY11" fmla="*/ 1280203 h 1280880"/>
              <a:gd name="connsiteX12" fmla="*/ 1887579 w 5123649"/>
              <a:gd name="connsiteY12" fmla="*/ 1228248 h 1280880"/>
              <a:gd name="connsiteX13" fmla="*/ 2040341 w 5123649"/>
              <a:gd name="connsiteY13" fmla="*/ 1089445 h 1280880"/>
              <a:gd name="connsiteX14" fmla="*/ 2152547 w 5123649"/>
              <a:gd name="connsiteY14" fmla="*/ 963280 h 1280880"/>
              <a:gd name="connsiteX15" fmla="*/ 2357263 w 5123649"/>
              <a:gd name="connsiteY15" fmla="*/ 654810 h 1280880"/>
              <a:gd name="connsiteX16" fmla="*/ 2572060 w 5123649"/>
              <a:gd name="connsiteY16" fmla="*/ 325868 h 1280880"/>
              <a:gd name="connsiteX17" fmla="*/ 2674341 w 5123649"/>
              <a:gd name="connsiteY17" fmla="*/ 201022 h 1280880"/>
              <a:gd name="connsiteX18" fmla="*/ 2840906 w 5123649"/>
              <a:gd name="connsiteY18" fmla="*/ 53920 h 1280880"/>
              <a:gd name="connsiteX19" fmla="*/ 2993048 w 5123649"/>
              <a:gd name="connsiteY19" fmla="*/ 2121 h 1280880"/>
              <a:gd name="connsiteX20" fmla="*/ 3164653 w 5123649"/>
              <a:gd name="connsiteY20" fmla="*/ 57643 h 1280880"/>
              <a:gd name="connsiteX21" fmla="*/ 3313382 w 5123649"/>
              <a:gd name="connsiteY21" fmla="*/ 182179 h 1280880"/>
              <a:gd name="connsiteX22" fmla="*/ 3432877 w 5123649"/>
              <a:gd name="connsiteY22" fmla="*/ 319044 h 1280880"/>
              <a:gd name="connsiteX23" fmla="*/ 3645736 w 5123649"/>
              <a:gd name="connsiteY23" fmla="*/ 646357 h 1280880"/>
              <a:gd name="connsiteX24" fmla="*/ 3864256 w 5123649"/>
              <a:gd name="connsiteY24" fmla="*/ 963280 h 1280880"/>
              <a:gd name="connsiteX25" fmla="*/ 3959247 w 5123649"/>
              <a:gd name="connsiteY25" fmla="*/ 1091072 h 1280880"/>
              <a:gd name="connsiteX26" fmla="*/ 4155356 w 5123649"/>
              <a:gd name="connsiteY26" fmla="*/ 1247402 h 1280880"/>
              <a:gd name="connsiteX27" fmla="*/ 4277953 w 5123649"/>
              <a:gd name="connsiteY27" fmla="*/ 1278419 h 1280880"/>
              <a:gd name="connsiteX28" fmla="*/ 4433662 w 5123649"/>
              <a:gd name="connsiteY28" fmla="*/ 1243835 h 1280880"/>
              <a:gd name="connsiteX29" fmla="*/ 4591464 w 5123649"/>
              <a:gd name="connsiteY29" fmla="*/ 1108908 h 1280880"/>
              <a:gd name="connsiteX30" fmla="*/ 4712898 w 5123649"/>
              <a:gd name="connsiteY30" fmla="*/ 973516 h 1280880"/>
              <a:gd name="connsiteX31" fmla="*/ 4915365 w 5123649"/>
              <a:gd name="connsiteY31" fmla="*/ 663417 h 1280880"/>
              <a:gd name="connsiteX32" fmla="*/ 5123649 w 5123649"/>
              <a:gd name="connsiteY32" fmla="*/ 353008 h 1280880"/>
              <a:gd name="connsiteX0" fmla="*/ 0 w 5005627"/>
              <a:gd name="connsiteY0" fmla="*/ 192105 h 1280880"/>
              <a:gd name="connsiteX1" fmla="*/ 174862 w 5005627"/>
              <a:gd name="connsiteY1" fmla="*/ 41901 h 1280880"/>
              <a:gd name="connsiteX2" fmla="*/ 317079 w 5005627"/>
              <a:gd name="connsiteY2" fmla="*/ 338 h 1280880"/>
              <a:gd name="connsiteX3" fmla="*/ 489847 w 5005627"/>
              <a:gd name="connsiteY3" fmla="*/ 57488 h 1280880"/>
              <a:gd name="connsiteX4" fmla="*/ 637414 w 5005627"/>
              <a:gd name="connsiteY4" fmla="*/ 193035 h 1280880"/>
              <a:gd name="connsiteX5" fmla="*/ 746052 w 5005627"/>
              <a:gd name="connsiteY5" fmla="*/ 319044 h 1280880"/>
              <a:gd name="connsiteX6" fmla="*/ 966355 w 5005627"/>
              <a:gd name="connsiteY6" fmla="*/ 661789 h 1280880"/>
              <a:gd name="connsiteX7" fmla="*/ 1179214 w 5005627"/>
              <a:gd name="connsiteY7" fmla="*/ 963280 h 1280880"/>
              <a:gd name="connsiteX8" fmla="*/ 1279866 w 5005627"/>
              <a:gd name="connsiteY8" fmla="*/ 1089909 h 1280880"/>
              <a:gd name="connsiteX9" fmla="*/ 1465895 w 5005627"/>
              <a:gd name="connsiteY9" fmla="*/ 1245773 h 1280880"/>
              <a:gd name="connsiteX10" fmla="*/ 1603612 w 5005627"/>
              <a:gd name="connsiteY10" fmla="*/ 1280203 h 1280880"/>
              <a:gd name="connsiteX11" fmla="*/ 1769557 w 5005627"/>
              <a:gd name="connsiteY11" fmla="*/ 1228248 h 1280880"/>
              <a:gd name="connsiteX12" fmla="*/ 1922319 w 5005627"/>
              <a:gd name="connsiteY12" fmla="*/ 1089445 h 1280880"/>
              <a:gd name="connsiteX13" fmla="*/ 2034525 w 5005627"/>
              <a:gd name="connsiteY13" fmla="*/ 963280 h 1280880"/>
              <a:gd name="connsiteX14" fmla="*/ 2239241 w 5005627"/>
              <a:gd name="connsiteY14" fmla="*/ 654810 h 1280880"/>
              <a:gd name="connsiteX15" fmla="*/ 2454038 w 5005627"/>
              <a:gd name="connsiteY15" fmla="*/ 325868 h 1280880"/>
              <a:gd name="connsiteX16" fmla="*/ 2556319 w 5005627"/>
              <a:gd name="connsiteY16" fmla="*/ 201022 h 1280880"/>
              <a:gd name="connsiteX17" fmla="*/ 2722884 w 5005627"/>
              <a:gd name="connsiteY17" fmla="*/ 53920 h 1280880"/>
              <a:gd name="connsiteX18" fmla="*/ 2875026 w 5005627"/>
              <a:gd name="connsiteY18" fmla="*/ 2121 h 1280880"/>
              <a:gd name="connsiteX19" fmla="*/ 3046631 w 5005627"/>
              <a:gd name="connsiteY19" fmla="*/ 57643 h 1280880"/>
              <a:gd name="connsiteX20" fmla="*/ 3195360 w 5005627"/>
              <a:gd name="connsiteY20" fmla="*/ 182179 h 1280880"/>
              <a:gd name="connsiteX21" fmla="*/ 3314855 w 5005627"/>
              <a:gd name="connsiteY21" fmla="*/ 319044 h 1280880"/>
              <a:gd name="connsiteX22" fmla="*/ 3527714 w 5005627"/>
              <a:gd name="connsiteY22" fmla="*/ 646357 h 1280880"/>
              <a:gd name="connsiteX23" fmla="*/ 3746234 w 5005627"/>
              <a:gd name="connsiteY23" fmla="*/ 963280 h 1280880"/>
              <a:gd name="connsiteX24" fmla="*/ 3841225 w 5005627"/>
              <a:gd name="connsiteY24" fmla="*/ 1091072 h 1280880"/>
              <a:gd name="connsiteX25" fmla="*/ 4037334 w 5005627"/>
              <a:gd name="connsiteY25" fmla="*/ 1247402 h 1280880"/>
              <a:gd name="connsiteX26" fmla="*/ 4159931 w 5005627"/>
              <a:gd name="connsiteY26" fmla="*/ 1278419 h 1280880"/>
              <a:gd name="connsiteX27" fmla="*/ 4315640 w 5005627"/>
              <a:gd name="connsiteY27" fmla="*/ 1243835 h 1280880"/>
              <a:gd name="connsiteX28" fmla="*/ 4473442 w 5005627"/>
              <a:gd name="connsiteY28" fmla="*/ 1108908 h 1280880"/>
              <a:gd name="connsiteX29" fmla="*/ 4594876 w 5005627"/>
              <a:gd name="connsiteY29" fmla="*/ 973516 h 1280880"/>
              <a:gd name="connsiteX30" fmla="*/ 4797343 w 5005627"/>
              <a:gd name="connsiteY30" fmla="*/ 663417 h 1280880"/>
              <a:gd name="connsiteX31" fmla="*/ 5005627 w 5005627"/>
              <a:gd name="connsiteY31" fmla="*/ 353008 h 1280880"/>
              <a:gd name="connsiteX0" fmla="*/ 0 w 4797343"/>
              <a:gd name="connsiteY0" fmla="*/ 192105 h 1280880"/>
              <a:gd name="connsiteX1" fmla="*/ 174862 w 4797343"/>
              <a:gd name="connsiteY1" fmla="*/ 41901 h 1280880"/>
              <a:gd name="connsiteX2" fmla="*/ 317079 w 4797343"/>
              <a:gd name="connsiteY2" fmla="*/ 338 h 1280880"/>
              <a:gd name="connsiteX3" fmla="*/ 489847 w 4797343"/>
              <a:gd name="connsiteY3" fmla="*/ 57488 h 1280880"/>
              <a:gd name="connsiteX4" fmla="*/ 637414 w 4797343"/>
              <a:gd name="connsiteY4" fmla="*/ 193035 h 1280880"/>
              <a:gd name="connsiteX5" fmla="*/ 746052 w 4797343"/>
              <a:gd name="connsiteY5" fmla="*/ 319044 h 1280880"/>
              <a:gd name="connsiteX6" fmla="*/ 966355 w 4797343"/>
              <a:gd name="connsiteY6" fmla="*/ 661789 h 1280880"/>
              <a:gd name="connsiteX7" fmla="*/ 1179214 w 4797343"/>
              <a:gd name="connsiteY7" fmla="*/ 963280 h 1280880"/>
              <a:gd name="connsiteX8" fmla="*/ 1279866 w 4797343"/>
              <a:gd name="connsiteY8" fmla="*/ 1089909 h 1280880"/>
              <a:gd name="connsiteX9" fmla="*/ 1465895 w 4797343"/>
              <a:gd name="connsiteY9" fmla="*/ 1245773 h 1280880"/>
              <a:gd name="connsiteX10" fmla="*/ 1603612 w 4797343"/>
              <a:gd name="connsiteY10" fmla="*/ 1280203 h 1280880"/>
              <a:gd name="connsiteX11" fmla="*/ 1769557 w 4797343"/>
              <a:gd name="connsiteY11" fmla="*/ 1228248 h 1280880"/>
              <a:gd name="connsiteX12" fmla="*/ 1922319 w 4797343"/>
              <a:gd name="connsiteY12" fmla="*/ 1089445 h 1280880"/>
              <a:gd name="connsiteX13" fmla="*/ 2034525 w 4797343"/>
              <a:gd name="connsiteY13" fmla="*/ 963280 h 1280880"/>
              <a:gd name="connsiteX14" fmla="*/ 2239241 w 4797343"/>
              <a:gd name="connsiteY14" fmla="*/ 654810 h 1280880"/>
              <a:gd name="connsiteX15" fmla="*/ 2454038 w 4797343"/>
              <a:gd name="connsiteY15" fmla="*/ 325868 h 1280880"/>
              <a:gd name="connsiteX16" fmla="*/ 2556319 w 4797343"/>
              <a:gd name="connsiteY16" fmla="*/ 201022 h 1280880"/>
              <a:gd name="connsiteX17" fmla="*/ 2722884 w 4797343"/>
              <a:gd name="connsiteY17" fmla="*/ 53920 h 1280880"/>
              <a:gd name="connsiteX18" fmla="*/ 2875026 w 4797343"/>
              <a:gd name="connsiteY18" fmla="*/ 2121 h 1280880"/>
              <a:gd name="connsiteX19" fmla="*/ 3046631 w 4797343"/>
              <a:gd name="connsiteY19" fmla="*/ 57643 h 1280880"/>
              <a:gd name="connsiteX20" fmla="*/ 3195360 w 4797343"/>
              <a:gd name="connsiteY20" fmla="*/ 182179 h 1280880"/>
              <a:gd name="connsiteX21" fmla="*/ 3314855 w 4797343"/>
              <a:gd name="connsiteY21" fmla="*/ 319044 h 1280880"/>
              <a:gd name="connsiteX22" fmla="*/ 3527714 w 4797343"/>
              <a:gd name="connsiteY22" fmla="*/ 646357 h 1280880"/>
              <a:gd name="connsiteX23" fmla="*/ 3746234 w 4797343"/>
              <a:gd name="connsiteY23" fmla="*/ 963280 h 1280880"/>
              <a:gd name="connsiteX24" fmla="*/ 3841225 w 4797343"/>
              <a:gd name="connsiteY24" fmla="*/ 1091072 h 1280880"/>
              <a:gd name="connsiteX25" fmla="*/ 4037334 w 4797343"/>
              <a:gd name="connsiteY25" fmla="*/ 1247402 h 1280880"/>
              <a:gd name="connsiteX26" fmla="*/ 4159931 w 4797343"/>
              <a:gd name="connsiteY26" fmla="*/ 1278419 h 1280880"/>
              <a:gd name="connsiteX27" fmla="*/ 4315640 w 4797343"/>
              <a:gd name="connsiteY27" fmla="*/ 1243835 h 1280880"/>
              <a:gd name="connsiteX28" fmla="*/ 4473442 w 4797343"/>
              <a:gd name="connsiteY28" fmla="*/ 1108908 h 1280880"/>
              <a:gd name="connsiteX29" fmla="*/ 4594876 w 4797343"/>
              <a:gd name="connsiteY29" fmla="*/ 973516 h 1280880"/>
              <a:gd name="connsiteX30" fmla="*/ 4797343 w 4797343"/>
              <a:gd name="connsiteY30" fmla="*/ 663417 h 1280880"/>
              <a:gd name="connsiteX0" fmla="*/ 0 w 4594876"/>
              <a:gd name="connsiteY0" fmla="*/ 192105 h 1280880"/>
              <a:gd name="connsiteX1" fmla="*/ 174862 w 4594876"/>
              <a:gd name="connsiteY1" fmla="*/ 41901 h 1280880"/>
              <a:gd name="connsiteX2" fmla="*/ 317079 w 4594876"/>
              <a:gd name="connsiteY2" fmla="*/ 338 h 1280880"/>
              <a:gd name="connsiteX3" fmla="*/ 489847 w 4594876"/>
              <a:gd name="connsiteY3" fmla="*/ 57488 h 1280880"/>
              <a:gd name="connsiteX4" fmla="*/ 637414 w 4594876"/>
              <a:gd name="connsiteY4" fmla="*/ 193035 h 1280880"/>
              <a:gd name="connsiteX5" fmla="*/ 746052 w 4594876"/>
              <a:gd name="connsiteY5" fmla="*/ 319044 h 1280880"/>
              <a:gd name="connsiteX6" fmla="*/ 966355 w 4594876"/>
              <a:gd name="connsiteY6" fmla="*/ 661789 h 1280880"/>
              <a:gd name="connsiteX7" fmla="*/ 1179214 w 4594876"/>
              <a:gd name="connsiteY7" fmla="*/ 963280 h 1280880"/>
              <a:gd name="connsiteX8" fmla="*/ 1279866 w 4594876"/>
              <a:gd name="connsiteY8" fmla="*/ 1089909 h 1280880"/>
              <a:gd name="connsiteX9" fmla="*/ 1465895 w 4594876"/>
              <a:gd name="connsiteY9" fmla="*/ 1245773 h 1280880"/>
              <a:gd name="connsiteX10" fmla="*/ 1603612 w 4594876"/>
              <a:gd name="connsiteY10" fmla="*/ 1280203 h 1280880"/>
              <a:gd name="connsiteX11" fmla="*/ 1769557 w 4594876"/>
              <a:gd name="connsiteY11" fmla="*/ 1228248 h 1280880"/>
              <a:gd name="connsiteX12" fmla="*/ 1922319 w 4594876"/>
              <a:gd name="connsiteY12" fmla="*/ 1089445 h 1280880"/>
              <a:gd name="connsiteX13" fmla="*/ 2034525 w 4594876"/>
              <a:gd name="connsiteY13" fmla="*/ 963280 h 1280880"/>
              <a:gd name="connsiteX14" fmla="*/ 2239241 w 4594876"/>
              <a:gd name="connsiteY14" fmla="*/ 654810 h 1280880"/>
              <a:gd name="connsiteX15" fmla="*/ 2454038 w 4594876"/>
              <a:gd name="connsiteY15" fmla="*/ 325868 h 1280880"/>
              <a:gd name="connsiteX16" fmla="*/ 2556319 w 4594876"/>
              <a:gd name="connsiteY16" fmla="*/ 201022 h 1280880"/>
              <a:gd name="connsiteX17" fmla="*/ 2722884 w 4594876"/>
              <a:gd name="connsiteY17" fmla="*/ 53920 h 1280880"/>
              <a:gd name="connsiteX18" fmla="*/ 2875026 w 4594876"/>
              <a:gd name="connsiteY18" fmla="*/ 2121 h 1280880"/>
              <a:gd name="connsiteX19" fmla="*/ 3046631 w 4594876"/>
              <a:gd name="connsiteY19" fmla="*/ 57643 h 1280880"/>
              <a:gd name="connsiteX20" fmla="*/ 3195360 w 4594876"/>
              <a:gd name="connsiteY20" fmla="*/ 182179 h 1280880"/>
              <a:gd name="connsiteX21" fmla="*/ 3314855 w 4594876"/>
              <a:gd name="connsiteY21" fmla="*/ 319044 h 1280880"/>
              <a:gd name="connsiteX22" fmla="*/ 3527714 w 4594876"/>
              <a:gd name="connsiteY22" fmla="*/ 646357 h 1280880"/>
              <a:gd name="connsiteX23" fmla="*/ 3746234 w 4594876"/>
              <a:gd name="connsiteY23" fmla="*/ 963280 h 1280880"/>
              <a:gd name="connsiteX24" fmla="*/ 3841225 w 4594876"/>
              <a:gd name="connsiteY24" fmla="*/ 1091072 h 1280880"/>
              <a:gd name="connsiteX25" fmla="*/ 4037334 w 4594876"/>
              <a:gd name="connsiteY25" fmla="*/ 1247402 h 1280880"/>
              <a:gd name="connsiteX26" fmla="*/ 4159931 w 4594876"/>
              <a:gd name="connsiteY26" fmla="*/ 1278419 h 1280880"/>
              <a:gd name="connsiteX27" fmla="*/ 4315640 w 4594876"/>
              <a:gd name="connsiteY27" fmla="*/ 1243835 h 1280880"/>
              <a:gd name="connsiteX28" fmla="*/ 4473442 w 4594876"/>
              <a:gd name="connsiteY28" fmla="*/ 1108908 h 1280880"/>
              <a:gd name="connsiteX29" fmla="*/ 4594876 w 4594876"/>
              <a:gd name="connsiteY29" fmla="*/ 973516 h 1280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4594876" h="1280880">
                <a:moveTo>
                  <a:pt x="0" y="192105"/>
                </a:moveTo>
                <a:cubicBezTo>
                  <a:pt x="48814" y="144777"/>
                  <a:pt x="122016" y="73862"/>
                  <a:pt x="174862" y="41901"/>
                </a:cubicBezTo>
                <a:cubicBezTo>
                  <a:pt x="227709" y="9940"/>
                  <a:pt x="264582" y="-2260"/>
                  <a:pt x="317079" y="338"/>
                </a:cubicBezTo>
                <a:cubicBezTo>
                  <a:pt x="369576" y="2936"/>
                  <a:pt x="436458" y="25372"/>
                  <a:pt x="489847" y="57488"/>
                </a:cubicBezTo>
                <a:cubicBezTo>
                  <a:pt x="543236" y="89604"/>
                  <a:pt x="594713" y="149442"/>
                  <a:pt x="637414" y="193035"/>
                </a:cubicBezTo>
                <a:cubicBezTo>
                  <a:pt x="680115" y="236628"/>
                  <a:pt x="691229" y="240918"/>
                  <a:pt x="746052" y="319044"/>
                </a:cubicBezTo>
                <a:cubicBezTo>
                  <a:pt x="800876" y="397170"/>
                  <a:pt x="894161" y="554416"/>
                  <a:pt x="966355" y="661789"/>
                </a:cubicBezTo>
                <a:cubicBezTo>
                  <a:pt x="1038549" y="769162"/>
                  <a:pt x="1126962" y="891927"/>
                  <a:pt x="1179214" y="963280"/>
                </a:cubicBezTo>
                <a:cubicBezTo>
                  <a:pt x="1231466" y="1034633"/>
                  <a:pt x="1232086" y="1042827"/>
                  <a:pt x="1279866" y="1089909"/>
                </a:cubicBezTo>
                <a:cubicBezTo>
                  <a:pt x="1327646" y="1136991"/>
                  <a:pt x="1411937" y="1214057"/>
                  <a:pt x="1465895" y="1245773"/>
                </a:cubicBezTo>
                <a:cubicBezTo>
                  <a:pt x="1519853" y="1277489"/>
                  <a:pt x="1553002" y="1283124"/>
                  <a:pt x="1603612" y="1280203"/>
                </a:cubicBezTo>
                <a:cubicBezTo>
                  <a:pt x="1654222" y="1277282"/>
                  <a:pt x="1716439" y="1260041"/>
                  <a:pt x="1769557" y="1228248"/>
                </a:cubicBezTo>
                <a:cubicBezTo>
                  <a:pt x="1822675" y="1196455"/>
                  <a:pt x="1878158" y="1133606"/>
                  <a:pt x="1922319" y="1089445"/>
                </a:cubicBezTo>
                <a:cubicBezTo>
                  <a:pt x="1966480" y="1045284"/>
                  <a:pt x="1981705" y="1035719"/>
                  <a:pt x="2034525" y="963280"/>
                </a:cubicBezTo>
                <a:cubicBezTo>
                  <a:pt x="2087345" y="890841"/>
                  <a:pt x="2169322" y="761045"/>
                  <a:pt x="2239241" y="654810"/>
                </a:cubicBezTo>
                <a:cubicBezTo>
                  <a:pt x="2309160" y="548575"/>
                  <a:pt x="2401192" y="401499"/>
                  <a:pt x="2454038" y="325868"/>
                </a:cubicBezTo>
                <a:cubicBezTo>
                  <a:pt x="2506884" y="250237"/>
                  <a:pt x="2511511" y="246347"/>
                  <a:pt x="2556319" y="201022"/>
                </a:cubicBezTo>
                <a:cubicBezTo>
                  <a:pt x="2601127" y="155697"/>
                  <a:pt x="2669766" y="87070"/>
                  <a:pt x="2722884" y="53920"/>
                </a:cubicBezTo>
                <a:cubicBezTo>
                  <a:pt x="2776002" y="20770"/>
                  <a:pt x="2821068" y="1501"/>
                  <a:pt x="2875026" y="2121"/>
                </a:cubicBezTo>
                <a:cubicBezTo>
                  <a:pt x="2928984" y="2741"/>
                  <a:pt x="2993242" y="27633"/>
                  <a:pt x="3046631" y="57643"/>
                </a:cubicBezTo>
                <a:cubicBezTo>
                  <a:pt x="3100020" y="87653"/>
                  <a:pt x="3150656" y="138612"/>
                  <a:pt x="3195360" y="182179"/>
                </a:cubicBezTo>
                <a:cubicBezTo>
                  <a:pt x="3240064" y="225746"/>
                  <a:pt x="3259463" y="241681"/>
                  <a:pt x="3314855" y="319044"/>
                </a:cubicBezTo>
                <a:cubicBezTo>
                  <a:pt x="3370247" y="396407"/>
                  <a:pt x="3455818" y="538984"/>
                  <a:pt x="3527714" y="646357"/>
                </a:cubicBezTo>
                <a:cubicBezTo>
                  <a:pt x="3599610" y="753730"/>
                  <a:pt x="3693982" y="889161"/>
                  <a:pt x="3746234" y="963280"/>
                </a:cubicBezTo>
                <a:cubicBezTo>
                  <a:pt x="3798486" y="1037399"/>
                  <a:pt x="3792708" y="1043718"/>
                  <a:pt x="3841225" y="1091072"/>
                </a:cubicBezTo>
                <a:cubicBezTo>
                  <a:pt x="3889742" y="1138426"/>
                  <a:pt x="3984216" y="1216178"/>
                  <a:pt x="4037334" y="1247402"/>
                </a:cubicBezTo>
                <a:cubicBezTo>
                  <a:pt x="4090452" y="1278627"/>
                  <a:pt x="4113547" y="1279014"/>
                  <a:pt x="4159931" y="1278419"/>
                </a:cubicBezTo>
                <a:cubicBezTo>
                  <a:pt x="4206315" y="1277825"/>
                  <a:pt x="4263388" y="1272087"/>
                  <a:pt x="4315640" y="1243835"/>
                </a:cubicBezTo>
                <a:cubicBezTo>
                  <a:pt x="4367892" y="1215583"/>
                  <a:pt x="4426903" y="1153961"/>
                  <a:pt x="4473442" y="1108908"/>
                </a:cubicBezTo>
                <a:cubicBezTo>
                  <a:pt x="4519981" y="1063855"/>
                  <a:pt x="4540893" y="1047765"/>
                  <a:pt x="4594876" y="973516"/>
                </a:cubicBezTo>
              </a:path>
            </a:pathLst>
          </a:cu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1613157" y="2991159"/>
            <a:ext cx="5845506" cy="3713136"/>
            <a:chOff x="1613157" y="2991159"/>
            <a:chExt cx="5845506" cy="3713136"/>
          </a:xfrm>
        </p:grpSpPr>
        <p:grpSp>
          <p:nvGrpSpPr>
            <p:cNvPr id="3" name="Group 2"/>
            <p:cNvGrpSpPr/>
            <p:nvPr/>
          </p:nvGrpSpPr>
          <p:grpSpPr>
            <a:xfrm>
              <a:off x="1613157" y="2991159"/>
              <a:ext cx="5845506" cy="3713136"/>
              <a:chOff x="1613157" y="3502145"/>
              <a:chExt cx="5845506" cy="3713136"/>
            </a:xfrm>
          </p:grpSpPr>
          <p:grpSp>
            <p:nvGrpSpPr>
              <p:cNvPr id="96" name="Group 95"/>
              <p:cNvGrpSpPr/>
              <p:nvPr/>
            </p:nvGrpSpPr>
            <p:grpSpPr>
              <a:xfrm>
                <a:off x="1613157" y="3502145"/>
                <a:ext cx="5845506" cy="3713136"/>
                <a:chOff x="2373663" y="3646097"/>
                <a:chExt cx="5845506" cy="3713136"/>
              </a:xfrm>
            </p:grpSpPr>
            <p:cxnSp>
              <p:nvCxnSpPr>
                <p:cNvPr id="97" name="Straight Connector 96"/>
                <p:cNvCxnSpPr/>
                <p:nvPr/>
              </p:nvCxnSpPr>
              <p:spPr>
                <a:xfrm>
                  <a:off x="5201887" y="3884513"/>
                  <a:ext cx="0" cy="347472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headEnd type="triangle" w="lg" len="lg"/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100"/>
                <p:cNvCxnSpPr/>
                <p:nvPr/>
              </p:nvCxnSpPr>
              <p:spPr>
                <a:xfrm>
                  <a:off x="2486881" y="5251900"/>
                  <a:ext cx="539496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Straight Connector 101"/>
                <p:cNvCxnSpPr/>
                <p:nvPr/>
              </p:nvCxnSpPr>
              <p:spPr>
                <a:xfrm>
                  <a:off x="2373663" y="5943373"/>
                  <a:ext cx="566928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headEnd type="triangle" w="lg" len="lg"/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Straight Connector 102"/>
                <p:cNvCxnSpPr/>
                <p:nvPr/>
              </p:nvCxnSpPr>
              <p:spPr>
                <a:xfrm>
                  <a:off x="2508133" y="4964430"/>
                  <a:ext cx="539496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Straight Connector 103"/>
                <p:cNvCxnSpPr/>
                <p:nvPr/>
              </p:nvCxnSpPr>
              <p:spPr>
                <a:xfrm>
                  <a:off x="2512670" y="4644390"/>
                  <a:ext cx="539496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Straight Connector 104"/>
                <p:cNvCxnSpPr/>
                <p:nvPr/>
              </p:nvCxnSpPr>
              <p:spPr>
                <a:xfrm>
                  <a:off x="2512670" y="4004310"/>
                  <a:ext cx="539496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Straight Connector 105"/>
                <p:cNvCxnSpPr/>
                <p:nvPr/>
              </p:nvCxnSpPr>
              <p:spPr>
                <a:xfrm>
                  <a:off x="2503303" y="6564630"/>
                  <a:ext cx="539496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Straight Connector 106"/>
                <p:cNvCxnSpPr/>
                <p:nvPr/>
              </p:nvCxnSpPr>
              <p:spPr>
                <a:xfrm>
                  <a:off x="2512670" y="4324350"/>
                  <a:ext cx="539496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Straight Connector 107"/>
                <p:cNvCxnSpPr/>
                <p:nvPr/>
              </p:nvCxnSpPr>
              <p:spPr>
                <a:xfrm>
                  <a:off x="2503596" y="6244590"/>
                  <a:ext cx="539496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Straight Connector 108"/>
                <p:cNvCxnSpPr/>
                <p:nvPr/>
              </p:nvCxnSpPr>
              <p:spPr>
                <a:xfrm>
                  <a:off x="2508133" y="5604510"/>
                  <a:ext cx="539496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Straight Connector 109"/>
                <p:cNvCxnSpPr/>
                <p:nvPr/>
              </p:nvCxnSpPr>
              <p:spPr>
                <a:xfrm>
                  <a:off x="2972023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Straight Connector 110"/>
                <p:cNvCxnSpPr/>
                <p:nvPr/>
              </p:nvCxnSpPr>
              <p:spPr>
                <a:xfrm>
                  <a:off x="4252183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Straight Connector 111"/>
                <p:cNvCxnSpPr/>
                <p:nvPr/>
              </p:nvCxnSpPr>
              <p:spPr>
                <a:xfrm>
                  <a:off x="4572223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Straight Connector 112"/>
                <p:cNvCxnSpPr/>
                <p:nvPr/>
              </p:nvCxnSpPr>
              <p:spPr>
                <a:xfrm>
                  <a:off x="3292063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Straight Connector 113"/>
                <p:cNvCxnSpPr/>
                <p:nvPr/>
              </p:nvCxnSpPr>
              <p:spPr>
                <a:xfrm>
                  <a:off x="3612103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Straight Connector 114"/>
                <p:cNvCxnSpPr/>
                <p:nvPr/>
              </p:nvCxnSpPr>
              <p:spPr>
                <a:xfrm>
                  <a:off x="3932143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Straight Connector 115"/>
                <p:cNvCxnSpPr/>
                <p:nvPr/>
              </p:nvCxnSpPr>
              <p:spPr>
                <a:xfrm>
                  <a:off x="4892263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/>
                <p:cNvCxnSpPr/>
                <p:nvPr/>
              </p:nvCxnSpPr>
              <p:spPr>
                <a:xfrm>
                  <a:off x="2644615" y="3925993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/>
                <p:cNvCxnSpPr/>
                <p:nvPr/>
              </p:nvCxnSpPr>
              <p:spPr>
                <a:xfrm>
                  <a:off x="5532343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Straight Connector 118"/>
                <p:cNvCxnSpPr/>
                <p:nvPr/>
              </p:nvCxnSpPr>
              <p:spPr>
                <a:xfrm>
                  <a:off x="5852383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Straight Connector 119"/>
                <p:cNvCxnSpPr/>
                <p:nvPr/>
              </p:nvCxnSpPr>
              <p:spPr>
                <a:xfrm>
                  <a:off x="6172423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Straight Connector 120"/>
                <p:cNvCxnSpPr/>
                <p:nvPr/>
              </p:nvCxnSpPr>
              <p:spPr>
                <a:xfrm>
                  <a:off x="6492463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/>
                <p:cNvCxnSpPr/>
                <p:nvPr/>
              </p:nvCxnSpPr>
              <p:spPr>
                <a:xfrm>
                  <a:off x="6812503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>
                  <a:off x="7132320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>
                  <a:off x="7452360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Straight Connector 124"/>
                <p:cNvCxnSpPr/>
                <p:nvPr/>
              </p:nvCxnSpPr>
              <p:spPr>
                <a:xfrm>
                  <a:off x="7772400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8" name="Rectangle 127"/>
                <p:cNvSpPr/>
                <p:nvPr/>
              </p:nvSpPr>
              <p:spPr>
                <a:xfrm>
                  <a:off x="7931911" y="5580638"/>
                  <a:ext cx="28725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x</a:t>
                  </a:r>
                  <a:endPara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129" name="Rectangle 128"/>
                <p:cNvSpPr/>
                <p:nvPr/>
              </p:nvSpPr>
              <p:spPr>
                <a:xfrm>
                  <a:off x="4988848" y="3646097"/>
                  <a:ext cx="28725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y</a:t>
                  </a:r>
                  <a:endPara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130" name="Rectangle 129"/>
                <p:cNvSpPr/>
                <p:nvPr/>
              </p:nvSpPr>
              <p:spPr>
                <a:xfrm>
                  <a:off x="4956512" y="4538807"/>
                  <a:ext cx="27443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2</a:t>
                  </a:r>
                  <a:endPara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131" name="Rectangle 130"/>
                <p:cNvSpPr/>
                <p:nvPr/>
              </p:nvSpPr>
              <p:spPr>
                <a:xfrm>
                  <a:off x="4909927" y="3884513"/>
                  <a:ext cx="27443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3</a:t>
                  </a:r>
                  <a:endPara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132" name="Rectangle 131"/>
                <p:cNvSpPr/>
                <p:nvPr/>
              </p:nvSpPr>
              <p:spPr>
                <a:xfrm>
                  <a:off x="4964549" y="5918289"/>
                  <a:ext cx="27443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0</a:t>
                  </a:r>
                  <a:endPara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133" name="Rectangle 132"/>
                <p:cNvSpPr/>
                <p:nvPr/>
              </p:nvSpPr>
              <p:spPr>
                <a:xfrm>
                  <a:off x="4909927" y="6353566"/>
                  <a:ext cx="333746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-1</a:t>
                  </a:r>
                  <a:endPara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134" name="Rectangle 133"/>
                <p:cNvSpPr/>
                <p:nvPr/>
              </p:nvSpPr>
              <p:spPr>
                <a:xfrm>
                  <a:off x="4914456" y="5184325"/>
                  <a:ext cx="27443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1</a:t>
                  </a:r>
                  <a:endPara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136" name="Rectangle 135"/>
                <p:cNvSpPr/>
                <p:nvPr/>
              </p:nvSpPr>
              <p:spPr>
                <a:xfrm>
                  <a:off x="5944363" y="5882022"/>
                  <a:ext cx="282450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ymbol" panose="05050102010706020507" pitchFamily="18" charset="2"/>
                      <a:ea typeface="+mn-ea"/>
                      <a:cs typeface="Times New Roman" panose="02020603050405020304" pitchFamily="18" charset="0"/>
                    </a:rPr>
                    <a:t>p</a:t>
                  </a:r>
                  <a:endParaRPr kumimoji="0" lang="en-GB" sz="14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endParaRPr>
                </a:p>
              </p:txBody>
            </p:sp>
            <p:sp>
              <p:nvSpPr>
                <p:cNvPr id="138" name="Rectangle 137"/>
                <p:cNvSpPr/>
                <p:nvPr/>
              </p:nvSpPr>
              <p:spPr>
                <a:xfrm>
                  <a:off x="7161296" y="5889247"/>
                  <a:ext cx="372218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2</a:t>
                  </a: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ymbol" panose="05050102010706020507" pitchFamily="18" charset="2"/>
                      <a:ea typeface="+mn-ea"/>
                      <a:cs typeface="Times New Roman" panose="02020603050405020304" pitchFamily="18" charset="0"/>
                    </a:rPr>
                    <a:t>p</a:t>
                  </a:r>
                  <a:endParaRPr kumimoji="0" lang="en-GB" sz="14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endParaRPr>
                </a:p>
              </p:txBody>
            </p:sp>
            <p:sp>
              <p:nvSpPr>
                <p:cNvPr id="140" name="Rectangle 139"/>
                <p:cNvSpPr/>
                <p:nvPr/>
              </p:nvSpPr>
              <p:spPr>
                <a:xfrm>
                  <a:off x="3278227" y="5882023"/>
                  <a:ext cx="431528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-2</a:t>
                  </a: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ymbol" panose="05050102010706020507" pitchFamily="18" charset="2"/>
                      <a:ea typeface="+mn-ea"/>
                      <a:cs typeface="Times New Roman" panose="02020603050405020304" pitchFamily="18" charset="0"/>
                    </a:rPr>
                    <a:t>p</a:t>
                  </a:r>
                  <a:endParaRPr kumimoji="0" lang="en-GB" sz="14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43" name="Rectangle 142"/>
              <p:cNvSpPr/>
              <p:nvPr/>
            </p:nvSpPr>
            <p:spPr>
              <a:xfrm>
                <a:off x="3192940" y="5738071"/>
                <a:ext cx="38023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Times New Roman" panose="02020603050405020304" pitchFamily="18" charset="0"/>
                  </a:rPr>
                  <a:t>-p</a:t>
                </a:r>
                <a:endParaRPr kumimoji="0" lang="en-GB" sz="1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endParaRPr>
              </a:p>
            </p:txBody>
          </p:sp>
        </p:grpSp>
        <p:cxnSp>
          <p:nvCxnSpPr>
            <p:cNvPr id="152" name="Straight Connector 151"/>
            <p:cNvCxnSpPr/>
            <p:nvPr/>
          </p:nvCxnSpPr>
          <p:spPr>
            <a:xfrm>
              <a:off x="1746504" y="6554097"/>
              <a:ext cx="539496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>
              <a:off x="1746504" y="6234057"/>
              <a:ext cx="539496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" name="Rectangle 153"/>
            <p:cNvSpPr/>
            <p:nvPr/>
          </p:nvSpPr>
          <p:spPr>
            <a:xfrm>
              <a:off x="4113115" y="6334941"/>
              <a:ext cx="33374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-2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710547" y="4621788"/>
            <a:ext cx="5467185" cy="1283125"/>
            <a:chOff x="1710547" y="4621788"/>
            <a:chExt cx="5467185" cy="1283125"/>
          </a:xfrm>
        </p:grpSpPr>
        <p:sp>
          <p:nvSpPr>
            <p:cNvPr id="146" name="Freeform 145"/>
            <p:cNvSpPr/>
            <p:nvPr/>
          </p:nvSpPr>
          <p:spPr>
            <a:xfrm>
              <a:off x="2428337" y="4622911"/>
              <a:ext cx="3924748" cy="1280880"/>
            </a:xfrm>
            <a:custGeom>
              <a:avLst/>
              <a:gdLst>
                <a:gd name="connsiteX0" fmla="*/ 0 w 5668241"/>
                <a:gd name="connsiteY0" fmla="*/ 914657 h 1287018"/>
                <a:gd name="connsiteX1" fmla="*/ 202623 w 5668241"/>
                <a:gd name="connsiteY1" fmla="*/ 639298 h 1287018"/>
                <a:gd name="connsiteX2" fmla="*/ 405245 w 5668241"/>
                <a:gd name="connsiteY2" fmla="*/ 322375 h 1287018"/>
                <a:gd name="connsiteX3" fmla="*/ 540327 w 5668241"/>
                <a:gd name="connsiteY3" fmla="*/ 161316 h 1287018"/>
                <a:gd name="connsiteX4" fmla="*/ 711777 w 5668241"/>
                <a:gd name="connsiteY4" fmla="*/ 41820 h 1287018"/>
                <a:gd name="connsiteX5" fmla="*/ 867641 w 5668241"/>
                <a:gd name="connsiteY5" fmla="*/ 257 h 1287018"/>
                <a:gd name="connsiteX6" fmla="*/ 1013114 w 5668241"/>
                <a:gd name="connsiteY6" fmla="*/ 57407 h 1287018"/>
                <a:gd name="connsiteX7" fmla="*/ 1184564 w 5668241"/>
                <a:gd name="connsiteY7" fmla="*/ 223661 h 1287018"/>
                <a:gd name="connsiteX8" fmla="*/ 1262495 w 5668241"/>
                <a:gd name="connsiteY8" fmla="*/ 322375 h 1287018"/>
                <a:gd name="connsiteX9" fmla="*/ 1506682 w 5668241"/>
                <a:gd name="connsiteY9" fmla="*/ 654884 h 1287018"/>
                <a:gd name="connsiteX10" fmla="*/ 1709304 w 5668241"/>
                <a:gd name="connsiteY10" fmla="*/ 966611 h 1287018"/>
                <a:gd name="connsiteX11" fmla="*/ 1823604 w 5668241"/>
                <a:gd name="connsiteY11" fmla="*/ 1106888 h 1287018"/>
                <a:gd name="connsiteX12" fmla="*/ 2057400 w 5668241"/>
                <a:gd name="connsiteY12" fmla="*/ 1262752 h 1287018"/>
                <a:gd name="connsiteX13" fmla="*/ 2140527 w 5668241"/>
                <a:gd name="connsiteY13" fmla="*/ 1283534 h 1287018"/>
                <a:gd name="connsiteX14" fmla="*/ 2286000 w 5668241"/>
                <a:gd name="connsiteY14" fmla="*/ 1231579 h 1287018"/>
                <a:gd name="connsiteX15" fmla="*/ 2462645 w 5668241"/>
                <a:gd name="connsiteY15" fmla="*/ 1075716 h 1287018"/>
                <a:gd name="connsiteX16" fmla="*/ 2550968 w 5668241"/>
                <a:gd name="connsiteY16" fmla="*/ 966611 h 1287018"/>
                <a:gd name="connsiteX17" fmla="*/ 2779568 w 5668241"/>
                <a:gd name="connsiteY17" fmla="*/ 644493 h 1287018"/>
                <a:gd name="connsiteX18" fmla="*/ 2997777 w 5668241"/>
                <a:gd name="connsiteY18" fmla="*/ 322375 h 1287018"/>
                <a:gd name="connsiteX19" fmla="*/ 3106882 w 5668241"/>
                <a:gd name="connsiteY19" fmla="*/ 187293 h 1287018"/>
                <a:gd name="connsiteX20" fmla="*/ 3293918 w 5668241"/>
                <a:gd name="connsiteY20" fmla="*/ 47016 h 1287018"/>
                <a:gd name="connsiteX21" fmla="*/ 3429000 w 5668241"/>
                <a:gd name="connsiteY21" fmla="*/ 5452 h 1287018"/>
                <a:gd name="connsiteX22" fmla="*/ 3610841 w 5668241"/>
                <a:gd name="connsiteY22" fmla="*/ 67798 h 1287018"/>
                <a:gd name="connsiteX23" fmla="*/ 3745923 w 5668241"/>
                <a:gd name="connsiteY23" fmla="*/ 182098 h 1287018"/>
                <a:gd name="connsiteX24" fmla="*/ 3865418 w 5668241"/>
                <a:gd name="connsiteY24" fmla="*/ 322375 h 1287018"/>
                <a:gd name="connsiteX25" fmla="*/ 4068041 w 5668241"/>
                <a:gd name="connsiteY25" fmla="*/ 649688 h 1287018"/>
                <a:gd name="connsiteX26" fmla="*/ 4307032 w 5668241"/>
                <a:gd name="connsiteY26" fmla="*/ 966611 h 1287018"/>
                <a:gd name="connsiteX27" fmla="*/ 4384964 w 5668241"/>
                <a:gd name="connsiteY27" fmla="*/ 1070520 h 1287018"/>
                <a:gd name="connsiteX28" fmla="*/ 4608368 w 5668241"/>
                <a:gd name="connsiteY28" fmla="*/ 1257557 h 1287018"/>
                <a:gd name="connsiteX29" fmla="*/ 4707082 w 5668241"/>
                <a:gd name="connsiteY29" fmla="*/ 1278338 h 1287018"/>
                <a:gd name="connsiteX30" fmla="*/ 4852554 w 5668241"/>
                <a:gd name="connsiteY30" fmla="*/ 1247166 h 1287018"/>
                <a:gd name="connsiteX31" fmla="*/ 5024004 w 5668241"/>
                <a:gd name="connsiteY31" fmla="*/ 1122475 h 1287018"/>
                <a:gd name="connsiteX32" fmla="*/ 5159086 w 5668241"/>
                <a:gd name="connsiteY32" fmla="*/ 966611 h 1287018"/>
                <a:gd name="connsiteX33" fmla="*/ 5351318 w 5668241"/>
                <a:gd name="connsiteY33" fmla="*/ 649688 h 1287018"/>
                <a:gd name="connsiteX34" fmla="*/ 5590309 w 5668241"/>
                <a:gd name="connsiteY34" fmla="*/ 311984 h 1287018"/>
                <a:gd name="connsiteX35" fmla="*/ 5668241 w 5668241"/>
                <a:gd name="connsiteY35" fmla="*/ 228857 h 1287018"/>
                <a:gd name="connsiteX0" fmla="*/ 0 w 5668241"/>
                <a:gd name="connsiteY0" fmla="*/ 914657 h 1287018"/>
                <a:gd name="connsiteX1" fmla="*/ 182151 w 5668241"/>
                <a:gd name="connsiteY1" fmla="*/ 673417 h 1287018"/>
                <a:gd name="connsiteX2" fmla="*/ 405245 w 5668241"/>
                <a:gd name="connsiteY2" fmla="*/ 322375 h 1287018"/>
                <a:gd name="connsiteX3" fmla="*/ 540327 w 5668241"/>
                <a:gd name="connsiteY3" fmla="*/ 161316 h 1287018"/>
                <a:gd name="connsiteX4" fmla="*/ 711777 w 5668241"/>
                <a:gd name="connsiteY4" fmla="*/ 41820 h 1287018"/>
                <a:gd name="connsiteX5" fmla="*/ 867641 w 5668241"/>
                <a:gd name="connsiteY5" fmla="*/ 257 h 1287018"/>
                <a:gd name="connsiteX6" fmla="*/ 1013114 w 5668241"/>
                <a:gd name="connsiteY6" fmla="*/ 57407 h 1287018"/>
                <a:gd name="connsiteX7" fmla="*/ 1184564 w 5668241"/>
                <a:gd name="connsiteY7" fmla="*/ 223661 h 1287018"/>
                <a:gd name="connsiteX8" fmla="*/ 1262495 w 5668241"/>
                <a:gd name="connsiteY8" fmla="*/ 322375 h 1287018"/>
                <a:gd name="connsiteX9" fmla="*/ 1506682 w 5668241"/>
                <a:gd name="connsiteY9" fmla="*/ 654884 h 1287018"/>
                <a:gd name="connsiteX10" fmla="*/ 1709304 w 5668241"/>
                <a:gd name="connsiteY10" fmla="*/ 966611 h 1287018"/>
                <a:gd name="connsiteX11" fmla="*/ 1823604 w 5668241"/>
                <a:gd name="connsiteY11" fmla="*/ 1106888 h 1287018"/>
                <a:gd name="connsiteX12" fmla="*/ 2057400 w 5668241"/>
                <a:gd name="connsiteY12" fmla="*/ 1262752 h 1287018"/>
                <a:gd name="connsiteX13" fmla="*/ 2140527 w 5668241"/>
                <a:gd name="connsiteY13" fmla="*/ 1283534 h 1287018"/>
                <a:gd name="connsiteX14" fmla="*/ 2286000 w 5668241"/>
                <a:gd name="connsiteY14" fmla="*/ 1231579 h 1287018"/>
                <a:gd name="connsiteX15" fmla="*/ 2462645 w 5668241"/>
                <a:gd name="connsiteY15" fmla="*/ 1075716 h 1287018"/>
                <a:gd name="connsiteX16" fmla="*/ 2550968 w 5668241"/>
                <a:gd name="connsiteY16" fmla="*/ 966611 h 1287018"/>
                <a:gd name="connsiteX17" fmla="*/ 2779568 w 5668241"/>
                <a:gd name="connsiteY17" fmla="*/ 644493 h 1287018"/>
                <a:gd name="connsiteX18" fmla="*/ 2997777 w 5668241"/>
                <a:gd name="connsiteY18" fmla="*/ 322375 h 1287018"/>
                <a:gd name="connsiteX19" fmla="*/ 3106882 w 5668241"/>
                <a:gd name="connsiteY19" fmla="*/ 187293 h 1287018"/>
                <a:gd name="connsiteX20" fmla="*/ 3293918 w 5668241"/>
                <a:gd name="connsiteY20" fmla="*/ 47016 h 1287018"/>
                <a:gd name="connsiteX21" fmla="*/ 3429000 w 5668241"/>
                <a:gd name="connsiteY21" fmla="*/ 5452 h 1287018"/>
                <a:gd name="connsiteX22" fmla="*/ 3610841 w 5668241"/>
                <a:gd name="connsiteY22" fmla="*/ 67798 h 1287018"/>
                <a:gd name="connsiteX23" fmla="*/ 3745923 w 5668241"/>
                <a:gd name="connsiteY23" fmla="*/ 182098 h 1287018"/>
                <a:gd name="connsiteX24" fmla="*/ 3865418 w 5668241"/>
                <a:gd name="connsiteY24" fmla="*/ 322375 h 1287018"/>
                <a:gd name="connsiteX25" fmla="*/ 4068041 w 5668241"/>
                <a:gd name="connsiteY25" fmla="*/ 649688 h 1287018"/>
                <a:gd name="connsiteX26" fmla="*/ 4307032 w 5668241"/>
                <a:gd name="connsiteY26" fmla="*/ 966611 h 1287018"/>
                <a:gd name="connsiteX27" fmla="*/ 4384964 w 5668241"/>
                <a:gd name="connsiteY27" fmla="*/ 1070520 h 1287018"/>
                <a:gd name="connsiteX28" fmla="*/ 4608368 w 5668241"/>
                <a:gd name="connsiteY28" fmla="*/ 1257557 h 1287018"/>
                <a:gd name="connsiteX29" fmla="*/ 4707082 w 5668241"/>
                <a:gd name="connsiteY29" fmla="*/ 1278338 h 1287018"/>
                <a:gd name="connsiteX30" fmla="*/ 4852554 w 5668241"/>
                <a:gd name="connsiteY30" fmla="*/ 1247166 h 1287018"/>
                <a:gd name="connsiteX31" fmla="*/ 5024004 w 5668241"/>
                <a:gd name="connsiteY31" fmla="*/ 1122475 h 1287018"/>
                <a:gd name="connsiteX32" fmla="*/ 5159086 w 5668241"/>
                <a:gd name="connsiteY32" fmla="*/ 966611 h 1287018"/>
                <a:gd name="connsiteX33" fmla="*/ 5351318 w 5668241"/>
                <a:gd name="connsiteY33" fmla="*/ 649688 h 1287018"/>
                <a:gd name="connsiteX34" fmla="*/ 5590309 w 5668241"/>
                <a:gd name="connsiteY34" fmla="*/ 311984 h 1287018"/>
                <a:gd name="connsiteX35" fmla="*/ 5668241 w 5668241"/>
                <a:gd name="connsiteY35" fmla="*/ 228857 h 1287018"/>
                <a:gd name="connsiteX0" fmla="*/ 0 w 5586355"/>
                <a:gd name="connsiteY0" fmla="*/ 819123 h 1287018"/>
                <a:gd name="connsiteX1" fmla="*/ 100265 w 5586355"/>
                <a:gd name="connsiteY1" fmla="*/ 673417 h 1287018"/>
                <a:gd name="connsiteX2" fmla="*/ 323359 w 5586355"/>
                <a:gd name="connsiteY2" fmla="*/ 322375 h 1287018"/>
                <a:gd name="connsiteX3" fmla="*/ 458441 w 5586355"/>
                <a:gd name="connsiteY3" fmla="*/ 161316 h 1287018"/>
                <a:gd name="connsiteX4" fmla="*/ 629891 w 5586355"/>
                <a:gd name="connsiteY4" fmla="*/ 41820 h 1287018"/>
                <a:gd name="connsiteX5" fmla="*/ 785755 w 5586355"/>
                <a:gd name="connsiteY5" fmla="*/ 257 h 1287018"/>
                <a:gd name="connsiteX6" fmla="*/ 931228 w 5586355"/>
                <a:gd name="connsiteY6" fmla="*/ 57407 h 1287018"/>
                <a:gd name="connsiteX7" fmla="*/ 1102678 w 5586355"/>
                <a:gd name="connsiteY7" fmla="*/ 223661 h 1287018"/>
                <a:gd name="connsiteX8" fmla="*/ 1180609 w 5586355"/>
                <a:gd name="connsiteY8" fmla="*/ 322375 h 1287018"/>
                <a:gd name="connsiteX9" fmla="*/ 1424796 w 5586355"/>
                <a:gd name="connsiteY9" fmla="*/ 654884 h 1287018"/>
                <a:gd name="connsiteX10" fmla="*/ 1627418 w 5586355"/>
                <a:gd name="connsiteY10" fmla="*/ 966611 h 1287018"/>
                <a:gd name="connsiteX11" fmla="*/ 1741718 w 5586355"/>
                <a:gd name="connsiteY11" fmla="*/ 1106888 h 1287018"/>
                <a:gd name="connsiteX12" fmla="*/ 1975514 w 5586355"/>
                <a:gd name="connsiteY12" fmla="*/ 1262752 h 1287018"/>
                <a:gd name="connsiteX13" fmla="*/ 2058641 w 5586355"/>
                <a:gd name="connsiteY13" fmla="*/ 1283534 h 1287018"/>
                <a:gd name="connsiteX14" fmla="*/ 2204114 w 5586355"/>
                <a:gd name="connsiteY14" fmla="*/ 1231579 h 1287018"/>
                <a:gd name="connsiteX15" fmla="*/ 2380759 w 5586355"/>
                <a:gd name="connsiteY15" fmla="*/ 1075716 h 1287018"/>
                <a:gd name="connsiteX16" fmla="*/ 2469082 w 5586355"/>
                <a:gd name="connsiteY16" fmla="*/ 966611 h 1287018"/>
                <a:gd name="connsiteX17" fmla="*/ 2697682 w 5586355"/>
                <a:gd name="connsiteY17" fmla="*/ 644493 h 1287018"/>
                <a:gd name="connsiteX18" fmla="*/ 2915891 w 5586355"/>
                <a:gd name="connsiteY18" fmla="*/ 322375 h 1287018"/>
                <a:gd name="connsiteX19" fmla="*/ 3024996 w 5586355"/>
                <a:gd name="connsiteY19" fmla="*/ 187293 h 1287018"/>
                <a:gd name="connsiteX20" fmla="*/ 3212032 w 5586355"/>
                <a:gd name="connsiteY20" fmla="*/ 47016 h 1287018"/>
                <a:gd name="connsiteX21" fmla="*/ 3347114 w 5586355"/>
                <a:gd name="connsiteY21" fmla="*/ 5452 h 1287018"/>
                <a:gd name="connsiteX22" fmla="*/ 3528955 w 5586355"/>
                <a:gd name="connsiteY22" fmla="*/ 67798 h 1287018"/>
                <a:gd name="connsiteX23" fmla="*/ 3664037 w 5586355"/>
                <a:gd name="connsiteY23" fmla="*/ 182098 h 1287018"/>
                <a:gd name="connsiteX24" fmla="*/ 3783532 w 5586355"/>
                <a:gd name="connsiteY24" fmla="*/ 322375 h 1287018"/>
                <a:gd name="connsiteX25" fmla="*/ 3986155 w 5586355"/>
                <a:gd name="connsiteY25" fmla="*/ 649688 h 1287018"/>
                <a:gd name="connsiteX26" fmla="*/ 4225146 w 5586355"/>
                <a:gd name="connsiteY26" fmla="*/ 966611 h 1287018"/>
                <a:gd name="connsiteX27" fmla="*/ 4303078 w 5586355"/>
                <a:gd name="connsiteY27" fmla="*/ 1070520 h 1287018"/>
                <a:gd name="connsiteX28" fmla="*/ 4526482 w 5586355"/>
                <a:gd name="connsiteY28" fmla="*/ 1257557 h 1287018"/>
                <a:gd name="connsiteX29" fmla="*/ 4625196 w 5586355"/>
                <a:gd name="connsiteY29" fmla="*/ 1278338 h 1287018"/>
                <a:gd name="connsiteX30" fmla="*/ 4770668 w 5586355"/>
                <a:gd name="connsiteY30" fmla="*/ 1247166 h 1287018"/>
                <a:gd name="connsiteX31" fmla="*/ 4942118 w 5586355"/>
                <a:gd name="connsiteY31" fmla="*/ 1122475 h 1287018"/>
                <a:gd name="connsiteX32" fmla="*/ 5077200 w 5586355"/>
                <a:gd name="connsiteY32" fmla="*/ 966611 h 1287018"/>
                <a:gd name="connsiteX33" fmla="*/ 5269432 w 5586355"/>
                <a:gd name="connsiteY33" fmla="*/ 649688 h 1287018"/>
                <a:gd name="connsiteX34" fmla="*/ 5508423 w 5586355"/>
                <a:gd name="connsiteY34" fmla="*/ 311984 h 1287018"/>
                <a:gd name="connsiteX35" fmla="*/ 5586355 w 5586355"/>
                <a:gd name="connsiteY35" fmla="*/ 228857 h 1287018"/>
                <a:gd name="connsiteX0" fmla="*/ 0 w 5586355"/>
                <a:gd name="connsiteY0" fmla="*/ 819123 h 1287018"/>
                <a:gd name="connsiteX1" fmla="*/ 100265 w 5586355"/>
                <a:gd name="connsiteY1" fmla="*/ 673417 h 1287018"/>
                <a:gd name="connsiteX2" fmla="*/ 316535 w 5586355"/>
                <a:gd name="connsiteY2" fmla="*/ 329198 h 1287018"/>
                <a:gd name="connsiteX3" fmla="*/ 458441 w 5586355"/>
                <a:gd name="connsiteY3" fmla="*/ 161316 h 1287018"/>
                <a:gd name="connsiteX4" fmla="*/ 629891 w 5586355"/>
                <a:gd name="connsiteY4" fmla="*/ 41820 h 1287018"/>
                <a:gd name="connsiteX5" fmla="*/ 785755 w 5586355"/>
                <a:gd name="connsiteY5" fmla="*/ 257 h 1287018"/>
                <a:gd name="connsiteX6" fmla="*/ 931228 w 5586355"/>
                <a:gd name="connsiteY6" fmla="*/ 57407 h 1287018"/>
                <a:gd name="connsiteX7" fmla="*/ 1102678 w 5586355"/>
                <a:gd name="connsiteY7" fmla="*/ 223661 h 1287018"/>
                <a:gd name="connsiteX8" fmla="*/ 1180609 w 5586355"/>
                <a:gd name="connsiteY8" fmla="*/ 322375 h 1287018"/>
                <a:gd name="connsiteX9" fmla="*/ 1424796 w 5586355"/>
                <a:gd name="connsiteY9" fmla="*/ 654884 h 1287018"/>
                <a:gd name="connsiteX10" fmla="*/ 1627418 w 5586355"/>
                <a:gd name="connsiteY10" fmla="*/ 966611 h 1287018"/>
                <a:gd name="connsiteX11" fmla="*/ 1741718 w 5586355"/>
                <a:gd name="connsiteY11" fmla="*/ 1106888 h 1287018"/>
                <a:gd name="connsiteX12" fmla="*/ 1975514 w 5586355"/>
                <a:gd name="connsiteY12" fmla="*/ 1262752 h 1287018"/>
                <a:gd name="connsiteX13" fmla="*/ 2058641 w 5586355"/>
                <a:gd name="connsiteY13" fmla="*/ 1283534 h 1287018"/>
                <a:gd name="connsiteX14" fmla="*/ 2204114 w 5586355"/>
                <a:gd name="connsiteY14" fmla="*/ 1231579 h 1287018"/>
                <a:gd name="connsiteX15" fmla="*/ 2380759 w 5586355"/>
                <a:gd name="connsiteY15" fmla="*/ 1075716 h 1287018"/>
                <a:gd name="connsiteX16" fmla="*/ 2469082 w 5586355"/>
                <a:gd name="connsiteY16" fmla="*/ 966611 h 1287018"/>
                <a:gd name="connsiteX17" fmla="*/ 2697682 w 5586355"/>
                <a:gd name="connsiteY17" fmla="*/ 644493 h 1287018"/>
                <a:gd name="connsiteX18" fmla="*/ 2915891 w 5586355"/>
                <a:gd name="connsiteY18" fmla="*/ 322375 h 1287018"/>
                <a:gd name="connsiteX19" fmla="*/ 3024996 w 5586355"/>
                <a:gd name="connsiteY19" fmla="*/ 187293 h 1287018"/>
                <a:gd name="connsiteX20" fmla="*/ 3212032 w 5586355"/>
                <a:gd name="connsiteY20" fmla="*/ 47016 h 1287018"/>
                <a:gd name="connsiteX21" fmla="*/ 3347114 w 5586355"/>
                <a:gd name="connsiteY21" fmla="*/ 5452 h 1287018"/>
                <a:gd name="connsiteX22" fmla="*/ 3528955 w 5586355"/>
                <a:gd name="connsiteY22" fmla="*/ 67798 h 1287018"/>
                <a:gd name="connsiteX23" fmla="*/ 3664037 w 5586355"/>
                <a:gd name="connsiteY23" fmla="*/ 182098 h 1287018"/>
                <a:gd name="connsiteX24" fmla="*/ 3783532 w 5586355"/>
                <a:gd name="connsiteY24" fmla="*/ 322375 h 1287018"/>
                <a:gd name="connsiteX25" fmla="*/ 3986155 w 5586355"/>
                <a:gd name="connsiteY25" fmla="*/ 649688 h 1287018"/>
                <a:gd name="connsiteX26" fmla="*/ 4225146 w 5586355"/>
                <a:gd name="connsiteY26" fmla="*/ 966611 h 1287018"/>
                <a:gd name="connsiteX27" fmla="*/ 4303078 w 5586355"/>
                <a:gd name="connsiteY27" fmla="*/ 1070520 h 1287018"/>
                <a:gd name="connsiteX28" fmla="*/ 4526482 w 5586355"/>
                <a:gd name="connsiteY28" fmla="*/ 1257557 h 1287018"/>
                <a:gd name="connsiteX29" fmla="*/ 4625196 w 5586355"/>
                <a:gd name="connsiteY29" fmla="*/ 1278338 h 1287018"/>
                <a:gd name="connsiteX30" fmla="*/ 4770668 w 5586355"/>
                <a:gd name="connsiteY30" fmla="*/ 1247166 h 1287018"/>
                <a:gd name="connsiteX31" fmla="*/ 4942118 w 5586355"/>
                <a:gd name="connsiteY31" fmla="*/ 1122475 h 1287018"/>
                <a:gd name="connsiteX32" fmla="*/ 5077200 w 5586355"/>
                <a:gd name="connsiteY32" fmla="*/ 966611 h 1287018"/>
                <a:gd name="connsiteX33" fmla="*/ 5269432 w 5586355"/>
                <a:gd name="connsiteY33" fmla="*/ 649688 h 1287018"/>
                <a:gd name="connsiteX34" fmla="*/ 5508423 w 5586355"/>
                <a:gd name="connsiteY34" fmla="*/ 311984 h 1287018"/>
                <a:gd name="connsiteX35" fmla="*/ 5586355 w 5586355"/>
                <a:gd name="connsiteY35" fmla="*/ 228857 h 1287018"/>
                <a:gd name="connsiteX0" fmla="*/ 0 w 5586355"/>
                <a:gd name="connsiteY0" fmla="*/ 819172 h 1287067"/>
                <a:gd name="connsiteX1" fmla="*/ 100265 w 5586355"/>
                <a:gd name="connsiteY1" fmla="*/ 673466 h 1287067"/>
                <a:gd name="connsiteX2" fmla="*/ 316535 w 5586355"/>
                <a:gd name="connsiteY2" fmla="*/ 329247 h 1287067"/>
                <a:gd name="connsiteX3" fmla="*/ 424321 w 5586355"/>
                <a:gd name="connsiteY3" fmla="*/ 181837 h 1287067"/>
                <a:gd name="connsiteX4" fmla="*/ 629891 w 5586355"/>
                <a:gd name="connsiteY4" fmla="*/ 41869 h 1287067"/>
                <a:gd name="connsiteX5" fmla="*/ 785755 w 5586355"/>
                <a:gd name="connsiteY5" fmla="*/ 306 h 1287067"/>
                <a:gd name="connsiteX6" fmla="*/ 931228 w 5586355"/>
                <a:gd name="connsiteY6" fmla="*/ 57456 h 1287067"/>
                <a:gd name="connsiteX7" fmla="*/ 1102678 w 5586355"/>
                <a:gd name="connsiteY7" fmla="*/ 223710 h 1287067"/>
                <a:gd name="connsiteX8" fmla="*/ 1180609 w 5586355"/>
                <a:gd name="connsiteY8" fmla="*/ 322424 h 1287067"/>
                <a:gd name="connsiteX9" fmla="*/ 1424796 w 5586355"/>
                <a:gd name="connsiteY9" fmla="*/ 654933 h 1287067"/>
                <a:gd name="connsiteX10" fmla="*/ 1627418 w 5586355"/>
                <a:gd name="connsiteY10" fmla="*/ 966660 h 1287067"/>
                <a:gd name="connsiteX11" fmla="*/ 1741718 w 5586355"/>
                <a:gd name="connsiteY11" fmla="*/ 1106937 h 1287067"/>
                <a:gd name="connsiteX12" fmla="*/ 1975514 w 5586355"/>
                <a:gd name="connsiteY12" fmla="*/ 1262801 h 1287067"/>
                <a:gd name="connsiteX13" fmla="*/ 2058641 w 5586355"/>
                <a:gd name="connsiteY13" fmla="*/ 1283583 h 1287067"/>
                <a:gd name="connsiteX14" fmla="*/ 2204114 w 5586355"/>
                <a:gd name="connsiteY14" fmla="*/ 1231628 h 1287067"/>
                <a:gd name="connsiteX15" fmla="*/ 2380759 w 5586355"/>
                <a:gd name="connsiteY15" fmla="*/ 1075765 h 1287067"/>
                <a:gd name="connsiteX16" fmla="*/ 2469082 w 5586355"/>
                <a:gd name="connsiteY16" fmla="*/ 966660 h 1287067"/>
                <a:gd name="connsiteX17" fmla="*/ 2697682 w 5586355"/>
                <a:gd name="connsiteY17" fmla="*/ 644542 h 1287067"/>
                <a:gd name="connsiteX18" fmla="*/ 2915891 w 5586355"/>
                <a:gd name="connsiteY18" fmla="*/ 322424 h 1287067"/>
                <a:gd name="connsiteX19" fmla="*/ 3024996 w 5586355"/>
                <a:gd name="connsiteY19" fmla="*/ 187342 h 1287067"/>
                <a:gd name="connsiteX20" fmla="*/ 3212032 w 5586355"/>
                <a:gd name="connsiteY20" fmla="*/ 47065 h 1287067"/>
                <a:gd name="connsiteX21" fmla="*/ 3347114 w 5586355"/>
                <a:gd name="connsiteY21" fmla="*/ 5501 h 1287067"/>
                <a:gd name="connsiteX22" fmla="*/ 3528955 w 5586355"/>
                <a:gd name="connsiteY22" fmla="*/ 67847 h 1287067"/>
                <a:gd name="connsiteX23" fmla="*/ 3664037 w 5586355"/>
                <a:gd name="connsiteY23" fmla="*/ 182147 h 1287067"/>
                <a:gd name="connsiteX24" fmla="*/ 3783532 w 5586355"/>
                <a:gd name="connsiteY24" fmla="*/ 322424 h 1287067"/>
                <a:gd name="connsiteX25" fmla="*/ 3986155 w 5586355"/>
                <a:gd name="connsiteY25" fmla="*/ 649737 h 1287067"/>
                <a:gd name="connsiteX26" fmla="*/ 4225146 w 5586355"/>
                <a:gd name="connsiteY26" fmla="*/ 966660 h 1287067"/>
                <a:gd name="connsiteX27" fmla="*/ 4303078 w 5586355"/>
                <a:gd name="connsiteY27" fmla="*/ 1070569 h 1287067"/>
                <a:gd name="connsiteX28" fmla="*/ 4526482 w 5586355"/>
                <a:gd name="connsiteY28" fmla="*/ 1257606 h 1287067"/>
                <a:gd name="connsiteX29" fmla="*/ 4625196 w 5586355"/>
                <a:gd name="connsiteY29" fmla="*/ 1278387 h 1287067"/>
                <a:gd name="connsiteX30" fmla="*/ 4770668 w 5586355"/>
                <a:gd name="connsiteY30" fmla="*/ 1247215 h 1287067"/>
                <a:gd name="connsiteX31" fmla="*/ 4942118 w 5586355"/>
                <a:gd name="connsiteY31" fmla="*/ 1122524 h 1287067"/>
                <a:gd name="connsiteX32" fmla="*/ 5077200 w 5586355"/>
                <a:gd name="connsiteY32" fmla="*/ 966660 h 1287067"/>
                <a:gd name="connsiteX33" fmla="*/ 5269432 w 5586355"/>
                <a:gd name="connsiteY33" fmla="*/ 649737 h 1287067"/>
                <a:gd name="connsiteX34" fmla="*/ 5508423 w 5586355"/>
                <a:gd name="connsiteY34" fmla="*/ 312033 h 1287067"/>
                <a:gd name="connsiteX35" fmla="*/ 5586355 w 5586355"/>
                <a:gd name="connsiteY35" fmla="*/ 228906 h 1287067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17 h 1287112"/>
                <a:gd name="connsiteX1" fmla="*/ 100265 w 5586355"/>
                <a:gd name="connsiteY1" fmla="*/ 673511 h 1287112"/>
                <a:gd name="connsiteX2" fmla="*/ 316535 w 5586355"/>
                <a:gd name="connsiteY2" fmla="*/ 329292 h 1287112"/>
                <a:gd name="connsiteX3" fmla="*/ 434557 w 5586355"/>
                <a:gd name="connsiteY3" fmla="*/ 195530 h 1287112"/>
                <a:gd name="connsiteX4" fmla="*/ 629891 w 5586355"/>
                <a:gd name="connsiteY4" fmla="*/ 41914 h 1287112"/>
                <a:gd name="connsiteX5" fmla="*/ 785755 w 5586355"/>
                <a:gd name="connsiteY5" fmla="*/ 351 h 1287112"/>
                <a:gd name="connsiteX6" fmla="*/ 931228 w 5586355"/>
                <a:gd name="connsiteY6" fmla="*/ 57501 h 1287112"/>
                <a:gd name="connsiteX7" fmla="*/ 1102678 w 5586355"/>
                <a:gd name="connsiteY7" fmla="*/ 223755 h 1287112"/>
                <a:gd name="connsiteX8" fmla="*/ 1180609 w 5586355"/>
                <a:gd name="connsiteY8" fmla="*/ 322469 h 1287112"/>
                <a:gd name="connsiteX9" fmla="*/ 1424796 w 5586355"/>
                <a:gd name="connsiteY9" fmla="*/ 654978 h 1287112"/>
                <a:gd name="connsiteX10" fmla="*/ 1627418 w 5586355"/>
                <a:gd name="connsiteY10" fmla="*/ 966705 h 1287112"/>
                <a:gd name="connsiteX11" fmla="*/ 1741718 w 5586355"/>
                <a:gd name="connsiteY11" fmla="*/ 1106982 h 1287112"/>
                <a:gd name="connsiteX12" fmla="*/ 1975514 w 5586355"/>
                <a:gd name="connsiteY12" fmla="*/ 1262846 h 1287112"/>
                <a:gd name="connsiteX13" fmla="*/ 2058641 w 5586355"/>
                <a:gd name="connsiteY13" fmla="*/ 1283628 h 1287112"/>
                <a:gd name="connsiteX14" fmla="*/ 2204114 w 5586355"/>
                <a:gd name="connsiteY14" fmla="*/ 1231673 h 1287112"/>
                <a:gd name="connsiteX15" fmla="*/ 2380759 w 5586355"/>
                <a:gd name="connsiteY15" fmla="*/ 1075810 h 1287112"/>
                <a:gd name="connsiteX16" fmla="*/ 2469082 w 5586355"/>
                <a:gd name="connsiteY16" fmla="*/ 966705 h 1287112"/>
                <a:gd name="connsiteX17" fmla="*/ 2697682 w 5586355"/>
                <a:gd name="connsiteY17" fmla="*/ 644587 h 1287112"/>
                <a:gd name="connsiteX18" fmla="*/ 2915891 w 5586355"/>
                <a:gd name="connsiteY18" fmla="*/ 322469 h 1287112"/>
                <a:gd name="connsiteX19" fmla="*/ 3024996 w 5586355"/>
                <a:gd name="connsiteY19" fmla="*/ 187387 h 1287112"/>
                <a:gd name="connsiteX20" fmla="*/ 3212032 w 5586355"/>
                <a:gd name="connsiteY20" fmla="*/ 47110 h 1287112"/>
                <a:gd name="connsiteX21" fmla="*/ 3347114 w 5586355"/>
                <a:gd name="connsiteY21" fmla="*/ 5546 h 1287112"/>
                <a:gd name="connsiteX22" fmla="*/ 3528955 w 5586355"/>
                <a:gd name="connsiteY22" fmla="*/ 67892 h 1287112"/>
                <a:gd name="connsiteX23" fmla="*/ 3664037 w 5586355"/>
                <a:gd name="connsiteY23" fmla="*/ 182192 h 1287112"/>
                <a:gd name="connsiteX24" fmla="*/ 3783532 w 5586355"/>
                <a:gd name="connsiteY24" fmla="*/ 322469 h 1287112"/>
                <a:gd name="connsiteX25" fmla="*/ 3986155 w 5586355"/>
                <a:gd name="connsiteY25" fmla="*/ 649782 h 1287112"/>
                <a:gd name="connsiteX26" fmla="*/ 4225146 w 5586355"/>
                <a:gd name="connsiteY26" fmla="*/ 966705 h 1287112"/>
                <a:gd name="connsiteX27" fmla="*/ 4303078 w 5586355"/>
                <a:gd name="connsiteY27" fmla="*/ 1070614 h 1287112"/>
                <a:gd name="connsiteX28" fmla="*/ 4526482 w 5586355"/>
                <a:gd name="connsiteY28" fmla="*/ 1257651 h 1287112"/>
                <a:gd name="connsiteX29" fmla="*/ 4625196 w 5586355"/>
                <a:gd name="connsiteY29" fmla="*/ 1278432 h 1287112"/>
                <a:gd name="connsiteX30" fmla="*/ 4770668 w 5586355"/>
                <a:gd name="connsiteY30" fmla="*/ 1247260 h 1287112"/>
                <a:gd name="connsiteX31" fmla="*/ 4942118 w 5586355"/>
                <a:gd name="connsiteY31" fmla="*/ 1122569 h 1287112"/>
                <a:gd name="connsiteX32" fmla="*/ 5077200 w 5586355"/>
                <a:gd name="connsiteY32" fmla="*/ 966705 h 1287112"/>
                <a:gd name="connsiteX33" fmla="*/ 5269432 w 5586355"/>
                <a:gd name="connsiteY33" fmla="*/ 649782 h 1287112"/>
                <a:gd name="connsiteX34" fmla="*/ 5508423 w 5586355"/>
                <a:gd name="connsiteY34" fmla="*/ 312078 h 1287112"/>
                <a:gd name="connsiteX35" fmla="*/ 5586355 w 5586355"/>
                <a:gd name="connsiteY35" fmla="*/ 228951 h 1287112"/>
                <a:gd name="connsiteX0" fmla="*/ 0 w 5586355"/>
                <a:gd name="connsiteY0" fmla="*/ 819053 h 1286948"/>
                <a:gd name="connsiteX1" fmla="*/ 100265 w 5586355"/>
                <a:gd name="connsiteY1" fmla="*/ 673347 h 1286948"/>
                <a:gd name="connsiteX2" fmla="*/ 316535 w 5586355"/>
                <a:gd name="connsiteY2" fmla="*/ 329128 h 1286948"/>
                <a:gd name="connsiteX3" fmla="*/ 434557 w 5586355"/>
                <a:gd name="connsiteY3" fmla="*/ 195366 h 1286948"/>
                <a:gd name="connsiteX4" fmla="*/ 609419 w 5586355"/>
                <a:gd name="connsiteY4" fmla="*/ 45162 h 1286948"/>
                <a:gd name="connsiteX5" fmla="*/ 785755 w 5586355"/>
                <a:gd name="connsiteY5" fmla="*/ 187 h 1286948"/>
                <a:gd name="connsiteX6" fmla="*/ 931228 w 5586355"/>
                <a:gd name="connsiteY6" fmla="*/ 57337 h 1286948"/>
                <a:gd name="connsiteX7" fmla="*/ 1102678 w 5586355"/>
                <a:gd name="connsiteY7" fmla="*/ 223591 h 1286948"/>
                <a:gd name="connsiteX8" fmla="*/ 1180609 w 5586355"/>
                <a:gd name="connsiteY8" fmla="*/ 322305 h 1286948"/>
                <a:gd name="connsiteX9" fmla="*/ 1424796 w 5586355"/>
                <a:gd name="connsiteY9" fmla="*/ 654814 h 1286948"/>
                <a:gd name="connsiteX10" fmla="*/ 1627418 w 5586355"/>
                <a:gd name="connsiteY10" fmla="*/ 966541 h 1286948"/>
                <a:gd name="connsiteX11" fmla="*/ 1741718 w 5586355"/>
                <a:gd name="connsiteY11" fmla="*/ 1106818 h 1286948"/>
                <a:gd name="connsiteX12" fmla="*/ 1975514 w 5586355"/>
                <a:gd name="connsiteY12" fmla="*/ 1262682 h 1286948"/>
                <a:gd name="connsiteX13" fmla="*/ 2058641 w 5586355"/>
                <a:gd name="connsiteY13" fmla="*/ 1283464 h 1286948"/>
                <a:gd name="connsiteX14" fmla="*/ 2204114 w 5586355"/>
                <a:gd name="connsiteY14" fmla="*/ 1231509 h 1286948"/>
                <a:gd name="connsiteX15" fmla="*/ 2380759 w 5586355"/>
                <a:gd name="connsiteY15" fmla="*/ 1075646 h 1286948"/>
                <a:gd name="connsiteX16" fmla="*/ 2469082 w 5586355"/>
                <a:gd name="connsiteY16" fmla="*/ 966541 h 1286948"/>
                <a:gd name="connsiteX17" fmla="*/ 2697682 w 5586355"/>
                <a:gd name="connsiteY17" fmla="*/ 644423 h 1286948"/>
                <a:gd name="connsiteX18" fmla="*/ 2915891 w 5586355"/>
                <a:gd name="connsiteY18" fmla="*/ 322305 h 1286948"/>
                <a:gd name="connsiteX19" fmla="*/ 3024996 w 5586355"/>
                <a:gd name="connsiteY19" fmla="*/ 187223 h 1286948"/>
                <a:gd name="connsiteX20" fmla="*/ 3212032 w 5586355"/>
                <a:gd name="connsiteY20" fmla="*/ 46946 h 1286948"/>
                <a:gd name="connsiteX21" fmla="*/ 3347114 w 5586355"/>
                <a:gd name="connsiteY21" fmla="*/ 5382 h 1286948"/>
                <a:gd name="connsiteX22" fmla="*/ 3528955 w 5586355"/>
                <a:gd name="connsiteY22" fmla="*/ 67728 h 1286948"/>
                <a:gd name="connsiteX23" fmla="*/ 3664037 w 5586355"/>
                <a:gd name="connsiteY23" fmla="*/ 182028 h 1286948"/>
                <a:gd name="connsiteX24" fmla="*/ 3783532 w 5586355"/>
                <a:gd name="connsiteY24" fmla="*/ 322305 h 1286948"/>
                <a:gd name="connsiteX25" fmla="*/ 3986155 w 5586355"/>
                <a:gd name="connsiteY25" fmla="*/ 649618 h 1286948"/>
                <a:gd name="connsiteX26" fmla="*/ 4225146 w 5586355"/>
                <a:gd name="connsiteY26" fmla="*/ 966541 h 1286948"/>
                <a:gd name="connsiteX27" fmla="*/ 4303078 w 5586355"/>
                <a:gd name="connsiteY27" fmla="*/ 1070450 h 1286948"/>
                <a:gd name="connsiteX28" fmla="*/ 4526482 w 5586355"/>
                <a:gd name="connsiteY28" fmla="*/ 1257487 h 1286948"/>
                <a:gd name="connsiteX29" fmla="*/ 4625196 w 5586355"/>
                <a:gd name="connsiteY29" fmla="*/ 1278268 h 1286948"/>
                <a:gd name="connsiteX30" fmla="*/ 4770668 w 5586355"/>
                <a:gd name="connsiteY30" fmla="*/ 1247096 h 1286948"/>
                <a:gd name="connsiteX31" fmla="*/ 4942118 w 5586355"/>
                <a:gd name="connsiteY31" fmla="*/ 1122405 h 1286948"/>
                <a:gd name="connsiteX32" fmla="*/ 5077200 w 5586355"/>
                <a:gd name="connsiteY32" fmla="*/ 966541 h 1286948"/>
                <a:gd name="connsiteX33" fmla="*/ 5269432 w 5586355"/>
                <a:gd name="connsiteY33" fmla="*/ 649618 h 1286948"/>
                <a:gd name="connsiteX34" fmla="*/ 5508423 w 5586355"/>
                <a:gd name="connsiteY34" fmla="*/ 311914 h 1286948"/>
                <a:gd name="connsiteX35" fmla="*/ 5586355 w 5586355"/>
                <a:gd name="connsiteY35" fmla="*/ 228787 h 1286948"/>
                <a:gd name="connsiteX0" fmla="*/ 0 w 5586355"/>
                <a:gd name="connsiteY0" fmla="*/ 815678 h 1283573"/>
                <a:gd name="connsiteX1" fmla="*/ 100265 w 5586355"/>
                <a:gd name="connsiteY1" fmla="*/ 669972 h 1283573"/>
                <a:gd name="connsiteX2" fmla="*/ 316535 w 5586355"/>
                <a:gd name="connsiteY2" fmla="*/ 325753 h 1283573"/>
                <a:gd name="connsiteX3" fmla="*/ 434557 w 5586355"/>
                <a:gd name="connsiteY3" fmla="*/ 191991 h 1283573"/>
                <a:gd name="connsiteX4" fmla="*/ 609419 w 5586355"/>
                <a:gd name="connsiteY4" fmla="*/ 41787 h 1283573"/>
                <a:gd name="connsiteX5" fmla="*/ 737988 w 5586355"/>
                <a:gd name="connsiteY5" fmla="*/ 224 h 1283573"/>
                <a:gd name="connsiteX6" fmla="*/ 931228 w 5586355"/>
                <a:gd name="connsiteY6" fmla="*/ 53962 h 1283573"/>
                <a:gd name="connsiteX7" fmla="*/ 1102678 w 5586355"/>
                <a:gd name="connsiteY7" fmla="*/ 220216 h 1283573"/>
                <a:gd name="connsiteX8" fmla="*/ 1180609 w 5586355"/>
                <a:gd name="connsiteY8" fmla="*/ 318930 h 1283573"/>
                <a:gd name="connsiteX9" fmla="*/ 1424796 w 5586355"/>
                <a:gd name="connsiteY9" fmla="*/ 651439 h 1283573"/>
                <a:gd name="connsiteX10" fmla="*/ 1627418 w 5586355"/>
                <a:gd name="connsiteY10" fmla="*/ 963166 h 1283573"/>
                <a:gd name="connsiteX11" fmla="*/ 1741718 w 5586355"/>
                <a:gd name="connsiteY11" fmla="*/ 1103443 h 1283573"/>
                <a:gd name="connsiteX12" fmla="*/ 1975514 w 5586355"/>
                <a:gd name="connsiteY12" fmla="*/ 1259307 h 1283573"/>
                <a:gd name="connsiteX13" fmla="*/ 2058641 w 5586355"/>
                <a:gd name="connsiteY13" fmla="*/ 1280089 h 1283573"/>
                <a:gd name="connsiteX14" fmla="*/ 2204114 w 5586355"/>
                <a:gd name="connsiteY14" fmla="*/ 1228134 h 1283573"/>
                <a:gd name="connsiteX15" fmla="*/ 2380759 w 5586355"/>
                <a:gd name="connsiteY15" fmla="*/ 1072271 h 1283573"/>
                <a:gd name="connsiteX16" fmla="*/ 2469082 w 5586355"/>
                <a:gd name="connsiteY16" fmla="*/ 963166 h 1283573"/>
                <a:gd name="connsiteX17" fmla="*/ 2697682 w 5586355"/>
                <a:gd name="connsiteY17" fmla="*/ 641048 h 1283573"/>
                <a:gd name="connsiteX18" fmla="*/ 2915891 w 5586355"/>
                <a:gd name="connsiteY18" fmla="*/ 318930 h 1283573"/>
                <a:gd name="connsiteX19" fmla="*/ 3024996 w 5586355"/>
                <a:gd name="connsiteY19" fmla="*/ 183848 h 1283573"/>
                <a:gd name="connsiteX20" fmla="*/ 3212032 w 5586355"/>
                <a:gd name="connsiteY20" fmla="*/ 43571 h 1283573"/>
                <a:gd name="connsiteX21" fmla="*/ 3347114 w 5586355"/>
                <a:gd name="connsiteY21" fmla="*/ 2007 h 1283573"/>
                <a:gd name="connsiteX22" fmla="*/ 3528955 w 5586355"/>
                <a:gd name="connsiteY22" fmla="*/ 64353 h 1283573"/>
                <a:gd name="connsiteX23" fmla="*/ 3664037 w 5586355"/>
                <a:gd name="connsiteY23" fmla="*/ 178653 h 1283573"/>
                <a:gd name="connsiteX24" fmla="*/ 3783532 w 5586355"/>
                <a:gd name="connsiteY24" fmla="*/ 318930 h 1283573"/>
                <a:gd name="connsiteX25" fmla="*/ 3986155 w 5586355"/>
                <a:gd name="connsiteY25" fmla="*/ 646243 h 1283573"/>
                <a:gd name="connsiteX26" fmla="*/ 4225146 w 5586355"/>
                <a:gd name="connsiteY26" fmla="*/ 963166 h 1283573"/>
                <a:gd name="connsiteX27" fmla="*/ 4303078 w 5586355"/>
                <a:gd name="connsiteY27" fmla="*/ 1067075 h 1283573"/>
                <a:gd name="connsiteX28" fmla="*/ 4526482 w 5586355"/>
                <a:gd name="connsiteY28" fmla="*/ 1254112 h 1283573"/>
                <a:gd name="connsiteX29" fmla="*/ 4625196 w 5586355"/>
                <a:gd name="connsiteY29" fmla="*/ 1274893 h 1283573"/>
                <a:gd name="connsiteX30" fmla="*/ 4770668 w 5586355"/>
                <a:gd name="connsiteY30" fmla="*/ 1243721 h 1283573"/>
                <a:gd name="connsiteX31" fmla="*/ 4942118 w 5586355"/>
                <a:gd name="connsiteY31" fmla="*/ 1119030 h 1283573"/>
                <a:gd name="connsiteX32" fmla="*/ 5077200 w 5586355"/>
                <a:gd name="connsiteY32" fmla="*/ 963166 h 1283573"/>
                <a:gd name="connsiteX33" fmla="*/ 5269432 w 5586355"/>
                <a:gd name="connsiteY33" fmla="*/ 646243 h 1283573"/>
                <a:gd name="connsiteX34" fmla="*/ 5508423 w 5586355"/>
                <a:gd name="connsiteY34" fmla="*/ 308539 h 1283573"/>
                <a:gd name="connsiteX35" fmla="*/ 5586355 w 5586355"/>
                <a:gd name="connsiteY35" fmla="*/ 225412 h 1283573"/>
                <a:gd name="connsiteX0" fmla="*/ 0 w 5586355"/>
                <a:gd name="connsiteY0" fmla="*/ 815678 h 1283573"/>
                <a:gd name="connsiteX1" fmla="*/ 100265 w 5586355"/>
                <a:gd name="connsiteY1" fmla="*/ 669972 h 1283573"/>
                <a:gd name="connsiteX2" fmla="*/ 316535 w 5586355"/>
                <a:gd name="connsiteY2" fmla="*/ 325753 h 1283573"/>
                <a:gd name="connsiteX3" fmla="*/ 434557 w 5586355"/>
                <a:gd name="connsiteY3" fmla="*/ 191991 h 1283573"/>
                <a:gd name="connsiteX4" fmla="*/ 609419 w 5586355"/>
                <a:gd name="connsiteY4" fmla="*/ 41787 h 1283573"/>
                <a:gd name="connsiteX5" fmla="*/ 751636 w 5586355"/>
                <a:gd name="connsiteY5" fmla="*/ 224 h 1283573"/>
                <a:gd name="connsiteX6" fmla="*/ 931228 w 5586355"/>
                <a:gd name="connsiteY6" fmla="*/ 53962 h 1283573"/>
                <a:gd name="connsiteX7" fmla="*/ 1102678 w 5586355"/>
                <a:gd name="connsiteY7" fmla="*/ 220216 h 1283573"/>
                <a:gd name="connsiteX8" fmla="*/ 1180609 w 5586355"/>
                <a:gd name="connsiteY8" fmla="*/ 318930 h 1283573"/>
                <a:gd name="connsiteX9" fmla="*/ 1424796 w 5586355"/>
                <a:gd name="connsiteY9" fmla="*/ 651439 h 1283573"/>
                <a:gd name="connsiteX10" fmla="*/ 1627418 w 5586355"/>
                <a:gd name="connsiteY10" fmla="*/ 963166 h 1283573"/>
                <a:gd name="connsiteX11" fmla="*/ 1741718 w 5586355"/>
                <a:gd name="connsiteY11" fmla="*/ 1103443 h 1283573"/>
                <a:gd name="connsiteX12" fmla="*/ 1975514 w 5586355"/>
                <a:gd name="connsiteY12" fmla="*/ 1259307 h 1283573"/>
                <a:gd name="connsiteX13" fmla="*/ 2058641 w 5586355"/>
                <a:gd name="connsiteY13" fmla="*/ 1280089 h 1283573"/>
                <a:gd name="connsiteX14" fmla="*/ 2204114 w 5586355"/>
                <a:gd name="connsiteY14" fmla="*/ 1228134 h 1283573"/>
                <a:gd name="connsiteX15" fmla="*/ 2380759 w 5586355"/>
                <a:gd name="connsiteY15" fmla="*/ 1072271 h 1283573"/>
                <a:gd name="connsiteX16" fmla="*/ 2469082 w 5586355"/>
                <a:gd name="connsiteY16" fmla="*/ 963166 h 1283573"/>
                <a:gd name="connsiteX17" fmla="*/ 2697682 w 5586355"/>
                <a:gd name="connsiteY17" fmla="*/ 641048 h 1283573"/>
                <a:gd name="connsiteX18" fmla="*/ 2915891 w 5586355"/>
                <a:gd name="connsiteY18" fmla="*/ 318930 h 1283573"/>
                <a:gd name="connsiteX19" fmla="*/ 3024996 w 5586355"/>
                <a:gd name="connsiteY19" fmla="*/ 183848 h 1283573"/>
                <a:gd name="connsiteX20" fmla="*/ 3212032 w 5586355"/>
                <a:gd name="connsiteY20" fmla="*/ 43571 h 1283573"/>
                <a:gd name="connsiteX21" fmla="*/ 3347114 w 5586355"/>
                <a:gd name="connsiteY21" fmla="*/ 2007 h 1283573"/>
                <a:gd name="connsiteX22" fmla="*/ 3528955 w 5586355"/>
                <a:gd name="connsiteY22" fmla="*/ 64353 h 1283573"/>
                <a:gd name="connsiteX23" fmla="*/ 3664037 w 5586355"/>
                <a:gd name="connsiteY23" fmla="*/ 178653 h 1283573"/>
                <a:gd name="connsiteX24" fmla="*/ 3783532 w 5586355"/>
                <a:gd name="connsiteY24" fmla="*/ 318930 h 1283573"/>
                <a:gd name="connsiteX25" fmla="*/ 3986155 w 5586355"/>
                <a:gd name="connsiteY25" fmla="*/ 646243 h 1283573"/>
                <a:gd name="connsiteX26" fmla="*/ 4225146 w 5586355"/>
                <a:gd name="connsiteY26" fmla="*/ 963166 h 1283573"/>
                <a:gd name="connsiteX27" fmla="*/ 4303078 w 5586355"/>
                <a:gd name="connsiteY27" fmla="*/ 1067075 h 1283573"/>
                <a:gd name="connsiteX28" fmla="*/ 4526482 w 5586355"/>
                <a:gd name="connsiteY28" fmla="*/ 1254112 h 1283573"/>
                <a:gd name="connsiteX29" fmla="*/ 4625196 w 5586355"/>
                <a:gd name="connsiteY29" fmla="*/ 1274893 h 1283573"/>
                <a:gd name="connsiteX30" fmla="*/ 4770668 w 5586355"/>
                <a:gd name="connsiteY30" fmla="*/ 1243721 h 1283573"/>
                <a:gd name="connsiteX31" fmla="*/ 4942118 w 5586355"/>
                <a:gd name="connsiteY31" fmla="*/ 1119030 h 1283573"/>
                <a:gd name="connsiteX32" fmla="*/ 5077200 w 5586355"/>
                <a:gd name="connsiteY32" fmla="*/ 963166 h 1283573"/>
                <a:gd name="connsiteX33" fmla="*/ 5269432 w 5586355"/>
                <a:gd name="connsiteY33" fmla="*/ 646243 h 1283573"/>
                <a:gd name="connsiteX34" fmla="*/ 5508423 w 5586355"/>
                <a:gd name="connsiteY34" fmla="*/ 308539 h 1283573"/>
                <a:gd name="connsiteX35" fmla="*/ 5586355 w 5586355"/>
                <a:gd name="connsiteY35" fmla="*/ 225412 h 1283573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102678 w 5586355"/>
                <a:gd name="connsiteY7" fmla="*/ 220330 h 1283687"/>
                <a:gd name="connsiteX8" fmla="*/ 1180609 w 5586355"/>
                <a:gd name="connsiteY8" fmla="*/ 319044 h 1283687"/>
                <a:gd name="connsiteX9" fmla="*/ 1424796 w 5586355"/>
                <a:gd name="connsiteY9" fmla="*/ 651553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24796 w 5586355"/>
                <a:gd name="connsiteY9" fmla="*/ 651553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00912 w 5586355"/>
                <a:gd name="connsiteY9" fmla="*/ 661789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00912 w 5586355"/>
                <a:gd name="connsiteY9" fmla="*/ 661789 h 1283687"/>
                <a:gd name="connsiteX10" fmla="*/ 1613771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68559 w 5586355"/>
                <a:gd name="connsiteY7" fmla="*/ 196447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68559 w 5586355"/>
                <a:gd name="connsiteY7" fmla="*/ 193035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71971 w 5586355"/>
                <a:gd name="connsiteY7" fmla="*/ 193035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58641 w 5586355"/>
                <a:gd name="connsiteY13" fmla="*/ 1280203 h 1280880"/>
                <a:gd name="connsiteX14" fmla="*/ 2204114 w 5586355"/>
                <a:gd name="connsiteY14" fmla="*/ 1228248 h 1280880"/>
                <a:gd name="connsiteX15" fmla="*/ 2380759 w 5586355"/>
                <a:gd name="connsiteY15" fmla="*/ 107238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80759 w 5586355"/>
                <a:gd name="connsiteY15" fmla="*/ 107238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36741 w 5586355"/>
                <a:gd name="connsiteY23" fmla="*/ 192415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31900 w 5586355"/>
                <a:gd name="connsiteY33" fmla="*/ 66341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31900 w 5586355"/>
                <a:gd name="connsiteY33" fmla="*/ 663417 h 1280880"/>
                <a:gd name="connsiteX34" fmla="*/ 5440184 w 5586355"/>
                <a:gd name="connsiteY34" fmla="*/ 353008 h 1280880"/>
                <a:gd name="connsiteX35" fmla="*/ 5586355 w 5586355"/>
                <a:gd name="connsiteY35" fmla="*/ 225526 h 1280880"/>
                <a:gd name="connsiteX0" fmla="*/ 0 w 5440184"/>
                <a:gd name="connsiteY0" fmla="*/ 815792 h 1280880"/>
                <a:gd name="connsiteX1" fmla="*/ 100265 w 5440184"/>
                <a:gd name="connsiteY1" fmla="*/ 670086 h 1280880"/>
                <a:gd name="connsiteX2" fmla="*/ 316535 w 5440184"/>
                <a:gd name="connsiteY2" fmla="*/ 325867 h 1280880"/>
                <a:gd name="connsiteX3" fmla="*/ 434557 w 5440184"/>
                <a:gd name="connsiteY3" fmla="*/ 192105 h 1280880"/>
                <a:gd name="connsiteX4" fmla="*/ 609419 w 5440184"/>
                <a:gd name="connsiteY4" fmla="*/ 41901 h 1280880"/>
                <a:gd name="connsiteX5" fmla="*/ 751636 w 5440184"/>
                <a:gd name="connsiteY5" fmla="*/ 338 h 1280880"/>
                <a:gd name="connsiteX6" fmla="*/ 924404 w 5440184"/>
                <a:gd name="connsiteY6" fmla="*/ 57488 h 1280880"/>
                <a:gd name="connsiteX7" fmla="*/ 1071971 w 5440184"/>
                <a:gd name="connsiteY7" fmla="*/ 193035 h 1280880"/>
                <a:gd name="connsiteX8" fmla="*/ 1180609 w 5440184"/>
                <a:gd name="connsiteY8" fmla="*/ 319044 h 1280880"/>
                <a:gd name="connsiteX9" fmla="*/ 1400912 w 5440184"/>
                <a:gd name="connsiteY9" fmla="*/ 661789 h 1280880"/>
                <a:gd name="connsiteX10" fmla="*/ 1613771 w 5440184"/>
                <a:gd name="connsiteY10" fmla="*/ 963280 h 1280880"/>
                <a:gd name="connsiteX11" fmla="*/ 1714423 w 5440184"/>
                <a:gd name="connsiteY11" fmla="*/ 1089909 h 1280880"/>
                <a:gd name="connsiteX12" fmla="*/ 1900452 w 5440184"/>
                <a:gd name="connsiteY12" fmla="*/ 1245773 h 1280880"/>
                <a:gd name="connsiteX13" fmla="*/ 2038169 w 5440184"/>
                <a:gd name="connsiteY13" fmla="*/ 1280203 h 1280880"/>
                <a:gd name="connsiteX14" fmla="*/ 2204114 w 5440184"/>
                <a:gd name="connsiteY14" fmla="*/ 1228248 h 1280880"/>
                <a:gd name="connsiteX15" fmla="*/ 2356876 w 5440184"/>
                <a:gd name="connsiteY15" fmla="*/ 1089445 h 1280880"/>
                <a:gd name="connsiteX16" fmla="*/ 2469082 w 5440184"/>
                <a:gd name="connsiteY16" fmla="*/ 963280 h 1280880"/>
                <a:gd name="connsiteX17" fmla="*/ 2673798 w 5440184"/>
                <a:gd name="connsiteY17" fmla="*/ 654810 h 1280880"/>
                <a:gd name="connsiteX18" fmla="*/ 2888595 w 5440184"/>
                <a:gd name="connsiteY18" fmla="*/ 325868 h 1280880"/>
                <a:gd name="connsiteX19" fmla="*/ 2990876 w 5440184"/>
                <a:gd name="connsiteY19" fmla="*/ 201022 h 1280880"/>
                <a:gd name="connsiteX20" fmla="*/ 3157441 w 5440184"/>
                <a:gd name="connsiteY20" fmla="*/ 53920 h 1280880"/>
                <a:gd name="connsiteX21" fmla="*/ 3309583 w 5440184"/>
                <a:gd name="connsiteY21" fmla="*/ 2121 h 1280880"/>
                <a:gd name="connsiteX22" fmla="*/ 3481188 w 5440184"/>
                <a:gd name="connsiteY22" fmla="*/ 57643 h 1280880"/>
                <a:gd name="connsiteX23" fmla="*/ 3629917 w 5440184"/>
                <a:gd name="connsiteY23" fmla="*/ 182179 h 1280880"/>
                <a:gd name="connsiteX24" fmla="*/ 3749412 w 5440184"/>
                <a:gd name="connsiteY24" fmla="*/ 319044 h 1280880"/>
                <a:gd name="connsiteX25" fmla="*/ 3962271 w 5440184"/>
                <a:gd name="connsiteY25" fmla="*/ 646357 h 1280880"/>
                <a:gd name="connsiteX26" fmla="*/ 4180791 w 5440184"/>
                <a:gd name="connsiteY26" fmla="*/ 963280 h 1280880"/>
                <a:gd name="connsiteX27" fmla="*/ 4275782 w 5440184"/>
                <a:gd name="connsiteY27" fmla="*/ 1091072 h 1280880"/>
                <a:gd name="connsiteX28" fmla="*/ 4471891 w 5440184"/>
                <a:gd name="connsiteY28" fmla="*/ 1247402 h 1280880"/>
                <a:gd name="connsiteX29" fmla="*/ 4594488 w 5440184"/>
                <a:gd name="connsiteY29" fmla="*/ 1278419 h 1280880"/>
                <a:gd name="connsiteX30" fmla="*/ 4750197 w 5440184"/>
                <a:gd name="connsiteY30" fmla="*/ 1243835 h 1280880"/>
                <a:gd name="connsiteX31" fmla="*/ 4907999 w 5440184"/>
                <a:gd name="connsiteY31" fmla="*/ 1108908 h 1280880"/>
                <a:gd name="connsiteX32" fmla="*/ 5029433 w 5440184"/>
                <a:gd name="connsiteY32" fmla="*/ 973516 h 1280880"/>
                <a:gd name="connsiteX33" fmla="*/ 5231900 w 5440184"/>
                <a:gd name="connsiteY33" fmla="*/ 663417 h 1280880"/>
                <a:gd name="connsiteX34" fmla="*/ 5440184 w 5440184"/>
                <a:gd name="connsiteY34" fmla="*/ 353008 h 1280880"/>
                <a:gd name="connsiteX0" fmla="*/ 0 w 5231901"/>
                <a:gd name="connsiteY0" fmla="*/ 815792 h 1280880"/>
                <a:gd name="connsiteX1" fmla="*/ 100265 w 5231901"/>
                <a:gd name="connsiteY1" fmla="*/ 670086 h 1280880"/>
                <a:gd name="connsiteX2" fmla="*/ 316535 w 5231901"/>
                <a:gd name="connsiteY2" fmla="*/ 325867 h 1280880"/>
                <a:gd name="connsiteX3" fmla="*/ 434557 w 5231901"/>
                <a:gd name="connsiteY3" fmla="*/ 192105 h 1280880"/>
                <a:gd name="connsiteX4" fmla="*/ 609419 w 5231901"/>
                <a:gd name="connsiteY4" fmla="*/ 41901 h 1280880"/>
                <a:gd name="connsiteX5" fmla="*/ 751636 w 5231901"/>
                <a:gd name="connsiteY5" fmla="*/ 338 h 1280880"/>
                <a:gd name="connsiteX6" fmla="*/ 924404 w 5231901"/>
                <a:gd name="connsiteY6" fmla="*/ 57488 h 1280880"/>
                <a:gd name="connsiteX7" fmla="*/ 1071971 w 5231901"/>
                <a:gd name="connsiteY7" fmla="*/ 193035 h 1280880"/>
                <a:gd name="connsiteX8" fmla="*/ 1180609 w 5231901"/>
                <a:gd name="connsiteY8" fmla="*/ 319044 h 1280880"/>
                <a:gd name="connsiteX9" fmla="*/ 1400912 w 5231901"/>
                <a:gd name="connsiteY9" fmla="*/ 661789 h 1280880"/>
                <a:gd name="connsiteX10" fmla="*/ 1613771 w 5231901"/>
                <a:gd name="connsiteY10" fmla="*/ 963280 h 1280880"/>
                <a:gd name="connsiteX11" fmla="*/ 1714423 w 5231901"/>
                <a:gd name="connsiteY11" fmla="*/ 1089909 h 1280880"/>
                <a:gd name="connsiteX12" fmla="*/ 1900452 w 5231901"/>
                <a:gd name="connsiteY12" fmla="*/ 1245773 h 1280880"/>
                <a:gd name="connsiteX13" fmla="*/ 2038169 w 5231901"/>
                <a:gd name="connsiteY13" fmla="*/ 1280203 h 1280880"/>
                <a:gd name="connsiteX14" fmla="*/ 2204114 w 5231901"/>
                <a:gd name="connsiteY14" fmla="*/ 1228248 h 1280880"/>
                <a:gd name="connsiteX15" fmla="*/ 2356876 w 5231901"/>
                <a:gd name="connsiteY15" fmla="*/ 1089445 h 1280880"/>
                <a:gd name="connsiteX16" fmla="*/ 2469082 w 5231901"/>
                <a:gd name="connsiteY16" fmla="*/ 963280 h 1280880"/>
                <a:gd name="connsiteX17" fmla="*/ 2673798 w 5231901"/>
                <a:gd name="connsiteY17" fmla="*/ 654810 h 1280880"/>
                <a:gd name="connsiteX18" fmla="*/ 2888595 w 5231901"/>
                <a:gd name="connsiteY18" fmla="*/ 325868 h 1280880"/>
                <a:gd name="connsiteX19" fmla="*/ 2990876 w 5231901"/>
                <a:gd name="connsiteY19" fmla="*/ 201022 h 1280880"/>
                <a:gd name="connsiteX20" fmla="*/ 3157441 w 5231901"/>
                <a:gd name="connsiteY20" fmla="*/ 53920 h 1280880"/>
                <a:gd name="connsiteX21" fmla="*/ 3309583 w 5231901"/>
                <a:gd name="connsiteY21" fmla="*/ 2121 h 1280880"/>
                <a:gd name="connsiteX22" fmla="*/ 3481188 w 5231901"/>
                <a:gd name="connsiteY22" fmla="*/ 57643 h 1280880"/>
                <a:gd name="connsiteX23" fmla="*/ 3629917 w 5231901"/>
                <a:gd name="connsiteY23" fmla="*/ 182179 h 1280880"/>
                <a:gd name="connsiteX24" fmla="*/ 3749412 w 5231901"/>
                <a:gd name="connsiteY24" fmla="*/ 319044 h 1280880"/>
                <a:gd name="connsiteX25" fmla="*/ 3962271 w 5231901"/>
                <a:gd name="connsiteY25" fmla="*/ 646357 h 1280880"/>
                <a:gd name="connsiteX26" fmla="*/ 4180791 w 5231901"/>
                <a:gd name="connsiteY26" fmla="*/ 963280 h 1280880"/>
                <a:gd name="connsiteX27" fmla="*/ 4275782 w 5231901"/>
                <a:gd name="connsiteY27" fmla="*/ 1091072 h 1280880"/>
                <a:gd name="connsiteX28" fmla="*/ 4471891 w 5231901"/>
                <a:gd name="connsiteY28" fmla="*/ 1247402 h 1280880"/>
                <a:gd name="connsiteX29" fmla="*/ 4594488 w 5231901"/>
                <a:gd name="connsiteY29" fmla="*/ 1278419 h 1280880"/>
                <a:gd name="connsiteX30" fmla="*/ 4750197 w 5231901"/>
                <a:gd name="connsiteY30" fmla="*/ 1243835 h 1280880"/>
                <a:gd name="connsiteX31" fmla="*/ 4907999 w 5231901"/>
                <a:gd name="connsiteY31" fmla="*/ 1108908 h 1280880"/>
                <a:gd name="connsiteX32" fmla="*/ 5029433 w 5231901"/>
                <a:gd name="connsiteY32" fmla="*/ 973516 h 1280880"/>
                <a:gd name="connsiteX33" fmla="*/ 5231900 w 5231901"/>
                <a:gd name="connsiteY33" fmla="*/ 663417 h 1280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5231901" h="1280880">
                  <a:moveTo>
                    <a:pt x="0" y="815792"/>
                  </a:moveTo>
                  <a:cubicBezTo>
                    <a:pt x="67541" y="727469"/>
                    <a:pt x="47509" y="751740"/>
                    <a:pt x="100265" y="670086"/>
                  </a:cubicBezTo>
                  <a:cubicBezTo>
                    <a:pt x="153021" y="588432"/>
                    <a:pt x="260820" y="405530"/>
                    <a:pt x="316535" y="325867"/>
                  </a:cubicBezTo>
                  <a:cubicBezTo>
                    <a:pt x="372250" y="246204"/>
                    <a:pt x="385743" y="239433"/>
                    <a:pt x="434557" y="192105"/>
                  </a:cubicBezTo>
                  <a:cubicBezTo>
                    <a:pt x="483371" y="144777"/>
                    <a:pt x="556573" y="73862"/>
                    <a:pt x="609419" y="41901"/>
                  </a:cubicBezTo>
                  <a:cubicBezTo>
                    <a:pt x="662266" y="9940"/>
                    <a:pt x="699139" y="-2260"/>
                    <a:pt x="751636" y="338"/>
                  </a:cubicBezTo>
                  <a:cubicBezTo>
                    <a:pt x="804133" y="2936"/>
                    <a:pt x="871015" y="25372"/>
                    <a:pt x="924404" y="57488"/>
                  </a:cubicBezTo>
                  <a:cubicBezTo>
                    <a:pt x="977793" y="89604"/>
                    <a:pt x="1029270" y="149442"/>
                    <a:pt x="1071971" y="193035"/>
                  </a:cubicBezTo>
                  <a:cubicBezTo>
                    <a:pt x="1114672" y="236628"/>
                    <a:pt x="1125786" y="240918"/>
                    <a:pt x="1180609" y="319044"/>
                  </a:cubicBezTo>
                  <a:cubicBezTo>
                    <a:pt x="1235433" y="397170"/>
                    <a:pt x="1328718" y="554416"/>
                    <a:pt x="1400912" y="661789"/>
                  </a:cubicBezTo>
                  <a:cubicBezTo>
                    <a:pt x="1473106" y="769162"/>
                    <a:pt x="1561519" y="891927"/>
                    <a:pt x="1613771" y="963280"/>
                  </a:cubicBezTo>
                  <a:cubicBezTo>
                    <a:pt x="1666023" y="1034633"/>
                    <a:pt x="1666643" y="1042827"/>
                    <a:pt x="1714423" y="1089909"/>
                  </a:cubicBezTo>
                  <a:cubicBezTo>
                    <a:pt x="1762203" y="1136991"/>
                    <a:pt x="1846494" y="1214057"/>
                    <a:pt x="1900452" y="1245773"/>
                  </a:cubicBezTo>
                  <a:cubicBezTo>
                    <a:pt x="1954410" y="1277489"/>
                    <a:pt x="1987559" y="1283124"/>
                    <a:pt x="2038169" y="1280203"/>
                  </a:cubicBezTo>
                  <a:cubicBezTo>
                    <a:pt x="2088779" y="1277282"/>
                    <a:pt x="2150996" y="1260041"/>
                    <a:pt x="2204114" y="1228248"/>
                  </a:cubicBezTo>
                  <a:cubicBezTo>
                    <a:pt x="2257232" y="1196455"/>
                    <a:pt x="2312715" y="1133606"/>
                    <a:pt x="2356876" y="1089445"/>
                  </a:cubicBezTo>
                  <a:cubicBezTo>
                    <a:pt x="2401037" y="1045284"/>
                    <a:pt x="2416262" y="1035719"/>
                    <a:pt x="2469082" y="963280"/>
                  </a:cubicBezTo>
                  <a:cubicBezTo>
                    <a:pt x="2521902" y="890841"/>
                    <a:pt x="2603879" y="761045"/>
                    <a:pt x="2673798" y="654810"/>
                  </a:cubicBezTo>
                  <a:cubicBezTo>
                    <a:pt x="2743717" y="548575"/>
                    <a:pt x="2835749" y="401499"/>
                    <a:pt x="2888595" y="325868"/>
                  </a:cubicBezTo>
                  <a:cubicBezTo>
                    <a:pt x="2941441" y="250237"/>
                    <a:pt x="2946068" y="246347"/>
                    <a:pt x="2990876" y="201022"/>
                  </a:cubicBezTo>
                  <a:cubicBezTo>
                    <a:pt x="3035684" y="155697"/>
                    <a:pt x="3104323" y="87070"/>
                    <a:pt x="3157441" y="53920"/>
                  </a:cubicBezTo>
                  <a:cubicBezTo>
                    <a:pt x="3210559" y="20770"/>
                    <a:pt x="3255625" y="1501"/>
                    <a:pt x="3309583" y="2121"/>
                  </a:cubicBezTo>
                  <a:cubicBezTo>
                    <a:pt x="3363541" y="2741"/>
                    <a:pt x="3427799" y="27633"/>
                    <a:pt x="3481188" y="57643"/>
                  </a:cubicBezTo>
                  <a:cubicBezTo>
                    <a:pt x="3534577" y="87653"/>
                    <a:pt x="3585213" y="138612"/>
                    <a:pt x="3629917" y="182179"/>
                  </a:cubicBezTo>
                  <a:cubicBezTo>
                    <a:pt x="3674621" y="225746"/>
                    <a:pt x="3694020" y="241681"/>
                    <a:pt x="3749412" y="319044"/>
                  </a:cubicBezTo>
                  <a:cubicBezTo>
                    <a:pt x="3804804" y="396407"/>
                    <a:pt x="3890375" y="538984"/>
                    <a:pt x="3962271" y="646357"/>
                  </a:cubicBezTo>
                  <a:cubicBezTo>
                    <a:pt x="4034167" y="753730"/>
                    <a:pt x="4128539" y="889161"/>
                    <a:pt x="4180791" y="963280"/>
                  </a:cubicBezTo>
                  <a:cubicBezTo>
                    <a:pt x="4233043" y="1037399"/>
                    <a:pt x="4227265" y="1043718"/>
                    <a:pt x="4275782" y="1091072"/>
                  </a:cubicBezTo>
                  <a:cubicBezTo>
                    <a:pt x="4324299" y="1138426"/>
                    <a:pt x="4418773" y="1216178"/>
                    <a:pt x="4471891" y="1247402"/>
                  </a:cubicBezTo>
                  <a:cubicBezTo>
                    <a:pt x="4525009" y="1278627"/>
                    <a:pt x="4548104" y="1279014"/>
                    <a:pt x="4594488" y="1278419"/>
                  </a:cubicBezTo>
                  <a:cubicBezTo>
                    <a:pt x="4640872" y="1277825"/>
                    <a:pt x="4697945" y="1272087"/>
                    <a:pt x="4750197" y="1243835"/>
                  </a:cubicBezTo>
                  <a:cubicBezTo>
                    <a:pt x="4802449" y="1215583"/>
                    <a:pt x="4861460" y="1153961"/>
                    <a:pt x="4907999" y="1108908"/>
                  </a:cubicBezTo>
                  <a:cubicBezTo>
                    <a:pt x="4954538" y="1063855"/>
                    <a:pt x="4975450" y="1047765"/>
                    <a:pt x="5029433" y="973516"/>
                  </a:cubicBezTo>
                  <a:cubicBezTo>
                    <a:pt x="5083417" y="899268"/>
                    <a:pt x="5163442" y="766835"/>
                    <a:pt x="5231900" y="663417"/>
                  </a:cubicBezTo>
                </a:path>
              </a:pathLst>
            </a:custGeom>
            <a:noFill/>
            <a:ln w="317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58" name="Freeform 57"/>
            <p:cNvSpPr/>
            <p:nvPr/>
          </p:nvSpPr>
          <p:spPr>
            <a:xfrm>
              <a:off x="1710547" y="5404330"/>
              <a:ext cx="738906" cy="500583"/>
            </a:xfrm>
            <a:custGeom>
              <a:avLst/>
              <a:gdLst>
                <a:gd name="connsiteX0" fmla="*/ 0 w 5668241"/>
                <a:gd name="connsiteY0" fmla="*/ 914657 h 1287018"/>
                <a:gd name="connsiteX1" fmla="*/ 202623 w 5668241"/>
                <a:gd name="connsiteY1" fmla="*/ 639298 h 1287018"/>
                <a:gd name="connsiteX2" fmla="*/ 405245 w 5668241"/>
                <a:gd name="connsiteY2" fmla="*/ 322375 h 1287018"/>
                <a:gd name="connsiteX3" fmla="*/ 540327 w 5668241"/>
                <a:gd name="connsiteY3" fmla="*/ 161316 h 1287018"/>
                <a:gd name="connsiteX4" fmla="*/ 711777 w 5668241"/>
                <a:gd name="connsiteY4" fmla="*/ 41820 h 1287018"/>
                <a:gd name="connsiteX5" fmla="*/ 867641 w 5668241"/>
                <a:gd name="connsiteY5" fmla="*/ 257 h 1287018"/>
                <a:gd name="connsiteX6" fmla="*/ 1013114 w 5668241"/>
                <a:gd name="connsiteY6" fmla="*/ 57407 h 1287018"/>
                <a:gd name="connsiteX7" fmla="*/ 1184564 w 5668241"/>
                <a:gd name="connsiteY7" fmla="*/ 223661 h 1287018"/>
                <a:gd name="connsiteX8" fmla="*/ 1262495 w 5668241"/>
                <a:gd name="connsiteY8" fmla="*/ 322375 h 1287018"/>
                <a:gd name="connsiteX9" fmla="*/ 1506682 w 5668241"/>
                <a:gd name="connsiteY9" fmla="*/ 654884 h 1287018"/>
                <a:gd name="connsiteX10" fmla="*/ 1709304 w 5668241"/>
                <a:gd name="connsiteY10" fmla="*/ 966611 h 1287018"/>
                <a:gd name="connsiteX11" fmla="*/ 1823604 w 5668241"/>
                <a:gd name="connsiteY11" fmla="*/ 1106888 h 1287018"/>
                <a:gd name="connsiteX12" fmla="*/ 2057400 w 5668241"/>
                <a:gd name="connsiteY12" fmla="*/ 1262752 h 1287018"/>
                <a:gd name="connsiteX13" fmla="*/ 2140527 w 5668241"/>
                <a:gd name="connsiteY13" fmla="*/ 1283534 h 1287018"/>
                <a:gd name="connsiteX14" fmla="*/ 2286000 w 5668241"/>
                <a:gd name="connsiteY14" fmla="*/ 1231579 h 1287018"/>
                <a:gd name="connsiteX15" fmla="*/ 2462645 w 5668241"/>
                <a:gd name="connsiteY15" fmla="*/ 1075716 h 1287018"/>
                <a:gd name="connsiteX16" fmla="*/ 2550968 w 5668241"/>
                <a:gd name="connsiteY16" fmla="*/ 966611 h 1287018"/>
                <a:gd name="connsiteX17" fmla="*/ 2779568 w 5668241"/>
                <a:gd name="connsiteY17" fmla="*/ 644493 h 1287018"/>
                <a:gd name="connsiteX18" fmla="*/ 2997777 w 5668241"/>
                <a:gd name="connsiteY18" fmla="*/ 322375 h 1287018"/>
                <a:gd name="connsiteX19" fmla="*/ 3106882 w 5668241"/>
                <a:gd name="connsiteY19" fmla="*/ 187293 h 1287018"/>
                <a:gd name="connsiteX20" fmla="*/ 3293918 w 5668241"/>
                <a:gd name="connsiteY20" fmla="*/ 47016 h 1287018"/>
                <a:gd name="connsiteX21" fmla="*/ 3429000 w 5668241"/>
                <a:gd name="connsiteY21" fmla="*/ 5452 h 1287018"/>
                <a:gd name="connsiteX22" fmla="*/ 3610841 w 5668241"/>
                <a:gd name="connsiteY22" fmla="*/ 67798 h 1287018"/>
                <a:gd name="connsiteX23" fmla="*/ 3745923 w 5668241"/>
                <a:gd name="connsiteY23" fmla="*/ 182098 h 1287018"/>
                <a:gd name="connsiteX24" fmla="*/ 3865418 w 5668241"/>
                <a:gd name="connsiteY24" fmla="*/ 322375 h 1287018"/>
                <a:gd name="connsiteX25" fmla="*/ 4068041 w 5668241"/>
                <a:gd name="connsiteY25" fmla="*/ 649688 h 1287018"/>
                <a:gd name="connsiteX26" fmla="*/ 4307032 w 5668241"/>
                <a:gd name="connsiteY26" fmla="*/ 966611 h 1287018"/>
                <a:gd name="connsiteX27" fmla="*/ 4384964 w 5668241"/>
                <a:gd name="connsiteY27" fmla="*/ 1070520 h 1287018"/>
                <a:gd name="connsiteX28" fmla="*/ 4608368 w 5668241"/>
                <a:gd name="connsiteY28" fmla="*/ 1257557 h 1287018"/>
                <a:gd name="connsiteX29" fmla="*/ 4707082 w 5668241"/>
                <a:gd name="connsiteY29" fmla="*/ 1278338 h 1287018"/>
                <a:gd name="connsiteX30" fmla="*/ 4852554 w 5668241"/>
                <a:gd name="connsiteY30" fmla="*/ 1247166 h 1287018"/>
                <a:gd name="connsiteX31" fmla="*/ 5024004 w 5668241"/>
                <a:gd name="connsiteY31" fmla="*/ 1122475 h 1287018"/>
                <a:gd name="connsiteX32" fmla="*/ 5159086 w 5668241"/>
                <a:gd name="connsiteY32" fmla="*/ 966611 h 1287018"/>
                <a:gd name="connsiteX33" fmla="*/ 5351318 w 5668241"/>
                <a:gd name="connsiteY33" fmla="*/ 649688 h 1287018"/>
                <a:gd name="connsiteX34" fmla="*/ 5590309 w 5668241"/>
                <a:gd name="connsiteY34" fmla="*/ 311984 h 1287018"/>
                <a:gd name="connsiteX35" fmla="*/ 5668241 w 5668241"/>
                <a:gd name="connsiteY35" fmla="*/ 228857 h 1287018"/>
                <a:gd name="connsiteX0" fmla="*/ 0 w 5668241"/>
                <a:gd name="connsiteY0" fmla="*/ 914657 h 1287018"/>
                <a:gd name="connsiteX1" fmla="*/ 182151 w 5668241"/>
                <a:gd name="connsiteY1" fmla="*/ 673417 h 1287018"/>
                <a:gd name="connsiteX2" fmla="*/ 405245 w 5668241"/>
                <a:gd name="connsiteY2" fmla="*/ 322375 h 1287018"/>
                <a:gd name="connsiteX3" fmla="*/ 540327 w 5668241"/>
                <a:gd name="connsiteY3" fmla="*/ 161316 h 1287018"/>
                <a:gd name="connsiteX4" fmla="*/ 711777 w 5668241"/>
                <a:gd name="connsiteY4" fmla="*/ 41820 h 1287018"/>
                <a:gd name="connsiteX5" fmla="*/ 867641 w 5668241"/>
                <a:gd name="connsiteY5" fmla="*/ 257 h 1287018"/>
                <a:gd name="connsiteX6" fmla="*/ 1013114 w 5668241"/>
                <a:gd name="connsiteY6" fmla="*/ 57407 h 1287018"/>
                <a:gd name="connsiteX7" fmla="*/ 1184564 w 5668241"/>
                <a:gd name="connsiteY7" fmla="*/ 223661 h 1287018"/>
                <a:gd name="connsiteX8" fmla="*/ 1262495 w 5668241"/>
                <a:gd name="connsiteY8" fmla="*/ 322375 h 1287018"/>
                <a:gd name="connsiteX9" fmla="*/ 1506682 w 5668241"/>
                <a:gd name="connsiteY9" fmla="*/ 654884 h 1287018"/>
                <a:gd name="connsiteX10" fmla="*/ 1709304 w 5668241"/>
                <a:gd name="connsiteY10" fmla="*/ 966611 h 1287018"/>
                <a:gd name="connsiteX11" fmla="*/ 1823604 w 5668241"/>
                <a:gd name="connsiteY11" fmla="*/ 1106888 h 1287018"/>
                <a:gd name="connsiteX12" fmla="*/ 2057400 w 5668241"/>
                <a:gd name="connsiteY12" fmla="*/ 1262752 h 1287018"/>
                <a:gd name="connsiteX13" fmla="*/ 2140527 w 5668241"/>
                <a:gd name="connsiteY13" fmla="*/ 1283534 h 1287018"/>
                <a:gd name="connsiteX14" fmla="*/ 2286000 w 5668241"/>
                <a:gd name="connsiteY14" fmla="*/ 1231579 h 1287018"/>
                <a:gd name="connsiteX15" fmla="*/ 2462645 w 5668241"/>
                <a:gd name="connsiteY15" fmla="*/ 1075716 h 1287018"/>
                <a:gd name="connsiteX16" fmla="*/ 2550968 w 5668241"/>
                <a:gd name="connsiteY16" fmla="*/ 966611 h 1287018"/>
                <a:gd name="connsiteX17" fmla="*/ 2779568 w 5668241"/>
                <a:gd name="connsiteY17" fmla="*/ 644493 h 1287018"/>
                <a:gd name="connsiteX18" fmla="*/ 2997777 w 5668241"/>
                <a:gd name="connsiteY18" fmla="*/ 322375 h 1287018"/>
                <a:gd name="connsiteX19" fmla="*/ 3106882 w 5668241"/>
                <a:gd name="connsiteY19" fmla="*/ 187293 h 1287018"/>
                <a:gd name="connsiteX20" fmla="*/ 3293918 w 5668241"/>
                <a:gd name="connsiteY20" fmla="*/ 47016 h 1287018"/>
                <a:gd name="connsiteX21" fmla="*/ 3429000 w 5668241"/>
                <a:gd name="connsiteY21" fmla="*/ 5452 h 1287018"/>
                <a:gd name="connsiteX22" fmla="*/ 3610841 w 5668241"/>
                <a:gd name="connsiteY22" fmla="*/ 67798 h 1287018"/>
                <a:gd name="connsiteX23" fmla="*/ 3745923 w 5668241"/>
                <a:gd name="connsiteY23" fmla="*/ 182098 h 1287018"/>
                <a:gd name="connsiteX24" fmla="*/ 3865418 w 5668241"/>
                <a:gd name="connsiteY24" fmla="*/ 322375 h 1287018"/>
                <a:gd name="connsiteX25" fmla="*/ 4068041 w 5668241"/>
                <a:gd name="connsiteY25" fmla="*/ 649688 h 1287018"/>
                <a:gd name="connsiteX26" fmla="*/ 4307032 w 5668241"/>
                <a:gd name="connsiteY26" fmla="*/ 966611 h 1287018"/>
                <a:gd name="connsiteX27" fmla="*/ 4384964 w 5668241"/>
                <a:gd name="connsiteY27" fmla="*/ 1070520 h 1287018"/>
                <a:gd name="connsiteX28" fmla="*/ 4608368 w 5668241"/>
                <a:gd name="connsiteY28" fmla="*/ 1257557 h 1287018"/>
                <a:gd name="connsiteX29" fmla="*/ 4707082 w 5668241"/>
                <a:gd name="connsiteY29" fmla="*/ 1278338 h 1287018"/>
                <a:gd name="connsiteX30" fmla="*/ 4852554 w 5668241"/>
                <a:gd name="connsiteY30" fmla="*/ 1247166 h 1287018"/>
                <a:gd name="connsiteX31" fmla="*/ 5024004 w 5668241"/>
                <a:gd name="connsiteY31" fmla="*/ 1122475 h 1287018"/>
                <a:gd name="connsiteX32" fmla="*/ 5159086 w 5668241"/>
                <a:gd name="connsiteY32" fmla="*/ 966611 h 1287018"/>
                <a:gd name="connsiteX33" fmla="*/ 5351318 w 5668241"/>
                <a:gd name="connsiteY33" fmla="*/ 649688 h 1287018"/>
                <a:gd name="connsiteX34" fmla="*/ 5590309 w 5668241"/>
                <a:gd name="connsiteY34" fmla="*/ 311984 h 1287018"/>
                <a:gd name="connsiteX35" fmla="*/ 5668241 w 5668241"/>
                <a:gd name="connsiteY35" fmla="*/ 228857 h 1287018"/>
                <a:gd name="connsiteX0" fmla="*/ 0 w 5586355"/>
                <a:gd name="connsiteY0" fmla="*/ 819123 h 1287018"/>
                <a:gd name="connsiteX1" fmla="*/ 100265 w 5586355"/>
                <a:gd name="connsiteY1" fmla="*/ 673417 h 1287018"/>
                <a:gd name="connsiteX2" fmla="*/ 323359 w 5586355"/>
                <a:gd name="connsiteY2" fmla="*/ 322375 h 1287018"/>
                <a:gd name="connsiteX3" fmla="*/ 458441 w 5586355"/>
                <a:gd name="connsiteY3" fmla="*/ 161316 h 1287018"/>
                <a:gd name="connsiteX4" fmla="*/ 629891 w 5586355"/>
                <a:gd name="connsiteY4" fmla="*/ 41820 h 1287018"/>
                <a:gd name="connsiteX5" fmla="*/ 785755 w 5586355"/>
                <a:gd name="connsiteY5" fmla="*/ 257 h 1287018"/>
                <a:gd name="connsiteX6" fmla="*/ 931228 w 5586355"/>
                <a:gd name="connsiteY6" fmla="*/ 57407 h 1287018"/>
                <a:gd name="connsiteX7" fmla="*/ 1102678 w 5586355"/>
                <a:gd name="connsiteY7" fmla="*/ 223661 h 1287018"/>
                <a:gd name="connsiteX8" fmla="*/ 1180609 w 5586355"/>
                <a:gd name="connsiteY8" fmla="*/ 322375 h 1287018"/>
                <a:gd name="connsiteX9" fmla="*/ 1424796 w 5586355"/>
                <a:gd name="connsiteY9" fmla="*/ 654884 h 1287018"/>
                <a:gd name="connsiteX10" fmla="*/ 1627418 w 5586355"/>
                <a:gd name="connsiteY10" fmla="*/ 966611 h 1287018"/>
                <a:gd name="connsiteX11" fmla="*/ 1741718 w 5586355"/>
                <a:gd name="connsiteY11" fmla="*/ 1106888 h 1287018"/>
                <a:gd name="connsiteX12" fmla="*/ 1975514 w 5586355"/>
                <a:gd name="connsiteY12" fmla="*/ 1262752 h 1287018"/>
                <a:gd name="connsiteX13" fmla="*/ 2058641 w 5586355"/>
                <a:gd name="connsiteY13" fmla="*/ 1283534 h 1287018"/>
                <a:gd name="connsiteX14" fmla="*/ 2204114 w 5586355"/>
                <a:gd name="connsiteY14" fmla="*/ 1231579 h 1287018"/>
                <a:gd name="connsiteX15" fmla="*/ 2380759 w 5586355"/>
                <a:gd name="connsiteY15" fmla="*/ 1075716 h 1287018"/>
                <a:gd name="connsiteX16" fmla="*/ 2469082 w 5586355"/>
                <a:gd name="connsiteY16" fmla="*/ 966611 h 1287018"/>
                <a:gd name="connsiteX17" fmla="*/ 2697682 w 5586355"/>
                <a:gd name="connsiteY17" fmla="*/ 644493 h 1287018"/>
                <a:gd name="connsiteX18" fmla="*/ 2915891 w 5586355"/>
                <a:gd name="connsiteY18" fmla="*/ 322375 h 1287018"/>
                <a:gd name="connsiteX19" fmla="*/ 3024996 w 5586355"/>
                <a:gd name="connsiteY19" fmla="*/ 187293 h 1287018"/>
                <a:gd name="connsiteX20" fmla="*/ 3212032 w 5586355"/>
                <a:gd name="connsiteY20" fmla="*/ 47016 h 1287018"/>
                <a:gd name="connsiteX21" fmla="*/ 3347114 w 5586355"/>
                <a:gd name="connsiteY21" fmla="*/ 5452 h 1287018"/>
                <a:gd name="connsiteX22" fmla="*/ 3528955 w 5586355"/>
                <a:gd name="connsiteY22" fmla="*/ 67798 h 1287018"/>
                <a:gd name="connsiteX23" fmla="*/ 3664037 w 5586355"/>
                <a:gd name="connsiteY23" fmla="*/ 182098 h 1287018"/>
                <a:gd name="connsiteX24" fmla="*/ 3783532 w 5586355"/>
                <a:gd name="connsiteY24" fmla="*/ 322375 h 1287018"/>
                <a:gd name="connsiteX25" fmla="*/ 3986155 w 5586355"/>
                <a:gd name="connsiteY25" fmla="*/ 649688 h 1287018"/>
                <a:gd name="connsiteX26" fmla="*/ 4225146 w 5586355"/>
                <a:gd name="connsiteY26" fmla="*/ 966611 h 1287018"/>
                <a:gd name="connsiteX27" fmla="*/ 4303078 w 5586355"/>
                <a:gd name="connsiteY27" fmla="*/ 1070520 h 1287018"/>
                <a:gd name="connsiteX28" fmla="*/ 4526482 w 5586355"/>
                <a:gd name="connsiteY28" fmla="*/ 1257557 h 1287018"/>
                <a:gd name="connsiteX29" fmla="*/ 4625196 w 5586355"/>
                <a:gd name="connsiteY29" fmla="*/ 1278338 h 1287018"/>
                <a:gd name="connsiteX30" fmla="*/ 4770668 w 5586355"/>
                <a:gd name="connsiteY30" fmla="*/ 1247166 h 1287018"/>
                <a:gd name="connsiteX31" fmla="*/ 4942118 w 5586355"/>
                <a:gd name="connsiteY31" fmla="*/ 1122475 h 1287018"/>
                <a:gd name="connsiteX32" fmla="*/ 5077200 w 5586355"/>
                <a:gd name="connsiteY32" fmla="*/ 966611 h 1287018"/>
                <a:gd name="connsiteX33" fmla="*/ 5269432 w 5586355"/>
                <a:gd name="connsiteY33" fmla="*/ 649688 h 1287018"/>
                <a:gd name="connsiteX34" fmla="*/ 5508423 w 5586355"/>
                <a:gd name="connsiteY34" fmla="*/ 311984 h 1287018"/>
                <a:gd name="connsiteX35" fmla="*/ 5586355 w 5586355"/>
                <a:gd name="connsiteY35" fmla="*/ 228857 h 1287018"/>
                <a:gd name="connsiteX0" fmla="*/ 0 w 5586355"/>
                <a:gd name="connsiteY0" fmla="*/ 819123 h 1287018"/>
                <a:gd name="connsiteX1" fmla="*/ 100265 w 5586355"/>
                <a:gd name="connsiteY1" fmla="*/ 673417 h 1287018"/>
                <a:gd name="connsiteX2" fmla="*/ 316535 w 5586355"/>
                <a:gd name="connsiteY2" fmla="*/ 329198 h 1287018"/>
                <a:gd name="connsiteX3" fmla="*/ 458441 w 5586355"/>
                <a:gd name="connsiteY3" fmla="*/ 161316 h 1287018"/>
                <a:gd name="connsiteX4" fmla="*/ 629891 w 5586355"/>
                <a:gd name="connsiteY4" fmla="*/ 41820 h 1287018"/>
                <a:gd name="connsiteX5" fmla="*/ 785755 w 5586355"/>
                <a:gd name="connsiteY5" fmla="*/ 257 h 1287018"/>
                <a:gd name="connsiteX6" fmla="*/ 931228 w 5586355"/>
                <a:gd name="connsiteY6" fmla="*/ 57407 h 1287018"/>
                <a:gd name="connsiteX7" fmla="*/ 1102678 w 5586355"/>
                <a:gd name="connsiteY7" fmla="*/ 223661 h 1287018"/>
                <a:gd name="connsiteX8" fmla="*/ 1180609 w 5586355"/>
                <a:gd name="connsiteY8" fmla="*/ 322375 h 1287018"/>
                <a:gd name="connsiteX9" fmla="*/ 1424796 w 5586355"/>
                <a:gd name="connsiteY9" fmla="*/ 654884 h 1287018"/>
                <a:gd name="connsiteX10" fmla="*/ 1627418 w 5586355"/>
                <a:gd name="connsiteY10" fmla="*/ 966611 h 1287018"/>
                <a:gd name="connsiteX11" fmla="*/ 1741718 w 5586355"/>
                <a:gd name="connsiteY11" fmla="*/ 1106888 h 1287018"/>
                <a:gd name="connsiteX12" fmla="*/ 1975514 w 5586355"/>
                <a:gd name="connsiteY12" fmla="*/ 1262752 h 1287018"/>
                <a:gd name="connsiteX13" fmla="*/ 2058641 w 5586355"/>
                <a:gd name="connsiteY13" fmla="*/ 1283534 h 1287018"/>
                <a:gd name="connsiteX14" fmla="*/ 2204114 w 5586355"/>
                <a:gd name="connsiteY14" fmla="*/ 1231579 h 1287018"/>
                <a:gd name="connsiteX15" fmla="*/ 2380759 w 5586355"/>
                <a:gd name="connsiteY15" fmla="*/ 1075716 h 1287018"/>
                <a:gd name="connsiteX16" fmla="*/ 2469082 w 5586355"/>
                <a:gd name="connsiteY16" fmla="*/ 966611 h 1287018"/>
                <a:gd name="connsiteX17" fmla="*/ 2697682 w 5586355"/>
                <a:gd name="connsiteY17" fmla="*/ 644493 h 1287018"/>
                <a:gd name="connsiteX18" fmla="*/ 2915891 w 5586355"/>
                <a:gd name="connsiteY18" fmla="*/ 322375 h 1287018"/>
                <a:gd name="connsiteX19" fmla="*/ 3024996 w 5586355"/>
                <a:gd name="connsiteY19" fmla="*/ 187293 h 1287018"/>
                <a:gd name="connsiteX20" fmla="*/ 3212032 w 5586355"/>
                <a:gd name="connsiteY20" fmla="*/ 47016 h 1287018"/>
                <a:gd name="connsiteX21" fmla="*/ 3347114 w 5586355"/>
                <a:gd name="connsiteY21" fmla="*/ 5452 h 1287018"/>
                <a:gd name="connsiteX22" fmla="*/ 3528955 w 5586355"/>
                <a:gd name="connsiteY22" fmla="*/ 67798 h 1287018"/>
                <a:gd name="connsiteX23" fmla="*/ 3664037 w 5586355"/>
                <a:gd name="connsiteY23" fmla="*/ 182098 h 1287018"/>
                <a:gd name="connsiteX24" fmla="*/ 3783532 w 5586355"/>
                <a:gd name="connsiteY24" fmla="*/ 322375 h 1287018"/>
                <a:gd name="connsiteX25" fmla="*/ 3986155 w 5586355"/>
                <a:gd name="connsiteY25" fmla="*/ 649688 h 1287018"/>
                <a:gd name="connsiteX26" fmla="*/ 4225146 w 5586355"/>
                <a:gd name="connsiteY26" fmla="*/ 966611 h 1287018"/>
                <a:gd name="connsiteX27" fmla="*/ 4303078 w 5586355"/>
                <a:gd name="connsiteY27" fmla="*/ 1070520 h 1287018"/>
                <a:gd name="connsiteX28" fmla="*/ 4526482 w 5586355"/>
                <a:gd name="connsiteY28" fmla="*/ 1257557 h 1287018"/>
                <a:gd name="connsiteX29" fmla="*/ 4625196 w 5586355"/>
                <a:gd name="connsiteY29" fmla="*/ 1278338 h 1287018"/>
                <a:gd name="connsiteX30" fmla="*/ 4770668 w 5586355"/>
                <a:gd name="connsiteY30" fmla="*/ 1247166 h 1287018"/>
                <a:gd name="connsiteX31" fmla="*/ 4942118 w 5586355"/>
                <a:gd name="connsiteY31" fmla="*/ 1122475 h 1287018"/>
                <a:gd name="connsiteX32" fmla="*/ 5077200 w 5586355"/>
                <a:gd name="connsiteY32" fmla="*/ 966611 h 1287018"/>
                <a:gd name="connsiteX33" fmla="*/ 5269432 w 5586355"/>
                <a:gd name="connsiteY33" fmla="*/ 649688 h 1287018"/>
                <a:gd name="connsiteX34" fmla="*/ 5508423 w 5586355"/>
                <a:gd name="connsiteY34" fmla="*/ 311984 h 1287018"/>
                <a:gd name="connsiteX35" fmla="*/ 5586355 w 5586355"/>
                <a:gd name="connsiteY35" fmla="*/ 228857 h 1287018"/>
                <a:gd name="connsiteX0" fmla="*/ 0 w 5586355"/>
                <a:gd name="connsiteY0" fmla="*/ 819172 h 1287067"/>
                <a:gd name="connsiteX1" fmla="*/ 100265 w 5586355"/>
                <a:gd name="connsiteY1" fmla="*/ 673466 h 1287067"/>
                <a:gd name="connsiteX2" fmla="*/ 316535 w 5586355"/>
                <a:gd name="connsiteY2" fmla="*/ 329247 h 1287067"/>
                <a:gd name="connsiteX3" fmla="*/ 424321 w 5586355"/>
                <a:gd name="connsiteY3" fmla="*/ 181837 h 1287067"/>
                <a:gd name="connsiteX4" fmla="*/ 629891 w 5586355"/>
                <a:gd name="connsiteY4" fmla="*/ 41869 h 1287067"/>
                <a:gd name="connsiteX5" fmla="*/ 785755 w 5586355"/>
                <a:gd name="connsiteY5" fmla="*/ 306 h 1287067"/>
                <a:gd name="connsiteX6" fmla="*/ 931228 w 5586355"/>
                <a:gd name="connsiteY6" fmla="*/ 57456 h 1287067"/>
                <a:gd name="connsiteX7" fmla="*/ 1102678 w 5586355"/>
                <a:gd name="connsiteY7" fmla="*/ 223710 h 1287067"/>
                <a:gd name="connsiteX8" fmla="*/ 1180609 w 5586355"/>
                <a:gd name="connsiteY8" fmla="*/ 322424 h 1287067"/>
                <a:gd name="connsiteX9" fmla="*/ 1424796 w 5586355"/>
                <a:gd name="connsiteY9" fmla="*/ 654933 h 1287067"/>
                <a:gd name="connsiteX10" fmla="*/ 1627418 w 5586355"/>
                <a:gd name="connsiteY10" fmla="*/ 966660 h 1287067"/>
                <a:gd name="connsiteX11" fmla="*/ 1741718 w 5586355"/>
                <a:gd name="connsiteY11" fmla="*/ 1106937 h 1287067"/>
                <a:gd name="connsiteX12" fmla="*/ 1975514 w 5586355"/>
                <a:gd name="connsiteY12" fmla="*/ 1262801 h 1287067"/>
                <a:gd name="connsiteX13" fmla="*/ 2058641 w 5586355"/>
                <a:gd name="connsiteY13" fmla="*/ 1283583 h 1287067"/>
                <a:gd name="connsiteX14" fmla="*/ 2204114 w 5586355"/>
                <a:gd name="connsiteY14" fmla="*/ 1231628 h 1287067"/>
                <a:gd name="connsiteX15" fmla="*/ 2380759 w 5586355"/>
                <a:gd name="connsiteY15" fmla="*/ 1075765 h 1287067"/>
                <a:gd name="connsiteX16" fmla="*/ 2469082 w 5586355"/>
                <a:gd name="connsiteY16" fmla="*/ 966660 h 1287067"/>
                <a:gd name="connsiteX17" fmla="*/ 2697682 w 5586355"/>
                <a:gd name="connsiteY17" fmla="*/ 644542 h 1287067"/>
                <a:gd name="connsiteX18" fmla="*/ 2915891 w 5586355"/>
                <a:gd name="connsiteY18" fmla="*/ 322424 h 1287067"/>
                <a:gd name="connsiteX19" fmla="*/ 3024996 w 5586355"/>
                <a:gd name="connsiteY19" fmla="*/ 187342 h 1287067"/>
                <a:gd name="connsiteX20" fmla="*/ 3212032 w 5586355"/>
                <a:gd name="connsiteY20" fmla="*/ 47065 h 1287067"/>
                <a:gd name="connsiteX21" fmla="*/ 3347114 w 5586355"/>
                <a:gd name="connsiteY21" fmla="*/ 5501 h 1287067"/>
                <a:gd name="connsiteX22" fmla="*/ 3528955 w 5586355"/>
                <a:gd name="connsiteY22" fmla="*/ 67847 h 1287067"/>
                <a:gd name="connsiteX23" fmla="*/ 3664037 w 5586355"/>
                <a:gd name="connsiteY23" fmla="*/ 182147 h 1287067"/>
                <a:gd name="connsiteX24" fmla="*/ 3783532 w 5586355"/>
                <a:gd name="connsiteY24" fmla="*/ 322424 h 1287067"/>
                <a:gd name="connsiteX25" fmla="*/ 3986155 w 5586355"/>
                <a:gd name="connsiteY25" fmla="*/ 649737 h 1287067"/>
                <a:gd name="connsiteX26" fmla="*/ 4225146 w 5586355"/>
                <a:gd name="connsiteY26" fmla="*/ 966660 h 1287067"/>
                <a:gd name="connsiteX27" fmla="*/ 4303078 w 5586355"/>
                <a:gd name="connsiteY27" fmla="*/ 1070569 h 1287067"/>
                <a:gd name="connsiteX28" fmla="*/ 4526482 w 5586355"/>
                <a:gd name="connsiteY28" fmla="*/ 1257606 h 1287067"/>
                <a:gd name="connsiteX29" fmla="*/ 4625196 w 5586355"/>
                <a:gd name="connsiteY29" fmla="*/ 1278387 h 1287067"/>
                <a:gd name="connsiteX30" fmla="*/ 4770668 w 5586355"/>
                <a:gd name="connsiteY30" fmla="*/ 1247215 h 1287067"/>
                <a:gd name="connsiteX31" fmla="*/ 4942118 w 5586355"/>
                <a:gd name="connsiteY31" fmla="*/ 1122524 h 1287067"/>
                <a:gd name="connsiteX32" fmla="*/ 5077200 w 5586355"/>
                <a:gd name="connsiteY32" fmla="*/ 966660 h 1287067"/>
                <a:gd name="connsiteX33" fmla="*/ 5269432 w 5586355"/>
                <a:gd name="connsiteY33" fmla="*/ 649737 h 1287067"/>
                <a:gd name="connsiteX34" fmla="*/ 5508423 w 5586355"/>
                <a:gd name="connsiteY34" fmla="*/ 312033 h 1287067"/>
                <a:gd name="connsiteX35" fmla="*/ 5586355 w 5586355"/>
                <a:gd name="connsiteY35" fmla="*/ 228906 h 1287067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17 h 1287112"/>
                <a:gd name="connsiteX1" fmla="*/ 100265 w 5586355"/>
                <a:gd name="connsiteY1" fmla="*/ 673511 h 1287112"/>
                <a:gd name="connsiteX2" fmla="*/ 316535 w 5586355"/>
                <a:gd name="connsiteY2" fmla="*/ 329292 h 1287112"/>
                <a:gd name="connsiteX3" fmla="*/ 434557 w 5586355"/>
                <a:gd name="connsiteY3" fmla="*/ 195530 h 1287112"/>
                <a:gd name="connsiteX4" fmla="*/ 629891 w 5586355"/>
                <a:gd name="connsiteY4" fmla="*/ 41914 h 1287112"/>
                <a:gd name="connsiteX5" fmla="*/ 785755 w 5586355"/>
                <a:gd name="connsiteY5" fmla="*/ 351 h 1287112"/>
                <a:gd name="connsiteX6" fmla="*/ 931228 w 5586355"/>
                <a:gd name="connsiteY6" fmla="*/ 57501 h 1287112"/>
                <a:gd name="connsiteX7" fmla="*/ 1102678 w 5586355"/>
                <a:gd name="connsiteY7" fmla="*/ 223755 h 1287112"/>
                <a:gd name="connsiteX8" fmla="*/ 1180609 w 5586355"/>
                <a:gd name="connsiteY8" fmla="*/ 322469 h 1287112"/>
                <a:gd name="connsiteX9" fmla="*/ 1424796 w 5586355"/>
                <a:gd name="connsiteY9" fmla="*/ 654978 h 1287112"/>
                <a:gd name="connsiteX10" fmla="*/ 1627418 w 5586355"/>
                <a:gd name="connsiteY10" fmla="*/ 966705 h 1287112"/>
                <a:gd name="connsiteX11" fmla="*/ 1741718 w 5586355"/>
                <a:gd name="connsiteY11" fmla="*/ 1106982 h 1287112"/>
                <a:gd name="connsiteX12" fmla="*/ 1975514 w 5586355"/>
                <a:gd name="connsiteY12" fmla="*/ 1262846 h 1287112"/>
                <a:gd name="connsiteX13" fmla="*/ 2058641 w 5586355"/>
                <a:gd name="connsiteY13" fmla="*/ 1283628 h 1287112"/>
                <a:gd name="connsiteX14" fmla="*/ 2204114 w 5586355"/>
                <a:gd name="connsiteY14" fmla="*/ 1231673 h 1287112"/>
                <a:gd name="connsiteX15" fmla="*/ 2380759 w 5586355"/>
                <a:gd name="connsiteY15" fmla="*/ 1075810 h 1287112"/>
                <a:gd name="connsiteX16" fmla="*/ 2469082 w 5586355"/>
                <a:gd name="connsiteY16" fmla="*/ 966705 h 1287112"/>
                <a:gd name="connsiteX17" fmla="*/ 2697682 w 5586355"/>
                <a:gd name="connsiteY17" fmla="*/ 644587 h 1287112"/>
                <a:gd name="connsiteX18" fmla="*/ 2915891 w 5586355"/>
                <a:gd name="connsiteY18" fmla="*/ 322469 h 1287112"/>
                <a:gd name="connsiteX19" fmla="*/ 3024996 w 5586355"/>
                <a:gd name="connsiteY19" fmla="*/ 187387 h 1287112"/>
                <a:gd name="connsiteX20" fmla="*/ 3212032 w 5586355"/>
                <a:gd name="connsiteY20" fmla="*/ 47110 h 1287112"/>
                <a:gd name="connsiteX21" fmla="*/ 3347114 w 5586355"/>
                <a:gd name="connsiteY21" fmla="*/ 5546 h 1287112"/>
                <a:gd name="connsiteX22" fmla="*/ 3528955 w 5586355"/>
                <a:gd name="connsiteY22" fmla="*/ 67892 h 1287112"/>
                <a:gd name="connsiteX23" fmla="*/ 3664037 w 5586355"/>
                <a:gd name="connsiteY23" fmla="*/ 182192 h 1287112"/>
                <a:gd name="connsiteX24" fmla="*/ 3783532 w 5586355"/>
                <a:gd name="connsiteY24" fmla="*/ 322469 h 1287112"/>
                <a:gd name="connsiteX25" fmla="*/ 3986155 w 5586355"/>
                <a:gd name="connsiteY25" fmla="*/ 649782 h 1287112"/>
                <a:gd name="connsiteX26" fmla="*/ 4225146 w 5586355"/>
                <a:gd name="connsiteY26" fmla="*/ 966705 h 1287112"/>
                <a:gd name="connsiteX27" fmla="*/ 4303078 w 5586355"/>
                <a:gd name="connsiteY27" fmla="*/ 1070614 h 1287112"/>
                <a:gd name="connsiteX28" fmla="*/ 4526482 w 5586355"/>
                <a:gd name="connsiteY28" fmla="*/ 1257651 h 1287112"/>
                <a:gd name="connsiteX29" fmla="*/ 4625196 w 5586355"/>
                <a:gd name="connsiteY29" fmla="*/ 1278432 h 1287112"/>
                <a:gd name="connsiteX30" fmla="*/ 4770668 w 5586355"/>
                <a:gd name="connsiteY30" fmla="*/ 1247260 h 1287112"/>
                <a:gd name="connsiteX31" fmla="*/ 4942118 w 5586355"/>
                <a:gd name="connsiteY31" fmla="*/ 1122569 h 1287112"/>
                <a:gd name="connsiteX32" fmla="*/ 5077200 w 5586355"/>
                <a:gd name="connsiteY32" fmla="*/ 966705 h 1287112"/>
                <a:gd name="connsiteX33" fmla="*/ 5269432 w 5586355"/>
                <a:gd name="connsiteY33" fmla="*/ 649782 h 1287112"/>
                <a:gd name="connsiteX34" fmla="*/ 5508423 w 5586355"/>
                <a:gd name="connsiteY34" fmla="*/ 312078 h 1287112"/>
                <a:gd name="connsiteX35" fmla="*/ 5586355 w 5586355"/>
                <a:gd name="connsiteY35" fmla="*/ 228951 h 1287112"/>
                <a:gd name="connsiteX0" fmla="*/ 0 w 5586355"/>
                <a:gd name="connsiteY0" fmla="*/ 819053 h 1286948"/>
                <a:gd name="connsiteX1" fmla="*/ 100265 w 5586355"/>
                <a:gd name="connsiteY1" fmla="*/ 673347 h 1286948"/>
                <a:gd name="connsiteX2" fmla="*/ 316535 w 5586355"/>
                <a:gd name="connsiteY2" fmla="*/ 329128 h 1286948"/>
                <a:gd name="connsiteX3" fmla="*/ 434557 w 5586355"/>
                <a:gd name="connsiteY3" fmla="*/ 195366 h 1286948"/>
                <a:gd name="connsiteX4" fmla="*/ 609419 w 5586355"/>
                <a:gd name="connsiteY4" fmla="*/ 45162 h 1286948"/>
                <a:gd name="connsiteX5" fmla="*/ 785755 w 5586355"/>
                <a:gd name="connsiteY5" fmla="*/ 187 h 1286948"/>
                <a:gd name="connsiteX6" fmla="*/ 931228 w 5586355"/>
                <a:gd name="connsiteY6" fmla="*/ 57337 h 1286948"/>
                <a:gd name="connsiteX7" fmla="*/ 1102678 w 5586355"/>
                <a:gd name="connsiteY7" fmla="*/ 223591 h 1286948"/>
                <a:gd name="connsiteX8" fmla="*/ 1180609 w 5586355"/>
                <a:gd name="connsiteY8" fmla="*/ 322305 h 1286948"/>
                <a:gd name="connsiteX9" fmla="*/ 1424796 w 5586355"/>
                <a:gd name="connsiteY9" fmla="*/ 654814 h 1286948"/>
                <a:gd name="connsiteX10" fmla="*/ 1627418 w 5586355"/>
                <a:gd name="connsiteY10" fmla="*/ 966541 h 1286948"/>
                <a:gd name="connsiteX11" fmla="*/ 1741718 w 5586355"/>
                <a:gd name="connsiteY11" fmla="*/ 1106818 h 1286948"/>
                <a:gd name="connsiteX12" fmla="*/ 1975514 w 5586355"/>
                <a:gd name="connsiteY12" fmla="*/ 1262682 h 1286948"/>
                <a:gd name="connsiteX13" fmla="*/ 2058641 w 5586355"/>
                <a:gd name="connsiteY13" fmla="*/ 1283464 h 1286948"/>
                <a:gd name="connsiteX14" fmla="*/ 2204114 w 5586355"/>
                <a:gd name="connsiteY14" fmla="*/ 1231509 h 1286948"/>
                <a:gd name="connsiteX15" fmla="*/ 2380759 w 5586355"/>
                <a:gd name="connsiteY15" fmla="*/ 1075646 h 1286948"/>
                <a:gd name="connsiteX16" fmla="*/ 2469082 w 5586355"/>
                <a:gd name="connsiteY16" fmla="*/ 966541 h 1286948"/>
                <a:gd name="connsiteX17" fmla="*/ 2697682 w 5586355"/>
                <a:gd name="connsiteY17" fmla="*/ 644423 h 1286948"/>
                <a:gd name="connsiteX18" fmla="*/ 2915891 w 5586355"/>
                <a:gd name="connsiteY18" fmla="*/ 322305 h 1286948"/>
                <a:gd name="connsiteX19" fmla="*/ 3024996 w 5586355"/>
                <a:gd name="connsiteY19" fmla="*/ 187223 h 1286948"/>
                <a:gd name="connsiteX20" fmla="*/ 3212032 w 5586355"/>
                <a:gd name="connsiteY20" fmla="*/ 46946 h 1286948"/>
                <a:gd name="connsiteX21" fmla="*/ 3347114 w 5586355"/>
                <a:gd name="connsiteY21" fmla="*/ 5382 h 1286948"/>
                <a:gd name="connsiteX22" fmla="*/ 3528955 w 5586355"/>
                <a:gd name="connsiteY22" fmla="*/ 67728 h 1286948"/>
                <a:gd name="connsiteX23" fmla="*/ 3664037 w 5586355"/>
                <a:gd name="connsiteY23" fmla="*/ 182028 h 1286948"/>
                <a:gd name="connsiteX24" fmla="*/ 3783532 w 5586355"/>
                <a:gd name="connsiteY24" fmla="*/ 322305 h 1286948"/>
                <a:gd name="connsiteX25" fmla="*/ 3986155 w 5586355"/>
                <a:gd name="connsiteY25" fmla="*/ 649618 h 1286948"/>
                <a:gd name="connsiteX26" fmla="*/ 4225146 w 5586355"/>
                <a:gd name="connsiteY26" fmla="*/ 966541 h 1286948"/>
                <a:gd name="connsiteX27" fmla="*/ 4303078 w 5586355"/>
                <a:gd name="connsiteY27" fmla="*/ 1070450 h 1286948"/>
                <a:gd name="connsiteX28" fmla="*/ 4526482 w 5586355"/>
                <a:gd name="connsiteY28" fmla="*/ 1257487 h 1286948"/>
                <a:gd name="connsiteX29" fmla="*/ 4625196 w 5586355"/>
                <a:gd name="connsiteY29" fmla="*/ 1278268 h 1286948"/>
                <a:gd name="connsiteX30" fmla="*/ 4770668 w 5586355"/>
                <a:gd name="connsiteY30" fmla="*/ 1247096 h 1286948"/>
                <a:gd name="connsiteX31" fmla="*/ 4942118 w 5586355"/>
                <a:gd name="connsiteY31" fmla="*/ 1122405 h 1286948"/>
                <a:gd name="connsiteX32" fmla="*/ 5077200 w 5586355"/>
                <a:gd name="connsiteY32" fmla="*/ 966541 h 1286948"/>
                <a:gd name="connsiteX33" fmla="*/ 5269432 w 5586355"/>
                <a:gd name="connsiteY33" fmla="*/ 649618 h 1286948"/>
                <a:gd name="connsiteX34" fmla="*/ 5508423 w 5586355"/>
                <a:gd name="connsiteY34" fmla="*/ 311914 h 1286948"/>
                <a:gd name="connsiteX35" fmla="*/ 5586355 w 5586355"/>
                <a:gd name="connsiteY35" fmla="*/ 228787 h 1286948"/>
                <a:gd name="connsiteX0" fmla="*/ 0 w 5586355"/>
                <a:gd name="connsiteY0" fmla="*/ 815678 h 1283573"/>
                <a:gd name="connsiteX1" fmla="*/ 100265 w 5586355"/>
                <a:gd name="connsiteY1" fmla="*/ 669972 h 1283573"/>
                <a:gd name="connsiteX2" fmla="*/ 316535 w 5586355"/>
                <a:gd name="connsiteY2" fmla="*/ 325753 h 1283573"/>
                <a:gd name="connsiteX3" fmla="*/ 434557 w 5586355"/>
                <a:gd name="connsiteY3" fmla="*/ 191991 h 1283573"/>
                <a:gd name="connsiteX4" fmla="*/ 609419 w 5586355"/>
                <a:gd name="connsiteY4" fmla="*/ 41787 h 1283573"/>
                <a:gd name="connsiteX5" fmla="*/ 737988 w 5586355"/>
                <a:gd name="connsiteY5" fmla="*/ 224 h 1283573"/>
                <a:gd name="connsiteX6" fmla="*/ 931228 w 5586355"/>
                <a:gd name="connsiteY6" fmla="*/ 53962 h 1283573"/>
                <a:gd name="connsiteX7" fmla="*/ 1102678 w 5586355"/>
                <a:gd name="connsiteY7" fmla="*/ 220216 h 1283573"/>
                <a:gd name="connsiteX8" fmla="*/ 1180609 w 5586355"/>
                <a:gd name="connsiteY8" fmla="*/ 318930 h 1283573"/>
                <a:gd name="connsiteX9" fmla="*/ 1424796 w 5586355"/>
                <a:gd name="connsiteY9" fmla="*/ 651439 h 1283573"/>
                <a:gd name="connsiteX10" fmla="*/ 1627418 w 5586355"/>
                <a:gd name="connsiteY10" fmla="*/ 963166 h 1283573"/>
                <a:gd name="connsiteX11" fmla="*/ 1741718 w 5586355"/>
                <a:gd name="connsiteY11" fmla="*/ 1103443 h 1283573"/>
                <a:gd name="connsiteX12" fmla="*/ 1975514 w 5586355"/>
                <a:gd name="connsiteY12" fmla="*/ 1259307 h 1283573"/>
                <a:gd name="connsiteX13" fmla="*/ 2058641 w 5586355"/>
                <a:gd name="connsiteY13" fmla="*/ 1280089 h 1283573"/>
                <a:gd name="connsiteX14" fmla="*/ 2204114 w 5586355"/>
                <a:gd name="connsiteY14" fmla="*/ 1228134 h 1283573"/>
                <a:gd name="connsiteX15" fmla="*/ 2380759 w 5586355"/>
                <a:gd name="connsiteY15" fmla="*/ 1072271 h 1283573"/>
                <a:gd name="connsiteX16" fmla="*/ 2469082 w 5586355"/>
                <a:gd name="connsiteY16" fmla="*/ 963166 h 1283573"/>
                <a:gd name="connsiteX17" fmla="*/ 2697682 w 5586355"/>
                <a:gd name="connsiteY17" fmla="*/ 641048 h 1283573"/>
                <a:gd name="connsiteX18" fmla="*/ 2915891 w 5586355"/>
                <a:gd name="connsiteY18" fmla="*/ 318930 h 1283573"/>
                <a:gd name="connsiteX19" fmla="*/ 3024996 w 5586355"/>
                <a:gd name="connsiteY19" fmla="*/ 183848 h 1283573"/>
                <a:gd name="connsiteX20" fmla="*/ 3212032 w 5586355"/>
                <a:gd name="connsiteY20" fmla="*/ 43571 h 1283573"/>
                <a:gd name="connsiteX21" fmla="*/ 3347114 w 5586355"/>
                <a:gd name="connsiteY21" fmla="*/ 2007 h 1283573"/>
                <a:gd name="connsiteX22" fmla="*/ 3528955 w 5586355"/>
                <a:gd name="connsiteY22" fmla="*/ 64353 h 1283573"/>
                <a:gd name="connsiteX23" fmla="*/ 3664037 w 5586355"/>
                <a:gd name="connsiteY23" fmla="*/ 178653 h 1283573"/>
                <a:gd name="connsiteX24" fmla="*/ 3783532 w 5586355"/>
                <a:gd name="connsiteY24" fmla="*/ 318930 h 1283573"/>
                <a:gd name="connsiteX25" fmla="*/ 3986155 w 5586355"/>
                <a:gd name="connsiteY25" fmla="*/ 646243 h 1283573"/>
                <a:gd name="connsiteX26" fmla="*/ 4225146 w 5586355"/>
                <a:gd name="connsiteY26" fmla="*/ 963166 h 1283573"/>
                <a:gd name="connsiteX27" fmla="*/ 4303078 w 5586355"/>
                <a:gd name="connsiteY27" fmla="*/ 1067075 h 1283573"/>
                <a:gd name="connsiteX28" fmla="*/ 4526482 w 5586355"/>
                <a:gd name="connsiteY28" fmla="*/ 1254112 h 1283573"/>
                <a:gd name="connsiteX29" fmla="*/ 4625196 w 5586355"/>
                <a:gd name="connsiteY29" fmla="*/ 1274893 h 1283573"/>
                <a:gd name="connsiteX30" fmla="*/ 4770668 w 5586355"/>
                <a:gd name="connsiteY30" fmla="*/ 1243721 h 1283573"/>
                <a:gd name="connsiteX31" fmla="*/ 4942118 w 5586355"/>
                <a:gd name="connsiteY31" fmla="*/ 1119030 h 1283573"/>
                <a:gd name="connsiteX32" fmla="*/ 5077200 w 5586355"/>
                <a:gd name="connsiteY32" fmla="*/ 963166 h 1283573"/>
                <a:gd name="connsiteX33" fmla="*/ 5269432 w 5586355"/>
                <a:gd name="connsiteY33" fmla="*/ 646243 h 1283573"/>
                <a:gd name="connsiteX34" fmla="*/ 5508423 w 5586355"/>
                <a:gd name="connsiteY34" fmla="*/ 308539 h 1283573"/>
                <a:gd name="connsiteX35" fmla="*/ 5586355 w 5586355"/>
                <a:gd name="connsiteY35" fmla="*/ 225412 h 1283573"/>
                <a:gd name="connsiteX0" fmla="*/ 0 w 5586355"/>
                <a:gd name="connsiteY0" fmla="*/ 815678 h 1283573"/>
                <a:gd name="connsiteX1" fmla="*/ 100265 w 5586355"/>
                <a:gd name="connsiteY1" fmla="*/ 669972 h 1283573"/>
                <a:gd name="connsiteX2" fmla="*/ 316535 w 5586355"/>
                <a:gd name="connsiteY2" fmla="*/ 325753 h 1283573"/>
                <a:gd name="connsiteX3" fmla="*/ 434557 w 5586355"/>
                <a:gd name="connsiteY3" fmla="*/ 191991 h 1283573"/>
                <a:gd name="connsiteX4" fmla="*/ 609419 w 5586355"/>
                <a:gd name="connsiteY4" fmla="*/ 41787 h 1283573"/>
                <a:gd name="connsiteX5" fmla="*/ 751636 w 5586355"/>
                <a:gd name="connsiteY5" fmla="*/ 224 h 1283573"/>
                <a:gd name="connsiteX6" fmla="*/ 931228 w 5586355"/>
                <a:gd name="connsiteY6" fmla="*/ 53962 h 1283573"/>
                <a:gd name="connsiteX7" fmla="*/ 1102678 w 5586355"/>
                <a:gd name="connsiteY7" fmla="*/ 220216 h 1283573"/>
                <a:gd name="connsiteX8" fmla="*/ 1180609 w 5586355"/>
                <a:gd name="connsiteY8" fmla="*/ 318930 h 1283573"/>
                <a:gd name="connsiteX9" fmla="*/ 1424796 w 5586355"/>
                <a:gd name="connsiteY9" fmla="*/ 651439 h 1283573"/>
                <a:gd name="connsiteX10" fmla="*/ 1627418 w 5586355"/>
                <a:gd name="connsiteY10" fmla="*/ 963166 h 1283573"/>
                <a:gd name="connsiteX11" fmla="*/ 1741718 w 5586355"/>
                <a:gd name="connsiteY11" fmla="*/ 1103443 h 1283573"/>
                <a:gd name="connsiteX12" fmla="*/ 1975514 w 5586355"/>
                <a:gd name="connsiteY12" fmla="*/ 1259307 h 1283573"/>
                <a:gd name="connsiteX13" fmla="*/ 2058641 w 5586355"/>
                <a:gd name="connsiteY13" fmla="*/ 1280089 h 1283573"/>
                <a:gd name="connsiteX14" fmla="*/ 2204114 w 5586355"/>
                <a:gd name="connsiteY14" fmla="*/ 1228134 h 1283573"/>
                <a:gd name="connsiteX15" fmla="*/ 2380759 w 5586355"/>
                <a:gd name="connsiteY15" fmla="*/ 1072271 h 1283573"/>
                <a:gd name="connsiteX16" fmla="*/ 2469082 w 5586355"/>
                <a:gd name="connsiteY16" fmla="*/ 963166 h 1283573"/>
                <a:gd name="connsiteX17" fmla="*/ 2697682 w 5586355"/>
                <a:gd name="connsiteY17" fmla="*/ 641048 h 1283573"/>
                <a:gd name="connsiteX18" fmla="*/ 2915891 w 5586355"/>
                <a:gd name="connsiteY18" fmla="*/ 318930 h 1283573"/>
                <a:gd name="connsiteX19" fmla="*/ 3024996 w 5586355"/>
                <a:gd name="connsiteY19" fmla="*/ 183848 h 1283573"/>
                <a:gd name="connsiteX20" fmla="*/ 3212032 w 5586355"/>
                <a:gd name="connsiteY20" fmla="*/ 43571 h 1283573"/>
                <a:gd name="connsiteX21" fmla="*/ 3347114 w 5586355"/>
                <a:gd name="connsiteY21" fmla="*/ 2007 h 1283573"/>
                <a:gd name="connsiteX22" fmla="*/ 3528955 w 5586355"/>
                <a:gd name="connsiteY22" fmla="*/ 64353 h 1283573"/>
                <a:gd name="connsiteX23" fmla="*/ 3664037 w 5586355"/>
                <a:gd name="connsiteY23" fmla="*/ 178653 h 1283573"/>
                <a:gd name="connsiteX24" fmla="*/ 3783532 w 5586355"/>
                <a:gd name="connsiteY24" fmla="*/ 318930 h 1283573"/>
                <a:gd name="connsiteX25" fmla="*/ 3986155 w 5586355"/>
                <a:gd name="connsiteY25" fmla="*/ 646243 h 1283573"/>
                <a:gd name="connsiteX26" fmla="*/ 4225146 w 5586355"/>
                <a:gd name="connsiteY26" fmla="*/ 963166 h 1283573"/>
                <a:gd name="connsiteX27" fmla="*/ 4303078 w 5586355"/>
                <a:gd name="connsiteY27" fmla="*/ 1067075 h 1283573"/>
                <a:gd name="connsiteX28" fmla="*/ 4526482 w 5586355"/>
                <a:gd name="connsiteY28" fmla="*/ 1254112 h 1283573"/>
                <a:gd name="connsiteX29" fmla="*/ 4625196 w 5586355"/>
                <a:gd name="connsiteY29" fmla="*/ 1274893 h 1283573"/>
                <a:gd name="connsiteX30" fmla="*/ 4770668 w 5586355"/>
                <a:gd name="connsiteY30" fmla="*/ 1243721 h 1283573"/>
                <a:gd name="connsiteX31" fmla="*/ 4942118 w 5586355"/>
                <a:gd name="connsiteY31" fmla="*/ 1119030 h 1283573"/>
                <a:gd name="connsiteX32" fmla="*/ 5077200 w 5586355"/>
                <a:gd name="connsiteY32" fmla="*/ 963166 h 1283573"/>
                <a:gd name="connsiteX33" fmla="*/ 5269432 w 5586355"/>
                <a:gd name="connsiteY33" fmla="*/ 646243 h 1283573"/>
                <a:gd name="connsiteX34" fmla="*/ 5508423 w 5586355"/>
                <a:gd name="connsiteY34" fmla="*/ 308539 h 1283573"/>
                <a:gd name="connsiteX35" fmla="*/ 5586355 w 5586355"/>
                <a:gd name="connsiteY35" fmla="*/ 225412 h 1283573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102678 w 5586355"/>
                <a:gd name="connsiteY7" fmla="*/ 220330 h 1283687"/>
                <a:gd name="connsiteX8" fmla="*/ 1180609 w 5586355"/>
                <a:gd name="connsiteY8" fmla="*/ 319044 h 1283687"/>
                <a:gd name="connsiteX9" fmla="*/ 1424796 w 5586355"/>
                <a:gd name="connsiteY9" fmla="*/ 651553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24796 w 5586355"/>
                <a:gd name="connsiteY9" fmla="*/ 651553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00912 w 5586355"/>
                <a:gd name="connsiteY9" fmla="*/ 661789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00912 w 5586355"/>
                <a:gd name="connsiteY9" fmla="*/ 661789 h 1283687"/>
                <a:gd name="connsiteX10" fmla="*/ 1613771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68559 w 5586355"/>
                <a:gd name="connsiteY7" fmla="*/ 196447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68559 w 5586355"/>
                <a:gd name="connsiteY7" fmla="*/ 193035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71971 w 5586355"/>
                <a:gd name="connsiteY7" fmla="*/ 193035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58641 w 5586355"/>
                <a:gd name="connsiteY13" fmla="*/ 1280203 h 1280880"/>
                <a:gd name="connsiteX14" fmla="*/ 2204114 w 5586355"/>
                <a:gd name="connsiteY14" fmla="*/ 1228248 h 1280880"/>
                <a:gd name="connsiteX15" fmla="*/ 2380759 w 5586355"/>
                <a:gd name="connsiteY15" fmla="*/ 107238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80759 w 5586355"/>
                <a:gd name="connsiteY15" fmla="*/ 107238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36741 w 5586355"/>
                <a:gd name="connsiteY23" fmla="*/ 192415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31900 w 5586355"/>
                <a:gd name="connsiteY33" fmla="*/ 66341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31900 w 5586355"/>
                <a:gd name="connsiteY33" fmla="*/ 663417 h 1280880"/>
                <a:gd name="connsiteX34" fmla="*/ 5440184 w 5586355"/>
                <a:gd name="connsiteY34" fmla="*/ 353008 h 1280880"/>
                <a:gd name="connsiteX35" fmla="*/ 5586355 w 5586355"/>
                <a:gd name="connsiteY35" fmla="*/ 225526 h 1280880"/>
                <a:gd name="connsiteX0" fmla="*/ 0 w 5440184"/>
                <a:gd name="connsiteY0" fmla="*/ 815792 h 1280880"/>
                <a:gd name="connsiteX1" fmla="*/ 100265 w 5440184"/>
                <a:gd name="connsiteY1" fmla="*/ 670086 h 1280880"/>
                <a:gd name="connsiteX2" fmla="*/ 316535 w 5440184"/>
                <a:gd name="connsiteY2" fmla="*/ 325867 h 1280880"/>
                <a:gd name="connsiteX3" fmla="*/ 434557 w 5440184"/>
                <a:gd name="connsiteY3" fmla="*/ 192105 h 1280880"/>
                <a:gd name="connsiteX4" fmla="*/ 609419 w 5440184"/>
                <a:gd name="connsiteY4" fmla="*/ 41901 h 1280880"/>
                <a:gd name="connsiteX5" fmla="*/ 751636 w 5440184"/>
                <a:gd name="connsiteY5" fmla="*/ 338 h 1280880"/>
                <a:gd name="connsiteX6" fmla="*/ 924404 w 5440184"/>
                <a:gd name="connsiteY6" fmla="*/ 57488 h 1280880"/>
                <a:gd name="connsiteX7" fmla="*/ 1071971 w 5440184"/>
                <a:gd name="connsiteY7" fmla="*/ 193035 h 1280880"/>
                <a:gd name="connsiteX8" fmla="*/ 1180609 w 5440184"/>
                <a:gd name="connsiteY8" fmla="*/ 319044 h 1280880"/>
                <a:gd name="connsiteX9" fmla="*/ 1400912 w 5440184"/>
                <a:gd name="connsiteY9" fmla="*/ 661789 h 1280880"/>
                <a:gd name="connsiteX10" fmla="*/ 1613771 w 5440184"/>
                <a:gd name="connsiteY10" fmla="*/ 963280 h 1280880"/>
                <a:gd name="connsiteX11" fmla="*/ 1714423 w 5440184"/>
                <a:gd name="connsiteY11" fmla="*/ 1089909 h 1280880"/>
                <a:gd name="connsiteX12" fmla="*/ 1900452 w 5440184"/>
                <a:gd name="connsiteY12" fmla="*/ 1245773 h 1280880"/>
                <a:gd name="connsiteX13" fmla="*/ 2038169 w 5440184"/>
                <a:gd name="connsiteY13" fmla="*/ 1280203 h 1280880"/>
                <a:gd name="connsiteX14" fmla="*/ 2204114 w 5440184"/>
                <a:gd name="connsiteY14" fmla="*/ 1228248 h 1280880"/>
                <a:gd name="connsiteX15" fmla="*/ 2356876 w 5440184"/>
                <a:gd name="connsiteY15" fmla="*/ 1089445 h 1280880"/>
                <a:gd name="connsiteX16" fmla="*/ 2469082 w 5440184"/>
                <a:gd name="connsiteY16" fmla="*/ 963280 h 1280880"/>
                <a:gd name="connsiteX17" fmla="*/ 2673798 w 5440184"/>
                <a:gd name="connsiteY17" fmla="*/ 654810 h 1280880"/>
                <a:gd name="connsiteX18" fmla="*/ 2888595 w 5440184"/>
                <a:gd name="connsiteY18" fmla="*/ 325868 h 1280880"/>
                <a:gd name="connsiteX19" fmla="*/ 2990876 w 5440184"/>
                <a:gd name="connsiteY19" fmla="*/ 201022 h 1280880"/>
                <a:gd name="connsiteX20" fmla="*/ 3157441 w 5440184"/>
                <a:gd name="connsiteY20" fmla="*/ 53920 h 1280880"/>
                <a:gd name="connsiteX21" fmla="*/ 3309583 w 5440184"/>
                <a:gd name="connsiteY21" fmla="*/ 2121 h 1280880"/>
                <a:gd name="connsiteX22" fmla="*/ 3481188 w 5440184"/>
                <a:gd name="connsiteY22" fmla="*/ 57643 h 1280880"/>
                <a:gd name="connsiteX23" fmla="*/ 3629917 w 5440184"/>
                <a:gd name="connsiteY23" fmla="*/ 182179 h 1280880"/>
                <a:gd name="connsiteX24" fmla="*/ 3749412 w 5440184"/>
                <a:gd name="connsiteY24" fmla="*/ 319044 h 1280880"/>
                <a:gd name="connsiteX25" fmla="*/ 3962271 w 5440184"/>
                <a:gd name="connsiteY25" fmla="*/ 646357 h 1280880"/>
                <a:gd name="connsiteX26" fmla="*/ 4180791 w 5440184"/>
                <a:gd name="connsiteY26" fmla="*/ 963280 h 1280880"/>
                <a:gd name="connsiteX27" fmla="*/ 4275782 w 5440184"/>
                <a:gd name="connsiteY27" fmla="*/ 1091072 h 1280880"/>
                <a:gd name="connsiteX28" fmla="*/ 4471891 w 5440184"/>
                <a:gd name="connsiteY28" fmla="*/ 1247402 h 1280880"/>
                <a:gd name="connsiteX29" fmla="*/ 4594488 w 5440184"/>
                <a:gd name="connsiteY29" fmla="*/ 1278419 h 1280880"/>
                <a:gd name="connsiteX30" fmla="*/ 4750197 w 5440184"/>
                <a:gd name="connsiteY30" fmla="*/ 1243835 h 1280880"/>
                <a:gd name="connsiteX31" fmla="*/ 4907999 w 5440184"/>
                <a:gd name="connsiteY31" fmla="*/ 1108908 h 1280880"/>
                <a:gd name="connsiteX32" fmla="*/ 5029433 w 5440184"/>
                <a:gd name="connsiteY32" fmla="*/ 973516 h 1280880"/>
                <a:gd name="connsiteX33" fmla="*/ 5231900 w 5440184"/>
                <a:gd name="connsiteY33" fmla="*/ 663417 h 1280880"/>
                <a:gd name="connsiteX34" fmla="*/ 5440184 w 5440184"/>
                <a:gd name="connsiteY34" fmla="*/ 353008 h 1280880"/>
                <a:gd name="connsiteX0" fmla="*/ 0 w 5440184"/>
                <a:gd name="connsiteY0" fmla="*/ 815792 h 1280880"/>
                <a:gd name="connsiteX1" fmla="*/ 76262 w 5440184"/>
                <a:gd name="connsiteY1" fmla="*/ 711922 h 1280880"/>
                <a:gd name="connsiteX2" fmla="*/ 316535 w 5440184"/>
                <a:gd name="connsiteY2" fmla="*/ 325867 h 1280880"/>
                <a:gd name="connsiteX3" fmla="*/ 434557 w 5440184"/>
                <a:gd name="connsiteY3" fmla="*/ 192105 h 1280880"/>
                <a:gd name="connsiteX4" fmla="*/ 609419 w 5440184"/>
                <a:gd name="connsiteY4" fmla="*/ 41901 h 1280880"/>
                <a:gd name="connsiteX5" fmla="*/ 751636 w 5440184"/>
                <a:gd name="connsiteY5" fmla="*/ 338 h 1280880"/>
                <a:gd name="connsiteX6" fmla="*/ 924404 w 5440184"/>
                <a:gd name="connsiteY6" fmla="*/ 57488 h 1280880"/>
                <a:gd name="connsiteX7" fmla="*/ 1071971 w 5440184"/>
                <a:gd name="connsiteY7" fmla="*/ 193035 h 1280880"/>
                <a:gd name="connsiteX8" fmla="*/ 1180609 w 5440184"/>
                <a:gd name="connsiteY8" fmla="*/ 319044 h 1280880"/>
                <a:gd name="connsiteX9" fmla="*/ 1400912 w 5440184"/>
                <a:gd name="connsiteY9" fmla="*/ 661789 h 1280880"/>
                <a:gd name="connsiteX10" fmla="*/ 1613771 w 5440184"/>
                <a:gd name="connsiteY10" fmla="*/ 963280 h 1280880"/>
                <a:gd name="connsiteX11" fmla="*/ 1714423 w 5440184"/>
                <a:gd name="connsiteY11" fmla="*/ 1089909 h 1280880"/>
                <a:gd name="connsiteX12" fmla="*/ 1900452 w 5440184"/>
                <a:gd name="connsiteY12" fmla="*/ 1245773 h 1280880"/>
                <a:gd name="connsiteX13" fmla="*/ 2038169 w 5440184"/>
                <a:gd name="connsiteY13" fmla="*/ 1280203 h 1280880"/>
                <a:gd name="connsiteX14" fmla="*/ 2204114 w 5440184"/>
                <a:gd name="connsiteY14" fmla="*/ 1228248 h 1280880"/>
                <a:gd name="connsiteX15" fmla="*/ 2356876 w 5440184"/>
                <a:gd name="connsiteY15" fmla="*/ 1089445 h 1280880"/>
                <a:gd name="connsiteX16" fmla="*/ 2469082 w 5440184"/>
                <a:gd name="connsiteY16" fmla="*/ 963280 h 1280880"/>
                <a:gd name="connsiteX17" fmla="*/ 2673798 w 5440184"/>
                <a:gd name="connsiteY17" fmla="*/ 654810 h 1280880"/>
                <a:gd name="connsiteX18" fmla="*/ 2888595 w 5440184"/>
                <a:gd name="connsiteY18" fmla="*/ 325868 h 1280880"/>
                <a:gd name="connsiteX19" fmla="*/ 2990876 w 5440184"/>
                <a:gd name="connsiteY19" fmla="*/ 201022 h 1280880"/>
                <a:gd name="connsiteX20" fmla="*/ 3157441 w 5440184"/>
                <a:gd name="connsiteY20" fmla="*/ 53920 h 1280880"/>
                <a:gd name="connsiteX21" fmla="*/ 3309583 w 5440184"/>
                <a:gd name="connsiteY21" fmla="*/ 2121 h 1280880"/>
                <a:gd name="connsiteX22" fmla="*/ 3481188 w 5440184"/>
                <a:gd name="connsiteY22" fmla="*/ 57643 h 1280880"/>
                <a:gd name="connsiteX23" fmla="*/ 3629917 w 5440184"/>
                <a:gd name="connsiteY23" fmla="*/ 182179 h 1280880"/>
                <a:gd name="connsiteX24" fmla="*/ 3749412 w 5440184"/>
                <a:gd name="connsiteY24" fmla="*/ 319044 h 1280880"/>
                <a:gd name="connsiteX25" fmla="*/ 3962271 w 5440184"/>
                <a:gd name="connsiteY25" fmla="*/ 646357 h 1280880"/>
                <a:gd name="connsiteX26" fmla="*/ 4180791 w 5440184"/>
                <a:gd name="connsiteY26" fmla="*/ 963280 h 1280880"/>
                <a:gd name="connsiteX27" fmla="*/ 4275782 w 5440184"/>
                <a:gd name="connsiteY27" fmla="*/ 1091072 h 1280880"/>
                <a:gd name="connsiteX28" fmla="*/ 4471891 w 5440184"/>
                <a:gd name="connsiteY28" fmla="*/ 1247402 h 1280880"/>
                <a:gd name="connsiteX29" fmla="*/ 4594488 w 5440184"/>
                <a:gd name="connsiteY29" fmla="*/ 1278419 h 1280880"/>
                <a:gd name="connsiteX30" fmla="*/ 4750197 w 5440184"/>
                <a:gd name="connsiteY30" fmla="*/ 1243835 h 1280880"/>
                <a:gd name="connsiteX31" fmla="*/ 4907999 w 5440184"/>
                <a:gd name="connsiteY31" fmla="*/ 1108908 h 1280880"/>
                <a:gd name="connsiteX32" fmla="*/ 5029433 w 5440184"/>
                <a:gd name="connsiteY32" fmla="*/ 973516 h 1280880"/>
                <a:gd name="connsiteX33" fmla="*/ 5231900 w 5440184"/>
                <a:gd name="connsiteY33" fmla="*/ 663417 h 1280880"/>
                <a:gd name="connsiteX34" fmla="*/ 5440184 w 5440184"/>
                <a:gd name="connsiteY34" fmla="*/ 353008 h 1280880"/>
                <a:gd name="connsiteX0" fmla="*/ 0 w 5363922"/>
                <a:gd name="connsiteY0" fmla="*/ 711922 h 1280880"/>
                <a:gd name="connsiteX1" fmla="*/ 240273 w 5363922"/>
                <a:gd name="connsiteY1" fmla="*/ 325867 h 1280880"/>
                <a:gd name="connsiteX2" fmla="*/ 358295 w 5363922"/>
                <a:gd name="connsiteY2" fmla="*/ 192105 h 1280880"/>
                <a:gd name="connsiteX3" fmla="*/ 533157 w 5363922"/>
                <a:gd name="connsiteY3" fmla="*/ 41901 h 1280880"/>
                <a:gd name="connsiteX4" fmla="*/ 675374 w 5363922"/>
                <a:gd name="connsiteY4" fmla="*/ 338 h 1280880"/>
                <a:gd name="connsiteX5" fmla="*/ 848142 w 5363922"/>
                <a:gd name="connsiteY5" fmla="*/ 57488 h 1280880"/>
                <a:gd name="connsiteX6" fmla="*/ 995709 w 5363922"/>
                <a:gd name="connsiteY6" fmla="*/ 193035 h 1280880"/>
                <a:gd name="connsiteX7" fmla="*/ 1104347 w 5363922"/>
                <a:gd name="connsiteY7" fmla="*/ 319044 h 1280880"/>
                <a:gd name="connsiteX8" fmla="*/ 1324650 w 5363922"/>
                <a:gd name="connsiteY8" fmla="*/ 661789 h 1280880"/>
                <a:gd name="connsiteX9" fmla="*/ 1537509 w 5363922"/>
                <a:gd name="connsiteY9" fmla="*/ 963280 h 1280880"/>
                <a:gd name="connsiteX10" fmla="*/ 1638161 w 5363922"/>
                <a:gd name="connsiteY10" fmla="*/ 1089909 h 1280880"/>
                <a:gd name="connsiteX11" fmla="*/ 1824190 w 5363922"/>
                <a:gd name="connsiteY11" fmla="*/ 1245773 h 1280880"/>
                <a:gd name="connsiteX12" fmla="*/ 1961907 w 5363922"/>
                <a:gd name="connsiteY12" fmla="*/ 1280203 h 1280880"/>
                <a:gd name="connsiteX13" fmla="*/ 2127852 w 5363922"/>
                <a:gd name="connsiteY13" fmla="*/ 1228248 h 1280880"/>
                <a:gd name="connsiteX14" fmla="*/ 2280614 w 5363922"/>
                <a:gd name="connsiteY14" fmla="*/ 1089445 h 1280880"/>
                <a:gd name="connsiteX15" fmla="*/ 2392820 w 5363922"/>
                <a:gd name="connsiteY15" fmla="*/ 963280 h 1280880"/>
                <a:gd name="connsiteX16" fmla="*/ 2597536 w 5363922"/>
                <a:gd name="connsiteY16" fmla="*/ 654810 h 1280880"/>
                <a:gd name="connsiteX17" fmla="*/ 2812333 w 5363922"/>
                <a:gd name="connsiteY17" fmla="*/ 325868 h 1280880"/>
                <a:gd name="connsiteX18" fmla="*/ 2914614 w 5363922"/>
                <a:gd name="connsiteY18" fmla="*/ 201022 h 1280880"/>
                <a:gd name="connsiteX19" fmla="*/ 3081179 w 5363922"/>
                <a:gd name="connsiteY19" fmla="*/ 53920 h 1280880"/>
                <a:gd name="connsiteX20" fmla="*/ 3233321 w 5363922"/>
                <a:gd name="connsiteY20" fmla="*/ 2121 h 1280880"/>
                <a:gd name="connsiteX21" fmla="*/ 3404926 w 5363922"/>
                <a:gd name="connsiteY21" fmla="*/ 57643 h 1280880"/>
                <a:gd name="connsiteX22" fmla="*/ 3553655 w 5363922"/>
                <a:gd name="connsiteY22" fmla="*/ 182179 h 1280880"/>
                <a:gd name="connsiteX23" fmla="*/ 3673150 w 5363922"/>
                <a:gd name="connsiteY23" fmla="*/ 319044 h 1280880"/>
                <a:gd name="connsiteX24" fmla="*/ 3886009 w 5363922"/>
                <a:gd name="connsiteY24" fmla="*/ 646357 h 1280880"/>
                <a:gd name="connsiteX25" fmla="*/ 4104529 w 5363922"/>
                <a:gd name="connsiteY25" fmla="*/ 963280 h 1280880"/>
                <a:gd name="connsiteX26" fmla="*/ 4199520 w 5363922"/>
                <a:gd name="connsiteY26" fmla="*/ 1091072 h 1280880"/>
                <a:gd name="connsiteX27" fmla="*/ 4395629 w 5363922"/>
                <a:gd name="connsiteY27" fmla="*/ 1247402 h 1280880"/>
                <a:gd name="connsiteX28" fmla="*/ 4518226 w 5363922"/>
                <a:gd name="connsiteY28" fmla="*/ 1278419 h 1280880"/>
                <a:gd name="connsiteX29" fmla="*/ 4673935 w 5363922"/>
                <a:gd name="connsiteY29" fmla="*/ 1243835 h 1280880"/>
                <a:gd name="connsiteX30" fmla="*/ 4831737 w 5363922"/>
                <a:gd name="connsiteY30" fmla="*/ 1108908 h 1280880"/>
                <a:gd name="connsiteX31" fmla="*/ 4953171 w 5363922"/>
                <a:gd name="connsiteY31" fmla="*/ 973516 h 1280880"/>
                <a:gd name="connsiteX32" fmla="*/ 5155638 w 5363922"/>
                <a:gd name="connsiteY32" fmla="*/ 663417 h 1280880"/>
                <a:gd name="connsiteX33" fmla="*/ 5363922 w 5363922"/>
                <a:gd name="connsiteY33" fmla="*/ 353008 h 1280880"/>
                <a:gd name="connsiteX0" fmla="*/ 0 w 5123649"/>
                <a:gd name="connsiteY0" fmla="*/ 325867 h 1280880"/>
                <a:gd name="connsiteX1" fmla="*/ 118022 w 5123649"/>
                <a:gd name="connsiteY1" fmla="*/ 192105 h 1280880"/>
                <a:gd name="connsiteX2" fmla="*/ 292884 w 5123649"/>
                <a:gd name="connsiteY2" fmla="*/ 41901 h 1280880"/>
                <a:gd name="connsiteX3" fmla="*/ 435101 w 5123649"/>
                <a:gd name="connsiteY3" fmla="*/ 338 h 1280880"/>
                <a:gd name="connsiteX4" fmla="*/ 607869 w 5123649"/>
                <a:gd name="connsiteY4" fmla="*/ 57488 h 1280880"/>
                <a:gd name="connsiteX5" fmla="*/ 755436 w 5123649"/>
                <a:gd name="connsiteY5" fmla="*/ 193035 h 1280880"/>
                <a:gd name="connsiteX6" fmla="*/ 864074 w 5123649"/>
                <a:gd name="connsiteY6" fmla="*/ 319044 h 1280880"/>
                <a:gd name="connsiteX7" fmla="*/ 1084377 w 5123649"/>
                <a:gd name="connsiteY7" fmla="*/ 661789 h 1280880"/>
                <a:gd name="connsiteX8" fmla="*/ 1297236 w 5123649"/>
                <a:gd name="connsiteY8" fmla="*/ 963280 h 1280880"/>
                <a:gd name="connsiteX9" fmla="*/ 1397888 w 5123649"/>
                <a:gd name="connsiteY9" fmla="*/ 1089909 h 1280880"/>
                <a:gd name="connsiteX10" fmla="*/ 1583917 w 5123649"/>
                <a:gd name="connsiteY10" fmla="*/ 1245773 h 1280880"/>
                <a:gd name="connsiteX11" fmla="*/ 1721634 w 5123649"/>
                <a:gd name="connsiteY11" fmla="*/ 1280203 h 1280880"/>
                <a:gd name="connsiteX12" fmla="*/ 1887579 w 5123649"/>
                <a:gd name="connsiteY12" fmla="*/ 1228248 h 1280880"/>
                <a:gd name="connsiteX13" fmla="*/ 2040341 w 5123649"/>
                <a:gd name="connsiteY13" fmla="*/ 1089445 h 1280880"/>
                <a:gd name="connsiteX14" fmla="*/ 2152547 w 5123649"/>
                <a:gd name="connsiteY14" fmla="*/ 963280 h 1280880"/>
                <a:gd name="connsiteX15" fmla="*/ 2357263 w 5123649"/>
                <a:gd name="connsiteY15" fmla="*/ 654810 h 1280880"/>
                <a:gd name="connsiteX16" fmla="*/ 2572060 w 5123649"/>
                <a:gd name="connsiteY16" fmla="*/ 325868 h 1280880"/>
                <a:gd name="connsiteX17" fmla="*/ 2674341 w 5123649"/>
                <a:gd name="connsiteY17" fmla="*/ 201022 h 1280880"/>
                <a:gd name="connsiteX18" fmla="*/ 2840906 w 5123649"/>
                <a:gd name="connsiteY18" fmla="*/ 53920 h 1280880"/>
                <a:gd name="connsiteX19" fmla="*/ 2993048 w 5123649"/>
                <a:gd name="connsiteY19" fmla="*/ 2121 h 1280880"/>
                <a:gd name="connsiteX20" fmla="*/ 3164653 w 5123649"/>
                <a:gd name="connsiteY20" fmla="*/ 57643 h 1280880"/>
                <a:gd name="connsiteX21" fmla="*/ 3313382 w 5123649"/>
                <a:gd name="connsiteY21" fmla="*/ 182179 h 1280880"/>
                <a:gd name="connsiteX22" fmla="*/ 3432877 w 5123649"/>
                <a:gd name="connsiteY22" fmla="*/ 319044 h 1280880"/>
                <a:gd name="connsiteX23" fmla="*/ 3645736 w 5123649"/>
                <a:gd name="connsiteY23" fmla="*/ 646357 h 1280880"/>
                <a:gd name="connsiteX24" fmla="*/ 3864256 w 5123649"/>
                <a:gd name="connsiteY24" fmla="*/ 963280 h 1280880"/>
                <a:gd name="connsiteX25" fmla="*/ 3959247 w 5123649"/>
                <a:gd name="connsiteY25" fmla="*/ 1091072 h 1280880"/>
                <a:gd name="connsiteX26" fmla="*/ 4155356 w 5123649"/>
                <a:gd name="connsiteY26" fmla="*/ 1247402 h 1280880"/>
                <a:gd name="connsiteX27" fmla="*/ 4277953 w 5123649"/>
                <a:gd name="connsiteY27" fmla="*/ 1278419 h 1280880"/>
                <a:gd name="connsiteX28" fmla="*/ 4433662 w 5123649"/>
                <a:gd name="connsiteY28" fmla="*/ 1243835 h 1280880"/>
                <a:gd name="connsiteX29" fmla="*/ 4591464 w 5123649"/>
                <a:gd name="connsiteY29" fmla="*/ 1108908 h 1280880"/>
                <a:gd name="connsiteX30" fmla="*/ 4712898 w 5123649"/>
                <a:gd name="connsiteY30" fmla="*/ 973516 h 1280880"/>
                <a:gd name="connsiteX31" fmla="*/ 4915365 w 5123649"/>
                <a:gd name="connsiteY31" fmla="*/ 663417 h 1280880"/>
                <a:gd name="connsiteX32" fmla="*/ 5123649 w 5123649"/>
                <a:gd name="connsiteY32" fmla="*/ 353008 h 1280880"/>
                <a:gd name="connsiteX0" fmla="*/ 0 w 5005627"/>
                <a:gd name="connsiteY0" fmla="*/ 192105 h 1280880"/>
                <a:gd name="connsiteX1" fmla="*/ 174862 w 5005627"/>
                <a:gd name="connsiteY1" fmla="*/ 41901 h 1280880"/>
                <a:gd name="connsiteX2" fmla="*/ 317079 w 5005627"/>
                <a:gd name="connsiteY2" fmla="*/ 338 h 1280880"/>
                <a:gd name="connsiteX3" fmla="*/ 489847 w 5005627"/>
                <a:gd name="connsiteY3" fmla="*/ 57488 h 1280880"/>
                <a:gd name="connsiteX4" fmla="*/ 637414 w 5005627"/>
                <a:gd name="connsiteY4" fmla="*/ 193035 h 1280880"/>
                <a:gd name="connsiteX5" fmla="*/ 746052 w 5005627"/>
                <a:gd name="connsiteY5" fmla="*/ 319044 h 1280880"/>
                <a:gd name="connsiteX6" fmla="*/ 966355 w 5005627"/>
                <a:gd name="connsiteY6" fmla="*/ 661789 h 1280880"/>
                <a:gd name="connsiteX7" fmla="*/ 1179214 w 5005627"/>
                <a:gd name="connsiteY7" fmla="*/ 963280 h 1280880"/>
                <a:gd name="connsiteX8" fmla="*/ 1279866 w 5005627"/>
                <a:gd name="connsiteY8" fmla="*/ 1089909 h 1280880"/>
                <a:gd name="connsiteX9" fmla="*/ 1465895 w 5005627"/>
                <a:gd name="connsiteY9" fmla="*/ 1245773 h 1280880"/>
                <a:gd name="connsiteX10" fmla="*/ 1603612 w 5005627"/>
                <a:gd name="connsiteY10" fmla="*/ 1280203 h 1280880"/>
                <a:gd name="connsiteX11" fmla="*/ 1769557 w 5005627"/>
                <a:gd name="connsiteY11" fmla="*/ 1228248 h 1280880"/>
                <a:gd name="connsiteX12" fmla="*/ 1922319 w 5005627"/>
                <a:gd name="connsiteY12" fmla="*/ 1089445 h 1280880"/>
                <a:gd name="connsiteX13" fmla="*/ 2034525 w 5005627"/>
                <a:gd name="connsiteY13" fmla="*/ 963280 h 1280880"/>
                <a:gd name="connsiteX14" fmla="*/ 2239241 w 5005627"/>
                <a:gd name="connsiteY14" fmla="*/ 654810 h 1280880"/>
                <a:gd name="connsiteX15" fmla="*/ 2454038 w 5005627"/>
                <a:gd name="connsiteY15" fmla="*/ 325868 h 1280880"/>
                <a:gd name="connsiteX16" fmla="*/ 2556319 w 5005627"/>
                <a:gd name="connsiteY16" fmla="*/ 201022 h 1280880"/>
                <a:gd name="connsiteX17" fmla="*/ 2722884 w 5005627"/>
                <a:gd name="connsiteY17" fmla="*/ 53920 h 1280880"/>
                <a:gd name="connsiteX18" fmla="*/ 2875026 w 5005627"/>
                <a:gd name="connsiteY18" fmla="*/ 2121 h 1280880"/>
                <a:gd name="connsiteX19" fmla="*/ 3046631 w 5005627"/>
                <a:gd name="connsiteY19" fmla="*/ 57643 h 1280880"/>
                <a:gd name="connsiteX20" fmla="*/ 3195360 w 5005627"/>
                <a:gd name="connsiteY20" fmla="*/ 182179 h 1280880"/>
                <a:gd name="connsiteX21" fmla="*/ 3314855 w 5005627"/>
                <a:gd name="connsiteY21" fmla="*/ 319044 h 1280880"/>
                <a:gd name="connsiteX22" fmla="*/ 3527714 w 5005627"/>
                <a:gd name="connsiteY22" fmla="*/ 646357 h 1280880"/>
                <a:gd name="connsiteX23" fmla="*/ 3746234 w 5005627"/>
                <a:gd name="connsiteY23" fmla="*/ 963280 h 1280880"/>
                <a:gd name="connsiteX24" fmla="*/ 3841225 w 5005627"/>
                <a:gd name="connsiteY24" fmla="*/ 1091072 h 1280880"/>
                <a:gd name="connsiteX25" fmla="*/ 4037334 w 5005627"/>
                <a:gd name="connsiteY25" fmla="*/ 1247402 h 1280880"/>
                <a:gd name="connsiteX26" fmla="*/ 4159931 w 5005627"/>
                <a:gd name="connsiteY26" fmla="*/ 1278419 h 1280880"/>
                <a:gd name="connsiteX27" fmla="*/ 4315640 w 5005627"/>
                <a:gd name="connsiteY27" fmla="*/ 1243835 h 1280880"/>
                <a:gd name="connsiteX28" fmla="*/ 4473442 w 5005627"/>
                <a:gd name="connsiteY28" fmla="*/ 1108908 h 1280880"/>
                <a:gd name="connsiteX29" fmla="*/ 4594876 w 5005627"/>
                <a:gd name="connsiteY29" fmla="*/ 973516 h 1280880"/>
                <a:gd name="connsiteX30" fmla="*/ 4797343 w 5005627"/>
                <a:gd name="connsiteY30" fmla="*/ 663417 h 1280880"/>
                <a:gd name="connsiteX31" fmla="*/ 5005627 w 5005627"/>
                <a:gd name="connsiteY31" fmla="*/ 353008 h 1280880"/>
                <a:gd name="connsiteX0" fmla="*/ 1 w 4830766"/>
                <a:gd name="connsiteY0" fmla="*/ 41901 h 1280880"/>
                <a:gd name="connsiteX1" fmla="*/ 142218 w 4830766"/>
                <a:gd name="connsiteY1" fmla="*/ 338 h 1280880"/>
                <a:gd name="connsiteX2" fmla="*/ 314986 w 4830766"/>
                <a:gd name="connsiteY2" fmla="*/ 57488 h 1280880"/>
                <a:gd name="connsiteX3" fmla="*/ 462553 w 4830766"/>
                <a:gd name="connsiteY3" fmla="*/ 193035 h 1280880"/>
                <a:gd name="connsiteX4" fmla="*/ 571191 w 4830766"/>
                <a:gd name="connsiteY4" fmla="*/ 319044 h 1280880"/>
                <a:gd name="connsiteX5" fmla="*/ 791494 w 4830766"/>
                <a:gd name="connsiteY5" fmla="*/ 661789 h 1280880"/>
                <a:gd name="connsiteX6" fmla="*/ 1004353 w 4830766"/>
                <a:gd name="connsiteY6" fmla="*/ 963280 h 1280880"/>
                <a:gd name="connsiteX7" fmla="*/ 1105005 w 4830766"/>
                <a:gd name="connsiteY7" fmla="*/ 1089909 h 1280880"/>
                <a:gd name="connsiteX8" fmla="*/ 1291034 w 4830766"/>
                <a:gd name="connsiteY8" fmla="*/ 1245773 h 1280880"/>
                <a:gd name="connsiteX9" fmla="*/ 1428751 w 4830766"/>
                <a:gd name="connsiteY9" fmla="*/ 1280203 h 1280880"/>
                <a:gd name="connsiteX10" fmla="*/ 1594696 w 4830766"/>
                <a:gd name="connsiteY10" fmla="*/ 1228248 h 1280880"/>
                <a:gd name="connsiteX11" fmla="*/ 1747458 w 4830766"/>
                <a:gd name="connsiteY11" fmla="*/ 1089445 h 1280880"/>
                <a:gd name="connsiteX12" fmla="*/ 1859664 w 4830766"/>
                <a:gd name="connsiteY12" fmla="*/ 963280 h 1280880"/>
                <a:gd name="connsiteX13" fmla="*/ 2064380 w 4830766"/>
                <a:gd name="connsiteY13" fmla="*/ 654810 h 1280880"/>
                <a:gd name="connsiteX14" fmla="*/ 2279177 w 4830766"/>
                <a:gd name="connsiteY14" fmla="*/ 325868 h 1280880"/>
                <a:gd name="connsiteX15" fmla="*/ 2381458 w 4830766"/>
                <a:gd name="connsiteY15" fmla="*/ 201022 h 1280880"/>
                <a:gd name="connsiteX16" fmla="*/ 2548023 w 4830766"/>
                <a:gd name="connsiteY16" fmla="*/ 53920 h 1280880"/>
                <a:gd name="connsiteX17" fmla="*/ 2700165 w 4830766"/>
                <a:gd name="connsiteY17" fmla="*/ 2121 h 1280880"/>
                <a:gd name="connsiteX18" fmla="*/ 2871770 w 4830766"/>
                <a:gd name="connsiteY18" fmla="*/ 57643 h 1280880"/>
                <a:gd name="connsiteX19" fmla="*/ 3020499 w 4830766"/>
                <a:gd name="connsiteY19" fmla="*/ 182179 h 1280880"/>
                <a:gd name="connsiteX20" fmla="*/ 3139994 w 4830766"/>
                <a:gd name="connsiteY20" fmla="*/ 319044 h 1280880"/>
                <a:gd name="connsiteX21" fmla="*/ 3352853 w 4830766"/>
                <a:gd name="connsiteY21" fmla="*/ 646357 h 1280880"/>
                <a:gd name="connsiteX22" fmla="*/ 3571373 w 4830766"/>
                <a:gd name="connsiteY22" fmla="*/ 963280 h 1280880"/>
                <a:gd name="connsiteX23" fmla="*/ 3666364 w 4830766"/>
                <a:gd name="connsiteY23" fmla="*/ 1091072 h 1280880"/>
                <a:gd name="connsiteX24" fmla="*/ 3862473 w 4830766"/>
                <a:gd name="connsiteY24" fmla="*/ 1247402 h 1280880"/>
                <a:gd name="connsiteX25" fmla="*/ 3985070 w 4830766"/>
                <a:gd name="connsiteY25" fmla="*/ 1278419 h 1280880"/>
                <a:gd name="connsiteX26" fmla="*/ 4140779 w 4830766"/>
                <a:gd name="connsiteY26" fmla="*/ 1243835 h 1280880"/>
                <a:gd name="connsiteX27" fmla="*/ 4298581 w 4830766"/>
                <a:gd name="connsiteY27" fmla="*/ 1108908 h 1280880"/>
                <a:gd name="connsiteX28" fmla="*/ 4420015 w 4830766"/>
                <a:gd name="connsiteY28" fmla="*/ 973516 h 1280880"/>
                <a:gd name="connsiteX29" fmla="*/ 4622482 w 4830766"/>
                <a:gd name="connsiteY29" fmla="*/ 663417 h 1280880"/>
                <a:gd name="connsiteX30" fmla="*/ 4830766 w 4830766"/>
                <a:gd name="connsiteY30" fmla="*/ 353008 h 1280880"/>
                <a:gd name="connsiteX0" fmla="*/ 0 w 4688548"/>
                <a:gd name="connsiteY0" fmla="*/ 0 h 1280542"/>
                <a:gd name="connsiteX1" fmla="*/ 172768 w 4688548"/>
                <a:gd name="connsiteY1" fmla="*/ 57150 h 1280542"/>
                <a:gd name="connsiteX2" fmla="*/ 320335 w 4688548"/>
                <a:gd name="connsiteY2" fmla="*/ 192697 h 1280542"/>
                <a:gd name="connsiteX3" fmla="*/ 428973 w 4688548"/>
                <a:gd name="connsiteY3" fmla="*/ 318706 h 1280542"/>
                <a:gd name="connsiteX4" fmla="*/ 649276 w 4688548"/>
                <a:gd name="connsiteY4" fmla="*/ 661451 h 1280542"/>
                <a:gd name="connsiteX5" fmla="*/ 862135 w 4688548"/>
                <a:gd name="connsiteY5" fmla="*/ 962942 h 1280542"/>
                <a:gd name="connsiteX6" fmla="*/ 962787 w 4688548"/>
                <a:gd name="connsiteY6" fmla="*/ 1089571 h 1280542"/>
                <a:gd name="connsiteX7" fmla="*/ 1148816 w 4688548"/>
                <a:gd name="connsiteY7" fmla="*/ 1245435 h 1280542"/>
                <a:gd name="connsiteX8" fmla="*/ 1286533 w 4688548"/>
                <a:gd name="connsiteY8" fmla="*/ 1279865 h 1280542"/>
                <a:gd name="connsiteX9" fmla="*/ 1452478 w 4688548"/>
                <a:gd name="connsiteY9" fmla="*/ 1227910 h 1280542"/>
                <a:gd name="connsiteX10" fmla="*/ 1605240 w 4688548"/>
                <a:gd name="connsiteY10" fmla="*/ 1089107 h 1280542"/>
                <a:gd name="connsiteX11" fmla="*/ 1717446 w 4688548"/>
                <a:gd name="connsiteY11" fmla="*/ 962942 h 1280542"/>
                <a:gd name="connsiteX12" fmla="*/ 1922162 w 4688548"/>
                <a:gd name="connsiteY12" fmla="*/ 654472 h 1280542"/>
                <a:gd name="connsiteX13" fmla="*/ 2136959 w 4688548"/>
                <a:gd name="connsiteY13" fmla="*/ 325530 h 1280542"/>
                <a:gd name="connsiteX14" fmla="*/ 2239240 w 4688548"/>
                <a:gd name="connsiteY14" fmla="*/ 200684 h 1280542"/>
                <a:gd name="connsiteX15" fmla="*/ 2405805 w 4688548"/>
                <a:gd name="connsiteY15" fmla="*/ 53582 h 1280542"/>
                <a:gd name="connsiteX16" fmla="*/ 2557947 w 4688548"/>
                <a:gd name="connsiteY16" fmla="*/ 1783 h 1280542"/>
                <a:gd name="connsiteX17" fmla="*/ 2729552 w 4688548"/>
                <a:gd name="connsiteY17" fmla="*/ 57305 h 1280542"/>
                <a:gd name="connsiteX18" fmla="*/ 2878281 w 4688548"/>
                <a:gd name="connsiteY18" fmla="*/ 181841 h 1280542"/>
                <a:gd name="connsiteX19" fmla="*/ 2997776 w 4688548"/>
                <a:gd name="connsiteY19" fmla="*/ 318706 h 1280542"/>
                <a:gd name="connsiteX20" fmla="*/ 3210635 w 4688548"/>
                <a:gd name="connsiteY20" fmla="*/ 646019 h 1280542"/>
                <a:gd name="connsiteX21" fmla="*/ 3429155 w 4688548"/>
                <a:gd name="connsiteY21" fmla="*/ 962942 h 1280542"/>
                <a:gd name="connsiteX22" fmla="*/ 3524146 w 4688548"/>
                <a:gd name="connsiteY22" fmla="*/ 1090734 h 1280542"/>
                <a:gd name="connsiteX23" fmla="*/ 3720255 w 4688548"/>
                <a:gd name="connsiteY23" fmla="*/ 1247064 h 1280542"/>
                <a:gd name="connsiteX24" fmla="*/ 3842852 w 4688548"/>
                <a:gd name="connsiteY24" fmla="*/ 1278081 h 1280542"/>
                <a:gd name="connsiteX25" fmla="*/ 3998561 w 4688548"/>
                <a:gd name="connsiteY25" fmla="*/ 1243497 h 1280542"/>
                <a:gd name="connsiteX26" fmla="*/ 4156363 w 4688548"/>
                <a:gd name="connsiteY26" fmla="*/ 1108570 h 1280542"/>
                <a:gd name="connsiteX27" fmla="*/ 4277797 w 4688548"/>
                <a:gd name="connsiteY27" fmla="*/ 973178 h 1280542"/>
                <a:gd name="connsiteX28" fmla="*/ 4480264 w 4688548"/>
                <a:gd name="connsiteY28" fmla="*/ 663079 h 1280542"/>
                <a:gd name="connsiteX29" fmla="*/ 4688548 w 4688548"/>
                <a:gd name="connsiteY29" fmla="*/ 352670 h 1280542"/>
                <a:gd name="connsiteX0" fmla="*/ -1 w 4515779"/>
                <a:gd name="connsiteY0" fmla="*/ 55382 h 1278774"/>
                <a:gd name="connsiteX1" fmla="*/ 147566 w 4515779"/>
                <a:gd name="connsiteY1" fmla="*/ 190929 h 1278774"/>
                <a:gd name="connsiteX2" fmla="*/ 256204 w 4515779"/>
                <a:gd name="connsiteY2" fmla="*/ 316938 h 1278774"/>
                <a:gd name="connsiteX3" fmla="*/ 476507 w 4515779"/>
                <a:gd name="connsiteY3" fmla="*/ 659683 h 1278774"/>
                <a:gd name="connsiteX4" fmla="*/ 689366 w 4515779"/>
                <a:gd name="connsiteY4" fmla="*/ 961174 h 1278774"/>
                <a:gd name="connsiteX5" fmla="*/ 790018 w 4515779"/>
                <a:gd name="connsiteY5" fmla="*/ 1087803 h 1278774"/>
                <a:gd name="connsiteX6" fmla="*/ 976047 w 4515779"/>
                <a:gd name="connsiteY6" fmla="*/ 1243667 h 1278774"/>
                <a:gd name="connsiteX7" fmla="*/ 1113764 w 4515779"/>
                <a:gd name="connsiteY7" fmla="*/ 1278097 h 1278774"/>
                <a:gd name="connsiteX8" fmla="*/ 1279709 w 4515779"/>
                <a:gd name="connsiteY8" fmla="*/ 1226142 h 1278774"/>
                <a:gd name="connsiteX9" fmla="*/ 1432471 w 4515779"/>
                <a:gd name="connsiteY9" fmla="*/ 1087339 h 1278774"/>
                <a:gd name="connsiteX10" fmla="*/ 1544677 w 4515779"/>
                <a:gd name="connsiteY10" fmla="*/ 961174 h 1278774"/>
                <a:gd name="connsiteX11" fmla="*/ 1749393 w 4515779"/>
                <a:gd name="connsiteY11" fmla="*/ 652704 h 1278774"/>
                <a:gd name="connsiteX12" fmla="*/ 1964190 w 4515779"/>
                <a:gd name="connsiteY12" fmla="*/ 323762 h 1278774"/>
                <a:gd name="connsiteX13" fmla="*/ 2066471 w 4515779"/>
                <a:gd name="connsiteY13" fmla="*/ 198916 h 1278774"/>
                <a:gd name="connsiteX14" fmla="*/ 2233036 w 4515779"/>
                <a:gd name="connsiteY14" fmla="*/ 51814 h 1278774"/>
                <a:gd name="connsiteX15" fmla="*/ 2385178 w 4515779"/>
                <a:gd name="connsiteY15" fmla="*/ 15 h 1278774"/>
                <a:gd name="connsiteX16" fmla="*/ 2556783 w 4515779"/>
                <a:gd name="connsiteY16" fmla="*/ 55537 h 1278774"/>
                <a:gd name="connsiteX17" fmla="*/ 2705512 w 4515779"/>
                <a:gd name="connsiteY17" fmla="*/ 180073 h 1278774"/>
                <a:gd name="connsiteX18" fmla="*/ 2825007 w 4515779"/>
                <a:gd name="connsiteY18" fmla="*/ 316938 h 1278774"/>
                <a:gd name="connsiteX19" fmla="*/ 3037866 w 4515779"/>
                <a:gd name="connsiteY19" fmla="*/ 644251 h 1278774"/>
                <a:gd name="connsiteX20" fmla="*/ 3256386 w 4515779"/>
                <a:gd name="connsiteY20" fmla="*/ 961174 h 1278774"/>
                <a:gd name="connsiteX21" fmla="*/ 3351377 w 4515779"/>
                <a:gd name="connsiteY21" fmla="*/ 1088966 h 1278774"/>
                <a:gd name="connsiteX22" fmla="*/ 3547486 w 4515779"/>
                <a:gd name="connsiteY22" fmla="*/ 1245296 h 1278774"/>
                <a:gd name="connsiteX23" fmla="*/ 3670083 w 4515779"/>
                <a:gd name="connsiteY23" fmla="*/ 1276313 h 1278774"/>
                <a:gd name="connsiteX24" fmla="*/ 3825792 w 4515779"/>
                <a:gd name="connsiteY24" fmla="*/ 1241729 h 1278774"/>
                <a:gd name="connsiteX25" fmla="*/ 3983594 w 4515779"/>
                <a:gd name="connsiteY25" fmla="*/ 1106802 h 1278774"/>
                <a:gd name="connsiteX26" fmla="*/ 4105028 w 4515779"/>
                <a:gd name="connsiteY26" fmla="*/ 971410 h 1278774"/>
                <a:gd name="connsiteX27" fmla="*/ 4307495 w 4515779"/>
                <a:gd name="connsiteY27" fmla="*/ 661311 h 1278774"/>
                <a:gd name="connsiteX28" fmla="*/ 4515779 w 4515779"/>
                <a:gd name="connsiteY28" fmla="*/ 350902 h 1278774"/>
                <a:gd name="connsiteX0" fmla="*/ 0 w 4368213"/>
                <a:gd name="connsiteY0" fmla="*/ 190929 h 1278774"/>
                <a:gd name="connsiteX1" fmla="*/ 108638 w 4368213"/>
                <a:gd name="connsiteY1" fmla="*/ 316938 h 1278774"/>
                <a:gd name="connsiteX2" fmla="*/ 328941 w 4368213"/>
                <a:gd name="connsiteY2" fmla="*/ 659683 h 1278774"/>
                <a:gd name="connsiteX3" fmla="*/ 541800 w 4368213"/>
                <a:gd name="connsiteY3" fmla="*/ 961174 h 1278774"/>
                <a:gd name="connsiteX4" fmla="*/ 642452 w 4368213"/>
                <a:gd name="connsiteY4" fmla="*/ 1087803 h 1278774"/>
                <a:gd name="connsiteX5" fmla="*/ 828481 w 4368213"/>
                <a:gd name="connsiteY5" fmla="*/ 1243667 h 1278774"/>
                <a:gd name="connsiteX6" fmla="*/ 966198 w 4368213"/>
                <a:gd name="connsiteY6" fmla="*/ 1278097 h 1278774"/>
                <a:gd name="connsiteX7" fmla="*/ 1132143 w 4368213"/>
                <a:gd name="connsiteY7" fmla="*/ 1226142 h 1278774"/>
                <a:gd name="connsiteX8" fmla="*/ 1284905 w 4368213"/>
                <a:gd name="connsiteY8" fmla="*/ 1087339 h 1278774"/>
                <a:gd name="connsiteX9" fmla="*/ 1397111 w 4368213"/>
                <a:gd name="connsiteY9" fmla="*/ 961174 h 1278774"/>
                <a:gd name="connsiteX10" fmla="*/ 1601827 w 4368213"/>
                <a:gd name="connsiteY10" fmla="*/ 652704 h 1278774"/>
                <a:gd name="connsiteX11" fmla="*/ 1816624 w 4368213"/>
                <a:gd name="connsiteY11" fmla="*/ 323762 h 1278774"/>
                <a:gd name="connsiteX12" fmla="*/ 1918905 w 4368213"/>
                <a:gd name="connsiteY12" fmla="*/ 198916 h 1278774"/>
                <a:gd name="connsiteX13" fmla="*/ 2085470 w 4368213"/>
                <a:gd name="connsiteY13" fmla="*/ 51814 h 1278774"/>
                <a:gd name="connsiteX14" fmla="*/ 2237612 w 4368213"/>
                <a:gd name="connsiteY14" fmla="*/ 15 h 1278774"/>
                <a:gd name="connsiteX15" fmla="*/ 2409217 w 4368213"/>
                <a:gd name="connsiteY15" fmla="*/ 55537 h 1278774"/>
                <a:gd name="connsiteX16" fmla="*/ 2557946 w 4368213"/>
                <a:gd name="connsiteY16" fmla="*/ 180073 h 1278774"/>
                <a:gd name="connsiteX17" fmla="*/ 2677441 w 4368213"/>
                <a:gd name="connsiteY17" fmla="*/ 316938 h 1278774"/>
                <a:gd name="connsiteX18" fmla="*/ 2890300 w 4368213"/>
                <a:gd name="connsiteY18" fmla="*/ 644251 h 1278774"/>
                <a:gd name="connsiteX19" fmla="*/ 3108820 w 4368213"/>
                <a:gd name="connsiteY19" fmla="*/ 961174 h 1278774"/>
                <a:gd name="connsiteX20" fmla="*/ 3203811 w 4368213"/>
                <a:gd name="connsiteY20" fmla="*/ 1088966 h 1278774"/>
                <a:gd name="connsiteX21" fmla="*/ 3399920 w 4368213"/>
                <a:gd name="connsiteY21" fmla="*/ 1245296 h 1278774"/>
                <a:gd name="connsiteX22" fmla="*/ 3522517 w 4368213"/>
                <a:gd name="connsiteY22" fmla="*/ 1276313 h 1278774"/>
                <a:gd name="connsiteX23" fmla="*/ 3678226 w 4368213"/>
                <a:gd name="connsiteY23" fmla="*/ 1241729 h 1278774"/>
                <a:gd name="connsiteX24" fmla="*/ 3836028 w 4368213"/>
                <a:gd name="connsiteY24" fmla="*/ 1106802 h 1278774"/>
                <a:gd name="connsiteX25" fmla="*/ 3957462 w 4368213"/>
                <a:gd name="connsiteY25" fmla="*/ 971410 h 1278774"/>
                <a:gd name="connsiteX26" fmla="*/ 4159929 w 4368213"/>
                <a:gd name="connsiteY26" fmla="*/ 661311 h 1278774"/>
                <a:gd name="connsiteX27" fmla="*/ 4368213 w 4368213"/>
                <a:gd name="connsiteY27" fmla="*/ 350902 h 1278774"/>
                <a:gd name="connsiteX0" fmla="*/ 1 w 4259576"/>
                <a:gd name="connsiteY0" fmla="*/ 316938 h 1278774"/>
                <a:gd name="connsiteX1" fmla="*/ 220304 w 4259576"/>
                <a:gd name="connsiteY1" fmla="*/ 659683 h 1278774"/>
                <a:gd name="connsiteX2" fmla="*/ 433163 w 4259576"/>
                <a:gd name="connsiteY2" fmla="*/ 961174 h 1278774"/>
                <a:gd name="connsiteX3" fmla="*/ 533815 w 4259576"/>
                <a:gd name="connsiteY3" fmla="*/ 1087803 h 1278774"/>
                <a:gd name="connsiteX4" fmla="*/ 719844 w 4259576"/>
                <a:gd name="connsiteY4" fmla="*/ 1243667 h 1278774"/>
                <a:gd name="connsiteX5" fmla="*/ 857561 w 4259576"/>
                <a:gd name="connsiteY5" fmla="*/ 1278097 h 1278774"/>
                <a:gd name="connsiteX6" fmla="*/ 1023506 w 4259576"/>
                <a:gd name="connsiteY6" fmla="*/ 1226142 h 1278774"/>
                <a:gd name="connsiteX7" fmla="*/ 1176268 w 4259576"/>
                <a:gd name="connsiteY7" fmla="*/ 1087339 h 1278774"/>
                <a:gd name="connsiteX8" fmla="*/ 1288474 w 4259576"/>
                <a:gd name="connsiteY8" fmla="*/ 961174 h 1278774"/>
                <a:gd name="connsiteX9" fmla="*/ 1493190 w 4259576"/>
                <a:gd name="connsiteY9" fmla="*/ 652704 h 1278774"/>
                <a:gd name="connsiteX10" fmla="*/ 1707987 w 4259576"/>
                <a:gd name="connsiteY10" fmla="*/ 323762 h 1278774"/>
                <a:gd name="connsiteX11" fmla="*/ 1810268 w 4259576"/>
                <a:gd name="connsiteY11" fmla="*/ 198916 h 1278774"/>
                <a:gd name="connsiteX12" fmla="*/ 1976833 w 4259576"/>
                <a:gd name="connsiteY12" fmla="*/ 51814 h 1278774"/>
                <a:gd name="connsiteX13" fmla="*/ 2128975 w 4259576"/>
                <a:gd name="connsiteY13" fmla="*/ 15 h 1278774"/>
                <a:gd name="connsiteX14" fmla="*/ 2300580 w 4259576"/>
                <a:gd name="connsiteY14" fmla="*/ 55537 h 1278774"/>
                <a:gd name="connsiteX15" fmla="*/ 2449309 w 4259576"/>
                <a:gd name="connsiteY15" fmla="*/ 180073 h 1278774"/>
                <a:gd name="connsiteX16" fmla="*/ 2568804 w 4259576"/>
                <a:gd name="connsiteY16" fmla="*/ 316938 h 1278774"/>
                <a:gd name="connsiteX17" fmla="*/ 2781663 w 4259576"/>
                <a:gd name="connsiteY17" fmla="*/ 644251 h 1278774"/>
                <a:gd name="connsiteX18" fmla="*/ 3000183 w 4259576"/>
                <a:gd name="connsiteY18" fmla="*/ 961174 h 1278774"/>
                <a:gd name="connsiteX19" fmla="*/ 3095174 w 4259576"/>
                <a:gd name="connsiteY19" fmla="*/ 1088966 h 1278774"/>
                <a:gd name="connsiteX20" fmla="*/ 3291283 w 4259576"/>
                <a:gd name="connsiteY20" fmla="*/ 1245296 h 1278774"/>
                <a:gd name="connsiteX21" fmla="*/ 3413880 w 4259576"/>
                <a:gd name="connsiteY21" fmla="*/ 1276313 h 1278774"/>
                <a:gd name="connsiteX22" fmla="*/ 3569589 w 4259576"/>
                <a:gd name="connsiteY22" fmla="*/ 1241729 h 1278774"/>
                <a:gd name="connsiteX23" fmla="*/ 3727391 w 4259576"/>
                <a:gd name="connsiteY23" fmla="*/ 1106802 h 1278774"/>
                <a:gd name="connsiteX24" fmla="*/ 3848825 w 4259576"/>
                <a:gd name="connsiteY24" fmla="*/ 971410 h 1278774"/>
                <a:gd name="connsiteX25" fmla="*/ 4051292 w 4259576"/>
                <a:gd name="connsiteY25" fmla="*/ 661311 h 1278774"/>
                <a:gd name="connsiteX26" fmla="*/ 4259576 w 4259576"/>
                <a:gd name="connsiteY26" fmla="*/ 350902 h 1278774"/>
                <a:gd name="connsiteX0" fmla="*/ 0 w 4039272"/>
                <a:gd name="connsiteY0" fmla="*/ 659683 h 1278774"/>
                <a:gd name="connsiteX1" fmla="*/ 212859 w 4039272"/>
                <a:gd name="connsiteY1" fmla="*/ 961174 h 1278774"/>
                <a:gd name="connsiteX2" fmla="*/ 313511 w 4039272"/>
                <a:gd name="connsiteY2" fmla="*/ 1087803 h 1278774"/>
                <a:gd name="connsiteX3" fmla="*/ 499540 w 4039272"/>
                <a:gd name="connsiteY3" fmla="*/ 1243667 h 1278774"/>
                <a:gd name="connsiteX4" fmla="*/ 637257 w 4039272"/>
                <a:gd name="connsiteY4" fmla="*/ 1278097 h 1278774"/>
                <a:gd name="connsiteX5" fmla="*/ 803202 w 4039272"/>
                <a:gd name="connsiteY5" fmla="*/ 1226142 h 1278774"/>
                <a:gd name="connsiteX6" fmla="*/ 955964 w 4039272"/>
                <a:gd name="connsiteY6" fmla="*/ 1087339 h 1278774"/>
                <a:gd name="connsiteX7" fmla="*/ 1068170 w 4039272"/>
                <a:gd name="connsiteY7" fmla="*/ 961174 h 1278774"/>
                <a:gd name="connsiteX8" fmla="*/ 1272886 w 4039272"/>
                <a:gd name="connsiteY8" fmla="*/ 652704 h 1278774"/>
                <a:gd name="connsiteX9" fmla="*/ 1487683 w 4039272"/>
                <a:gd name="connsiteY9" fmla="*/ 323762 h 1278774"/>
                <a:gd name="connsiteX10" fmla="*/ 1589964 w 4039272"/>
                <a:gd name="connsiteY10" fmla="*/ 198916 h 1278774"/>
                <a:gd name="connsiteX11" fmla="*/ 1756529 w 4039272"/>
                <a:gd name="connsiteY11" fmla="*/ 51814 h 1278774"/>
                <a:gd name="connsiteX12" fmla="*/ 1908671 w 4039272"/>
                <a:gd name="connsiteY12" fmla="*/ 15 h 1278774"/>
                <a:gd name="connsiteX13" fmla="*/ 2080276 w 4039272"/>
                <a:gd name="connsiteY13" fmla="*/ 55537 h 1278774"/>
                <a:gd name="connsiteX14" fmla="*/ 2229005 w 4039272"/>
                <a:gd name="connsiteY14" fmla="*/ 180073 h 1278774"/>
                <a:gd name="connsiteX15" fmla="*/ 2348500 w 4039272"/>
                <a:gd name="connsiteY15" fmla="*/ 316938 h 1278774"/>
                <a:gd name="connsiteX16" fmla="*/ 2561359 w 4039272"/>
                <a:gd name="connsiteY16" fmla="*/ 644251 h 1278774"/>
                <a:gd name="connsiteX17" fmla="*/ 2779879 w 4039272"/>
                <a:gd name="connsiteY17" fmla="*/ 961174 h 1278774"/>
                <a:gd name="connsiteX18" fmla="*/ 2874870 w 4039272"/>
                <a:gd name="connsiteY18" fmla="*/ 1088966 h 1278774"/>
                <a:gd name="connsiteX19" fmla="*/ 3070979 w 4039272"/>
                <a:gd name="connsiteY19" fmla="*/ 1245296 h 1278774"/>
                <a:gd name="connsiteX20" fmla="*/ 3193576 w 4039272"/>
                <a:gd name="connsiteY20" fmla="*/ 1276313 h 1278774"/>
                <a:gd name="connsiteX21" fmla="*/ 3349285 w 4039272"/>
                <a:gd name="connsiteY21" fmla="*/ 1241729 h 1278774"/>
                <a:gd name="connsiteX22" fmla="*/ 3507087 w 4039272"/>
                <a:gd name="connsiteY22" fmla="*/ 1106802 h 1278774"/>
                <a:gd name="connsiteX23" fmla="*/ 3628521 w 4039272"/>
                <a:gd name="connsiteY23" fmla="*/ 971410 h 1278774"/>
                <a:gd name="connsiteX24" fmla="*/ 3830988 w 4039272"/>
                <a:gd name="connsiteY24" fmla="*/ 661311 h 1278774"/>
                <a:gd name="connsiteX25" fmla="*/ 4039272 w 4039272"/>
                <a:gd name="connsiteY25" fmla="*/ 350902 h 1278774"/>
                <a:gd name="connsiteX0" fmla="*/ 0 w 3826413"/>
                <a:gd name="connsiteY0" fmla="*/ 961174 h 1278774"/>
                <a:gd name="connsiteX1" fmla="*/ 100652 w 3826413"/>
                <a:gd name="connsiteY1" fmla="*/ 1087803 h 1278774"/>
                <a:gd name="connsiteX2" fmla="*/ 286681 w 3826413"/>
                <a:gd name="connsiteY2" fmla="*/ 1243667 h 1278774"/>
                <a:gd name="connsiteX3" fmla="*/ 424398 w 3826413"/>
                <a:gd name="connsiteY3" fmla="*/ 1278097 h 1278774"/>
                <a:gd name="connsiteX4" fmla="*/ 590343 w 3826413"/>
                <a:gd name="connsiteY4" fmla="*/ 1226142 h 1278774"/>
                <a:gd name="connsiteX5" fmla="*/ 743105 w 3826413"/>
                <a:gd name="connsiteY5" fmla="*/ 1087339 h 1278774"/>
                <a:gd name="connsiteX6" fmla="*/ 855311 w 3826413"/>
                <a:gd name="connsiteY6" fmla="*/ 961174 h 1278774"/>
                <a:gd name="connsiteX7" fmla="*/ 1060027 w 3826413"/>
                <a:gd name="connsiteY7" fmla="*/ 652704 h 1278774"/>
                <a:gd name="connsiteX8" fmla="*/ 1274824 w 3826413"/>
                <a:gd name="connsiteY8" fmla="*/ 323762 h 1278774"/>
                <a:gd name="connsiteX9" fmla="*/ 1377105 w 3826413"/>
                <a:gd name="connsiteY9" fmla="*/ 198916 h 1278774"/>
                <a:gd name="connsiteX10" fmla="*/ 1543670 w 3826413"/>
                <a:gd name="connsiteY10" fmla="*/ 51814 h 1278774"/>
                <a:gd name="connsiteX11" fmla="*/ 1695812 w 3826413"/>
                <a:gd name="connsiteY11" fmla="*/ 15 h 1278774"/>
                <a:gd name="connsiteX12" fmla="*/ 1867417 w 3826413"/>
                <a:gd name="connsiteY12" fmla="*/ 55537 h 1278774"/>
                <a:gd name="connsiteX13" fmla="*/ 2016146 w 3826413"/>
                <a:gd name="connsiteY13" fmla="*/ 180073 h 1278774"/>
                <a:gd name="connsiteX14" fmla="*/ 2135641 w 3826413"/>
                <a:gd name="connsiteY14" fmla="*/ 316938 h 1278774"/>
                <a:gd name="connsiteX15" fmla="*/ 2348500 w 3826413"/>
                <a:gd name="connsiteY15" fmla="*/ 644251 h 1278774"/>
                <a:gd name="connsiteX16" fmla="*/ 2567020 w 3826413"/>
                <a:gd name="connsiteY16" fmla="*/ 961174 h 1278774"/>
                <a:gd name="connsiteX17" fmla="*/ 2662011 w 3826413"/>
                <a:gd name="connsiteY17" fmla="*/ 1088966 h 1278774"/>
                <a:gd name="connsiteX18" fmla="*/ 2858120 w 3826413"/>
                <a:gd name="connsiteY18" fmla="*/ 1245296 h 1278774"/>
                <a:gd name="connsiteX19" fmla="*/ 2980717 w 3826413"/>
                <a:gd name="connsiteY19" fmla="*/ 1276313 h 1278774"/>
                <a:gd name="connsiteX20" fmla="*/ 3136426 w 3826413"/>
                <a:gd name="connsiteY20" fmla="*/ 1241729 h 1278774"/>
                <a:gd name="connsiteX21" fmla="*/ 3294228 w 3826413"/>
                <a:gd name="connsiteY21" fmla="*/ 1106802 h 1278774"/>
                <a:gd name="connsiteX22" fmla="*/ 3415662 w 3826413"/>
                <a:gd name="connsiteY22" fmla="*/ 971410 h 1278774"/>
                <a:gd name="connsiteX23" fmla="*/ 3618129 w 3826413"/>
                <a:gd name="connsiteY23" fmla="*/ 661311 h 1278774"/>
                <a:gd name="connsiteX24" fmla="*/ 3826413 w 3826413"/>
                <a:gd name="connsiteY24" fmla="*/ 350902 h 1278774"/>
                <a:gd name="connsiteX0" fmla="*/ 0 w 3618129"/>
                <a:gd name="connsiteY0" fmla="*/ 961174 h 1278774"/>
                <a:gd name="connsiteX1" fmla="*/ 100652 w 3618129"/>
                <a:gd name="connsiteY1" fmla="*/ 1087803 h 1278774"/>
                <a:gd name="connsiteX2" fmla="*/ 286681 w 3618129"/>
                <a:gd name="connsiteY2" fmla="*/ 1243667 h 1278774"/>
                <a:gd name="connsiteX3" fmla="*/ 424398 w 3618129"/>
                <a:gd name="connsiteY3" fmla="*/ 1278097 h 1278774"/>
                <a:gd name="connsiteX4" fmla="*/ 590343 w 3618129"/>
                <a:gd name="connsiteY4" fmla="*/ 1226142 h 1278774"/>
                <a:gd name="connsiteX5" fmla="*/ 743105 w 3618129"/>
                <a:gd name="connsiteY5" fmla="*/ 1087339 h 1278774"/>
                <a:gd name="connsiteX6" fmla="*/ 855311 w 3618129"/>
                <a:gd name="connsiteY6" fmla="*/ 961174 h 1278774"/>
                <a:gd name="connsiteX7" fmla="*/ 1060027 w 3618129"/>
                <a:gd name="connsiteY7" fmla="*/ 652704 h 1278774"/>
                <a:gd name="connsiteX8" fmla="*/ 1274824 w 3618129"/>
                <a:gd name="connsiteY8" fmla="*/ 323762 h 1278774"/>
                <a:gd name="connsiteX9" fmla="*/ 1377105 w 3618129"/>
                <a:gd name="connsiteY9" fmla="*/ 198916 h 1278774"/>
                <a:gd name="connsiteX10" fmla="*/ 1543670 w 3618129"/>
                <a:gd name="connsiteY10" fmla="*/ 51814 h 1278774"/>
                <a:gd name="connsiteX11" fmla="*/ 1695812 w 3618129"/>
                <a:gd name="connsiteY11" fmla="*/ 15 h 1278774"/>
                <a:gd name="connsiteX12" fmla="*/ 1867417 w 3618129"/>
                <a:gd name="connsiteY12" fmla="*/ 55537 h 1278774"/>
                <a:gd name="connsiteX13" fmla="*/ 2016146 w 3618129"/>
                <a:gd name="connsiteY13" fmla="*/ 180073 h 1278774"/>
                <a:gd name="connsiteX14" fmla="*/ 2135641 w 3618129"/>
                <a:gd name="connsiteY14" fmla="*/ 316938 h 1278774"/>
                <a:gd name="connsiteX15" fmla="*/ 2348500 w 3618129"/>
                <a:gd name="connsiteY15" fmla="*/ 644251 h 1278774"/>
                <a:gd name="connsiteX16" fmla="*/ 2567020 w 3618129"/>
                <a:gd name="connsiteY16" fmla="*/ 961174 h 1278774"/>
                <a:gd name="connsiteX17" fmla="*/ 2662011 w 3618129"/>
                <a:gd name="connsiteY17" fmla="*/ 1088966 h 1278774"/>
                <a:gd name="connsiteX18" fmla="*/ 2858120 w 3618129"/>
                <a:gd name="connsiteY18" fmla="*/ 1245296 h 1278774"/>
                <a:gd name="connsiteX19" fmla="*/ 2980717 w 3618129"/>
                <a:gd name="connsiteY19" fmla="*/ 1276313 h 1278774"/>
                <a:gd name="connsiteX20" fmla="*/ 3136426 w 3618129"/>
                <a:gd name="connsiteY20" fmla="*/ 1241729 h 1278774"/>
                <a:gd name="connsiteX21" fmla="*/ 3294228 w 3618129"/>
                <a:gd name="connsiteY21" fmla="*/ 1106802 h 1278774"/>
                <a:gd name="connsiteX22" fmla="*/ 3415662 w 3618129"/>
                <a:gd name="connsiteY22" fmla="*/ 971410 h 1278774"/>
                <a:gd name="connsiteX23" fmla="*/ 3618129 w 3618129"/>
                <a:gd name="connsiteY23" fmla="*/ 661311 h 1278774"/>
                <a:gd name="connsiteX0" fmla="*/ 0 w 3415662"/>
                <a:gd name="connsiteY0" fmla="*/ 961174 h 1278774"/>
                <a:gd name="connsiteX1" fmla="*/ 100652 w 3415662"/>
                <a:gd name="connsiteY1" fmla="*/ 1087803 h 1278774"/>
                <a:gd name="connsiteX2" fmla="*/ 286681 w 3415662"/>
                <a:gd name="connsiteY2" fmla="*/ 1243667 h 1278774"/>
                <a:gd name="connsiteX3" fmla="*/ 424398 w 3415662"/>
                <a:gd name="connsiteY3" fmla="*/ 1278097 h 1278774"/>
                <a:gd name="connsiteX4" fmla="*/ 590343 w 3415662"/>
                <a:gd name="connsiteY4" fmla="*/ 1226142 h 1278774"/>
                <a:gd name="connsiteX5" fmla="*/ 743105 w 3415662"/>
                <a:gd name="connsiteY5" fmla="*/ 1087339 h 1278774"/>
                <a:gd name="connsiteX6" fmla="*/ 855311 w 3415662"/>
                <a:gd name="connsiteY6" fmla="*/ 961174 h 1278774"/>
                <a:gd name="connsiteX7" fmla="*/ 1060027 w 3415662"/>
                <a:gd name="connsiteY7" fmla="*/ 652704 h 1278774"/>
                <a:gd name="connsiteX8" fmla="*/ 1274824 w 3415662"/>
                <a:gd name="connsiteY8" fmla="*/ 323762 h 1278774"/>
                <a:gd name="connsiteX9" fmla="*/ 1377105 w 3415662"/>
                <a:gd name="connsiteY9" fmla="*/ 198916 h 1278774"/>
                <a:gd name="connsiteX10" fmla="*/ 1543670 w 3415662"/>
                <a:gd name="connsiteY10" fmla="*/ 51814 h 1278774"/>
                <a:gd name="connsiteX11" fmla="*/ 1695812 w 3415662"/>
                <a:gd name="connsiteY11" fmla="*/ 15 h 1278774"/>
                <a:gd name="connsiteX12" fmla="*/ 1867417 w 3415662"/>
                <a:gd name="connsiteY12" fmla="*/ 55537 h 1278774"/>
                <a:gd name="connsiteX13" fmla="*/ 2016146 w 3415662"/>
                <a:gd name="connsiteY13" fmla="*/ 180073 h 1278774"/>
                <a:gd name="connsiteX14" fmla="*/ 2135641 w 3415662"/>
                <a:gd name="connsiteY14" fmla="*/ 316938 h 1278774"/>
                <a:gd name="connsiteX15" fmla="*/ 2348500 w 3415662"/>
                <a:gd name="connsiteY15" fmla="*/ 644251 h 1278774"/>
                <a:gd name="connsiteX16" fmla="*/ 2567020 w 3415662"/>
                <a:gd name="connsiteY16" fmla="*/ 961174 h 1278774"/>
                <a:gd name="connsiteX17" fmla="*/ 2662011 w 3415662"/>
                <a:gd name="connsiteY17" fmla="*/ 1088966 h 1278774"/>
                <a:gd name="connsiteX18" fmla="*/ 2858120 w 3415662"/>
                <a:gd name="connsiteY18" fmla="*/ 1245296 h 1278774"/>
                <a:gd name="connsiteX19" fmla="*/ 2980717 w 3415662"/>
                <a:gd name="connsiteY19" fmla="*/ 1276313 h 1278774"/>
                <a:gd name="connsiteX20" fmla="*/ 3136426 w 3415662"/>
                <a:gd name="connsiteY20" fmla="*/ 1241729 h 1278774"/>
                <a:gd name="connsiteX21" fmla="*/ 3294228 w 3415662"/>
                <a:gd name="connsiteY21" fmla="*/ 1106802 h 1278774"/>
                <a:gd name="connsiteX22" fmla="*/ 3415662 w 3415662"/>
                <a:gd name="connsiteY22" fmla="*/ 971410 h 1278774"/>
                <a:gd name="connsiteX0" fmla="*/ 0 w 3294227"/>
                <a:gd name="connsiteY0" fmla="*/ 961174 h 1278774"/>
                <a:gd name="connsiteX1" fmla="*/ 100652 w 3294227"/>
                <a:gd name="connsiteY1" fmla="*/ 1087803 h 1278774"/>
                <a:gd name="connsiteX2" fmla="*/ 286681 w 3294227"/>
                <a:gd name="connsiteY2" fmla="*/ 1243667 h 1278774"/>
                <a:gd name="connsiteX3" fmla="*/ 424398 w 3294227"/>
                <a:gd name="connsiteY3" fmla="*/ 1278097 h 1278774"/>
                <a:gd name="connsiteX4" fmla="*/ 590343 w 3294227"/>
                <a:gd name="connsiteY4" fmla="*/ 1226142 h 1278774"/>
                <a:gd name="connsiteX5" fmla="*/ 743105 w 3294227"/>
                <a:gd name="connsiteY5" fmla="*/ 1087339 h 1278774"/>
                <a:gd name="connsiteX6" fmla="*/ 855311 w 3294227"/>
                <a:gd name="connsiteY6" fmla="*/ 961174 h 1278774"/>
                <a:gd name="connsiteX7" fmla="*/ 1060027 w 3294227"/>
                <a:gd name="connsiteY7" fmla="*/ 652704 h 1278774"/>
                <a:gd name="connsiteX8" fmla="*/ 1274824 w 3294227"/>
                <a:gd name="connsiteY8" fmla="*/ 323762 h 1278774"/>
                <a:gd name="connsiteX9" fmla="*/ 1377105 w 3294227"/>
                <a:gd name="connsiteY9" fmla="*/ 198916 h 1278774"/>
                <a:gd name="connsiteX10" fmla="*/ 1543670 w 3294227"/>
                <a:gd name="connsiteY10" fmla="*/ 51814 h 1278774"/>
                <a:gd name="connsiteX11" fmla="*/ 1695812 w 3294227"/>
                <a:gd name="connsiteY11" fmla="*/ 15 h 1278774"/>
                <a:gd name="connsiteX12" fmla="*/ 1867417 w 3294227"/>
                <a:gd name="connsiteY12" fmla="*/ 55537 h 1278774"/>
                <a:gd name="connsiteX13" fmla="*/ 2016146 w 3294227"/>
                <a:gd name="connsiteY13" fmla="*/ 180073 h 1278774"/>
                <a:gd name="connsiteX14" fmla="*/ 2135641 w 3294227"/>
                <a:gd name="connsiteY14" fmla="*/ 316938 h 1278774"/>
                <a:gd name="connsiteX15" fmla="*/ 2348500 w 3294227"/>
                <a:gd name="connsiteY15" fmla="*/ 644251 h 1278774"/>
                <a:gd name="connsiteX16" fmla="*/ 2567020 w 3294227"/>
                <a:gd name="connsiteY16" fmla="*/ 961174 h 1278774"/>
                <a:gd name="connsiteX17" fmla="*/ 2662011 w 3294227"/>
                <a:gd name="connsiteY17" fmla="*/ 1088966 h 1278774"/>
                <a:gd name="connsiteX18" fmla="*/ 2858120 w 3294227"/>
                <a:gd name="connsiteY18" fmla="*/ 1245296 h 1278774"/>
                <a:gd name="connsiteX19" fmla="*/ 2980717 w 3294227"/>
                <a:gd name="connsiteY19" fmla="*/ 1276313 h 1278774"/>
                <a:gd name="connsiteX20" fmla="*/ 3136426 w 3294227"/>
                <a:gd name="connsiteY20" fmla="*/ 1241729 h 1278774"/>
                <a:gd name="connsiteX21" fmla="*/ 3294228 w 3294227"/>
                <a:gd name="connsiteY21" fmla="*/ 1106802 h 1278774"/>
                <a:gd name="connsiteX0" fmla="*/ 0 w 3136426"/>
                <a:gd name="connsiteY0" fmla="*/ 961174 h 1278774"/>
                <a:gd name="connsiteX1" fmla="*/ 100652 w 3136426"/>
                <a:gd name="connsiteY1" fmla="*/ 1087803 h 1278774"/>
                <a:gd name="connsiteX2" fmla="*/ 286681 w 3136426"/>
                <a:gd name="connsiteY2" fmla="*/ 1243667 h 1278774"/>
                <a:gd name="connsiteX3" fmla="*/ 424398 w 3136426"/>
                <a:gd name="connsiteY3" fmla="*/ 1278097 h 1278774"/>
                <a:gd name="connsiteX4" fmla="*/ 590343 w 3136426"/>
                <a:gd name="connsiteY4" fmla="*/ 1226142 h 1278774"/>
                <a:gd name="connsiteX5" fmla="*/ 743105 w 3136426"/>
                <a:gd name="connsiteY5" fmla="*/ 1087339 h 1278774"/>
                <a:gd name="connsiteX6" fmla="*/ 855311 w 3136426"/>
                <a:gd name="connsiteY6" fmla="*/ 961174 h 1278774"/>
                <a:gd name="connsiteX7" fmla="*/ 1060027 w 3136426"/>
                <a:gd name="connsiteY7" fmla="*/ 652704 h 1278774"/>
                <a:gd name="connsiteX8" fmla="*/ 1274824 w 3136426"/>
                <a:gd name="connsiteY8" fmla="*/ 323762 h 1278774"/>
                <a:gd name="connsiteX9" fmla="*/ 1377105 w 3136426"/>
                <a:gd name="connsiteY9" fmla="*/ 198916 h 1278774"/>
                <a:gd name="connsiteX10" fmla="*/ 1543670 w 3136426"/>
                <a:gd name="connsiteY10" fmla="*/ 51814 h 1278774"/>
                <a:gd name="connsiteX11" fmla="*/ 1695812 w 3136426"/>
                <a:gd name="connsiteY11" fmla="*/ 15 h 1278774"/>
                <a:gd name="connsiteX12" fmla="*/ 1867417 w 3136426"/>
                <a:gd name="connsiteY12" fmla="*/ 55537 h 1278774"/>
                <a:gd name="connsiteX13" fmla="*/ 2016146 w 3136426"/>
                <a:gd name="connsiteY13" fmla="*/ 180073 h 1278774"/>
                <a:gd name="connsiteX14" fmla="*/ 2135641 w 3136426"/>
                <a:gd name="connsiteY14" fmla="*/ 316938 h 1278774"/>
                <a:gd name="connsiteX15" fmla="*/ 2348500 w 3136426"/>
                <a:gd name="connsiteY15" fmla="*/ 644251 h 1278774"/>
                <a:gd name="connsiteX16" fmla="*/ 2567020 w 3136426"/>
                <a:gd name="connsiteY16" fmla="*/ 961174 h 1278774"/>
                <a:gd name="connsiteX17" fmla="*/ 2662011 w 3136426"/>
                <a:gd name="connsiteY17" fmla="*/ 1088966 h 1278774"/>
                <a:gd name="connsiteX18" fmla="*/ 2858120 w 3136426"/>
                <a:gd name="connsiteY18" fmla="*/ 1245296 h 1278774"/>
                <a:gd name="connsiteX19" fmla="*/ 2980717 w 3136426"/>
                <a:gd name="connsiteY19" fmla="*/ 1276313 h 1278774"/>
                <a:gd name="connsiteX20" fmla="*/ 3136426 w 3136426"/>
                <a:gd name="connsiteY20" fmla="*/ 1241729 h 1278774"/>
                <a:gd name="connsiteX0" fmla="*/ 0 w 2980716"/>
                <a:gd name="connsiteY0" fmla="*/ 961174 h 1278774"/>
                <a:gd name="connsiteX1" fmla="*/ 100652 w 2980716"/>
                <a:gd name="connsiteY1" fmla="*/ 1087803 h 1278774"/>
                <a:gd name="connsiteX2" fmla="*/ 286681 w 2980716"/>
                <a:gd name="connsiteY2" fmla="*/ 1243667 h 1278774"/>
                <a:gd name="connsiteX3" fmla="*/ 424398 w 2980716"/>
                <a:gd name="connsiteY3" fmla="*/ 1278097 h 1278774"/>
                <a:gd name="connsiteX4" fmla="*/ 590343 w 2980716"/>
                <a:gd name="connsiteY4" fmla="*/ 1226142 h 1278774"/>
                <a:gd name="connsiteX5" fmla="*/ 743105 w 2980716"/>
                <a:gd name="connsiteY5" fmla="*/ 1087339 h 1278774"/>
                <a:gd name="connsiteX6" fmla="*/ 855311 w 2980716"/>
                <a:gd name="connsiteY6" fmla="*/ 961174 h 1278774"/>
                <a:gd name="connsiteX7" fmla="*/ 1060027 w 2980716"/>
                <a:gd name="connsiteY7" fmla="*/ 652704 h 1278774"/>
                <a:gd name="connsiteX8" fmla="*/ 1274824 w 2980716"/>
                <a:gd name="connsiteY8" fmla="*/ 323762 h 1278774"/>
                <a:gd name="connsiteX9" fmla="*/ 1377105 w 2980716"/>
                <a:gd name="connsiteY9" fmla="*/ 198916 h 1278774"/>
                <a:gd name="connsiteX10" fmla="*/ 1543670 w 2980716"/>
                <a:gd name="connsiteY10" fmla="*/ 51814 h 1278774"/>
                <a:gd name="connsiteX11" fmla="*/ 1695812 w 2980716"/>
                <a:gd name="connsiteY11" fmla="*/ 15 h 1278774"/>
                <a:gd name="connsiteX12" fmla="*/ 1867417 w 2980716"/>
                <a:gd name="connsiteY12" fmla="*/ 55537 h 1278774"/>
                <a:gd name="connsiteX13" fmla="*/ 2016146 w 2980716"/>
                <a:gd name="connsiteY13" fmla="*/ 180073 h 1278774"/>
                <a:gd name="connsiteX14" fmla="*/ 2135641 w 2980716"/>
                <a:gd name="connsiteY14" fmla="*/ 316938 h 1278774"/>
                <a:gd name="connsiteX15" fmla="*/ 2348500 w 2980716"/>
                <a:gd name="connsiteY15" fmla="*/ 644251 h 1278774"/>
                <a:gd name="connsiteX16" fmla="*/ 2567020 w 2980716"/>
                <a:gd name="connsiteY16" fmla="*/ 961174 h 1278774"/>
                <a:gd name="connsiteX17" fmla="*/ 2662011 w 2980716"/>
                <a:gd name="connsiteY17" fmla="*/ 1088966 h 1278774"/>
                <a:gd name="connsiteX18" fmla="*/ 2858120 w 2980716"/>
                <a:gd name="connsiteY18" fmla="*/ 1245296 h 1278774"/>
                <a:gd name="connsiteX19" fmla="*/ 2980717 w 2980716"/>
                <a:gd name="connsiteY19" fmla="*/ 1276313 h 1278774"/>
                <a:gd name="connsiteX0" fmla="*/ 0 w 2858120"/>
                <a:gd name="connsiteY0" fmla="*/ 961174 h 1278774"/>
                <a:gd name="connsiteX1" fmla="*/ 100652 w 2858120"/>
                <a:gd name="connsiteY1" fmla="*/ 1087803 h 1278774"/>
                <a:gd name="connsiteX2" fmla="*/ 286681 w 2858120"/>
                <a:gd name="connsiteY2" fmla="*/ 1243667 h 1278774"/>
                <a:gd name="connsiteX3" fmla="*/ 424398 w 2858120"/>
                <a:gd name="connsiteY3" fmla="*/ 1278097 h 1278774"/>
                <a:gd name="connsiteX4" fmla="*/ 590343 w 2858120"/>
                <a:gd name="connsiteY4" fmla="*/ 1226142 h 1278774"/>
                <a:gd name="connsiteX5" fmla="*/ 743105 w 2858120"/>
                <a:gd name="connsiteY5" fmla="*/ 1087339 h 1278774"/>
                <a:gd name="connsiteX6" fmla="*/ 855311 w 2858120"/>
                <a:gd name="connsiteY6" fmla="*/ 961174 h 1278774"/>
                <a:gd name="connsiteX7" fmla="*/ 1060027 w 2858120"/>
                <a:gd name="connsiteY7" fmla="*/ 652704 h 1278774"/>
                <a:gd name="connsiteX8" fmla="*/ 1274824 w 2858120"/>
                <a:gd name="connsiteY8" fmla="*/ 323762 h 1278774"/>
                <a:gd name="connsiteX9" fmla="*/ 1377105 w 2858120"/>
                <a:gd name="connsiteY9" fmla="*/ 198916 h 1278774"/>
                <a:gd name="connsiteX10" fmla="*/ 1543670 w 2858120"/>
                <a:gd name="connsiteY10" fmla="*/ 51814 h 1278774"/>
                <a:gd name="connsiteX11" fmla="*/ 1695812 w 2858120"/>
                <a:gd name="connsiteY11" fmla="*/ 15 h 1278774"/>
                <a:gd name="connsiteX12" fmla="*/ 1867417 w 2858120"/>
                <a:gd name="connsiteY12" fmla="*/ 55537 h 1278774"/>
                <a:gd name="connsiteX13" fmla="*/ 2016146 w 2858120"/>
                <a:gd name="connsiteY13" fmla="*/ 180073 h 1278774"/>
                <a:gd name="connsiteX14" fmla="*/ 2135641 w 2858120"/>
                <a:gd name="connsiteY14" fmla="*/ 316938 h 1278774"/>
                <a:gd name="connsiteX15" fmla="*/ 2348500 w 2858120"/>
                <a:gd name="connsiteY15" fmla="*/ 644251 h 1278774"/>
                <a:gd name="connsiteX16" fmla="*/ 2567020 w 2858120"/>
                <a:gd name="connsiteY16" fmla="*/ 961174 h 1278774"/>
                <a:gd name="connsiteX17" fmla="*/ 2662011 w 2858120"/>
                <a:gd name="connsiteY17" fmla="*/ 1088966 h 1278774"/>
                <a:gd name="connsiteX18" fmla="*/ 2858120 w 2858120"/>
                <a:gd name="connsiteY18" fmla="*/ 1245296 h 1278774"/>
                <a:gd name="connsiteX0" fmla="*/ 0 w 2662011"/>
                <a:gd name="connsiteY0" fmla="*/ 961174 h 1278774"/>
                <a:gd name="connsiteX1" fmla="*/ 100652 w 2662011"/>
                <a:gd name="connsiteY1" fmla="*/ 1087803 h 1278774"/>
                <a:gd name="connsiteX2" fmla="*/ 286681 w 2662011"/>
                <a:gd name="connsiteY2" fmla="*/ 1243667 h 1278774"/>
                <a:gd name="connsiteX3" fmla="*/ 424398 w 2662011"/>
                <a:gd name="connsiteY3" fmla="*/ 1278097 h 1278774"/>
                <a:gd name="connsiteX4" fmla="*/ 590343 w 2662011"/>
                <a:gd name="connsiteY4" fmla="*/ 1226142 h 1278774"/>
                <a:gd name="connsiteX5" fmla="*/ 743105 w 2662011"/>
                <a:gd name="connsiteY5" fmla="*/ 1087339 h 1278774"/>
                <a:gd name="connsiteX6" fmla="*/ 855311 w 2662011"/>
                <a:gd name="connsiteY6" fmla="*/ 961174 h 1278774"/>
                <a:gd name="connsiteX7" fmla="*/ 1060027 w 2662011"/>
                <a:gd name="connsiteY7" fmla="*/ 652704 h 1278774"/>
                <a:gd name="connsiteX8" fmla="*/ 1274824 w 2662011"/>
                <a:gd name="connsiteY8" fmla="*/ 323762 h 1278774"/>
                <a:gd name="connsiteX9" fmla="*/ 1377105 w 2662011"/>
                <a:gd name="connsiteY9" fmla="*/ 198916 h 1278774"/>
                <a:gd name="connsiteX10" fmla="*/ 1543670 w 2662011"/>
                <a:gd name="connsiteY10" fmla="*/ 51814 h 1278774"/>
                <a:gd name="connsiteX11" fmla="*/ 1695812 w 2662011"/>
                <a:gd name="connsiteY11" fmla="*/ 15 h 1278774"/>
                <a:gd name="connsiteX12" fmla="*/ 1867417 w 2662011"/>
                <a:gd name="connsiteY12" fmla="*/ 55537 h 1278774"/>
                <a:gd name="connsiteX13" fmla="*/ 2016146 w 2662011"/>
                <a:gd name="connsiteY13" fmla="*/ 180073 h 1278774"/>
                <a:gd name="connsiteX14" fmla="*/ 2135641 w 2662011"/>
                <a:gd name="connsiteY14" fmla="*/ 316938 h 1278774"/>
                <a:gd name="connsiteX15" fmla="*/ 2348500 w 2662011"/>
                <a:gd name="connsiteY15" fmla="*/ 644251 h 1278774"/>
                <a:gd name="connsiteX16" fmla="*/ 2567020 w 2662011"/>
                <a:gd name="connsiteY16" fmla="*/ 961174 h 1278774"/>
                <a:gd name="connsiteX17" fmla="*/ 2662011 w 2662011"/>
                <a:gd name="connsiteY17" fmla="*/ 1088966 h 1278774"/>
                <a:gd name="connsiteX0" fmla="*/ 0 w 2567019"/>
                <a:gd name="connsiteY0" fmla="*/ 961174 h 1278774"/>
                <a:gd name="connsiteX1" fmla="*/ 100652 w 2567019"/>
                <a:gd name="connsiteY1" fmla="*/ 1087803 h 1278774"/>
                <a:gd name="connsiteX2" fmla="*/ 286681 w 2567019"/>
                <a:gd name="connsiteY2" fmla="*/ 1243667 h 1278774"/>
                <a:gd name="connsiteX3" fmla="*/ 424398 w 2567019"/>
                <a:gd name="connsiteY3" fmla="*/ 1278097 h 1278774"/>
                <a:gd name="connsiteX4" fmla="*/ 590343 w 2567019"/>
                <a:gd name="connsiteY4" fmla="*/ 1226142 h 1278774"/>
                <a:gd name="connsiteX5" fmla="*/ 743105 w 2567019"/>
                <a:gd name="connsiteY5" fmla="*/ 1087339 h 1278774"/>
                <a:gd name="connsiteX6" fmla="*/ 855311 w 2567019"/>
                <a:gd name="connsiteY6" fmla="*/ 961174 h 1278774"/>
                <a:gd name="connsiteX7" fmla="*/ 1060027 w 2567019"/>
                <a:gd name="connsiteY7" fmla="*/ 652704 h 1278774"/>
                <a:gd name="connsiteX8" fmla="*/ 1274824 w 2567019"/>
                <a:gd name="connsiteY8" fmla="*/ 323762 h 1278774"/>
                <a:gd name="connsiteX9" fmla="*/ 1377105 w 2567019"/>
                <a:gd name="connsiteY9" fmla="*/ 198916 h 1278774"/>
                <a:gd name="connsiteX10" fmla="*/ 1543670 w 2567019"/>
                <a:gd name="connsiteY10" fmla="*/ 51814 h 1278774"/>
                <a:gd name="connsiteX11" fmla="*/ 1695812 w 2567019"/>
                <a:gd name="connsiteY11" fmla="*/ 15 h 1278774"/>
                <a:gd name="connsiteX12" fmla="*/ 1867417 w 2567019"/>
                <a:gd name="connsiteY12" fmla="*/ 55537 h 1278774"/>
                <a:gd name="connsiteX13" fmla="*/ 2016146 w 2567019"/>
                <a:gd name="connsiteY13" fmla="*/ 180073 h 1278774"/>
                <a:gd name="connsiteX14" fmla="*/ 2135641 w 2567019"/>
                <a:gd name="connsiteY14" fmla="*/ 316938 h 1278774"/>
                <a:gd name="connsiteX15" fmla="*/ 2348500 w 2567019"/>
                <a:gd name="connsiteY15" fmla="*/ 644251 h 1278774"/>
                <a:gd name="connsiteX16" fmla="*/ 2567020 w 2567019"/>
                <a:gd name="connsiteY16" fmla="*/ 961174 h 1278774"/>
                <a:gd name="connsiteX0" fmla="*/ 0 w 2348500"/>
                <a:gd name="connsiteY0" fmla="*/ 961174 h 1278774"/>
                <a:gd name="connsiteX1" fmla="*/ 100652 w 2348500"/>
                <a:gd name="connsiteY1" fmla="*/ 1087803 h 1278774"/>
                <a:gd name="connsiteX2" fmla="*/ 286681 w 2348500"/>
                <a:gd name="connsiteY2" fmla="*/ 1243667 h 1278774"/>
                <a:gd name="connsiteX3" fmla="*/ 424398 w 2348500"/>
                <a:gd name="connsiteY3" fmla="*/ 1278097 h 1278774"/>
                <a:gd name="connsiteX4" fmla="*/ 590343 w 2348500"/>
                <a:gd name="connsiteY4" fmla="*/ 1226142 h 1278774"/>
                <a:gd name="connsiteX5" fmla="*/ 743105 w 2348500"/>
                <a:gd name="connsiteY5" fmla="*/ 1087339 h 1278774"/>
                <a:gd name="connsiteX6" fmla="*/ 855311 w 2348500"/>
                <a:gd name="connsiteY6" fmla="*/ 961174 h 1278774"/>
                <a:gd name="connsiteX7" fmla="*/ 1060027 w 2348500"/>
                <a:gd name="connsiteY7" fmla="*/ 652704 h 1278774"/>
                <a:gd name="connsiteX8" fmla="*/ 1274824 w 2348500"/>
                <a:gd name="connsiteY8" fmla="*/ 323762 h 1278774"/>
                <a:gd name="connsiteX9" fmla="*/ 1377105 w 2348500"/>
                <a:gd name="connsiteY9" fmla="*/ 198916 h 1278774"/>
                <a:gd name="connsiteX10" fmla="*/ 1543670 w 2348500"/>
                <a:gd name="connsiteY10" fmla="*/ 51814 h 1278774"/>
                <a:gd name="connsiteX11" fmla="*/ 1695812 w 2348500"/>
                <a:gd name="connsiteY11" fmla="*/ 15 h 1278774"/>
                <a:gd name="connsiteX12" fmla="*/ 1867417 w 2348500"/>
                <a:gd name="connsiteY12" fmla="*/ 55537 h 1278774"/>
                <a:gd name="connsiteX13" fmla="*/ 2016146 w 2348500"/>
                <a:gd name="connsiteY13" fmla="*/ 180073 h 1278774"/>
                <a:gd name="connsiteX14" fmla="*/ 2135641 w 2348500"/>
                <a:gd name="connsiteY14" fmla="*/ 316938 h 1278774"/>
                <a:gd name="connsiteX15" fmla="*/ 2348500 w 2348500"/>
                <a:gd name="connsiteY15" fmla="*/ 644251 h 1278774"/>
                <a:gd name="connsiteX0" fmla="*/ 0 w 2135641"/>
                <a:gd name="connsiteY0" fmla="*/ 961174 h 1278774"/>
                <a:gd name="connsiteX1" fmla="*/ 100652 w 2135641"/>
                <a:gd name="connsiteY1" fmla="*/ 1087803 h 1278774"/>
                <a:gd name="connsiteX2" fmla="*/ 286681 w 2135641"/>
                <a:gd name="connsiteY2" fmla="*/ 1243667 h 1278774"/>
                <a:gd name="connsiteX3" fmla="*/ 424398 w 2135641"/>
                <a:gd name="connsiteY3" fmla="*/ 1278097 h 1278774"/>
                <a:gd name="connsiteX4" fmla="*/ 590343 w 2135641"/>
                <a:gd name="connsiteY4" fmla="*/ 1226142 h 1278774"/>
                <a:gd name="connsiteX5" fmla="*/ 743105 w 2135641"/>
                <a:gd name="connsiteY5" fmla="*/ 1087339 h 1278774"/>
                <a:gd name="connsiteX6" fmla="*/ 855311 w 2135641"/>
                <a:gd name="connsiteY6" fmla="*/ 961174 h 1278774"/>
                <a:gd name="connsiteX7" fmla="*/ 1060027 w 2135641"/>
                <a:gd name="connsiteY7" fmla="*/ 652704 h 1278774"/>
                <a:gd name="connsiteX8" fmla="*/ 1274824 w 2135641"/>
                <a:gd name="connsiteY8" fmla="*/ 323762 h 1278774"/>
                <a:gd name="connsiteX9" fmla="*/ 1377105 w 2135641"/>
                <a:gd name="connsiteY9" fmla="*/ 198916 h 1278774"/>
                <a:gd name="connsiteX10" fmla="*/ 1543670 w 2135641"/>
                <a:gd name="connsiteY10" fmla="*/ 51814 h 1278774"/>
                <a:gd name="connsiteX11" fmla="*/ 1695812 w 2135641"/>
                <a:gd name="connsiteY11" fmla="*/ 15 h 1278774"/>
                <a:gd name="connsiteX12" fmla="*/ 1867417 w 2135641"/>
                <a:gd name="connsiteY12" fmla="*/ 55537 h 1278774"/>
                <a:gd name="connsiteX13" fmla="*/ 2016146 w 2135641"/>
                <a:gd name="connsiteY13" fmla="*/ 180073 h 1278774"/>
                <a:gd name="connsiteX14" fmla="*/ 2135641 w 2135641"/>
                <a:gd name="connsiteY14" fmla="*/ 316938 h 1278774"/>
                <a:gd name="connsiteX0" fmla="*/ 0 w 2016146"/>
                <a:gd name="connsiteY0" fmla="*/ 961174 h 1278774"/>
                <a:gd name="connsiteX1" fmla="*/ 100652 w 2016146"/>
                <a:gd name="connsiteY1" fmla="*/ 1087803 h 1278774"/>
                <a:gd name="connsiteX2" fmla="*/ 286681 w 2016146"/>
                <a:gd name="connsiteY2" fmla="*/ 1243667 h 1278774"/>
                <a:gd name="connsiteX3" fmla="*/ 424398 w 2016146"/>
                <a:gd name="connsiteY3" fmla="*/ 1278097 h 1278774"/>
                <a:gd name="connsiteX4" fmla="*/ 590343 w 2016146"/>
                <a:gd name="connsiteY4" fmla="*/ 1226142 h 1278774"/>
                <a:gd name="connsiteX5" fmla="*/ 743105 w 2016146"/>
                <a:gd name="connsiteY5" fmla="*/ 1087339 h 1278774"/>
                <a:gd name="connsiteX6" fmla="*/ 855311 w 2016146"/>
                <a:gd name="connsiteY6" fmla="*/ 961174 h 1278774"/>
                <a:gd name="connsiteX7" fmla="*/ 1060027 w 2016146"/>
                <a:gd name="connsiteY7" fmla="*/ 652704 h 1278774"/>
                <a:gd name="connsiteX8" fmla="*/ 1274824 w 2016146"/>
                <a:gd name="connsiteY8" fmla="*/ 323762 h 1278774"/>
                <a:gd name="connsiteX9" fmla="*/ 1377105 w 2016146"/>
                <a:gd name="connsiteY9" fmla="*/ 198916 h 1278774"/>
                <a:gd name="connsiteX10" fmla="*/ 1543670 w 2016146"/>
                <a:gd name="connsiteY10" fmla="*/ 51814 h 1278774"/>
                <a:gd name="connsiteX11" fmla="*/ 1695812 w 2016146"/>
                <a:gd name="connsiteY11" fmla="*/ 15 h 1278774"/>
                <a:gd name="connsiteX12" fmla="*/ 1867417 w 2016146"/>
                <a:gd name="connsiteY12" fmla="*/ 55537 h 1278774"/>
                <a:gd name="connsiteX13" fmla="*/ 2016146 w 2016146"/>
                <a:gd name="connsiteY13" fmla="*/ 180073 h 1278774"/>
                <a:gd name="connsiteX0" fmla="*/ 0 w 1867417"/>
                <a:gd name="connsiteY0" fmla="*/ 961174 h 1278774"/>
                <a:gd name="connsiteX1" fmla="*/ 100652 w 1867417"/>
                <a:gd name="connsiteY1" fmla="*/ 1087803 h 1278774"/>
                <a:gd name="connsiteX2" fmla="*/ 286681 w 1867417"/>
                <a:gd name="connsiteY2" fmla="*/ 1243667 h 1278774"/>
                <a:gd name="connsiteX3" fmla="*/ 424398 w 1867417"/>
                <a:gd name="connsiteY3" fmla="*/ 1278097 h 1278774"/>
                <a:gd name="connsiteX4" fmla="*/ 590343 w 1867417"/>
                <a:gd name="connsiteY4" fmla="*/ 1226142 h 1278774"/>
                <a:gd name="connsiteX5" fmla="*/ 743105 w 1867417"/>
                <a:gd name="connsiteY5" fmla="*/ 1087339 h 1278774"/>
                <a:gd name="connsiteX6" fmla="*/ 855311 w 1867417"/>
                <a:gd name="connsiteY6" fmla="*/ 961174 h 1278774"/>
                <a:gd name="connsiteX7" fmla="*/ 1060027 w 1867417"/>
                <a:gd name="connsiteY7" fmla="*/ 652704 h 1278774"/>
                <a:gd name="connsiteX8" fmla="*/ 1274824 w 1867417"/>
                <a:gd name="connsiteY8" fmla="*/ 323762 h 1278774"/>
                <a:gd name="connsiteX9" fmla="*/ 1377105 w 1867417"/>
                <a:gd name="connsiteY9" fmla="*/ 198916 h 1278774"/>
                <a:gd name="connsiteX10" fmla="*/ 1543670 w 1867417"/>
                <a:gd name="connsiteY10" fmla="*/ 51814 h 1278774"/>
                <a:gd name="connsiteX11" fmla="*/ 1695812 w 1867417"/>
                <a:gd name="connsiteY11" fmla="*/ 15 h 1278774"/>
                <a:gd name="connsiteX12" fmla="*/ 1867417 w 1867417"/>
                <a:gd name="connsiteY12" fmla="*/ 55537 h 1278774"/>
                <a:gd name="connsiteX0" fmla="*/ 0 w 1695812"/>
                <a:gd name="connsiteY0" fmla="*/ 961174 h 1278774"/>
                <a:gd name="connsiteX1" fmla="*/ 100652 w 1695812"/>
                <a:gd name="connsiteY1" fmla="*/ 1087803 h 1278774"/>
                <a:gd name="connsiteX2" fmla="*/ 286681 w 1695812"/>
                <a:gd name="connsiteY2" fmla="*/ 1243667 h 1278774"/>
                <a:gd name="connsiteX3" fmla="*/ 424398 w 1695812"/>
                <a:gd name="connsiteY3" fmla="*/ 1278097 h 1278774"/>
                <a:gd name="connsiteX4" fmla="*/ 590343 w 1695812"/>
                <a:gd name="connsiteY4" fmla="*/ 1226142 h 1278774"/>
                <a:gd name="connsiteX5" fmla="*/ 743105 w 1695812"/>
                <a:gd name="connsiteY5" fmla="*/ 1087339 h 1278774"/>
                <a:gd name="connsiteX6" fmla="*/ 855311 w 1695812"/>
                <a:gd name="connsiteY6" fmla="*/ 961174 h 1278774"/>
                <a:gd name="connsiteX7" fmla="*/ 1060027 w 1695812"/>
                <a:gd name="connsiteY7" fmla="*/ 652704 h 1278774"/>
                <a:gd name="connsiteX8" fmla="*/ 1274824 w 1695812"/>
                <a:gd name="connsiteY8" fmla="*/ 323762 h 1278774"/>
                <a:gd name="connsiteX9" fmla="*/ 1377105 w 1695812"/>
                <a:gd name="connsiteY9" fmla="*/ 198916 h 1278774"/>
                <a:gd name="connsiteX10" fmla="*/ 1543670 w 1695812"/>
                <a:gd name="connsiteY10" fmla="*/ 51814 h 1278774"/>
                <a:gd name="connsiteX11" fmla="*/ 1695812 w 1695812"/>
                <a:gd name="connsiteY11" fmla="*/ 15 h 1278774"/>
                <a:gd name="connsiteX0" fmla="*/ 0 w 1543670"/>
                <a:gd name="connsiteY0" fmla="*/ 909360 h 1226960"/>
                <a:gd name="connsiteX1" fmla="*/ 100652 w 1543670"/>
                <a:gd name="connsiteY1" fmla="*/ 1035989 h 1226960"/>
                <a:gd name="connsiteX2" fmla="*/ 286681 w 1543670"/>
                <a:gd name="connsiteY2" fmla="*/ 1191853 h 1226960"/>
                <a:gd name="connsiteX3" fmla="*/ 424398 w 1543670"/>
                <a:gd name="connsiteY3" fmla="*/ 1226283 h 1226960"/>
                <a:gd name="connsiteX4" fmla="*/ 590343 w 1543670"/>
                <a:gd name="connsiteY4" fmla="*/ 1174328 h 1226960"/>
                <a:gd name="connsiteX5" fmla="*/ 743105 w 1543670"/>
                <a:gd name="connsiteY5" fmla="*/ 1035525 h 1226960"/>
                <a:gd name="connsiteX6" fmla="*/ 855311 w 1543670"/>
                <a:gd name="connsiteY6" fmla="*/ 909360 h 1226960"/>
                <a:gd name="connsiteX7" fmla="*/ 1060027 w 1543670"/>
                <a:gd name="connsiteY7" fmla="*/ 600890 h 1226960"/>
                <a:gd name="connsiteX8" fmla="*/ 1274824 w 1543670"/>
                <a:gd name="connsiteY8" fmla="*/ 271948 h 1226960"/>
                <a:gd name="connsiteX9" fmla="*/ 1377105 w 1543670"/>
                <a:gd name="connsiteY9" fmla="*/ 147102 h 1226960"/>
                <a:gd name="connsiteX10" fmla="*/ 1543670 w 1543670"/>
                <a:gd name="connsiteY10" fmla="*/ 0 h 1226960"/>
                <a:gd name="connsiteX0" fmla="*/ 0 w 1377106"/>
                <a:gd name="connsiteY0" fmla="*/ 762258 h 1079858"/>
                <a:gd name="connsiteX1" fmla="*/ 100652 w 1377106"/>
                <a:gd name="connsiteY1" fmla="*/ 888887 h 1079858"/>
                <a:gd name="connsiteX2" fmla="*/ 286681 w 1377106"/>
                <a:gd name="connsiteY2" fmla="*/ 1044751 h 1079858"/>
                <a:gd name="connsiteX3" fmla="*/ 424398 w 1377106"/>
                <a:gd name="connsiteY3" fmla="*/ 1079181 h 1079858"/>
                <a:gd name="connsiteX4" fmla="*/ 590343 w 1377106"/>
                <a:gd name="connsiteY4" fmla="*/ 1027226 h 1079858"/>
                <a:gd name="connsiteX5" fmla="*/ 743105 w 1377106"/>
                <a:gd name="connsiteY5" fmla="*/ 888423 h 1079858"/>
                <a:gd name="connsiteX6" fmla="*/ 855311 w 1377106"/>
                <a:gd name="connsiteY6" fmla="*/ 762258 h 1079858"/>
                <a:gd name="connsiteX7" fmla="*/ 1060027 w 1377106"/>
                <a:gd name="connsiteY7" fmla="*/ 453788 h 1079858"/>
                <a:gd name="connsiteX8" fmla="*/ 1274824 w 1377106"/>
                <a:gd name="connsiteY8" fmla="*/ 124846 h 1079858"/>
                <a:gd name="connsiteX9" fmla="*/ 1377105 w 1377106"/>
                <a:gd name="connsiteY9" fmla="*/ 0 h 1079858"/>
                <a:gd name="connsiteX0" fmla="*/ 0 w 1274825"/>
                <a:gd name="connsiteY0" fmla="*/ 637412 h 955012"/>
                <a:gd name="connsiteX1" fmla="*/ 100652 w 1274825"/>
                <a:gd name="connsiteY1" fmla="*/ 764041 h 955012"/>
                <a:gd name="connsiteX2" fmla="*/ 286681 w 1274825"/>
                <a:gd name="connsiteY2" fmla="*/ 919905 h 955012"/>
                <a:gd name="connsiteX3" fmla="*/ 424398 w 1274825"/>
                <a:gd name="connsiteY3" fmla="*/ 954335 h 955012"/>
                <a:gd name="connsiteX4" fmla="*/ 590343 w 1274825"/>
                <a:gd name="connsiteY4" fmla="*/ 902380 h 955012"/>
                <a:gd name="connsiteX5" fmla="*/ 743105 w 1274825"/>
                <a:gd name="connsiteY5" fmla="*/ 763577 h 955012"/>
                <a:gd name="connsiteX6" fmla="*/ 855311 w 1274825"/>
                <a:gd name="connsiteY6" fmla="*/ 637412 h 955012"/>
                <a:gd name="connsiteX7" fmla="*/ 1060027 w 1274825"/>
                <a:gd name="connsiteY7" fmla="*/ 328942 h 955012"/>
                <a:gd name="connsiteX8" fmla="*/ 1274824 w 1274825"/>
                <a:gd name="connsiteY8" fmla="*/ 0 h 955012"/>
                <a:gd name="connsiteX0" fmla="*/ 0 w 1060027"/>
                <a:gd name="connsiteY0" fmla="*/ 308470 h 626070"/>
                <a:gd name="connsiteX1" fmla="*/ 100652 w 1060027"/>
                <a:gd name="connsiteY1" fmla="*/ 435099 h 626070"/>
                <a:gd name="connsiteX2" fmla="*/ 286681 w 1060027"/>
                <a:gd name="connsiteY2" fmla="*/ 590963 h 626070"/>
                <a:gd name="connsiteX3" fmla="*/ 424398 w 1060027"/>
                <a:gd name="connsiteY3" fmla="*/ 625393 h 626070"/>
                <a:gd name="connsiteX4" fmla="*/ 590343 w 1060027"/>
                <a:gd name="connsiteY4" fmla="*/ 573438 h 626070"/>
                <a:gd name="connsiteX5" fmla="*/ 743105 w 1060027"/>
                <a:gd name="connsiteY5" fmla="*/ 434635 h 626070"/>
                <a:gd name="connsiteX6" fmla="*/ 855311 w 1060027"/>
                <a:gd name="connsiteY6" fmla="*/ 308470 h 626070"/>
                <a:gd name="connsiteX7" fmla="*/ 1060027 w 1060027"/>
                <a:gd name="connsiteY7" fmla="*/ 0 h 626070"/>
                <a:gd name="connsiteX0" fmla="*/ 0 w 980408"/>
                <a:gd name="connsiteY0" fmla="*/ 188940 h 506540"/>
                <a:gd name="connsiteX1" fmla="*/ 100652 w 980408"/>
                <a:gd name="connsiteY1" fmla="*/ 315569 h 506540"/>
                <a:gd name="connsiteX2" fmla="*/ 286681 w 980408"/>
                <a:gd name="connsiteY2" fmla="*/ 471433 h 506540"/>
                <a:gd name="connsiteX3" fmla="*/ 424398 w 980408"/>
                <a:gd name="connsiteY3" fmla="*/ 505863 h 506540"/>
                <a:gd name="connsiteX4" fmla="*/ 590343 w 980408"/>
                <a:gd name="connsiteY4" fmla="*/ 453908 h 506540"/>
                <a:gd name="connsiteX5" fmla="*/ 743105 w 980408"/>
                <a:gd name="connsiteY5" fmla="*/ 315105 h 506540"/>
                <a:gd name="connsiteX6" fmla="*/ 855311 w 980408"/>
                <a:gd name="connsiteY6" fmla="*/ 188940 h 506540"/>
                <a:gd name="connsiteX7" fmla="*/ 980408 w 980408"/>
                <a:gd name="connsiteY7" fmla="*/ 0 h 506540"/>
                <a:gd name="connsiteX0" fmla="*/ 0 w 992311"/>
                <a:gd name="connsiteY0" fmla="*/ 188940 h 506540"/>
                <a:gd name="connsiteX1" fmla="*/ 100652 w 992311"/>
                <a:gd name="connsiteY1" fmla="*/ 315569 h 506540"/>
                <a:gd name="connsiteX2" fmla="*/ 286681 w 992311"/>
                <a:gd name="connsiteY2" fmla="*/ 471433 h 506540"/>
                <a:gd name="connsiteX3" fmla="*/ 424398 w 992311"/>
                <a:gd name="connsiteY3" fmla="*/ 505863 h 506540"/>
                <a:gd name="connsiteX4" fmla="*/ 590343 w 992311"/>
                <a:gd name="connsiteY4" fmla="*/ 453908 h 506540"/>
                <a:gd name="connsiteX5" fmla="*/ 743105 w 992311"/>
                <a:gd name="connsiteY5" fmla="*/ 315105 h 506540"/>
                <a:gd name="connsiteX6" fmla="*/ 855311 w 992311"/>
                <a:gd name="connsiteY6" fmla="*/ 188940 h 506540"/>
                <a:gd name="connsiteX7" fmla="*/ 992311 w 992311"/>
                <a:gd name="connsiteY7" fmla="*/ 0 h 506540"/>
                <a:gd name="connsiteX0" fmla="*/ 0 w 980408"/>
                <a:gd name="connsiteY0" fmla="*/ 194897 h 512497"/>
                <a:gd name="connsiteX1" fmla="*/ 100652 w 980408"/>
                <a:gd name="connsiteY1" fmla="*/ 321526 h 512497"/>
                <a:gd name="connsiteX2" fmla="*/ 286681 w 980408"/>
                <a:gd name="connsiteY2" fmla="*/ 477390 h 512497"/>
                <a:gd name="connsiteX3" fmla="*/ 424398 w 980408"/>
                <a:gd name="connsiteY3" fmla="*/ 511820 h 512497"/>
                <a:gd name="connsiteX4" fmla="*/ 590343 w 980408"/>
                <a:gd name="connsiteY4" fmla="*/ 459865 h 512497"/>
                <a:gd name="connsiteX5" fmla="*/ 743105 w 980408"/>
                <a:gd name="connsiteY5" fmla="*/ 321062 h 512497"/>
                <a:gd name="connsiteX6" fmla="*/ 855311 w 980408"/>
                <a:gd name="connsiteY6" fmla="*/ 194897 h 512497"/>
                <a:gd name="connsiteX7" fmla="*/ 980408 w 980408"/>
                <a:gd name="connsiteY7" fmla="*/ 0 h 512497"/>
                <a:gd name="connsiteX0" fmla="*/ 0 w 984377"/>
                <a:gd name="connsiteY0" fmla="*/ 182983 h 500583"/>
                <a:gd name="connsiteX1" fmla="*/ 100652 w 984377"/>
                <a:gd name="connsiteY1" fmla="*/ 309612 h 500583"/>
                <a:gd name="connsiteX2" fmla="*/ 286681 w 984377"/>
                <a:gd name="connsiteY2" fmla="*/ 465476 h 500583"/>
                <a:gd name="connsiteX3" fmla="*/ 424398 w 984377"/>
                <a:gd name="connsiteY3" fmla="*/ 499906 h 500583"/>
                <a:gd name="connsiteX4" fmla="*/ 590343 w 984377"/>
                <a:gd name="connsiteY4" fmla="*/ 447951 h 500583"/>
                <a:gd name="connsiteX5" fmla="*/ 743105 w 984377"/>
                <a:gd name="connsiteY5" fmla="*/ 309148 h 500583"/>
                <a:gd name="connsiteX6" fmla="*/ 855311 w 984377"/>
                <a:gd name="connsiteY6" fmla="*/ 182983 h 500583"/>
                <a:gd name="connsiteX7" fmla="*/ 984377 w 984377"/>
                <a:gd name="connsiteY7" fmla="*/ 0 h 500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84377" h="500583">
                  <a:moveTo>
                    <a:pt x="0" y="182983"/>
                  </a:moveTo>
                  <a:cubicBezTo>
                    <a:pt x="52252" y="254336"/>
                    <a:pt x="52872" y="262530"/>
                    <a:pt x="100652" y="309612"/>
                  </a:cubicBezTo>
                  <a:cubicBezTo>
                    <a:pt x="148432" y="356694"/>
                    <a:pt x="232723" y="433760"/>
                    <a:pt x="286681" y="465476"/>
                  </a:cubicBezTo>
                  <a:cubicBezTo>
                    <a:pt x="340639" y="497192"/>
                    <a:pt x="373788" y="502827"/>
                    <a:pt x="424398" y="499906"/>
                  </a:cubicBezTo>
                  <a:cubicBezTo>
                    <a:pt x="475008" y="496985"/>
                    <a:pt x="537225" y="479744"/>
                    <a:pt x="590343" y="447951"/>
                  </a:cubicBezTo>
                  <a:cubicBezTo>
                    <a:pt x="643461" y="416158"/>
                    <a:pt x="698944" y="353309"/>
                    <a:pt x="743105" y="309148"/>
                  </a:cubicBezTo>
                  <a:cubicBezTo>
                    <a:pt x="787266" y="264987"/>
                    <a:pt x="815099" y="234508"/>
                    <a:pt x="855311" y="182983"/>
                  </a:cubicBezTo>
                  <a:cubicBezTo>
                    <a:pt x="895523" y="131458"/>
                    <a:pt x="914458" y="106235"/>
                    <a:pt x="984377" y="0"/>
                  </a:cubicBezTo>
                </a:path>
              </a:pathLst>
            </a:custGeom>
            <a:noFill/>
            <a:ln w="317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60" name="Freeform 59"/>
            <p:cNvSpPr/>
            <p:nvPr/>
          </p:nvSpPr>
          <p:spPr>
            <a:xfrm>
              <a:off x="6322647" y="4621788"/>
              <a:ext cx="855085" cy="711922"/>
            </a:xfrm>
            <a:custGeom>
              <a:avLst/>
              <a:gdLst>
                <a:gd name="connsiteX0" fmla="*/ 0 w 5668241"/>
                <a:gd name="connsiteY0" fmla="*/ 914657 h 1287018"/>
                <a:gd name="connsiteX1" fmla="*/ 202623 w 5668241"/>
                <a:gd name="connsiteY1" fmla="*/ 639298 h 1287018"/>
                <a:gd name="connsiteX2" fmla="*/ 405245 w 5668241"/>
                <a:gd name="connsiteY2" fmla="*/ 322375 h 1287018"/>
                <a:gd name="connsiteX3" fmla="*/ 540327 w 5668241"/>
                <a:gd name="connsiteY3" fmla="*/ 161316 h 1287018"/>
                <a:gd name="connsiteX4" fmla="*/ 711777 w 5668241"/>
                <a:gd name="connsiteY4" fmla="*/ 41820 h 1287018"/>
                <a:gd name="connsiteX5" fmla="*/ 867641 w 5668241"/>
                <a:gd name="connsiteY5" fmla="*/ 257 h 1287018"/>
                <a:gd name="connsiteX6" fmla="*/ 1013114 w 5668241"/>
                <a:gd name="connsiteY6" fmla="*/ 57407 h 1287018"/>
                <a:gd name="connsiteX7" fmla="*/ 1184564 w 5668241"/>
                <a:gd name="connsiteY7" fmla="*/ 223661 h 1287018"/>
                <a:gd name="connsiteX8" fmla="*/ 1262495 w 5668241"/>
                <a:gd name="connsiteY8" fmla="*/ 322375 h 1287018"/>
                <a:gd name="connsiteX9" fmla="*/ 1506682 w 5668241"/>
                <a:gd name="connsiteY9" fmla="*/ 654884 h 1287018"/>
                <a:gd name="connsiteX10" fmla="*/ 1709304 w 5668241"/>
                <a:gd name="connsiteY10" fmla="*/ 966611 h 1287018"/>
                <a:gd name="connsiteX11" fmla="*/ 1823604 w 5668241"/>
                <a:gd name="connsiteY11" fmla="*/ 1106888 h 1287018"/>
                <a:gd name="connsiteX12" fmla="*/ 2057400 w 5668241"/>
                <a:gd name="connsiteY12" fmla="*/ 1262752 h 1287018"/>
                <a:gd name="connsiteX13" fmla="*/ 2140527 w 5668241"/>
                <a:gd name="connsiteY13" fmla="*/ 1283534 h 1287018"/>
                <a:gd name="connsiteX14" fmla="*/ 2286000 w 5668241"/>
                <a:gd name="connsiteY14" fmla="*/ 1231579 h 1287018"/>
                <a:gd name="connsiteX15" fmla="*/ 2462645 w 5668241"/>
                <a:gd name="connsiteY15" fmla="*/ 1075716 h 1287018"/>
                <a:gd name="connsiteX16" fmla="*/ 2550968 w 5668241"/>
                <a:gd name="connsiteY16" fmla="*/ 966611 h 1287018"/>
                <a:gd name="connsiteX17" fmla="*/ 2779568 w 5668241"/>
                <a:gd name="connsiteY17" fmla="*/ 644493 h 1287018"/>
                <a:gd name="connsiteX18" fmla="*/ 2997777 w 5668241"/>
                <a:gd name="connsiteY18" fmla="*/ 322375 h 1287018"/>
                <a:gd name="connsiteX19" fmla="*/ 3106882 w 5668241"/>
                <a:gd name="connsiteY19" fmla="*/ 187293 h 1287018"/>
                <a:gd name="connsiteX20" fmla="*/ 3293918 w 5668241"/>
                <a:gd name="connsiteY20" fmla="*/ 47016 h 1287018"/>
                <a:gd name="connsiteX21" fmla="*/ 3429000 w 5668241"/>
                <a:gd name="connsiteY21" fmla="*/ 5452 h 1287018"/>
                <a:gd name="connsiteX22" fmla="*/ 3610841 w 5668241"/>
                <a:gd name="connsiteY22" fmla="*/ 67798 h 1287018"/>
                <a:gd name="connsiteX23" fmla="*/ 3745923 w 5668241"/>
                <a:gd name="connsiteY23" fmla="*/ 182098 h 1287018"/>
                <a:gd name="connsiteX24" fmla="*/ 3865418 w 5668241"/>
                <a:gd name="connsiteY24" fmla="*/ 322375 h 1287018"/>
                <a:gd name="connsiteX25" fmla="*/ 4068041 w 5668241"/>
                <a:gd name="connsiteY25" fmla="*/ 649688 h 1287018"/>
                <a:gd name="connsiteX26" fmla="*/ 4307032 w 5668241"/>
                <a:gd name="connsiteY26" fmla="*/ 966611 h 1287018"/>
                <a:gd name="connsiteX27" fmla="*/ 4384964 w 5668241"/>
                <a:gd name="connsiteY27" fmla="*/ 1070520 h 1287018"/>
                <a:gd name="connsiteX28" fmla="*/ 4608368 w 5668241"/>
                <a:gd name="connsiteY28" fmla="*/ 1257557 h 1287018"/>
                <a:gd name="connsiteX29" fmla="*/ 4707082 w 5668241"/>
                <a:gd name="connsiteY29" fmla="*/ 1278338 h 1287018"/>
                <a:gd name="connsiteX30" fmla="*/ 4852554 w 5668241"/>
                <a:gd name="connsiteY30" fmla="*/ 1247166 h 1287018"/>
                <a:gd name="connsiteX31" fmla="*/ 5024004 w 5668241"/>
                <a:gd name="connsiteY31" fmla="*/ 1122475 h 1287018"/>
                <a:gd name="connsiteX32" fmla="*/ 5159086 w 5668241"/>
                <a:gd name="connsiteY32" fmla="*/ 966611 h 1287018"/>
                <a:gd name="connsiteX33" fmla="*/ 5351318 w 5668241"/>
                <a:gd name="connsiteY33" fmla="*/ 649688 h 1287018"/>
                <a:gd name="connsiteX34" fmla="*/ 5590309 w 5668241"/>
                <a:gd name="connsiteY34" fmla="*/ 311984 h 1287018"/>
                <a:gd name="connsiteX35" fmla="*/ 5668241 w 5668241"/>
                <a:gd name="connsiteY35" fmla="*/ 228857 h 1287018"/>
                <a:gd name="connsiteX0" fmla="*/ 0 w 5668241"/>
                <a:gd name="connsiteY0" fmla="*/ 914657 h 1287018"/>
                <a:gd name="connsiteX1" fmla="*/ 182151 w 5668241"/>
                <a:gd name="connsiteY1" fmla="*/ 673417 h 1287018"/>
                <a:gd name="connsiteX2" fmla="*/ 405245 w 5668241"/>
                <a:gd name="connsiteY2" fmla="*/ 322375 h 1287018"/>
                <a:gd name="connsiteX3" fmla="*/ 540327 w 5668241"/>
                <a:gd name="connsiteY3" fmla="*/ 161316 h 1287018"/>
                <a:gd name="connsiteX4" fmla="*/ 711777 w 5668241"/>
                <a:gd name="connsiteY4" fmla="*/ 41820 h 1287018"/>
                <a:gd name="connsiteX5" fmla="*/ 867641 w 5668241"/>
                <a:gd name="connsiteY5" fmla="*/ 257 h 1287018"/>
                <a:gd name="connsiteX6" fmla="*/ 1013114 w 5668241"/>
                <a:gd name="connsiteY6" fmla="*/ 57407 h 1287018"/>
                <a:gd name="connsiteX7" fmla="*/ 1184564 w 5668241"/>
                <a:gd name="connsiteY7" fmla="*/ 223661 h 1287018"/>
                <a:gd name="connsiteX8" fmla="*/ 1262495 w 5668241"/>
                <a:gd name="connsiteY8" fmla="*/ 322375 h 1287018"/>
                <a:gd name="connsiteX9" fmla="*/ 1506682 w 5668241"/>
                <a:gd name="connsiteY9" fmla="*/ 654884 h 1287018"/>
                <a:gd name="connsiteX10" fmla="*/ 1709304 w 5668241"/>
                <a:gd name="connsiteY10" fmla="*/ 966611 h 1287018"/>
                <a:gd name="connsiteX11" fmla="*/ 1823604 w 5668241"/>
                <a:gd name="connsiteY11" fmla="*/ 1106888 h 1287018"/>
                <a:gd name="connsiteX12" fmla="*/ 2057400 w 5668241"/>
                <a:gd name="connsiteY12" fmla="*/ 1262752 h 1287018"/>
                <a:gd name="connsiteX13" fmla="*/ 2140527 w 5668241"/>
                <a:gd name="connsiteY13" fmla="*/ 1283534 h 1287018"/>
                <a:gd name="connsiteX14" fmla="*/ 2286000 w 5668241"/>
                <a:gd name="connsiteY14" fmla="*/ 1231579 h 1287018"/>
                <a:gd name="connsiteX15" fmla="*/ 2462645 w 5668241"/>
                <a:gd name="connsiteY15" fmla="*/ 1075716 h 1287018"/>
                <a:gd name="connsiteX16" fmla="*/ 2550968 w 5668241"/>
                <a:gd name="connsiteY16" fmla="*/ 966611 h 1287018"/>
                <a:gd name="connsiteX17" fmla="*/ 2779568 w 5668241"/>
                <a:gd name="connsiteY17" fmla="*/ 644493 h 1287018"/>
                <a:gd name="connsiteX18" fmla="*/ 2997777 w 5668241"/>
                <a:gd name="connsiteY18" fmla="*/ 322375 h 1287018"/>
                <a:gd name="connsiteX19" fmla="*/ 3106882 w 5668241"/>
                <a:gd name="connsiteY19" fmla="*/ 187293 h 1287018"/>
                <a:gd name="connsiteX20" fmla="*/ 3293918 w 5668241"/>
                <a:gd name="connsiteY20" fmla="*/ 47016 h 1287018"/>
                <a:gd name="connsiteX21" fmla="*/ 3429000 w 5668241"/>
                <a:gd name="connsiteY21" fmla="*/ 5452 h 1287018"/>
                <a:gd name="connsiteX22" fmla="*/ 3610841 w 5668241"/>
                <a:gd name="connsiteY22" fmla="*/ 67798 h 1287018"/>
                <a:gd name="connsiteX23" fmla="*/ 3745923 w 5668241"/>
                <a:gd name="connsiteY23" fmla="*/ 182098 h 1287018"/>
                <a:gd name="connsiteX24" fmla="*/ 3865418 w 5668241"/>
                <a:gd name="connsiteY24" fmla="*/ 322375 h 1287018"/>
                <a:gd name="connsiteX25" fmla="*/ 4068041 w 5668241"/>
                <a:gd name="connsiteY25" fmla="*/ 649688 h 1287018"/>
                <a:gd name="connsiteX26" fmla="*/ 4307032 w 5668241"/>
                <a:gd name="connsiteY26" fmla="*/ 966611 h 1287018"/>
                <a:gd name="connsiteX27" fmla="*/ 4384964 w 5668241"/>
                <a:gd name="connsiteY27" fmla="*/ 1070520 h 1287018"/>
                <a:gd name="connsiteX28" fmla="*/ 4608368 w 5668241"/>
                <a:gd name="connsiteY28" fmla="*/ 1257557 h 1287018"/>
                <a:gd name="connsiteX29" fmla="*/ 4707082 w 5668241"/>
                <a:gd name="connsiteY29" fmla="*/ 1278338 h 1287018"/>
                <a:gd name="connsiteX30" fmla="*/ 4852554 w 5668241"/>
                <a:gd name="connsiteY30" fmla="*/ 1247166 h 1287018"/>
                <a:gd name="connsiteX31" fmla="*/ 5024004 w 5668241"/>
                <a:gd name="connsiteY31" fmla="*/ 1122475 h 1287018"/>
                <a:gd name="connsiteX32" fmla="*/ 5159086 w 5668241"/>
                <a:gd name="connsiteY32" fmla="*/ 966611 h 1287018"/>
                <a:gd name="connsiteX33" fmla="*/ 5351318 w 5668241"/>
                <a:gd name="connsiteY33" fmla="*/ 649688 h 1287018"/>
                <a:gd name="connsiteX34" fmla="*/ 5590309 w 5668241"/>
                <a:gd name="connsiteY34" fmla="*/ 311984 h 1287018"/>
                <a:gd name="connsiteX35" fmla="*/ 5668241 w 5668241"/>
                <a:gd name="connsiteY35" fmla="*/ 228857 h 1287018"/>
                <a:gd name="connsiteX0" fmla="*/ 0 w 5586355"/>
                <a:gd name="connsiteY0" fmla="*/ 819123 h 1287018"/>
                <a:gd name="connsiteX1" fmla="*/ 100265 w 5586355"/>
                <a:gd name="connsiteY1" fmla="*/ 673417 h 1287018"/>
                <a:gd name="connsiteX2" fmla="*/ 323359 w 5586355"/>
                <a:gd name="connsiteY2" fmla="*/ 322375 h 1287018"/>
                <a:gd name="connsiteX3" fmla="*/ 458441 w 5586355"/>
                <a:gd name="connsiteY3" fmla="*/ 161316 h 1287018"/>
                <a:gd name="connsiteX4" fmla="*/ 629891 w 5586355"/>
                <a:gd name="connsiteY4" fmla="*/ 41820 h 1287018"/>
                <a:gd name="connsiteX5" fmla="*/ 785755 w 5586355"/>
                <a:gd name="connsiteY5" fmla="*/ 257 h 1287018"/>
                <a:gd name="connsiteX6" fmla="*/ 931228 w 5586355"/>
                <a:gd name="connsiteY6" fmla="*/ 57407 h 1287018"/>
                <a:gd name="connsiteX7" fmla="*/ 1102678 w 5586355"/>
                <a:gd name="connsiteY7" fmla="*/ 223661 h 1287018"/>
                <a:gd name="connsiteX8" fmla="*/ 1180609 w 5586355"/>
                <a:gd name="connsiteY8" fmla="*/ 322375 h 1287018"/>
                <a:gd name="connsiteX9" fmla="*/ 1424796 w 5586355"/>
                <a:gd name="connsiteY9" fmla="*/ 654884 h 1287018"/>
                <a:gd name="connsiteX10" fmla="*/ 1627418 w 5586355"/>
                <a:gd name="connsiteY10" fmla="*/ 966611 h 1287018"/>
                <a:gd name="connsiteX11" fmla="*/ 1741718 w 5586355"/>
                <a:gd name="connsiteY11" fmla="*/ 1106888 h 1287018"/>
                <a:gd name="connsiteX12" fmla="*/ 1975514 w 5586355"/>
                <a:gd name="connsiteY12" fmla="*/ 1262752 h 1287018"/>
                <a:gd name="connsiteX13" fmla="*/ 2058641 w 5586355"/>
                <a:gd name="connsiteY13" fmla="*/ 1283534 h 1287018"/>
                <a:gd name="connsiteX14" fmla="*/ 2204114 w 5586355"/>
                <a:gd name="connsiteY14" fmla="*/ 1231579 h 1287018"/>
                <a:gd name="connsiteX15" fmla="*/ 2380759 w 5586355"/>
                <a:gd name="connsiteY15" fmla="*/ 1075716 h 1287018"/>
                <a:gd name="connsiteX16" fmla="*/ 2469082 w 5586355"/>
                <a:gd name="connsiteY16" fmla="*/ 966611 h 1287018"/>
                <a:gd name="connsiteX17" fmla="*/ 2697682 w 5586355"/>
                <a:gd name="connsiteY17" fmla="*/ 644493 h 1287018"/>
                <a:gd name="connsiteX18" fmla="*/ 2915891 w 5586355"/>
                <a:gd name="connsiteY18" fmla="*/ 322375 h 1287018"/>
                <a:gd name="connsiteX19" fmla="*/ 3024996 w 5586355"/>
                <a:gd name="connsiteY19" fmla="*/ 187293 h 1287018"/>
                <a:gd name="connsiteX20" fmla="*/ 3212032 w 5586355"/>
                <a:gd name="connsiteY20" fmla="*/ 47016 h 1287018"/>
                <a:gd name="connsiteX21" fmla="*/ 3347114 w 5586355"/>
                <a:gd name="connsiteY21" fmla="*/ 5452 h 1287018"/>
                <a:gd name="connsiteX22" fmla="*/ 3528955 w 5586355"/>
                <a:gd name="connsiteY22" fmla="*/ 67798 h 1287018"/>
                <a:gd name="connsiteX23" fmla="*/ 3664037 w 5586355"/>
                <a:gd name="connsiteY23" fmla="*/ 182098 h 1287018"/>
                <a:gd name="connsiteX24" fmla="*/ 3783532 w 5586355"/>
                <a:gd name="connsiteY24" fmla="*/ 322375 h 1287018"/>
                <a:gd name="connsiteX25" fmla="*/ 3986155 w 5586355"/>
                <a:gd name="connsiteY25" fmla="*/ 649688 h 1287018"/>
                <a:gd name="connsiteX26" fmla="*/ 4225146 w 5586355"/>
                <a:gd name="connsiteY26" fmla="*/ 966611 h 1287018"/>
                <a:gd name="connsiteX27" fmla="*/ 4303078 w 5586355"/>
                <a:gd name="connsiteY27" fmla="*/ 1070520 h 1287018"/>
                <a:gd name="connsiteX28" fmla="*/ 4526482 w 5586355"/>
                <a:gd name="connsiteY28" fmla="*/ 1257557 h 1287018"/>
                <a:gd name="connsiteX29" fmla="*/ 4625196 w 5586355"/>
                <a:gd name="connsiteY29" fmla="*/ 1278338 h 1287018"/>
                <a:gd name="connsiteX30" fmla="*/ 4770668 w 5586355"/>
                <a:gd name="connsiteY30" fmla="*/ 1247166 h 1287018"/>
                <a:gd name="connsiteX31" fmla="*/ 4942118 w 5586355"/>
                <a:gd name="connsiteY31" fmla="*/ 1122475 h 1287018"/>
                <a:gd name="connsiteX32" fmla="*/ 5077200 w 5586355"/>
                <a:gd name="connsiteY32" fmla="*/ 966611 h 1287018"/>
                <a:gd name="connsiteX33" fmla="*/ 5269432 w 5586355"/>
                <a:gd name="connsiteY33" fmla="*/ 649688 h 1287018"/>
                <a:gd name="connsiteX34" fmla="*/ 5508423 w 5586355"/>
                <a:gd name="connsiteY34" fmla="*/ 311984 h 1287018"/>
                <a:gd name="connsiteX35" fmla="*/ 5586355 w 5586355"/>
                <a:gd name="connsiteY35" fmla="*/ 228857 h 1287018"/>
                <a:gd name="connsiteX0" fmla="*/ 0 w 5586355"/>
                <a:gd name="connsiteY0" fmla="*/ 819123 h 1287018"/>
                <a:gd name="connsiteX1" fmla="*/ 100265 w 5586355"/>
                <a:gd name="connsiteY1" fmla="*/ 673417 h 1287018"/>
                <a:gd name="connsiteX2" fmla="*/ 316535 w 5586355"/>
                <a:gd name="connsiteY2" fmla="*/ 329198 h 1287018"/>
                <a:gd name="connsiteX3" fmla="*/ 458441 w 5586355"/>
                <a:gd name="connsiteY3" fmla="*/ 161316 h 1287018"/>
                <a:gd name="connsiteX4" fmla="*/ 629891 w 5586355"/>
                <a:gd name="connsiteY4" fmla="*/ 41820 h 1287018"/>
                <a:gd name="connsiteX5" fmla="*/ 785755 w 5586355"/>
                <a:gd name="connsiteY5" fmla="*/ 257 h 1287018"/>
                <a:gd name="connsiteX6" fmla="*/ 931228 w 5586355"/>
                <a:gd name="connsiteY6" fmla="*/ 57407 h 1287018"/>
                <a:gd name="connsiteX7" fmla="*/ 1102678 w 5586355"/>
                <a:gd name="connsiteY7" fmla="*/ 223661 h 1287018"/>
                <a:gd name="connsiteX8" fmla="*/ 1180609 w 5586355"/>
                <a:gd name="connsiteY8" fmla="*/ 322375 h 1287018"/>
                <a:gd name="connsiteX9" fmla="*/ 1424796 w 5586355"/>
                <a:gd name="connsiteY9" fmla="*/ 654884 h 1287018"/>
                <a:gd name="connsiteX10" fmla="*/ 1627418 w 5586355"/>
                <a:gd name="connsiteY10" fmla="*/ 966611 h 1287018"/>
                <a:gd name="connsiteX11" fmla="*/ 1741718 w 5586355"/>
                <a:gd name="connsiteY11" fmla="*/ 1106888 h 1287018"/>
                <a:gd name="connsiteX12" fmla="*/ 1975514 w 5586355"/>
                <a:gd name="connsiteY12" fmla="*/ 1262752 h 1287018"/>
                <a:gd name="connsiteX13" fmla="*/ 2058641 w 5586355"/>
                <a:gd name="connsiteY13" fmla="*/ 1283534 h 1287018"/>
                <a:gd name="connsiteX14" fmla="*/ 2204114 w 5586355"/>
                <a:gd name="connsiteY14" fmla="*/ 1231579 h 1287018"/>
                <a:gd name="connsiteX15" fmla="*/ 2380759 w 5586355"/>
                <a:gd name="connsiteY15" fmla="*/ 1075716 h 1287018"/>
                <a:gd name="connsiteX16" fmla="*/ 2469082 w 5586355"/>
                <a:gd name="connsiteY16" fmla="*/ 966611 h 1287018"/>
                <a:gd name="connsiteX17" fmla="*/ 2697682 w 5586355"/>
                <a:gd name="connsiteY17" fmla="*/ 644493 h 1287018"/>
                <a:gd name="connsiteX18" fmla="*/ 2915891 w 5586355"/>
                <a:gd name="connsiteY18" fmla="*/ 322375 h 1287018"/>
                <a:gd name="connsiteX19" fmla="*/ 3024996 w 5586355"/>
                <a:gd name="connsiteY19" fmla="*/ 187293 h 1287018"/>
                <a:gd name="connsiteX20" fmla="*/ 3212032 w 5586355"/>
                <a:gd name="connsiteY20" fmla="*/ 47016 h 1287018"/>
                <a:gd name="connsiteX21" fmla="*/ 3347114 w 5586355"/>
                <a:gd name="connsiteY21" fmla="*/ 5452 h 1287018"/>
                <a:gd name="connsiteX22" fmla="*/ 3528955 w 5586355"/>
                <a:gd name="connsiteY22" fmla="*/ 67798 h 1287018"/>
                <a:gd name="connsiteX23" fmla="*/ 3664037 w 5586355"/>
                <a:gd name="connsiteY23" fmla="*/ 182098 h 1287018"/>
                <a:gd name="connsiteX24" fmla="*/ 3783532 w 5586355"/>
                <a:gd name="connsiteY24" fmla="*/ 322375 h 1287018"/>
                <a:gd name="connsiteX25" fmla="*/ 3986155 w 5586355"/>
                <a:gd name="connsiteY25" fmla="*/ 649688 h 1287018"/>
                <a:gd name="connsiteX26" fmla="*/ 4225146 w 5586355"/>
                <a:gd name="connsiteY26" fmla="*/ 966611 h 1287018"/>
                <a:gd name="connsiteX27" fmla="*/ 4303078 w 5586355"/>
                <a:gd name="connsiteY27" fmla="*/ 1070520 h 1287018"/>
                <a:gd name="connsiteX28" fmla="*/ 4526482 w 5586355"/>
                <a:gd name="connsiteY28" fmla="*/ 1257557 h 1287018"/>
                <a:gd name="connsiteX29" fmla="*/ 4625196 w 5586355"/>
                <a:gd name="connsiteY29" fmla="*/ 1278338 h 1287018"/>
                <a:gd name="connsiteX30" fmla="*/ 4770668 w 5586355"/>
                <a:gd name="connsiteY30" fmla="*/ 1247166 h 1287018"/>
                <a:gd name="connsiteX31" fmla="*/ 4942118 w 5586355"/>
                <a:gd name="connsiteY31" fmla="*/ 1122475 h 1287018"/>
                <a:gd name="connsiteX32" fmla="*/ 5077200 w 5586355"/>
                <a:gd name="connsiteY32" fmla="*/ 966611 h 1287018"/>
                <a:gd name="connsiteX33" fmla="*/ 5269432 w 5586355"/>
                <a:gd name="connsiteY33" fmla="*/ 649688 h 1287018"/>
                <a:gd name="connsiteX34" fmla="*/ 5508423 w 5586355"/>
                <a:gd name="connsiteY34" fmla="*/ 311984 h 1287018"/>
                <a:gd name="connsiteX35" fmla="*/ 5586355 w 5586355"/>
                <a:gd name="connsiteY35" fmla="*/ 228857 h 1287018"/>
                <a:gd name="connsiteX0" fmla="*/ 0 w 5586355"/>
                <a:gd name="connsiteY0" fmla="*/ 819172 h 1287067"/>
                <a:gd name="connsiteX1" fmla="*/ 100265 w 5586355"/>
                <a:gd name="connsiteY1" fmla="*/ 673466 h 1287067"/>
                <a:gd name="connsiteX2" fmla="*/ 316535 w 5586355"/>
                <a:gd name="connsiteY2" fmla="*/ 329247 h 1287067"/>
                <a:gd name="connsiteX3" fmla="*/ 424321 w 5586355"/>
                <a:gd name="connsiteY3" fmla="*/ 181837 h 1287067"/>
                <a:gd name="connsiteX4" fmla="*/ 629891 w 5586355"/>
                <a:gd name="connsiteY4" fmla="*/ 41869 h 1287067"/>
                <a:gd name="connsiteX5" fmla="*/ 785755 w 5586355"/>
                <a:gd name="connsiteY5" fmla="*/ 306 h 1287067"/>
                <a:gd name="connsiteX6" fmla="*/ 931228 w 5586355"/>
                <a:gd name="connsiteY6" fmla="*/ 57456 h 1287067"/>
                <a:gd name="connsiteX7" fmla="*/ 1102678 w 5586355"/>
                <a:gd name="connsiteY7" fmla="*/ 223710 h 1287067"/>
                <a:gd name="connsiteX8" fmla="*/ 1180609 w 5586355"/>
                <a:gd name="connsiteY8" fmla="*/ 322424 h 1287067"/>
                <a:gd name="connsiteX9" fmla="*/ 1424796 w 5586355"/>
                <a:gd name="connsiteY9" fmla="*/ 654933 h 1287067"/>
                <a:gd name="connsiteX10" fmla="*/ 1627418 w 5586355"/>
                <a:gd name="connsiteY10" fmla="*/ 966660 h 1287067"/>
                <a:gd name="connsiteX11" fmla="*/ 1741718 w 5586355"/>
                <a:gd name="connsiteY11" fmla="*/ 1106937 h 1287067"/>
                <a:gd name="connsiteX12" fmla="*/ 1975514 w 5586355"/>
                <a:gd name="connsiteY12" fmla="*/ 1262801 h 1287067"/>
                <a:gd name="connsiteX13" fmla="*/ 2058641 w 5586355"/>
                <a:gd name="connsiteY13" fmla="*/ 1283583 h 1287067"/>
                <a:gd name="connsiteX14" fmla="*/ 2204114 w 5586355"/>
                <a:gd name="connsiteY14" fmla="*/ 1231628 h 1287067"/>
                <a:gd name="connsiteX15" fmla="*/ 2380759 w 5586355"/>
                <a:gd name="connsiteY15" fmla="*/ 1075765 h 1287067"/>
                <a:gd name="connsiteX16" fmla="*/ 2469082 w 5586355"/>
                <a:gd name="connsiteY16" fmla="*/ 966660 h 1287067"/>
                <a:gd name="connsiteX17" fmla="*/ 2697682 w 5586355"/>
                <a:gd name="connsiteY17" fmla="*/ 644542 h 1287067"/>
                <a:gd name="connsiteX18" fmla="*/ 2915891 w 5586355"/>
                <a:gd name="connsiteY18" fmla="*/ 322424 h 1287067"/>
                <a:gd name="connsiteX19" fmla="*/ 3024996 w 5586355"/>
                <a:gd name="connsiteY19" fmla="*/ 187342 h 1287067"/>
                <a:gd name="connsiteX20" fmla="*/ 3212032 w 5586355"/>
                <a:gd name="connsiteY20" fmla="*/ 47065 h 1287067"/>
                <a:gd name="connsiteX21" fmla="*/ 3347114 w 5586355"/>
                <a:gd name="connsiteY21" fmla="*/ 5501 h 1287067"/>
                <a:gd name="connsiteX22" fmla="*/ 3528955 w 5586355"/>
                <a:gd name="connsiteY22" fmla="*/ 67847 h 1287067"/>
                <a:gd name="connsiteX23" fmla="*/ 3664037 w 5586355"/>
                <a:gd name="connsiteY23" fmla="*/ 182147 h 1287067"/>
                <a:gd name="connsiteX24" fmla="*/ 3783532 w 5586355"/>
                <a:gd name="connsiteY24" fmla="*/ 322424 h 1287067"/>
                <a:gd name="connsiteX25" fmla="*/ 3986155 w 5586355"/>
                <a:gd name="connsiteY25" fmla="*/ 649737 h 1287067"/>
                <a:gd name="connsiteX26" fmla="*/ 4225146 w 5586355"/>
                <a:gd name="connsiteY26" fmla="*/ 966660 h 1287067"/>
                <a:gd name="connsiteX27" fmla="*/ 4303078 w 5586355"/>
                <a:gd name="connsiteY27" fmla="*/ 1070569 h 1287067"/>
                <a:gd name="connsiteX28" fmla="*/ 4526482 w 5586355"/>
                <a:gd name="connsiteY28" fmla="*/ 1257606 h 1287067"/>
                <a:gd name="connsiteX29" fmla="*/ 4625196 w 5586355"/>
                <a:gd name="connsiteY29" fmla="*/ 1278387 h 1287067"/>
                <a:gd name="connsiteX30" fmla="*/ 4770668 w 5586355"/>
                <a:gd name="connsiteY30" fmla="*/ 1247215 h 1287067"/>
                <a:gd name="connsiteX31" fmla="*/ 4942118 w 5586355"/>
                <a:gd name="connsiteY31" fmla="*/ 1122524 h 1287067"/>
                <a:gd name="connsiteX32" fmla="*/ 5077200 w 5586355"/>
                <a:gd name="connsiteY32" fmla="*/ 966660 h 1287067"/>
                <a:gd name="connsiteX33" fmla="*/ 5269432 w 5586355"/>
                <a:gd name="connsiteY33" fmla="*/ 649737 h 1287067"/>
                <a:gd name="connsiteX34" fmla="*/ 5508423 w 5586355"/>
                <a:gd name="connsiteY34" fmla="*/ 312033 h 1287067"/>
                <a:gd name="connsiteX35" fmla="*/ 5586355 w 5586355"/>
                <a:gd name="connsiteY35" fmla="*/ 228906 h 1287067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17 h 1287112"/>
                <a:gd name="connsiteX1" fmla="*/ 100265 w 5586355"/>
                <a:gd name="connsiteY1" fmla="*/ 673511 h 1287112"/>
                <a:gd name="connsiteX2" fmla="*/ 316535 w 5586355"/>
                <a:gd name="connsiteY2" fmla="*/ 329292 h 1287112"/>
                <a:gd name="connsiteX3" fmla="*/ 434557 w 5586355"/>
                <a:gd name="connsiteY3" fmla="*/ 195530 h 1287112"/>
                <a:gd name="connsiteX4" fmla="*/ 629891 w 5586355"/>
                <a:gd name="connsiteY4" fmla="*/ 41914 h 1287112"/>
                <a:gd name="connsiteX5" fmla="*/ 785755 w 5586355"/>
                <a:gd name="connsiteY5" fmla="*/ 351 h 1287112"/>
                <a:gd name="connsiteX6" fmla="*/ 931228 w 5586355"/>
                <a:gd name="connsiteY6" fmla="*/ 57501 h 1287112"/>
                <a:gd name="connsiteX7" fmla="*/ 1102678 w 5586355"/>
                <a:gd name="connsiteY7" fmla="*/ 223755 h 1287112"/>
                <a:gd name="connsiteX8" fmla="*/ 1180609 w 5586355"/>
                <a:gd name="connsiteY8" fmla="*/ 322469 h 1287112"/>
                <a:gd name="connsiteX9" fmla="*/ 1424796 w 5586355"/>
                <a:gd name="connsiteY9" fmla="*/ 654978 h 1287112"/>
                <a:gd name="connsiteX10" fmla="*/ 1627418 w 5586355"/>
                <a:gd name="connsiteY10" fmla="*/ 966705 h 1287112"/>
                <a:gd name="connsiteX11" fmla="*/ 1741718 w 5586355"/>
                <a:gd name="connsiteY11" fmla="*/ 1106982 h 1287112"/>
                <a:gd name="connsiteX12" fmla="*/ 1975514 w 5586355"/>
                <a:gd name="connsiteY12" fmla="*/ 1262846 h 1287112"/>
                <a:gd name="connsiteX13" fmla="*/ 2058641 w 5586355"/>
                <a:gd name="connsiteY13" fmla="*/ 1283628 h 1287112"/>
                <a:gd name="connsiteX14" fmla="*/ 2204114 w 5586355"/>
                <a:gd name="connsiteY14" fmla="*/ 1231673 h 1287112"/>
                <a:gd name="connsiteX15" fmla="*/ 2380759 w 5586355"/>
                <a:gd name="connsiteY15" fmla="*/ 1075810 h 1287112"/>
                <a:gd name="connsiteX16" fmla="*/ 2469082 w 5586355"/>
                <a:gd name="connsiteY16" fmla="*/ 966705 h 1287112"/>
                <a:gd name="connsiteX17" fmla="*/ 2697682 w 5586355"/>
                <a:gd name="connsiteY17" fmla="*/ 644587 h 1287112"/>
                <a:gd name="connsiteX18" fmla="*/ 2915891 w 5586355"/>
                <a:gd name="connsiteY18" fmla="*/ 322469 h 1287112"/>
                <a:gd name="connsiteX19" fmla="*/ 3024996 w 5586355"/>
                <a:gd name="connsiteY19" fmla="*/ 187387 h 1287112"/>
                <a:gd name="connsiteX20" fmla="*/ 3212032 w 5586355"/>
                <a:gd name="connsiteY20" fmla="*/ 47110 h 1287112"/>
                <a:gd name="connsiteX21" fmla="*/ 3347114 w 5586355"/>
                <a:gd name="connsiteY21" fmla="*/ 5546 h 1287112"/>
                <a:gd name="connsiteX22" fmla="*/ 3528955 w 5586355"/>
                <a:gd name="connsiteY22" fmla="*/ 67892 h 1287112"/>
                <a:gd name="connsiteX23" fmla="*/ 3664037 w 5586355"/>
                <a:gd name="connsiteY23" fmla="*/ 182192 h 1287112"/>
                <a:gd name="connsiteX24" fmla="*/ 3783532 w 5586355"/>
                <a:gd name="connsiteY24" fmla="*/ 322469 h 1287112"/>
                <a:gd name="connsiteX25" fmla="*/ 3986155 w 5586355"/>
                <a:gd name="connsiteY25" fmla="*/ 649782 h 1287112"/>
                <a:gd name="connsiteX26" fmla="*/ 4225146 w 5586355"/>
                <a:gd name="connsiteY26" fmla="*/ 966705 h 1287112"/>
                <a:gd name="connsiteX27" fmla="*/ 4303078 w 5586355"/>
                <a:gd name="connsiteY27" fmla="*/ 1070614 h 1287112"/>
                <a:gd name="connsiteX28" fmla="*/ 4526482 w 5586355"/>
                <a:gd name="connsiteY28" fmla="*/ 1257651 h 1287112"/>
                <a:gd name="connsiteX29" fmla="*/ 4625196 w 5586355"/>
                <a:gd name="connsiteY29" fmla="*/ 1278432 h 1287112"/>
                <a:gd name="connsiteX30" fmla="*/ 4770668 w 5586355"/>
                <a:gd name="connsiteY30" fmla="*/ 1247260 h 1287112"/>
                <a:gd name="connsiteX31" fmla="*/ 4942118 w 5586355"/>
                <a:gd name="connsiteY31" fmla="*/ 1122569 h 1287112"/>
                <a:gd name="connsiteX32" fmla="*/ 5077200 w 5586355"/>
                <a:gd name="connsiteY32" fmla="*/ 966705 h 1287112"/>
                <a:gd name="connsiteX33" fmla="*/ 5269432 w 5586355"/>
                <a:gd name="connsiteY33" fmla="*/ 649782 h 1287112"/>
                <a:gd name="connsiteX34" fmla="*/ 5508423 w 5586355"/>
                <a:gd name="connsiteY34" fmla="*/ 312078 h 1287112"/>
                <a:gd name="connsiteX35" fmla="*/ 5586355 w 5586355"/>
                <a:gd name="connsiteY35" fmla="*/ 228951 h 1287112"/>
                <a:gd name="connsiteX0" fmla="*/ 0 w 5586355"/>
                <a:gd name="connsiteY0" fmla="*/ 819053 h 1286948"/>
                <a:gd name="connsiteX1" fmla="*/ 100265 w 5586355"/>
                <a:gd name="connsiteY1" fmla="*/ 673347 h 1286948"/>
                <a:gd name="connsiteX2" fmla="*/ 316535 w 5586355"/>
                <a:gd name="connsiteY2" fmla="*/ 329128 h 1286948"/>
                <a:gd name="connsiteX3" fmla="*/ 434557 w 5586355"/>
                <a:gd name="connsiteY3" fmla="*/ 195366 h 1286948"/>
                <a:gd name="connsiteX4" fmla="*/ 609419 w 5586355"/>
                <a:gd name="connsiteY4" fmla="*/ 45162 h 1286948"/>
                <a:gd name="connsiteX5" fmla="*/ 785755 w 5586355"/>
                <a:gd name="connsiteY5" fmla="*/ 187 h 1286948"/>
                <a:gd name="connsiteX6" fmla="*/ 931228 w 5586355"/>
                <a:gd name="connsiteY6" fmla="*/ 57337 h 1286948"/>
                <a:gd name="connsiteX7" fmla="*/ 1102678 w 5586355"/>
                <a:gd name="connsiteY7" fmla="*/ 223591 h 1286948"/>
                <a:gd name="connsiteX8" fmla="*/ 1180609 w 5586355"/>
                <a:gd name="connsiteY8" fmla="*/ 322305 h 1286948"/>
                <a:gd name="connsiteX9" fmla="*/ 1424796 w 5586355"/>
                <a:gd name="connsiteY9" fmla="*/ 654814 h 1286948"/>
                <a:gd name="connsiteX10" fmla="*/ 1627418 w 5586355"/>
                <a:gd name="connsiteY10" fmla="*/ 966541 h 1286948"/>
                <a:gd name="connsiteX11" fmla="*/ 1741718 w 5586355"/>
                <a:gd name="connsiteY11" fmla="*/ 1106818 h 1286948"/>
                <a:gd name="connsiteX12" fmla="*/ 1975514 w 5586355"/>
                <a:gd name="connsiteY12" fmla="*/ 1262682 h 1286948"/>
                <a:gd name="connsiteX13" fmla="*/ 2058641 w 5586355"/>
                <a:gd name="connsiteY13" fmla="*/ 1283464 h 1286948"/>
                <a:gd name="connsiteX14" fmla="*/ 2204114 w 5586355"/>
                <a:gd name="connsiteY14" fmla="*/ 1231509 h 1286948"/>
                <a:gd name="connsiteX15" fmla="*/ 2380759 w 5586355"/>
                <a:gd name="connsiteY15" fmla="*/ 1075646 h 1286948"/>
                <a:gd name="connsiteX16" fmla="*/ 2469082 w 5586355"/>
                <a:gd name="connsiteY16" fmla="*/ 966541 h 1286948"/>
                <a:gd name="connsiteX17" fmla="*/ 2697682 w 5586355"/>
                <a:gd name="connsiteY17" fmla="*/ 644423 h 1286948"/>
                <a:gd name="connsiteX18" fmla="*/ 2915891 w 5586355"/>
                <a:gd name="connsiteY18" fmla="*/ 322305 h 1286948"/>
                <a:gd name="connsiteX19" fmla="*/ 3024996 w 5586355"/>
                <a:gd name="connsiteY19" fmla="*/ 187223 h 1286948"/>
                <a:gd name="connsiteX20" fmla="*/ 3212032 w 5586355"/>
                <a:gd name="connsiteY20" fmla="*/ 46946 h 1286948"/>
                <a:gd name="connsiteX21" fmla="*/ 3347114 w 5586355"/>
                <a:gd name="connsiteY21" fmla="*/ 5382 h 1286948"/>
                <a:gd name="connsiteX22" fmla="*/ 3528955 w 5586355"/>
                <a:gd name="connsiteY22" fmla="*/ 67728 h 1286948"/>
                <a:gd name="connsiteX23" fmla="*/ 3664037 w 5586355"/>
                <a:gd name="connsiteY23" fmla="*/ 182028 h 1286948"/>
                <a:gd name="connsiteX24" fmla="*/ 3783532 w 5586355"/>
                <a:gd name="connsiteY24" fmla="*/ 322305 h 1286948"/>
                <a:gd name="connsiteX25" fmla="*/ 3986155 w 5586355"/>
                <a:gd name="connsiteY25" fmla="*/ 649618 h 1286948"/>
                <a:gd name="connsiteX26" fmla="*/ 4225146 w 5586355"/>
                <a:gd name="connsiteY26" fmla="*/ 966541 h 1286948"/>
                <a:gd name="connsiteX27" fmla="*/ 4303078 w 5586355"/>
                <a:gd name="connsiteY27" fmla="*/ 1070450 h 1286948"/>
                <a:gd name="connsiteX28" fmla="*/ 4526482 w 5586355"/>
                <a:gd name="connsiteY28" fmla="*/ 1257487 h 1286948"/>
                <a:gd name="connsiteX29" fmla="*/ 4625196 w 5586355"/>
                <a:gd name="connsiteY29" fmla="*/ 1278268 h 1286948"/>
                <a:gd name="connsiteX30" fmla="*/ 4770668 w 5586355"/>
                <a:gd name="connsiteY30" fmla="*/ 1247096 h 1286948"/>
                <a:gd name="connsiteX31" fmla="*/ 4942118 w 5586355"/>
                <a:gd name="connsiteY31" fmla="*/ 1122405 h 1286948"/>
                <a:gd name="connsiteX32" fmla="*/ 5077200 w 5586355"/>
                <a:gd name="connsiteY32" fmla="*/ 966541 h 1286948"/>
                <a:gd name="connsiteX33" fmla="*/ 5269432 w 5586355"/>
                <a:gd name="connsiteY33" fmla="*/ 649618 h 1286948"/>
                <a:gd name="connsiteX34" fmla="*/ 5508423 w 5586355"/>
                <a:gd name="connsiteY34" fmla="*/ 311914 h 1286948"/>
                <a:gd name="connsiteX35" fmla="*/ 5586355 w 5586355"/>
                <a:gd name="connsiteY35" fmla="*/ 228787 h 1286948"/>
                <a:gd name="connsiteX0" fmla="*/ 0 w 5586355"/>
                <a:gd name="connsiteY0" fmla="*/ 815678 h 1283573"/>
                <a:gd name="connsiteX1" fmla="*/ 100265 w 5586355"/>
                <a:gd name="connsiteY1" fmla="*/ 669972 h 1283573"/>
                <a:gd name="connsiteX2" fmla="*/ 316535 w 5586355"/>
                <a:gd name="connsiteY2" fmla="*/ 325753 h 1283573"/>
                <a:gd name="connsiteX3" fmla="*/ 434557 w 5586355"/>
                <a:gd name="connsiteY3" fmla="*/ 191991 h 1283573"/>
                <a:gd name="connsiteX4" fmla="*/ 609419 w 5586355"/>
                <a:gd name="connsiteY4" fmla="*/ 41787 h 1283573"/>
                <a:gd name="connsiteX5" fmla="*/ 737988 w 5586355"/>
                <a:gd name="connsiteY5" fmla="*/ 224 h 1283573"/>
                <a:gd name="connsiteX6" fmla="*/ 931228 w 5586355"/>
                <a:gd name="connsiteY6" fmla="*/ 53962 h 1283573"/>
                <a:gd name="connsiteX7" fmla="*/ 1102678 w 5586355"/>
                <a:gd name="connsiteY7" fmla="*/ 220216 h 1283573"/>
                <a:gd name="connsiteX8" fmla="*/ 1180609 w 5586355"/>
                <a:gd name="connsiteY8" fmla="*/ 318930 h 1283573"/>
                <a:gd name="connsiteX9" fmla="*/ 1424796 w 5586355"/>
                <a:gd name="connsiteY9" fmla="*/ 651439 h 1283573"/>
                <a:gd name="connsiteX10" fmla="*/ 1627418 w 5586355"/>
                <a:gd name="connsiteY10" fmla="*/ 963166 h 1283573"/>
                <a:gd name="connsiteX11" fmla="*/ 1741718 w 5586355"/>
                <a:gd name="connsiteY11" fmla="*/ 1103443 h 1283573"/>
                <a:gd name="connsiteX12" fmla="*/ 1975514 w 5586355"/>
                <a:gd name="connsiteY12" fmla="*/ 1259307 h 1283573"/>
                <a:gd name="connsiteX13" fmla="*/ 2058641 w 5586355"/>
                <a:gd name="connsiteY13" fmla="*/ 1280089 h 1283573"/>
                <a:gd name="connsiteX14" fmla="*/ 2204114 w 5586355"/>
                <a:gd name="connsiteY14" fmla="*/ 1228134 h 1283573"/>
                <a:gd name="connsiteX15" fmla="*/ 2380759 w 5586355"/>
                <a:gd name="connsiteY15" fmla="*/ 1072271 h 1283573"/>
                <a:gd name="connsiteX16" fmla="*/ 2469082 w 5586355"/>
                <a:gd name="connsiteY16" fmla="*/ 963166 h 1283573"/>
                <a:gd name="connsiteX17" fmla="*/ 2697682 w 5586355"/>
                <a:gd name="connsiteY17" fmla="*/ 641048 h 1283573"/>
                <a:gd name="connsiteX18" fmla="*/ 2915891 w 5586355"/>
                <a:gd name="connsiteY18" fmla="*/ 318930 h 1283573"/>
                <a:gd name="connsiteX19" fmla="*/ 3024996 w 5586355"/>
                <a:gd name="connsiteY19" fmla="*/ 183848 h 1283573"/>
                <a:gd name="connsiteX20" fmla="*/ 3212032 w 5586355"/>
                <a:gd name="connsiteY20" fmla="*/ 43571 h 1283573"/>
                <a:gd name="connsiteX21" fmla="*/ 3347114 w 5586355"/>
                <a:gd name="connsiteY21" fmla="*/ 2007 h 1283573"/>
                <a:gd name="connsiteX22" fmla="*/ 3528955 w 5586355"/>
                <a:gd name="connsiteY22" fmla="*/ 64353 h 1283573"/>
                <a:gd name="connsiteX23" fmla="*/ 3664037 w 5586355"/>
                <a:gd name="connsiteY23" fmla="*/ 178653 h 1283573"/>
                <a:gd name="connsiteX24" fmla="*/ 3783532 w 5586355"/>
                <a:gd name="connsiteY24" fmla="*/ 318930 h 1283573"/>
                <a:gd name="connsiteX25" fmla="*/ 3986155 w 5586355"/>
                <a:gd name="connsiteY25" fmla="*/ 646243 h 1283573"/>
                <a:gd name="connsiteX26" fmla="*/ 4225146 w 5586355"/>
                <a:gd name="connsiteY26" fmla="*/ 963166 h 1283573"/>
                <a:gd name="connsiteX27" fmla="*/ 4303078 w 5586355"/>
                <a:gd name="connsiteY27" fmla="*/ 1067075 h 1283573"/>
                <a:gd name="connsiteX28" fmla="*/ 4526482 w 5586355"/>
                <a:gd name="connsiteY28" fmla="*/ 1254112 h 1283573"/>
                <a:gd name="connsiteX29" fmla="*/ 4625196 w 5586355"/>
                <a:gd name="connsiteY29" fmla="*/ 1274893 h 1283573"/>
                <a:gd name="connsiteX30" fmla="*/ 4770668 w 5586355"/>
                <a:gd name="connsiteY30" fmla="*/ 1243721 h 1283573"/>
                <a:gd name="connsiteX31" fmla="*/ 4942118 w 5586355"/>
                <a:gd name="connsiteY31" fmla="*/ 1119030 h 1283573"/>
                <a:gd name="connsiteX32" fmla="*/ 5077200 w 5586355"/>
                <a:gd name="connsiteY32" fmla="*/ 963166 h 1283573"/>
                <a:gd name="connsiteX33" fmla="*/ 5269432 w 5586355"/>
                <a:gd name="connsiteY33" fmla="*/ 646243 h 1283573"/>
                <a:gd name="connsiteX34" fmla="*/ 5508423 w 5586355"/>
                <a:gd name="connsiteY34" fmla="*/ 308539 h 1283573"/>
                <a:gd name="connsiteX35" fmla="*/ 5586355 w 5586355"/>
                <a:gd name="connsiteY35" fmla="*/ 225412 h 1283573"/>
                <a:gd name="connsiteX0" fmla="*/ 0 w 5586355"/>
                <a:gd name="connsiteY0" fmla="*/ 815678 h 1283573"/>
                <a:gd name="connsiteX1" fmla="*/ 100265 w 5586355"/>
                <a:gd name="connsiteY1" fmla="*/ 669972 h 1283573"/>
                <a:gd name="connsiteX2" fmla="*/ 316535 w 5586355"/>
                <a:gd name="connsiteY2" fmla="*/ 325753 h 1283573"/>
                <a:gd name="connsiteX3" fmla="*/ 434557 w 5586355"/>
                <a:gd name="connsiteY3" fmla="*/ 191991 h 1283573"/>
                <a:gd name="connsiteX4" fmla="*/ 609419 w 5586355"/>
                <a:gd name="connsiteY4" fmla="*/ 41787 h 1283573"/>
                <a:gd name="connsiteX5" fmla="*/ 751636 w 5586355"/>
                <a:gd name="connsiteY5" fmla="*/ 224 h 1283573"/>
                <a:gd name="connsiteX6" fmla="*/ 931228 w 5586355"/>
                <a:gd name="connsiteY6" fmla="*/ 53962 h 1283573"/>
                <a:gd name="connsiteX7" fmla="*/ 1102678 w 5586355"/>
                <a:gd name="connsiteY7" fmla="*/ 220216 h 1283573"/>
                <a:gd name="connsiteX8" fmla="*/ 1180609 w 5586355"/>
                <a:gd name="connsiteY8" fmla="*/ 318930 h 1283573"/>
                <a:gd name="connsiteX9" fmla="*/ 1424796 w 5586355"/>
                <a:gd name="connsiteY9" fmla="*/ 651439 h 1283573"/>
                <a:gd name="connsiteX10" fmla="*/ 1627418 w 5586355"/>
                <a:gd name="connsiteY10" fmla="*/ 963166 h 1283573"/>
                <a:gd name="connsiteX11" fmla="*/ 1741718 w 5586355"/>
                <a:gd name="connsiteY11" fmla="*/ 1103443 h 1283573"/>
                <a:gd name="connsiteX12" fmla="*/ 1975514 w 5586355"/>
                <a:gd name="connsiteY12" fmla="*/ 1259307 h 1283573"/>
                <a:gd name="connsiteX13" fmla="*/ 2058641 w 5586355"/>
                <a:gd name="connsiteY13" fmla="*/ 1280089 h 1283573"/>
                <a:gd name="connsiteX14" fmla="*/ 2204114 w 5586355"/>
                <a:gd name="connsiteY14" fmla="*/ 1228134 h 1283573"/>
                <a:gd name="connsiteX15" fmla="*/ 2380759 w 5586355"/>
                <a:gd name="connsiteY15" fmla="*/ 1072271 h 1283573"/>
                <a:gd name="connsiteX16" fmla="*/ 2469082 w 5586355"/>
                <a:gd name="connsiteY16" fmla="*/ 963166 h 1283573"/>
                <a:gd name="connsiteX17" fmla="*/ 2697682 w 5586355"/>
                <a:gd name="connsiteY17" fmla="*/ 641048 h 1283573"/>
                <a:gd name="connsiteX18" fmla="*/ 2915891 w 5586355"/>
                <a:gd name="connsiteY18" fmla="*/ 318930 h 1283573"/>
                <a:gd name="connsiteX19" fmla="*/ 3024996 w 5586355"/>
                <a:gd name="connsiteY19" fmla="*/ 183848 h 1283573"/>
                <a:gd name="connsiteX20" fmla="*/ 3212032 w 5586355"/>
                <a:gd name="connsiteY20" fmla="*/ 43571 h 1283573"/>
                <a:gd name="connsiteX21" fmla="*/ 3347114 w 5586355"/>
                <a:gd name="connsiteY21" fmla="*/ 2007 h 1283573"/>
                <a:gd name="connsiteX22" fmla="*/ 3528955 w 5586355"/>
                <a:gd name="connsiteY22" fmla="*/ 64353 h 1283573"/>
                <a:gd name="connsiteX23" fmla="*/ 3664037 w 5586355"/>
                <a:gd name="connsiteY23" fmla="*/ 178653 h 1283573"/>
                <a:gd name="connsiteX24" fmla="*/ 3783532 w 5586355"/>
                <a:gd name="connsiteY24" fmla="*/ 318930 h 1283573"/>
                <a:gd name="connsiteX25" fmla="*/ 3986155 w 5586355"/>
                <a:gd name="connsiteY25" fmla="*/ 646243 h 1283573"/>
                <a:gd name="connsiteX26" fmla="*/ 4225146 w 5586355"/>
                <a:gd name="connsiteY26" fmla="*/ 963166 h 1283573"/>
                <a:gd name="connsiteX27" fmla="*/ 4303078 w 5586355"/>
                <a:gd name="connsiteY27" fmla="*/ 1067075 h 1283573"/>
                <a:gd name="connsiteX28" fmla="*/ 4526482 w 5586355"/>
                <a:gd name="connsiteY28" fmla="*/ 1254112 h 1283573"/>
                <a:gd name="connsiteX29" fmla="*/ 4625196 w 5586355"/>
                <a:gd name="connsiteY29" fmla="*/ 1274893 h 1283573"/>
                <a:gd name="connsiteX30" fmla="*/ 4770668 w 5586355"/>
                <a:gd name="connsiteY30" fmla="*/ 1243721 h 1283573"/>
                <a:gd name="connsiteX31" fmla="*/ 4942118 w 5586355"/>
                <a:gd name="connsiteY31" fmla="*/ 1119030 h 1283573"/>
                <a:gd name="connsiteX32" fmla="*/ 5077200 w 5586355"/>
                <a:gd name="connsiteY32" fmla="*/ 963166 h 1283573"/>
                <a:gd name="connsiteX33" fmla="*/ 5269432 w 5586355"/>
                <a:gd name="connsiteY33" fmla="*/ 646243 h 1283573"/>
                <a:gd name="connsiteX34" fmla="*/ 5508423 w 5586355"/>
                <a:gd name="connsiteY34" fmla="*/ 308539 h 1283573"/>
                <a:gd name="connsiteX35" fmla="*/ 5586355 w 5586355"/>
                <a:gd name="connsiteY35" fmla="*/ 225412 h 1283573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102678 w 5586355"/>
                <a:gd name="connsiteY7" fmla="*/ 220330 h 1283687"/>
                <a:gd name="connsiteX8" fmla="*/ 1180609 w 5586355"/>
                <a:gd name="connsiteY8" fmla="*/ 319044 h 1283687"/>
                <a:gd name="connsiteX9" fmla="*/ 1424796 w 5586355"/>
                <a:gd name="connsiteY9" fmla="*/ 651553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24796 w 5586355"/>
                <a:gd name="connsiteY9" fmla="*/ 651553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00912 w 5586355"/>
                <a:gd name="connsiteY9" fmla="*/ 661789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00912 w 5586355"/>
                <a:gd name="connsiteY9" fmla="*/ 661789 h 1283687"/>
                <a:gd name="connsiteX10" fmla="*/ 1613771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68559 w 5586355"/>
                <a:gd name="connsiteY7" fmla="*/ 196447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68559 w 5586355"/>
                <a:gd name="connsiteY7" fmla="*/ 193035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71971 w 5586355"/>
                <a:gd name="connsiteY7" fmla="*/ 193035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58641 w 5586355"/>
                <a:gd name="connsiteY13" fmla="*/ 1280203 h 1280880"/>
                <a:gd name="connsiteX14" fmla="*/ 2204114 w 5586355"/>
                <a:gd name="connsiteY14" fmla="*/ 1228248 h 1280880"/>
                <a:gd name="connsiteX15" fmla="*/ 2380759 w 5586355"/>
                <a:gd name="connsiteY15" fmla="*/ 107238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80759 w 5586355"/>
                <a:gd name="connsiteY15" fmla="*/ 107238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36741 w 5586355"/>
                <a:gd name="connsiteY23" fmla="*/ 192415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31900 w 5586355"/>
                <a:gd name="connsiteY33" fmla="*/ 66341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31900 w 5586355"/>
                <a:gd name="connsiteY33" fmla="*/ 663417 h 1280880"/>
                <a:gd name="connsiteX34" fmla="*/ 5440184 w 5586355"/>
                <a:gd name="connsiteY34" fmla="*/ 353008 h 1280880"/>
                <a:gd name="connsiteX35" fmla="*/ 5586355 w 5586355"/>
                <a:gd name="connsiteY35" fmla="*/ 225526 h 1280880"/>
                <a:gd name="connsiteX0" fmla="*/ 0 w 5440184"/>
                <a:gd name="connsiteY0" fmla="*/ 815792 h 1280880"/>
                <a:gd name="connsiteX1" fmla="*/ 100265 w 5440184"/>
                <a:gd name="connsiteY1" fmla="*/ 670086 h 1280880"/>
                <a:gd name="connsiteX2" fmla="*/ 316535 w 5440184"/>
                <a:gd name="connsiteY2" fmla="*/ 325867 h 1280880"/>
                <a:gd name="connsiteX3" fmla="*/ 434557 w 5440184"/>
                <a:gd name="connsiteY3" fmla="*/ 192105 h 1280880"/>
                <a:gd name="connsiteX4" fmla="*/ 609419 w 5440184"/>
                <a:gd name="connsiteY4" fmla="*/ 41901 h 1280880"/>
                <a:gd name="connsiteX5" fmla="*/ 751636 w 5440184"/>
                <a:gd name="connsiteY5" fmla="*/ 338 h 1280880"/>
                <a:gd name="connsiteX6" fmla="*/ 924404 w 5440184"/>
                <a:gd name="connsiteY6" fmla="*/ 57488 h 1280880"/>
                <a:gd name="connsiteX7" fmla="*/ 1071971 w 5440184"/>
                <a:gd name="connsiteY7" fmla="*/ 193035 h 1280880"/>
                <a:gd name="connsiteX8" fmla="*/ 1180609 w 5440184"/>
                <a:gd name="connsiteY8" fmla="*/ 319044 h 1280880"/>
                <a:gd name="connsiteX9" fmla="*/ 1400912 w 5440184"/>
                <a:gd name="connsiteY9" fmla="*/ 661789 h 1280880"/>
                <a:gd name="connsiteX10" fmla="*/ 1613771 w 5440184"/>
                <a:gd name="connsiteY10" fmla="*/ 963280 h 1280880"/>
                <a:gd name="connsiteX11" fmla="*/ 1714423 w 5440184"/>
                <a:gd name="connsiteY11" fmla="*/ 1089909 h 1280880"/>
                <a:gd name="connsiteX12" fmla="*/ 1900452 w 5440184"/>
                <a:gd name="connsiteY12" fmla="*/ 1245773 h 1280880"/>
                <a:gd name="connsiteX13" fmla="*/ 2038169 w 5440184"/>
                <a:gd name="connsiteY13" fmla="*/ 1280203 h 1280880"/>
                <a:gd name="connsiteX14" fmla="*/ 2204114 w 5440184"/>
                <a:gd name="connsiteY14" fmla="*/ 1228248 h 1280880"/>
                <a:gd name="connsiteX15" fmla="*/ 2356876 w 5440184"/>
                <a:gd name="connsiteY15" fmla="*/ 1089445 h 1280880"/>
                <a:gd name="connsiteX16" fmla="*/ 2469082 w 5440184"/>
                <a:gd name="connsiteY16" fmla="*/ 963280 h 1280880"/>
                <a:gd name="connsiteX17" fmla="*/ 2673798 w 5440184"/>
                <a:gd name="connsiteY17" fmla="*/ 654810 h 1280880"/>
                <a:gd name="connsiteX18" fmla="*/ 2888595 w 5440184"/>
                <a:gd name="connsiteY18" fmla="*/ 325868 h 1280880"/>
                <a:gd name="connsiteX19" fmla="*/ 2990876 w 5440184"/>
                <a:gd name="connsiteY19" fmla="*/ 201022 h 1280880"/>
                <a:gd name="connsiteX20" fmla="*/ 3157441 w 5440184"/>
                <a:gd name="connsiteY20" fmla="*/ 53920 h 1280880"/>
                <a:gd name="connsiteX21" fmla="*/ 3309583 w 5440184"/>
                <a:gd name="connsiteY21" fmla="*/ 2121 h 1280880"/>
                <a:gd name="connsiteX22" fmla="*/ 3481188 w 5440184"/>
                <a:gd name="connsiteY22" fmla="*/ 57643 h 1280880"/>
                <a:gd name="connsiteX23" fmla="*/ 3629917 w 5440184"/>
                <a:gd name="connsiteY23" fmla="*/ 182179 h 1280880"/>
                <a:gd name="connsiteX24" fmla="*/ 3749412 w 5440184"/>
                <a:gd name="connsiteY24" fmla="*/ 319044 h 1280880"/>
                <a:gd name="connsiteX25" fmla="*/ 3962271 w 5440184"/>
                <a:gd name="connsiteY25" fmla="*/ 646357 h 1280880"/>
                <a:gd name="connsiteX26" fmla="*/ 4180791 w 5440184"/>
                <a:gd name="connsiteY26" fmla="*/ 963280 h 1280880"/>
                <a:gd name="connsiteX27" fmla="*/ 4275782 w 5440184"/>
                <a:gd name="connsiteY27" fmla="*/ 1091072 h 1280880"/>
                <a:gd name="connsiteX28" fmla="*/ 4471891 w 5440184"/>
                <a:gd name="connsiteY28" fmla="*/ 1247402 h 1280880"/>
                <a:gd name="connsiteX29" fmla="*/ 4594488 w 5440184"/>
                <a:gd name="connsiteY29" fmla="*/ 1278419 h 1280880"/>
                <a:gd name="connsiteX30" fmla="*/ 4750197 w 5440184"/>
                <a:gd name="connsiteY30" fmla="*/ 1243835 h 1280880"/>
                <a:gd name="connsiteX31" fmla="*/ 4907999 w 5440184"/>
                <a:gd name="connsiteY31" fmla="*/ 1108908 h 1280880"/>
                <a:gd name="connsiteX32" fmla="*/ 5029433 w 5440184"/>
                <a:gd name="connsiteY32" fmla="*/ 973516 h 1280880"/>
                <a:gd name="connsiteX33" fmla="*/ 5231900 w 5440184"/>
                <a:gd name="connsiteY33" fmla="*/ 663417 h 1280880"/>
                <a:gd name="connsiteX34" fmla="*/ 5440184 w 5440184"/>
                <a:gd name="connsiteY34" fmla="*/ 353008 h 1280880"/>
                <a:gd name="connsiteX0" fmla="*/ 0 w 5440184"/>
                <a:gd name="connsiteY0" fmla="*/ 815792 h 1280880"/>
                <a:gd name="connsiteX1" fmla="*/ 76262 w 5440184"/>
                <a:gd name="connsiteY1" fmla="*/ 711922 h 1280880"/>
                <a:gd name="connsiteX2" fmla="*/ 316535 w 5440184"/>
                <a:gd name="connsiteY2" fmla="*/ 325867 h 1280880"/>
                <a:gd name="connsiteX3" fmla="*/ 434557 w 5440184"/>
                <a:gd name="connsiteY3" fmla="*/ 192105 h 1280880"/>
                <a:gd name="connsiteX4" fmla="*/ 609419 w 5440184"/>
                <a:gd name="connsiteY4" fmla="*/ 41901 h 1280880"/>
                <a:gd name="connsiteX5" fmla="*/ 751636 w 5440184"/>
                <a:gd name="connsiteY5" fmla="*/ 338 h 1280880"/>
                <a:gd name="connsiteX6" fmla="*/ 924404 w 5440184"/>
                <a:gd name="connsiteY6" fmla="*/ 57488 h 1280880"/>
                <a:gd name="connsiteX7" fmla="*/ 1071971 w 5440184"/>
                <a:gd name="connsiteY7" fmla="*/ 193035 h 1280880"/>
                <a:gd name="connsiteX8" fmla="*/ 1180609 w 5440184"/>
                <a:gd name="connsiteY8" fmla="*/ 319044 h 1280880"/>
                <a:gd name="connsiteX9" fmla="*/ 1400912 w 5440184"/>
                <a:gd name="connsiteY9" fmla="*/ 661789 h 1280880"/>
                <a:gd name="connsiteX10" fmla="*/ 1613771 w 5440184"/>
                <a:gd name="connsiteY10" fmla="*/ 963280 h 1280880"/>
                <a:gd name="connsiteX11" fmla="*/ 1714423 w 5440184"/>
                <a:gd name="connsiteY11" fmla="*/ 1089909 h 1280880"/>
                <a:gd name="connsiteX12" fmla="*/ 1900452 w 5440184"/>
                <a:gd name="connsiteY12" fmla="*/ 1245773 h 1280880"/>
                <a:gd name="connsiteX13" fmla="*/ 2038169 w 5440184"/>
                <a:gd name="connsiteY13" fmla="*/ 1280203 h 1280880"/>
                <a:gd name="connsiteX14" fmla="*/ 2204114 w 5440184"/>
                <a:gd name="connsiteY14" fmla="*/ 1228248 h 1280880"/>
                <a:gd name="connsiteX15" fmla="*/ 2356876 w 5440184"/>
                <a:gd name="connsiteY15" fmla="*/ 1089445 h 1280880"/>
                <a:gd name="connsiteX16" fmla="*/ 2469082 w 5440184"/>
                <a:gd name="connsiteY16" fmla="*/ 963280 h 1280880"/>
                <a:gd name="connsiteX17" fmla="*/ 2673798 w 5440184"/>
                <a:gd name="connsiteY17" fmla="*/ 654810 h 1280880"/>
                <a:gd name="connsiteX18" fmla="*/ 2888595 w 5440184"/>
                <a:gd name="connsiteY18" fmla="*/ 325868 h 1280880"/>
                <a:gd name="connsiteX19" fmla="*/ 2990876 w 5440184"/>
                <a:gd name="connsiteY19" fmla="*/ 201022 h 1280880"/>
                <a:gd name="connsiteX20" fmla="*/ 3157441 w 5440184"/>
                <a:gd name="connsiteY20" fmla="*/ 53920 h 1280880"/>
                <a:gd name="connsiteX21" fmla="*/ 3309583 w 5440184"/>
                <a:gd name="connsiteY21" fmla="*/ 2121 h 1280880"/>
                <a:gd name="connsiteX22" fmla="*/ 3481188 w 5440184"/>
                <a:gd name="connsiteY22" fmla="*/ 57643 h 1280880"/>
                <a:gd name="connsiteX23" fmla="*/ 3629917 w 5440184"/>
                <a:gd name="connsiteY23" fmla="*/ 182179 h 1280880"/>
                <a:gd name="connsiteX24" fmla="*/ 3749412 w 5440184"/>
                <a:gd name="connsiteY24" fmla="*/ 319044 h 1280880"/>
                <a:gd name="connsiteX25" fmla="*/ 3962271 w 5440184"/>
                <a:gd name="connsiteY25" fmla="*/ 646357 h 1280880"/>
                <a:gd name="connsiteX26" fmla="*/ 4180791 w 5440184"/>
                <a:gd name="connsiteY26" fmla="*/ 963280 h 1280880"/>
                <a:gd name="connsiteX27" fmla="*/ 4275782 w 5440184"/>
                <a:gd name="connsiteY27" fmla="*/ 1091072 h 1280880"/>
                <a:gd name="connsiteX28" fmla="*/ 4471891 w 5440184"/>
                <a:gd name="connsiteY28" fmla="*/ 1247402 h 1280880"/>
                <a:gd name="connsiteX29" fmla="*/ 4594488 w 5440184"/>
                <a:gd name="connsiteY29" fmla="*/ 1278419 h 1280880"/>
                <a:gd name="connsiteX30" fmla="*/ 4750197 w 5440184"/>
                <a:gd name="connsiteY30" fmla="*/ 1243835 h 1280880"/>
                <a:gd name="connsiteX31" fmla="*/ 4907999 w 5440184"/>
                <a:gd name="connsiteY31" fmla="*/ 1108908 h 1280880"/>
                <a:gd name="connsiteX32" fmla="*/ 5029433 w 5440184"/>
                <a:gd name="connsiteY32" fmla="*/ 973516 h 1280880"/>
                <a:gd name="connsiteX33" fmla="*/ 5231900 w 5440184"/>
                <a:gd name="connsiteY33" fmla="*/ 663417 h 1280880"/>
                <a:gd name="connsiteX34" fmla="*/ 5440184 w 5440184"/>
                <a:gd name="connsiteY34" fmla="*/ 353008 h 1280880"/>
                <a:gd name="connsiteX0" fmla="*/ 0 w 5363922"/>
                <a:gd name="connsiteY0" fmla="*/ 711922 h 1280880"/>
                <a:gd name="connsiteX1" fmla="*/ 240273 w 5363922"/>
                <a:gd name="connsiteY1" fmla="*/ 325867 h 1280880"/>
                <a:gd name="connsiteX2" fmla="*/ 358295 w 5363922"/>
                <a:gd name="connsiteY2" fmla="*/ 192105 h 1280880"/>
                <a:gd name="connsiteX3" fmla="*/ 533157 w 5363922"/>
                <a:gd name="connsiteY3" fmla="*/ 41901 h 1280880"/>
                <a:gd name="connsiteX4" fmla="*/ 675374 w 5363922"/>
                <a:gd name="connsiteY4" fmla="*/ 338 h 1280880"/>
                <a:gd name="connsiteX5" fmla="*/ 848142 w 5363922"/>
                <a:gd name="connsiteY5" fmla="*/ 57488 h 1280880"/>
                <a:gd name="connsiteX6" fmla="*/ 995709 w 5363922"/>
                <a:gd name="connsiteY6" fmla="*/ 193035 h 1280880"/>
                <a:gd name="connsiteX7" fmla="*/ 1104347 w 5363922"/>
                <a:gd name="connsiteY7" fmla="*/ 319044 h 1280880"/>
                <a:gd name="connsiteX8" fmla="*/ 1324650 w 5363922"/>
                <a:gd name="connsiteY8" fmla="*/ 661789 h 1280880"/>
                <a:gd name="connsiteX9" fmla="*/ 1537509 w 5363922"/>
                <a:gd name="connsiteY9" fmla="*/ 963280 h 1280880"/>
                <a:gd name="connsiteX10" fmla="*/ 1638161 w 5363922"/>
                <a:gd name="connsiteY10" fmla="*/ 1089909 h 1280880"/>
                <a:gd name="connsiteX11" fmla="*/ 1824190 w 5363922"/>
                <a:gd name="connsiteY11" fmla="*/ 1245773 h 1280880"/>
                <a:gd name="connsiteX12" fmla="*/ 1961907 w 5363922"/>
                <a:gd name="connsiteY12" fmla="*/ 1280203 h 1280880"/>
                <a:gd name="connsiteX13" fmla="*/ 2127852 w 5363922"/>
                <a:gd name="connsiteY13" fmla="*/ 1228248 h 1280880"/>
                <a:gd name="connsiteX14" fmla="*/ 2280614 w 5363922"/>
                <a:gd name="connsiteY14" fmla="*/ 1089445 h 1280880"/>
                <a:gd name="connsiteX15" fmla="*/ 2392820 w 5363922"/>
                <a:gd name="connsiteY15" fmla="*/ 963280 h 1280880"/>
                <a:gd name="connsiteX16" fmla="*/ 2597536 w 5363922"/>
                <a:gd name="connsiteY16" fmla="*/ 654810 h 1280880"/>
                <a:gd name="connsiteX17" fmla="*/ 2812333 w 5363922"/>
                <a:gd name="connsiteY17" fmla="*/ 325868 h 1280880"/>
                <a:gd name="connsiteX18" fmla="*/ 2914614 w 5363922"/>
                <a:gd name="connsiteY18" fmla="*/ 201022 h 1280880"/>
                <a:gd name="connsiteX19" fmla="*/ 3081179 w 5363922"/>
                <a:gd name="connsiteY19" fmla="*/ 53920 h 1280880"/>
                <a:gd name="connsiteX20" fmla="*/ 3233321 w 5363922"/>
                <a:gd name="connsiteY20" fmla="*/ 2121 h 1280880"/>
                <a:gd name="connsiteX21" fmla="*/ 3404926 w 5363922"/>
                <a:gd name="connsiteY21" fmla="*/ 57643 h 1280880"/>
                <a:gd name="connsiteX22" fmla="*/ 3553655 w 5363922"/>
                <a:gd name="connsiteY22" fmla="*/ 182179 h 1280880"/>
                <a:gd name="connsiteX23" fmla="*/ 3673150 w 5363922"/>
                <a:gd name="connsiteY23" fmla="*/ 319044 h 1280880"/>
                <a:gd name="connsiteX24" fmla="*/ 3886009 w 5363922"/>
                <a:gd name="connsiteY24" fmla="*/ 646357 h 1280880"/>
                <a:gd name="connsiteX25" fmla="*/ 4104529 w 5363922"/>
                <a:gd name="connsiteY25" fmla="*/ 963280 h 1280880"/>
                <a:gd name="connsiteX26" fmla="*/ 4199520 w 5363922"/>
                <a:gd name="connsiteY26" fmla="*/ 1091072 h 1280880"/>
                <a:gd name="connsiteX27" fmla="*/ 4395629 w 5363922"/>
                <a:gd name="connsiteY27" fmla="*/ 1247402 h 1280880"/>
                <a:gd name="connsiteX28" fmla="*/ 4518226 w 5363922"/>
                <a:gd name="connsiteY28" fmla="*/ 1278419 h 1280880"/>
                <a:gd name="connsiteX29" fmla="*/ 4673935 w 5363922"/>
                <a:gd name="connsiteY29" fmla="*/ 1243835 h 1280880"/>
                <a:gd name="connsiteX30" fmla="*/ 4831737 w 5363922"/>
                <a:gd name="connsiteY30" fmla="*/ 1108908 h 1280880"/>
                <a:gd name="connsiteX31" fmla="*/ 4953171 w 5363922"/>
                <a:gd name="connsiteY31" fmla="*/ 973516 h 1280880"/>
                <a:gd name="connsiteX32" fmla="*/ 5155638 w 5363922"/>
                <a:gd name="connsiteY32" fmla="*/ 663417 h 1280880"/>
                <a:gd name="connsiteX33" fmla="*/ 5363922 w 5363922"/>
                <a:gd name="connsiteY33" fmla="*/ 353008 h 1280880"/>
                <a:gd name="connsiteX0" fmla="*/ 0 w 5363922"/>
                <a:gd name="connsiteY0" fmla="*/ 711922 h 1280880"/>
                <a:gd name="connsiteX1" fmla="*/ 240273 w 5363922"/>
                <a:gd name="connsiteY1" fmla="*/ 325867 h 1280880"/>
                <a:gd name="connsiteX2" fmla="*/ 358295 w 5363922"/>
                <a:gd name="connsiteY2" fmla="*/ 192105 h 1280880"/>
                <a:gd name="connsiteX3" fmla="*/ 533157 w 5363922"/>
                <a:gd name="connsiteY3" fmla="*/ 41901 h 1280880"/>
                <a:gd name="connsiteX4" fmla="*/ 675374 w 5363922"/>
                <a:gd name="connsiteY4" fmla="*/ 338 h 1280880"/>
                <a:gd name="connsiteX5" fmla="*/ 848142 w 5363922"/>
                <a:gd name="connsiteY5" fmla="*/ 57488 h 1280880"/>
                <a:gd name="connsiteX6" fmla="*/ 995709 w 5363922"/>
                <a:gd name="connsiteY6" fmla="*/ 193035 h 1280880"/>
                <a:gd name="connsiteX7" fmla="*/ 1139151 w 5363922"/>
                <a:gd name="connsiteY7" fmla="*/ 410484 h 1280880"/>
                <a:gd name="connsiteX8" fmla="*/ 1324650 w 5363922"/>
                <a:gd name="connsiteY8" fmla="*/ 661789 h 1280880"/>
                <a:gd name="connsiteX9" fmla="*/ 1537509 w 5363922"/>
                <a:gd name="connsiteY9" fmla="*/ 963280 h 1280880"/>
                <a:gd name="connsiteX10" fmla="*/ 1638161 w 5363922"/>
                <a:gd name="connsiteY10" fmla="*/ 1089909 h 1280880"/>
                <a:gd name="connsiteX11" fmla="*/ 1824190 w 5363922"/>
                <a:gd name="connsiteY11" fmla="*/ 1245773 h 1280880"/>
                <a:gd name="connsiteX12" fmla="*/ 1961907 w 5363922"/>
                <a:gd name="connsiteY12" fmla="*/ 1280203 h 1280880"/>
                <a:gd name="connsiteX13" fmla="*/ 2127852 w 5363922"/>
                <a:gd name="connsiteY13" fmla="*/ 1228248 h 1280880"/>
                <a:gd name="connsiteX14" fmla="*/ 2280614 w 5363922"/>
                <a:gd name="connsiteY14" fmla="*/ 1089445 h 1280880"/>
                <a:gd name="connsiteX15" fmla="*/ 2392820 w 5363922"/>
                <a:gd name="connsiteY15" fmla="*/ 963280 h 1280880"/>
                <a:gd name="connsiteX16" fmla="*/ 2597536 w 5363922"/>
                <a:gd name="connsiteY16" fmla="*/ 654810 h 1280880"/>
                <a:gd name="connsiteX17" fmla="*/ 2812333 w 5363922"/>
                <a:gd name="connsiteY17" fmla="*/ 325868 h 1280880"/>
                <a:gd name="connsiteX18" fmla="*/ 2914614 w 5363922"/>
                <a:gd name="connsiteY18" fmla="*/ 201022 h 1280880"/>
                <a:gd name="connsiteX19" fmla="*/ 3081179 w 5363922"/>
                <a:gd name="connsiteY19" fmla="*/ 53920 h 1280880"/>
                <a:gd name="connsiteX20" fmla="*/ 3233321 w 5363922"/>
                <a:gd name="connsiteY20" fmla="*/ 2121 h 1280880"/>
                <a:gd name="connsiteX21" fmla="*/ 3404926 w 5363922"/>
                <a:gd name="connsiteY21" fmla="*/ 57643 h 1280880"/>
                <a:gd name="connsiteX22" fmla="*/ 3553655 w 5363922"/>
                <a:gd name="connsiteY22" fmla="*/ 182179 h 1280880"/>
                <a:gd name="connsiteX23" fmla="*/ 3673150 w 5363922"/>
                <a:gd name="connsiteY23" fmla="*/ 319044 h 1280880"/>
                <a:gd name="connsiteX24" fmla="*/ 3886009 w 5363922"/>
                <a:gd name="connsiteY24" fmla="*/ 646357 h 1280880"/>
                <a:gd name="connsiteX25" fmla="*/ 4104529 w 5363922"/>
                <a:gd name="connsiteY25" fmla="*/ 963280 h 1280880"/>
                <a:gd name="connsiteX26" fmla="*/ 4199520 w 5363922"/>
                <a:gd name="connsiteY26" fmla="*/ 1091072 h 1280880"/>
                <a:gd name="connsiteX27" fmla="*/ 4395629 w 5363922"/>
                <a:gd name="connsiteY27" fmla="*/ 1247402 h 1280880"/>
                <a:gd name="connsiteX28" fmla="*/ 4518226 w 5363922"/>
                <a:gd name="connsiteY28" fmla="*/ 1278419 h 1280880"/>
                <a:gd name="connsiteX29" fmla="*/ 4673935 w 5363922"/>
                <a:gd name="connsiteY29" fmla="*/ 1243835 h 1280880"/>
                <a:gd name="connsiteX30" fmla="*/ 4831737 w 5363922"/>
                <a:gd name="connsiteY30" fmla="*/ 1108908 h 1280880"/>
                <a:gd name="connsiteX31" fmla="*/ 4953171 w 5363922"/>
                <a:gd name="connsiteY31" fmla="*/ 973516 h 1280880"/>
                <a:gd name="connsiteX32" fmla="*/ 5155638 w 5363922"/>
                <a:gd name="connsiteY32" fmla="*/ 663417 h 1280880"/>
                <a:gd name="connsiteX33" fmla="*/ 5363922 w 5363922"/>
                <a:gd name="connsiteY33" fmla="*/ 353008 h 1280880"/>
                <a:gd name="connsiteX0" fmla="*/ 0 w 5155638"/>
                <a:gd name="connsiteY0" fmla="*/ 711922 h 1280880"/>
                <a:gd name="connsiteX1" fmla="*/ 240273 w 5155638"/>
                <a:gd name="connsiteY1" fmla="*/ 325867 h 1280880"/>
                <a:gd name="connsiteX2" fmla="*/ 358295 w 5155638"/>
                <a:gd name="connsiteY2" fmla="*/ 192105 h 1280880"/>
                <a:gd name="connsiteX3" fmla="*/ 533157 w 5155638"/>
                <a:gd name="connsiteY3" fmla="*/ 41901 h 1280880"/>
                <a:gd name="connsiteX4" fmla="*/ 675374 w 5155638"/>
                <a:gd name="connsiteY4" fmla="*/ 338 h 1280880"/>
                <a:gd name="connsiteX5" fmla="*/ 848142 w 5155638"/>
                <a:gd name="connsiteY5" fmla="*/ 57488 h 1280880"/>
                <a:gd name="connsiteX6" fmla="*/ 995709 w 5155638"/>
                <a:gd name="connsiteY6" fmla="*/ 193035 h 1280880"/>
                <a:gd name="connsiteX7" fmla="*/ 1139151 w 5155638"/>
                <a:gd name="connsiteY7" fmla="*/ 410484 h 1280880"/>
                <a:gd name="connsiteX8" fmla="*/ 1324650 w 5155638"/>
                <a:gd name="connsiteY8" fmla="*/ 661789 h 1280880"/>
                <a:gd name="connsiteX9" fmla="*/ 1537509 w 5155638"/>
                <a:gd name="connsiteY9" fmla="*/ 963280 h 1280880"/>
                <a:gd name="connsiteX10" fmla="*/ 1638161 w 5155638"/>
                <a:gd name="connsiteY10" fmla="*/ 1089909 h 1280880"/>
                <a:gd name="connsiteX11" fmla="*/ 1824190 w 5155638"/>
                <a:gd name="connsiteY11" fmla="*/ 1245773 h 1280880"/>
                <a:gd name="connsiteX12" fmla="*/ 1961907 w 5155638"/>
                <a:gd name="connsiteY12" fmla="*/ 1280203 h 1280880"/>
                <a:gd name="connsiteX13" fmla="*/ 2127852 w 5155638"/>
                <a:gd name="connsiteY13" fmla="*/ 1228248 h 1280880"/>
                <a:gd name="connsiteX14" fmla="*/ 2280614 w 5155638"/>
                <a:gd name="connsiteY14" fmla="*/ 1089445 h 1280880"/>
                <a:gd name="connsiteX15" fmla="*/ 2392820 w 5155638"/>
                <a:gd name="connsiteY15" fmla="*/ 963280 h 1280880"/>
                <a:gd name="connsiteX16" fmla="*/ 2597536 w 5155638"/>
                <a:gd name="connsiteY16" fmla="*/ 654810 h 1280880"/>
                <a:gd name="connsiteX17" fmla="*/ 2812333 w 5155638"/>
                <a:gd name="connsiteY17" fmla="*/ 325868 h 1280880"/>
                <a:gd name="connsiteX18" fmla="*/ 2914614 w 5155638"/>
                <a:gd name="connsiteY18" fmla="*/ 201022 h 1280880"/>
                <a:gd name="connsiteX19" fmla="*/ 3081179 w 5155638"/>
                <a:gd name="connsiteY19" fmla="*/ 53920 h 1280880"/>
                <a:gd name="connsiteX20" fmla="*/ 3233321 w 5155638"/>
                <a:gd name="connsiteY20" fmla="*/ 2121 h 1280880"/>
                <a:gd name="connsiteX21" fmla="*/ 3404926 w 5155638"/>
                <a:gd name="connsiteY21" fmla="*/ 57643 h 1280880"/>
                <a:gd name="connsiteX22" fmla="*/ 3553655 w 5155638"/>
                <a:gd name="connsiteY22" fmla="*/ 182179 h 1280880"/>
                <a:gd name="connsiteX23" fmla="*/ 3673150 w 5155638"/>
                <a:gd name="connsiteY23" fmla="*/ 319044 h 1280880"/>
                <a:gd name="connsiteX24" fmla="*/ 3886009 w 5155638"/>
                <a:gd name="connsiteY24" fmla="*/ 646357 h 1280880"/>
                <a:gd name="connsiteX25" fmla="*/ 4104529 w 5155638"/>
                <a:gd name="connsiteY25" fmla="*/ 963280 h 1280880"/>
                <a:gd name="connsiteX26" fmla="*/ 4199520 w 5155638"/>
                <a:gd name="connsiteY26" fmla="*/ 1091072 h 1280880"/>
                <a:gd name="connsiteX27" fmla="*/ 4395629 w 5155638"/>
                <a:gd name="connsiteY27" fmla="*/ 1247402 h 1280880"/>
                <a:gd name="connsiteX28" fmla="*/ 4518226 w 5155638"/>
                <a:gd name="connsiteY28" fmla="*/ 1278419 h 1280880"/>
                <a:gd name="connsiteX29" fmla="*/ 4673935 w 5155638"/>
                <a:gd name="connsiteY29" fmla="*/ 1243835 h 1280880"/>
                <a:gd name="connsiteX30" fmla="*/ 4831737 w 5155638"/>
                <a:gd name="connsiteY30" fmla="*/ 1108908 h 1280880"/>
                <a:gd name="connsiteX31" fmla="*/ 4953171 w 5155638"/>
                <a:gd name="connsiteY31" fmla="*/ 973516 h 1280880"/>
                <a:gd name="connsiteX32" fmla="*/ 5155638 w 5155638"/>
                <a:gd name="connsiteY32" fmla="*/ 663417 h 1280880"/>
                <a:gd name="connsiteX0" fmla="*/ 0 w 4953171"/>
                <a:gd name="connsiteY0" fmla="*/ 711922 h 1280880"/>
                <a:gd name="connsiteX1" fmla="*/ 240273 w 4953171"/>
                <a:gd name="connsiteY1" fmla="*/ 325867 h 1280880"/>
                <a:gd name="connsiteX2" fmla="*/ 358295 w 4953171"/>
                <a:gd name="connsiteY2" fmla="*/ 192105 h 1280880"/>
                <a:gd name="connsiteX3" fmla="*/ 533157 w 4953171"/>
                <a:gd name="connsiteY3" fmla="*/ 41901 h 1280880"/>
                <a:gd name="connsiteX4" fmla="*/ 675374 w 4953171"/>
                <a:gd name="connsiteY4" fmla="*/ 338 h 1280880"/>
                <a:gd name="connsiteX5" fmla="*/ 848142 w 4953171"/>
                <a:gd name="connsiteY5" fmla="*/ 57488 h 1280880"/>
                <a:gd name="connsiteX6" fmla="*/ 995709 w 4953171"/>
                <a:gd name="connsiteY6" fmla="*/ 193035 h 1280880"/>
                <a:gd name="connsiteX7" fmla="*/ 1139151 w 4953171"/>
                <a:gd name="connsiteY7" fmla="*/ 410484 h 1280880"/>
                <a:gd name="connsiteX8" fmla="*/ 1324650 w 4953171"/>
                <a:gd name="connsiteY8" fmla="*/ 661789 h 1280880"/>
                <a:gd name="connsiteX9" fmla="*/ 1537509 w 4953171"/>
                <a:gd name="connsiteY9" fmla="*/ 963280 h 1280880"/>
                <a:gd name="connsiteX10" fmla="*/ 1638161 w 4953171"/>
                <a:gd name="connsiteY10" fmla="*/ 1089909 h 1280880"/>
                <a:gd name="connsiteX11" fmla="*/ 1824190 w 4953171"/>
                <a:gd name="connsiteY11" fmla="*/ 1245773 h 1280880"/>
                <a:gd name="connsiteX12" fmla="*/ 1961907 w 4953171"/>
                <a:gd name="connsiteY12" fmla="*/ 1280203 h 1280880"/>
                <a:gd name="connsiteX13" fmla="*/ 2127852 w 4953171"/>
                <a:gd name="connsiteY13" fmla="*/ 1228248 h 1280880"/>
                <a:gd name="connsiteX14" fmla="*/ 2280614 w 4953171"/>
                <a:gd name="connsiteY14" fmla="*/ 1089445 h 1280880"/>
                <a:gd name="connsiteX15" fmla="*/ 2392820 w 4953171"/>
                <a:gd name="connsiteY15" fmla="*/ 963280 h 1280880"/>
                <a:gd name="connsiteX16" fmla="*/ 2597536 w 4953171"/>
                <a:gd name="connsiteY16" fmla="*/ 654810 h 1280880"/>
                <a:gd name="connsiteX17" fmla="*/ 2812333 w 4953171"/>
                <a:gd name="connsiteY17" fmla="*/ 325868 h 1280880"/>
                <a:gd name="connsiteX18" fmla="*/ 2914614 w 4953171"/>
                <a:gd name="connsiteY18" fmla="*/ 201022 h 1280880"/>
                <a:gd name="connsiteX19" fmla="*/ 3081179 w 4953171"/>
                <a:gd name="connsiteY19" fmla="*/ 53920 h 1280880"/>
                <a:gd name="connsiteX20" fmla="*/ 3233321 w 4953171"/>
                <a:gd name="connsiteY20" fmla="*/ 2121 h 1280880"/>
                <a:gd name="connsiteX21" fmla="*/ 3404926 w 4953171"/>
                <a:gd name="connsiteY21" fmla="*/ 57643 h 1280880"/>
                <a:gd name="connsiteX22" fmla="*/ 3553655 w 4953171"/>
                <a:gd name="connsiteY22" fmla="*/ 182179 h 1280880"/>
                <a:gd name="connsiteX23" fmla="*/ 3673150 w 4953171"/>
                <a:gd name="connsiteY23" fmla="*/ 319044 h 1280880"/>
                <a:gd name="connsiteX24" fmla="*/ 3886009 w 4953171"/>
                <a:gd name="connsiteY24" fmla="*/ 646357 h 1280880"/>
                <a:gd name="connsiteX25" fmla="*/ 4104529 w 4953171"/>
                <a:gd name="connsiteY25" fmla="*/ 963280 h 1280880"/>
                <a:gd name="connsiteX26" fmla="*/ 4199520 w 4953171"/>
                <a:gd name="connsiteY26" fmla="*/ 1091072 h 1280880"/>
                <a:gd name="connsiteX27" fmla="*/ 4395629 w 4953171"/>
                <a:gd name="connsiteY27" fmla="*/ 1247402 h 1280880"/>
                <a:gd name="connsiteX28" fmla="*/ 4518226 w 4953171"/>
                <a:gd name="connsiteY28" fmla="*/ 1278419 h 1280880"/>
                <a:gd name="connsiteX29" fmla="*/ 4673935 w 4953171"/>
                <a:gd name="connsiteY29" fmla="*/ 1243835 h 1280880"/>
                <a:gd name="connsiteX30" fmla="*/ 4831737 w 4953171"/>
                <a:gd name="connsiteY30" fmla="*/ 1108908 h 1280880"/>
                <a:gd name="connsiteX31" fmla="*/ 4953171 w 4953171"/>
                <a:gd name="connsiteY31" fmla="*/ 973516 h 1280880"/>
                <a:gd name="connsiteX0" fmla="*/ 0 w 4831736"/>
                <a:gd name="connsiteY0" fmla="*/ 711922 h 1280880"/>
                <a:gd name="connsiteX1" fmla="*/ 240273 w 4831736"/>
                <a:gd name="connsiteY1" fmla="*/ 325867 h 1280880"/>
                <a:gd name="connsiteX2" fmla="*/ 358295 w 4831736"/>
                <a:gd name="connsiteY2" fmla="*/ 192105 h 1280880"/>
                <a:gd name="connsiteX3" fmla="*/ 533157 w 4831736"/>
                <a:gd name="connsiteY3" fmla="*/ 41901 h 1280880"/>
                <a:gd name="connsiteX4" fmla="*/ 675374 w 4831736"/>
                <a:gd name="connsiteY4" fmla="*/ 338 h 1280880"/>
                <a:gd name="connsiteX5" fmla="*/ 848142 w 4831736"/>
                <a:gd name="connsiteY5" fmla="*/ 57488 h 1280880"/>
                <a:gd name="connsiteX6" fmla="*/ 995709 w 4831736"/>
                <a:gd name="connsiteY6" fmla="*/ 193035 h 1280880"/>
                <a:gd name="connsiteX7" fmla="*/ 1139151 w 4831736"/>
                <a:gd name="connsiteY7" fmla="*/ 410484 h 1280880"/>
                <a:gd name="connsiteX8" fmla="*/ 1324650 w 4831736"/>
                <a:gd name="connsiteY8" fmla="*/ 661789 h 1280880"/>
                <a:gd name="connsiteX9" fmla="*/ 1537509 w 4831736"/>
                <a:gd name="connsiteY9" fmla="*/ 963280 h 1280880"/>
                <a:gd name="connsiteX10" fmla="*/ 1638161 w 4831736"/>
                <a:gd name="connsiteY10" fmla="*/ 1089909 h 1280880"/>
                <a:gd name="connsiteX11" fmla="*/ 1824190 w 4831736"/>
                <a:gd name="connsiteY11" fmla="*/ 1245773 h 1280880"/>
                <a:gd name="connsiteX12" fmla="*/ 1961907 w 4831736"/>
                <a:gd name="connsiteY12" fmla="*/ 1280203 h 1280880"/>
                <a:gd name="connsiteX13" fmla="*/ 2127852 w 4831736"/>
                <a:gd name="connsiteY13" fmla="*/ 1228248 h 1280880"/>
                <a:gd name="connsiteX14" fmla="*/ 2280614 w 4831736"/>
                <a:gd name="connsiteY14" fmla="*/ 1089445 h 1280880"/>
                <a:gd name="connsiteX15" fmla="*/ 2392820 w 4831736"/>
                <a:gd name="connsiteY15" fmla="*/ 963280 h 1280880"/>
                <a:gd name="connsiteX16" fmla="*/ 2597536 w 4831736"/>
                <a:gd name="connsiteY16" fmla="*/ 654810 h 1280880"/>
                <a:gd name="connsiteX17" fmla="*/ 2812333 w 4831736"/>
                <a:gd name="connsiteY17" fmla="*/ 325868 h 1280880"/>
                <a:gd name="connsiteX18" fmla="*/ 2914614 w 4831736"/>
                <a:gd name="connsiteY18" fmla="*/ 201022 h 1280880"/>
                <a:gd name="connsiteX19" fmla="*/ 3081179 w 4831736"/>
                <a:gd name="connsiteY19" fmla="*/ 53920 h 1280880"/>
                <a:gd name="connsiteX20" fmla="*/ 3233321 w 4831736"/>
                <a:gd name="connsiteY20" fmla="*/ 2121 h 1280880"/>
                <a:gd name="connsiteX21" fmla="*/ 3404926 w 4831736"/>
                <a:gd name="connsiteY21" fmla="*/ 57643 h 1280880"/>
                <a:gd name="connsiteX22" fmla="*/ 3553655 w 4831736"/>
                <a:gd name="connsiteY22" fmla="*/ 182179 h 1280880"/>
                <a:gd name="connsiteX23" fmla="*/ 3673150 w 4831736"/>
                <a:gd name="connsiteY23" fmla="*/ 319044 h 1280880"/>
                <a:gd name="connsiteX24" fmla="*/ 3886009 w 4831736"/>
                <a:gd name="connsiteY24" fmla="*/ 646357 h 1280880"/>
                <a:gd name="connsiteX25" fmla="*/ 4104529 w 4831736"/>
                <a:gd name="connsiteY25" fmla="*/ 963280 h 1280880"/>
                <a:gd name="connsiteX26" fmla="*/ 4199520 w 4831736"/>
                <a:gd name="connsiteY26" fmla="*/ 1091072 h 1280880"/>
                <a:gd name="connsiteX27" fmla="*/ 4395629 w 4831736"/>
                <a:gd name="connsiteY27" fmla="*/ 1247402 h 1280880"/>
                <a:gd name="connsiteX28" fmla="*/ 4518226 w 4831736"/>
                <a:gd name="connsiteY28" fmla="*/ 1278419 h 1280880"/>
                <a:gd name="connsiteX29" fmla="*/ 4673935 w 4831736"/>
                <a:gd name="connsiteY29" fmla="*/ 1243835 h 1280880"/>
                <a:gd name="connsiteX30" fmla="*/ 4831737 w 4831736"/>
                <a:gd name="connsiteY30" fmla="*/ 1108908 h 1280880"/>
                <a:gd name="connsiteX0" fmla="*/ 0 w 4673935"/>
                <a:gd name="connsiteY0" fmla="*/ 711922 h 1280880"/>
                <a:gd name="connsiteX1" fmla="*/ 240273 w 4673935"/>
                <a:gd name="connsiteY1" fmla="*/ 325867 h 1280880"/>
                <a:gd name="connsiteX2" fmla="*/ 358295 w 4673935"/>
                <a:gd name="connsiteY2" fmla="*/ 192105 h 1280880"/>
                <a:gd name="connsiteX3" fmla="*/ 533157 w 4673935"/>
                <a:gd name="connsiteY3" fmla="*/ 41901 h 1280880"/>
                <a:gd name="connsiteX4" fmla="*/ 675374 w 4673935"/>
                <a:gd name="connsiteY4" fmla="*/ 338 h 1280880"/>
                <a:gd name="connsiteX5" fmla="*/ 848142 w 4673935"/>
                <a:gd name="connsiteY5" fmla="*/ 57488 h 1280880"/>
                <a:gd name="connsiteX6" fmla="*/ 995709 w 4673935"/>
                <a:gd name="connsiteY6" fmla="*/ 193035 h 1280880"/>
                <a:gd name="connsiteX7" fmla="*/ 1139151 w 4673935"/>
                <a:gd name="connsiteY7" fmla="*/ 410484 h 1280880"/>
                <a:gd name="connsiteX8" fmla="*/ 1324650 w 4673935"/>
                <a:gd name="connsiteY8" fmla="*/ 661789 h 1280880"/>
                <a:gd name="connsiteX9" fmla="*/ 1537509 w 4673935"/>
                <a:gd name="connsiteY9" fmla="*/ 963280 h 1280880"/>
                <a:gd name="connsiteX10" fmla="*/ 1638161 w 4673935"/>
                <a:gd name="connsiteY10" fmla="*/ 1089909 h 1280880"/>
                <a:gd name="connsiteX11" fmla="*/ 1824190 w 4673935"/>
                <a:gd name="connsiteY11" fmla="*/ 1245773 h 1280880"/>
                <a:gd name="connsiteX12" fmla="*/ 1961907 w 4673935"/>
                <a:gd name="connsiteY12" fmla="*/ 1280203 h 1280880"/>
                <a:gd name="connsiteX13" fmla="*/ 2127852 w 4673935"/>
                <a:gd name="connsiteY13" fmla="*/ 1228248 h 1280880"/>
                <a:gd name="connsiteX14" fmla="*/ 2280614 w 4673935"/>
                <a:gd name="connsiteY14" fmla="*/ 1089445 h 1280880"/>
                <a:gd name="connsiteX15" fmla="*/ 2392820 w 4673935"/>
                <a:gd name="connsiteY15" fmla="*/ 963280 h 1280880"/>
                <a:gd name="connsiteX16" fmla="*/ 2597536 w 4673935"/>
                <a:gd name="connsiteY16" fmla="*/ 654810 h 1280880"/>
                <a:gd name="connsiteX17" fmla="*/ 2812333 w 4673935"/>
                <a:gd name="connsiteY17" fmla="*/ 325868 h 1280880"/>
                <a:gd name="connsiteX18" fmla="*/ 2914614 w 4673935"/>
                <a:gd name="connsiteY18" fmla="*/ 201022 h 1280880"/>
                <a:gd name="connsiteX19" fmla="*/ 3081179 w 4673935"/>
                <a:gd name="connsiteY19" fmla="*/ 53920 h 1280880"/>
                <a:gd name="connsiteX20" fmla="*/ 3233321 w 4673935"/>
                <a:gd name="connsiteY20" fmla="*/ 2121 h 1280880"/>
                <a:gd name="connsiteX21" fmla="*/ 3404926 w 4673935"/>
                <a:gd name="connsiteY21" fmla="*/ 57643 h 1280880"/>
                <a:gd name="connsiteX22" fmla="*/ 3553655 w 4673935"/>
                <a:gd name="connsiteY22" fmla="*/ 182179 h 1280880"/>
                <a:gd name="connsiteX23" fmla="*/ 3673150 w 4673935"/>
                <a:gd name="connsiteY23" fmla="*/ 319044 h 1280880"/>
                <a:gd name="connsiteX24" fmla="*/ 3886009 w 4673935"/>
                <a:gd name="connsiteY24" fmla="*/ 646357 h 1280880"/>
                <a:gd name="connsiteX25" fmla="*/ 4104529 w 4673935"/>
                <a:gd name="connsiteY25" fmla="*/ 963280 h 1280880"/>
                <a:gd name="connsiteX26" fmla="*/ 4199520 w 4673935"/>
                <a:gd name="connsiteY26" fmla="*/ 1091072 h 1280880"/>
                <a:gd name="connsiteX27" fmla="*/ 4395629 w 4673935"/>
                <a:gd name="connsiteY27" fmla="*/ 1247402 h 1280880"/>
                <a:gd name="connsiteX28" fmla="*/ 4518226 w 4673935"/>
                <a:gd name="connsiteY28" fmla="*/ 1278419 h 1280880"/>
                <a:gd name="connsiteX29" fmla="*/ 4673935 w 4673935"/>
                <a:gd name="connsiteY29" fmla="*/ 1243835 h 1280880"/>
                <a:gd name="connsiteX0" fmla="*/ 0 w 4518225"/>
                <a:gd name="connsiteY0" fmla="*/ 711922 h 1280880"/>
                <a:gd name="connsiteX1" fmla="*/ 240273 w 4518225"/>
                <a:gd name="connsiteY1" fmla="*/ 325867 h 1280880"/>
                <a:gd name="connsiteX2" fmla="*/ 358295 w 4518225"/>
                <a:gd name="connsiteY2" fmla="*/ 192105 h 1280880"/>
                <a:gd name="connsiteX3" fmla="*/ 533157 w 4518225"/>
                <a:gd name="connsiteY3" fmla="*/ 41901 h 1280880"/>
                <a:gd name="connsiteX4" fmla="*/ 675374 w 4518225"/>
                <a:gd name="connsiteY4" fmla="*/ 338 h 1280880"/>
                <a:gd name="connsiteX5" fmla="*/ 848142 w 4518225"/>
                <a:gd name="connsiteY5" fmla="*/ 57488 h 1280880"/>
                <a:gd name="connsiteX6" fmla="*/ 995709 w 4518225"/>
                <a:gd name="connsiteY6" fmla="*/ 193035 h 1280880"/>
                <a:gd name="connsiteX7" fmla="*/ 1139151 w 4518225"/>
                <a:gd name="connsiteY7" fmla="*/ 410484 h 1280880"/>
                <a:gd name="connsiteX8" fmla="*/ 1324650 w 4518225"/>
                <a:gd name="connsiteY8" fmla="*/ 661789 h 1280880"/>
                <a:gd name="connsiteX9" fmla="*/ 1537509 w 4518225"/>
                <a:gd name="connsiteY9" fmla="*/ 963280 h 1280880"/>
                <a:gd name="connsiteX10" fmla="*/ 1638161 w 4518225"/>
                <a:gd name="connsiteY10" fmla="*/ 1089909 h 1280880"/>
                <a:gd name="connsiteX11" fmla="*/ 1824190 w 4518225"/>
                <a:gd name="connsiteY11" fmla="*/ 1245773 h 1280880"/>
                <a:gd name="connsiteX12" fmla="*/ 1961907 w 4518225"/>
                <a:gd name="connsiteY12" fmla="*/ 1280203 h 1280880"/>
                <a:gd name="connsiteX13" fmla="*/ 2127852 w 4518225"/>
                <a:gd name="connsiteY13" fmla="*/ 1228248 h 1280880"/>
                <a:gd name="connsiteX14" fmla="*/ 2280614 w 4518225"/>
                <a:gd name="connsiteY14" fmla="*/ 1089445 h 1280880"/>
                <a:gd name="connsiteX15" fmla="*/ 2392820 w 4518225"/>
                <a:gd name="connsiteY15" fmla="*/ 963280 h 1280880"/>
                <a:gd name="connsiteX16" fmla="*/ 2597536 w 4518225"/>
                <a:gd name="connsiteY16" fmla="*/ 654810 h 1280880"/>
                <a:gd name="connsiteX17" fmla="*/ 2812333 w 4518225"/>
                <a:gd name="connsiteY17" fmla="*/ 325868 h 1280880"/>
                <a:gd name="connsiteX18" fmla="*/ 2914614 w 4518225"/>
                <a:gd name="connsiteY18" fmla="*/ 201022 h 1280880"/>
                <a:gd name="connsiteX19" fmla="*/ 3081179 w 4518225"/>
                <a:gd name="connsiteY19" fmla="*/ 53920 h 1280880"/>
                <a:gd name="connsiteX20" fmla="*/ 3233321 w 4518225"/>
                <a:gd name="connsiteY20" fmla="*/ 2121 h 1280880"/>
                <a:gd name="connsiteX21" fmla="*/ 3404926 w 4518225"/>
                <a:gd name="connsiteY21" fmla="*/ 57643 h 1280880"/>
                <a:gd name="connsiteX22" fmla="*/ 3553655 w 4518225"/>
                <a:gd name="connsiteY22" fmla="*/ 182179 h 1280880"/>
                <a:gd name="connsiteX23" fmla="*/ 3673150 w 4518225"/>
                <a:gd name="connsiteY23" fmla="*/ 319044 h 1280880"/>
                <a:gd name="connsiteX24" fmla="*/ 3886009 w 4518225"/>
                <a:gd name="connsiteY24" fmla="*/ 646357 h 1280880"/>
                <a:gd name="connsiteX25" fmla="*/ 4104529 w 4518225"/>
                <a:gd name="connsiteY25" fmla="*/ 963280 h 1280880"/>
                <a:gd name="connsiteX26" fmla="*/ 4199520 w 4518225"/>
                <a:gd name="connsiteY26" fmla="*/ 1091072 h 1280880"/>
                <a:gd name="connsiteX27" fmla="*/ 4395629 w 4518225"/>
                <a:gd name="connsiteY27" fmla="*/ 1247402 h 1280880"/>
                <a:gd name="connsiteX28" fmla="*/ 4518226 w 4518225"/>
                <a:gd name="connsiteY28" fmla="*/ 1278419 h 1280880"/>
                <a:gd name="connsiteX0" fmla="*/ 0 w 4395629"/>
                <a:gd name="connsiteY0" fmla="*/ 711922 h 1280880"/>
                <a:gd name="connsiteX1" fmla="*/ 240273 w 4395629"/>
                <a:gd name="connsiteY1" fmla="*/ 325867 h 1280880"/>
                <a:gd name="connsiteX2" fmla="*/ 358295 w 4395629"/>
                <a:gd name="connsiteY2" fmla="*/ 192105 h 1280880"/>
                <a:gd name="connsiteX3" fmla="*/ 533157 w 4395629"/>
                <a:gd name="connsiteY3" fmla="*/ 41901 h 1280880"/>
                <a:gd name="connsiteX4" fmla="*/ 675374 w 4395629"/>
                <a:gd name="connsiteY4" fmla="*/ 338 h 1280880"/>
                <a:gd name="connsiteX5" fmla="*/ 848142 w 4395629"/>
                <a:gd name="connsiteY5" fmla="*/ 57488 h 1280880"/>
                <a:gd name="connsiteX6" fmla="*/ 995709 w 4395629"/>
                <a:gd name="connsiteY6" fmla="*/ 193035 h 1280880"/>
                <a:gd name="connsiteX7" fmla="*/ 1139151 w 4395629"/>
                <a:gd name="connsiteY7" fmla="*/ 410484 h 1280880"/>
                <a:gd name="connsiteX8" fmla="*/ 1324650 w 4395629"/>
                <a:gd name="connsiteY8" fmla="*/ 661789 h 1280880"/>
                <a:gd name="connsiteX9" fmla="*/ 1537509 w 4395629"/>
                <a:gd name="connsiteY9" fmla="*/ 963280 h 1280880"/>
                <a:gd name="connsiteX10" fmla="*/ 1638161 w 4395629"/>
                <a:gd name="connsiteY10" fmla="*/ 1089909 h 1280880"/>
                <a:gd name="connsiteX11" fmla="*/ 1824190 w 4395629"/>
                <a:gd name="connsiteY11" fmla="*/ 1245773 h 1280880"/>
                <a:gd name="connsiteX12" fmla="*/ 1961907 w 4395629"/>
                <a:gd name="connsiteY12" fmla="*/ 1280203 h 1280880"/>
                <a:gd name="connsiteX13" fmla="*/ 2127852 w 4395629"/>
                <a:gd name="connsiteY13" fmla="*/ 1228248 h 1280880"/>
                <a:gd name="connsiteX14" fmla="*/ 2280614 w 4395629"/>
                <a:gd name="connsiteY14" fmla="*/ 1089445 h 1280880"/>
                <a:gd name="connsiteX15" fmla="*/ 2392820 w 4395629"/>
                <a:gd name="connsiteY15" fmla="*/ 963280 h 1280880"/>
                <a:gd name="connsiteX16" fmla="*/ 2597536 w 4395629"/>
                <a:gd name="connsiteY16" fmla="*/ 654810 h 1280880"/>
                <a:gd name="connsiteX17" fmla="*/ 2812333 w 4395629"/>
                <a:gd name="connsiteY17" fmla="*/ 325868 h 1280880"/>
                <a:gd name="connsiteX18" fmla="*/ 2914614 w 4395629"/>
                <a:gd name="connsiteY18" fmla="*/ 201022 h 1280880"/>
                <a:gd name="connsiteX19" fmla="*/ 3081179 w 4395629"/>
                <a:gd name="connsiteY19" fmla="*/ 53920 h 1280880"/>
                <a:gd name="connsiteX20" fmla="*/ 3233321 w 4395629"/>
                <a:gd name="connsiteY20" fmla="*/ 2121 h 1280880"/>
                <a:gd name="connsiteX21" fmla="*/ 3404926 w 4395629"/>
                <a:gd name="connsiteY21" fmla="*/ 57643 h 1280880"/>
                <a:gd name="connsiteX22" fmla="*/ 3553655 w 4395629"/>
                <a:gd name="connsiteY22" fmla="*/ 182179 h 1280880"/>
                <a:gd name="connsiteX23" fmla="*/ 3673150 w 4395629"/>
                <a:gd name="connsiteY23" fmla="*/ 319044 h 1280880"/>
                <a:gd name="connsiteX24" fmla="*/ 3886009 w 4395629"/>
                <a:gd name="connsiteY24" fmla="*/ 646357 h 1280880"/>
                <a:gd name="connsiteX25" fmla="*/ 4104529 w 4395629"/>
                <a:gd name="connsiteY25" fmla="*/ 963280 h 1280880"/>
                <a:gd name="connsiteX26" fmla="*/ 4199520 w 4395629"/>
                <a:gd name="connsiteY26" fmla="*/ 1091072 h 1280880"/>
                <a:gd name="connsiteX27" fmla="*/ 4395629 w 4395629"/>
                <a:gd name="connsiteY27" fmla="*/ 1247402 h 1280880"/>
                <a:gd name="connsiteX0" fmla="*/ 0 w 4199520"/>
                <a:gd name="connsiteY0" fmla="*/ 711922 h 1280880"/>
                <a:gd name="connsiteX1" fmla="*/ 240273 w 4199520"/>
                <a:gd name="connsiteY1" fmla="*/ 325867 h 1280880"/>
                <a:gd name="connsiteX2" fmla="*/ 358295 w 4199520"/>
                <a:gd name="connsiteY2" fmla="*/ 192105 h 1280880"/>
                <a:gd name="connsiteX3" fmla="*/ 533157 w 4199520"/>
                <a:gd name="connsiteY3" fmla="*/ 41901 h 1280880"/>
                <a:gd name="connsiteX4" fmla="*/ 675374 w 4199520"/>
                <a:gd name="connsiteY4" fmla="*/ 338 h 1280880"/>
                <a:gd name="connsiteX5" fmla="*/ 848142 w 4199520"/>
                <a:gd name="connsiteY5" fmla="*/ 57488 h 1280880"/>
                <a:gd name="connsiteX6" fmla="*/ 995709 w 4199520"/>
                <a:gd name="connsiteY6" fmla="*/ 193035 h 1280880"/>
                <a:gd name="connsiteX7" fmla="*/ 1139151 w 4199520"/>
                <a:gd name="connsiteY7" fmla="*/ 410484 h 1280880"/>
                <a:gd name="connsiteX8" fmla="*/ 1324650 w 4199520"/>
                <a:gd name="connsiteY8" fmla="*/ 661789 h 1280880"/>
                <a:gd name="connsiteX9" fmla="*/ 1537509 w 4199520"/>
                <a:gd name="connsiteY9" fmla="*/ 963280 h 1280880"/>
                <a:gd name="connsiteX10" fmla="*/ 1638161 w 4199520"/>
                <a:gd name="connsiteY10" fmla="*/ 1089909 h 1280880"/>
                <a:gd name="connsiteX11" fmla="*/ 1824190 w 4199520"/>
                <a:gd name="connsiteY11" fmla="*/ 1245773 h 1280880"/>
                <a:gd name="connsiteX12" fmla="*/ 1961907 w 4199520"/>
                <a:gd name="connsiteY12" fmla="*/ 1280203 h 1280880"/>
                <a:gd name="connsiteX13" fmla="*/ 2127852 w 4199520"/>
                <a:gd name="connsiteY13" fmla="*/ 1228248 h 1280880"/>
                <a:gd name="connsiteX14" fmla="*/ 2280614 w 4199520"/>
                <a:gd name="connsiteY14" fmla="*/ 1089445 h 1280880"/>
                <a:gd name="connsiteX15" fmla="*/ 2392820 w 4199520"/>
                <a:gd name="connsiteY15" fmla="*/ 963280 h 1280880"/>
                <a:gd name="connsiteX16" fmla="*/ 2597536 w 4199520"/>
                <a:gd name="connsiteY16" fmla="*/ 654810 h 1280880"/>
                <a:gd name="connsiteX17" fmla="*/ 2812333 w 4199520"/>
                <a:gd name="connsiteY17" fmla="*/ 325868 h 1280880"/>
                <a:gd name="connsiteX18" fmla="*/ 2914614 w 4199520"/>
                <a:gd name="connsiteY18" fmla="*/ 201022 h 1280880"/>
                <a:gd name="connsiteX19" fmla="*/ 3081179 w 4199520"/>
                <a:gd name="connsiteY19" fmla="*/ 53920 h 1280880"/>
                <a:gd name="connsiteX20" fmla="*/ 3233321 w 4199520"/>
                <a:gd name="connsiteY20" fmla="*/ 2121 h 1280880"/>
                <a:gd name="connsiteX21" fmla="*/ 3404926 w 4199520"/>
                <a:gd name="connsiteY21" fmla="*/ 57643 h 1280880"/>
                <a:gd name="connsiteX22" fmla="*/ 3553655 w 4199520"/>
                <a:gd name="connsiteY22" fmla="*/ 182179 h 1280880"/>
                <a:gd name="connsiteX23" fmla="*/ 3673150 w 4199520"/>
                <a:gd name="connsiteY23" fmla="*/ 319044 h 1280880"/>
                <a:gd name="connsiteX24" fmla="*/ 3886009 w 4199520"/>
                <a:gd name="connsiteY24" fmla="*/ 646357 h 1280880"/>
                <a:gd name="connsiteX25" fmla="*/ 4104529 w 4199520"/>
                <a:gd name="connsiteY25" fmla="*/ 963280 h 1280880"/>
                <a:gd name="connsiteX26" fmla="*/ 4199520 w 4199520"/>
                <a:gd name="connsiteY26" fmla="*/ 1091072 h 1280880"/>
                <a:gd name="connsiteX0" fmla="*/ 0 w 4104528"/>
                <a:gd name="connsiteY0" fmla="*/ 711922 h 1280880"/>
                <a:gd name="connsiteX1" fmla="*/ 240273 w 4104528"/>
                <a:gd name="connsiteY1" fmla="*/ 325867 h 1280880"/>
                <a:gd name="connsiteX2" fmla="*/ 358295 w 4104528"/>
                <a:gd name="connsiteY2" fmla="*/ 192105 h 1280880"/>
                <a:gd name="connsiteX3" fmla="*/ 533157 w 4104528"/>
                <a:gd name="connsiteY3" fmla="*/ 41901 h 1280880"/>
                <a:gd name="connsiteX4" fmla="*/ 675374 w 4104528"/>
                <a:gd name="connsiteY4" fmla="*/ 338 h 1280880"/>
                <a:gd name="connsiteX5" fmla="*/ 848142 w 4104528"/>
                <a:gd name="connsiteY5" fmla="*/ 57488 h 1280880"/>
                <a:gd name="connsiteX6" fmla="*/ 995709 w 4104528"/>
                <a:gd name="connsiteY6" fmla="*/ 193035 h 1280880"/>
                <a:gd name="connsiteX7" fmla="*/ 1139151 w 4104528"/>
                <a:gd name="connsiteY7" fmla="*/ 410484 h 1280880"/>
                <a:gd name="connsiteX8" fmla="*/ 1324650 w 4104528"/>
                <a:gd name="connsiteY8" fmla="*/ 661789 h 1280880"/>
                <a:gd name="connsiteX9" fmla="*/ 1537509 w 4104528"/>
                <a:gd name="connsiteY9" fmla="*/ 963280 h 1280880"/>
                <a:gd name="connsiteX10" fmla="*/ 1638161 w 4104528"/>
                <a:gd name="connsiteY10" fmla="*/ 1089909 h 1280880"/>
                <a:gd name="connsiteX11" fmla="*/ 1824190 w 4104528"/>
                <a:gd name="connsiteY11" fmla="*/ 1245773 h 1280880"/>
                <a:gd name="connsiteX12" fmla="*/ 1961907 w 4104528"/>
                <a:gd name="connsiteY12" fmla="*/ 1280203 h 1280880"/>
                <a:gd name="connsiteX13" fmla="*/ 2127852 w 4104528"/>
                <a:gd name="connsiteY13" fmla="*/ 1228248 h 1280880"/>
                <a:gd name="connsiteX14" fmla="*/ 2280614 w 4104528"/>
                <a:gd name="connsiteY14" fmla="*/ 1089445 h 1280880"/>
                <a:gd name="connsiteX15" fmla="*/ 2392820 w 4104528"/>
                <a:gd name="connsiteY15" fmla="*/ 963280 h 1280880"/>
                <a:gd name="connsiteX16" fmla="*/ 2597536 w 4104528"/>
                <a:gd name="connsiteY16" fmla="*/ 654810 h 1280880"/>
                <a:gd name="connsiteX17" fmla="*/ 2812333 w 4104528"/>
                <a:gd name="connsiteY17" fmla="*/ 325868 h 1280880"/>
                <a:gd name="connsiteX18" fmla="*/ 2914614 w 4104528"/>
                <a:gd name="connsiteY18" fmla="*/ 201022 h 1280880"/>
                <a:gd name="connsiteX19" fmla="*/ 3081179 w 4104528"/>
                <a:gd name="connsiteY19" fmla="*/ 53920 h 1280880"/>
                <a:gd name="connsiteX20" fmla="*/ 3233321 w 4104528"/>
                <a:gd name="connsiteY20" fmla="*/ 2121 h 1280880"/>
                <a:gd name="connsiteX21" fmla="*/ 3404926 w 4104528"/>
                <a:gd name="connsiteY21" fmla="*/ 57643 h 1280880"/>
                <a:gd name="connsiteX22" fmla="*/ 3553655 w 4104528"/>
                <a:gd name="connsiteY22" fmla="*/ 182179 h 1280880"/>
                <a:gd name="connsiteX23" fmla="*/ 3673150 w 4104528"/>
                <a:gd name="connsiteY23" fmla="*/ 319044 h 1280880"/>
                <a:gd name="connsiteX24" fmla="*/ 3886009 w 4104528"/>
                <a:gd name="connsiteY24" fmla="*/ 646357 h 1280880"/>
                <a:gd name="connsiteX25" fmla="*/ 4104529 w 4104528"/>
                <a:gd name="connsiteY25" fmla="*/ 963280 h 1280880"/>
                <a:gd name="connsiteX0" fmla="*/ 0 w 3886009"/>
                <a:gd name="connsiteY0" fmla="*/ 711922 h 1280880"/>
                <a:gd name="connsiteX1" fmla="*/ 240273 w 3886009"/>
                <a:gd name="connsiteY1" fmla="*/ 325867 h 1280880"/>
                <a:gd name="connsiteX2" fmla="*/ 358295 w 3886009"/>
                <a:gd name="connsiteY2" fmla="*/ 192105 h 1280880"/>
                <a:gd name="connsiteX3" fmla="*/ 533157 w 3886009"/>
                <a:gd name="connsiteY3" fmla="*/ 41901 h 1280880"/>
                <a:gd name="connsiteX4" fmla="*/ 675374 w 3886009"/>
                <a:gd name="connsiteY4" fmla="*/ 338 h 1280880"/>
                <a:gd name="connsiteX5" fmla="*/ 848142 w 3886009"/>
                <a:gd name="connsiteY5" fmla="*/ 57488 h 1280880"/>
                <a:gd name="connsiteX6" fmla="*/ 995709 w 3886009"/>
                <a:gd name="connsiteY6" fmla="*/ 193035 h 1280880"/>
                <a:gd name="connsiteX7" fmla="*/ 1139151 w 3886009"/>
                <a:gd name="connsiteY7" fmla="*/ 410484 h 1280880"/>
                <a:gd name="connsiteX8" fmla="*/ 1324650 w 3886009"/>
                <a:gd name="connsiteY8" fmla="*/ 661789 h 1280880"/>
                <a:gd name="connsiteX9" fmla="*/ 1537509 w 3886009"/>
                <a:gd name="connsiteY9" fmla="*/ 963280 h 1280880"/>
                <a:gd name="connsiteX10" fmla="*/ 1638161 w 3886009"/>
                <a:gd name="connsiteY10" fmla="*/ 1089909 h 1280880"/>
                <a:gd name="connsiteX11" fmla="*/ 1824190 w 3886009"/>
                <a:gd name="connsiteY11" fmla="*/ 1245773 h 1280880"/>
                <a:gd name="connsiteX12" fmla="*/ 1961907 w 3886009"/>
                <a:gd name="connsiteY12" fmla="*/ 1280203 h 1280880"/>
                <a:gd name="connsiteX13" fmla="*/ 2127852 w 3886009"/>
                <a:gd name="connsiteY13" fmla="*/ 1228248 h 1280880"/>
                <a:gd name="connsiteX14" fmla="*/ 2280614 w 3886009"/>
                <a:gd name="connsiteY14" fmla="*/ 1089445 h 1280880"/>
                <a:gd name="connsiteX15" fmla="*/ 2392820 w 3886009"/>
                <a:gd name="connsiteY15" fmla="*/ 963280 h 1280880"/>
                <a:gd name="connsiteX16" fmla="*/ 2597536 w 3886009"/>
                <a:gd name="connsiteY16" fmla="*/ 654810 h 1280880"/>
                <a:gd name="connsiteX17" fmla="*/ 2812333 w 3886009"/>
                <a:gd name="connsiteY17" fmla="*/ 325868 h 1280880"/>
                <a:gd name="connsiteX18" fmla="*/ 2914614 w 3886009"/>
                <a:gd name="connsiteY18" fmla="*/ 201022 h 1280880"/>
                <a:gd name="connsiteX19" fmla="*/ 3081179 w 3886009"/>
                <a:gd name="connsiteY19" fmla="*/ 53920 h 1280880"/>
                <a:gd name="connsiteX20" fmla="*/ 3233321 w 3886009"/>
                <a:gd name="connsiteY20" fmla="*/ 2121 h 1280880"/>
                <a:gd name="connsiteX21" fmla="*/ 3404926 w 3886009"/>
                <a:gd name="connsiteY21" fmla="*/ 57643 h 1280880"/>
                <a:gd name="connsiteX22" fmla="*/ 3553655 w 3886009"/>
                <a:gd name="connsiteY22" fmla="*/ 182179 h 1280880"/>
                <a:gd name="connsiteX23" fmla="*/ 3673150 w 3886009"/>
                <a:gd name="connsiteY23" fmla="*/ 319044 h 1280880"/>
                <a:gd name="connsiteX24" fmla="*/ 3886009 w 3886009"/>
                <a:gd name="connsiteY24" fmla="*/ 646357 h 1280880"/>
                <a:gd name="connsiteX0" fmla="*/ 0 w 3673150"/>
                <a:gd name="connsiteY0" fmla="*/ 711922 h 1280880"/>
                <a:gd name="connsiteX1" fmla="*/ 240273 w 3673150"/>
                <a:gd name="connsiteY1" fmla="*/ 325867 h 1280880"/>
                <a:gd name="connsiteX2" fmla="*/ 358295 w 3673150"/>
                <a:gd name="connsiteY2" fmla="*/ 192105 h 1280880"/>
                <a:gd name="connsiteX3" fmla="*/ 533157 w 3673150"/>
                <a:gd name="connsiteY3" fmla="*/ 41901 h 1280880"/>
                <a:gd name="connsiteX4" fmla="*/ 675374 w 3673150"/>
                <a:gd name="connsiteY4" fmla="*/ 338 h 1280880"/>
                <a:gd name="connsiteX5" fmla="*/ 848142 w 3673150"/>
                <a:gd name="connsiteY5" fmla="*/ 57488 h 1280880"/>
                <a:gd name="connsiteX6" fmla="*/ 995709 w 3673150"/>
                <a:gd name="connsiteY6" fmla="*/ 193035 h 1280880"/>
                <a:gd name="connsiteX7" fmla="*/ 1139151 w 3673150"/>
                <a:gd name="connsiteY7" fmla="*/ 410484 h 1280880"/>
                <a:gd name="connsiteX8" fmla="*/ 1324650 w 3673150"/>
                <a:gd name="connsiteY8" fmla="*/ 661789 h 1280880"/>
                <a:gd name="connsiteX9" fmla="*/ 1537509 w 3673150"/>
                <a:gd name="connsiteY9" fmla="*/ 963280 h 1280880"/>
                <a:gd name="connsiteX10" fmla="*/ 1638161 w 3673150"/>
                <a:gd name="connsiteY10" fmla="*/ 1089909 h 1280880"/>
                <a:gd name="connsiteX11" fmla="*/ 1824190 w 3673150"/>
                <a:gd name="connsiteY11" fmla="*/ 1245773 h 1280880"/>
                <a:gd name="connsiteX12" fmla="*/ 1961907 w 3673150"/>
                <a:gd name="connsiteY12" fmla="*/ 1280203 h 1280880"/>
                <a:gd name="connsiteX13" fmla="*/ 2127852 w 3673150"/>
                <a:gd name="connsiteY13" fmla="*/ 1228248 h 1280880"/>
                <a:gd name="connsiteX14" fmla="*/ 2280614 w 3673150"/>
                <a:gd name="connsiteY14" fmla="*/ 1089445 h 1280880"/>
                <a:gd name="connsiteX15" fmla="*/ 2392820 w 3673150"/>
                <a:gd name="connsiteY15" fmla="*/ 963280 h 1280880"/>
                <a:gd name="connsiteX16" fmla="*/ 2597536 w 3673150"/>
                <a:gd name="connsiteY16" fmla="*/ 654810 h 1280880"/>
                <a:gd name="connsiteX17" fmla="*/ 2812333 w 3673150"/>
                <a:gd name="connsiteY17" fmla="*/ 325868 h 1280880"/>
                <a:gd name="connsiteX18" fmla="*/ 2914614 w 3673150"/>
                <a:gd name="connsiteY18" fmla="*/ 201022 h 1280880"/>
                <a:gd name="connsiteX19" fmla="*/ 3081179 w 3673150"/>
                <a:gd name="connsiteY19" fmla="*/ 53920 h 1280880"/>
                <a:gd name="connsiteX20" fmla="*/ 3233321 w 3673150"/>
                <a:gd name="connsiteY20" fmla="*/ 2121 h 1280880"/>
                <a:gd name="connsiteX21" fmla="*/ 3404926 w 3673150"/>
                <a:gd name="connsiteY21" fmla="*/ 57643 h 1280880"/>
                <a:gd name="connsiteX22" fmla="*/ 3553655 w 3673150"/>
                <a:gd name="connsiteY22" fmla="*/ 182179 h 1280880"/>
                <a:gd name="connsiteX23" fmla="*/ 3673150 w 3673150"/>
                <a:gd name="connsiteY23" fmla="*/ 319044 h 1280880"/>
                <a:gd name="connsiteX0" fmla="*/ 0 w 3553655"/>
                <a:gd name="connsiteY0" fmla="*/ 711922 h 1280880"/>
                <a:gd name="connsiteX1" fmla="*/ 240273 w 3553655"/>
                <a:gd name="connsiteY1" fmla="*/ 325867 h 1280880"/>
                <a:gd name="connsiteX2" fmla="*/ 358295 w 3553655"/>
                <a:gd name="connsiteY2" fmla="*/ 192105 h 1280880"/>
                <a:gd name="connsiteX3" fmla="*/ 533157 w 3553655"/>
                <a:gd name="connsiteY3" fmla="*/ 41901 h 1280880"/>
                <a:gd name="connsiteX4" fmla="*/ 675374 w 3553655"/>
                <a:gd name="connsiteY4" fmla="*/ 338 h 1280880"/>
                <a:gd name="connsiteX5" fmla="*/ 848142 w 3553655"/>
                <a:gd name="connsiteY5" fmla="*/ 57488 h 1280880"/>
                <a:gd name="connsiteX6" fmla="*/ 995709 w 3553655"/>
                <a:gd name="connsiteY6" fmla="*/ 193035 h 1280880"/>
                <a:gd name="connsiteX7" fmla="*/ 1139151 w 3553655"/>
                <a:gd name="connsiteY7" fmla="*/ 410484 h 1280880"/>
                <a:gd name="connsiteX8" fmla="*/ 1324650 w 3553655"/>
                <a:gd name="connsiteY8" fmla="*/ 661789 h 1280880"/>
                <a:gd name="connsiteX9" fmla="*/ 1537509 w 3553655"/>
                <a:gd name="connsiteY9" fmla="*/ 963280 h 1280880"/>
                <a:gd name="connsiteX10" fmla="*/ 1638161 w 3553655"/>
                <a:gd name="connsiteY10" fmla="*/ 1089909 h 1280880"/>
                <a:gd name="connsiteX11" fmla="*/ 1824190 w 3553655"/>
                <a:gd name="connsiteY11" fmla="*/ 1245773 h 1280880"/>
                <a:gd name="connsiteX12" fmla="*/ 1961907 w 3553655"/>
                <a:gd name="connsiteY12" fmla="*/ 1280203 h 1280880"/>
                <a:gd name="connsiteX13" fmla="*/ 2127852 w 3553655"/>
                <a:gd name="connsiteY13" fmla="*/ 1228248 h 1280880"/>
                <a:gd name="connsiteX14" fmla="*/ 2280614 w 3553655"/>
                <a:gd name="connsiteY14" fmla="*/ 1089445 h 1280880"/>
                <a:gd name="connsiteX15" fmla="*/ 2392820 w 3553655"/>
                <a:gd name="connsiteY15" fmla="*/ 963280 h 1280880"/>
                <a:gd name="connsiteX16" fmla="*/ 2597536 w 3553655"/>
                <a:gd name="connsiteY16" fmla="*/ 654810 h 1280880"/>
                <a:gd name="connsiteX17" fmla="*/ 2812333 w 3553655"/>
                <a:gd name="connsiteY17" fmla="*/ 325868 h 1280880"/>
                <a:gd name="connsiteX18" fmla="*/ 2914614 w 3553655"/>
                <a:gd name="connsiteY18" fmla="*/ 201022 h 1280880"/>
                <a:gd name="connsiteX19" fmla="*/ 3081179 w 3553655"/>
                <a:gd name="connsiteY19" fmla="*/ 53920 h 1280880"/>
                <a:gd name="connsiteX20" fmla="*/ 3233321 w 3553655"/>
                <a:gd name="connsiteY20" fmla="*/ 2121 h 1280880"/>
                <a:gd name="connsiteX21" fmla="*/ 3404926 w 3553655"/>
                <a:gd name="connsiteY21" fmla="*/ 57643 h 1280880"/>
                <a:gd name="connsiteX22" fmla="*/ 3553655 w 3553655"/>
                <a:gd name="connsiteY22" fmla="*/ 182179 h 1280880"/>
                <a:gd name="connsiteX0" fmla="*/ 0 w 3404926"/>
                <a:gd name="connsiteY0" fmla="*/ 711922 h 1280880"/>
                <a:gd name="connsiteX1" fmla="*/ 240273 w 3404926"/>
                <a:gd name="connsiteY1" fmla="*/ 325867 h 1280880"/>
                <a:gd name="connsiteX2" fmla="*/ 358295 w 3404926"/>
                <a:gd name="connsiteY2" fmla="*/ 192105 h 1280880"/>
                <a:gd name="connsiteX3" fmla="*/ 533157 w 3404926"/>
                <a:gd name="connsiteY3" fmla="*/ 41901 h 1280880"/>
                <a:gd name="connsiteX4" fmla="*/ 675374 w 3404926"/>
                <a:gd name="connsiteY4" fmla="*/ 338 h 1280880"/>
                <a:gd name="connsiteX5" fmla="*/ 848142 w 3404926"/>
                <a:gd name="connsiteY5" fmla="*/ 57488 h 1280880"/>
                <a:gd name="connsiteX6" fmla="*/ 995709 w 3404926"/>
                <a:gd name="connsiteY6" fmla="*/ 193035 h 1280880"/>
                <a:gd name="connsiteX7" fmla="*/ 1139151 w 3404926"/>
                <a:gd name="connsiteY7" fmla="*/ 410484 h 1280880"/>
                <a:gd name="connsiteX8" fmla="*/ 1324650 w 3404926"/>
                <a:gd name="connsiteY8" fmla="*/ 661789 h 1280880"/>
                <a:gd name="connsiteX9" fmla="*/ 1537509 w 3404926"/>
                <a:gd name="connsiteY9" fmla="*/ 963280 h 1280880"/>
                <a:gd name="connsiteX10" fmla="*/ 1638161 w 3404926"/>
                <a:gd name="connsiteY10" fmla="*/ 1089909 h 1280880"/>
                <a:gd name="connsiteX11" fmla="*/ 1824190 w 3404926"/>
                <a:gd name="connsiteY11" fmla="*/ 1245773 h 1280880"/>
                <a:gd name="connsiteX12" fmla="*/ 1961907 w 3404926"/>
                <a:gd name="connsiteY12" fmla="*/ 1280203 h 1280880"/>
                <a:gd name="connsiteX13" fmla="*/ 2127852 w 3404926"/>
                <a:gd name="connsiteY13" fmla="*/ 1228248 h 1280880"/>
                <a:gd name="connsiteX14" fmla="*/ 2280614 w 3404926"/>
                <a:gd name="connsiteY14" fmla="*/ 1089445 h 1280880"/>
                <a:gd name="connsiteX15" fmla="*/ 2392820 w 3404926"/>
                <a:gd name="connsiteY15" fmla="*/ 963280 h 1280880"/>
                <a:gd name="connsiteX16" fmla="*/ 2597536 w 3404926"/>
                <a:gd name="connsiteY16" fmla="*/ 654810 h 1280880"/>
                <a:gd name="connsiteX17" fmla="*/ 2812333 w 3404926"/>
                <a:gd name="connsiteY17" fmla="*/ 325868 h 1280880"/>
                <a:gd name="connsiteX18" fmla="*/ 2914614 w 3404926"/>
                <a:gd name="connsiteY18" fmla="*/ 201022 h 1280880"/>
                <a:gd name="connsiteX19" fmla="*/ 3081179 w 3404926"/>
                <a:gd name="connsiteY19" fmla="*/ 53920 h 1280880"/>
                <a:gd name="connsiteX20" fmla="*/ 3233321 w 3404926"/>
                <a:gd name="connsiteY20" fmla="*/ 2121 h 1280880"/>
                <a:gd name="connsiteX21" fmla="*/ 3404926 w 3404926"/>
                <a:gd name="connsiteY21" fmla="*/ 57643 h 1280880"/>
                <a:gd name="connsiteX0" fmla="*/ 0 w 3233321"/>
                <a:gd name="connsiteY0" fmla="*/ 711922 h 1280880"/>
                <a:gd name="connsiteX1" fmla="*/ 240273 w 3233321"/>
                <a:gd name="connsiteY1" fmla="*/ 325867 h 1280880"/>
                <a:gd name="connsiteX2" fmla="*/ 358295 w 3233321"/>
                <a:gd name="connsiteY2" fmla="*/ 192105 h 1280880"/>
                <a:gd name="connsiteX3" fmla="*/ 533157 w 3233321"/>
                <a:gd name="connsiteY3" fmla="*/ 41901 h 1280880"/>
                <a:gd name="connsiteX4" fmla="*/ 675374 w 3233321"/>
                <a:gd name="connsiteY4" fmla="*/ 338 h 1280880"/>
                <a:gd name="connsiteX5" fmla="*/ 848142 w 3233321"/>
                <a:gd name="connsiteY5" fmla="*/ 57488 h 1280880"/>
                <a:gd name="connsiteX6" fmla="*/ 995709 w 3233321"/>
                <a:gd name="connsiteY6" fmla="*/ 193035 h 1280880"/>
                <a:gd name="connsiteX7" fmla="*/ 1139151 w 3233321"/>
                <a:gd name="connsiteY7" fmla="*/ 410484 h 1280880"/>
                <a:gd name="connsiteX8" fmla="*/ 1324650 w 3233321"/>
                <a:gd name="connsiteY8" fmla="*/ 661789 h 1280880"/>
                <a:gd name="connsiteX9" fmla="*/ 1537509 w 3233321"/>
                <a:gd name="connsiteY9" fmla="*/ 963280 h 1280880"/>
                <a:gd name="connsiteX10" fmla="*/ 1638161 w 3233321"/>
                <a:gd name="connsiteY10" fmla="*/ 1089909 h 1280880"/>
                <a:gd name="connsiteX11" fmla="*/ 1824190 w 3233321"/>
                <a:gd name="connsiteY11" fmla="*/ 1245773 h 1280880"/>
                <a:gd name="connsiteX12" fmla="*/ 1961907 w 3233321"/>
                <a:gd name="connsiteY12" fmla="*/ 1280203 h 1280880"/>
                <a:gd name="connsiteX13" fmla="*/ 2127852 w 3233321"/>
                <a:gd name="connsiteY13" fmla="*/ 1228248 h 1280880"/>
                <a:gd name="connsiteX14" fmla="*/ 2280614 w 3233321"/>
                <a:gd name="connsiteY14" fmla="*/ 1089445 h 1280880"/>
                <a:gd name="connsiteX15" fmla="*/ 2392820 w 3233321"/>
                <a:gd name="connsiteY15" fmla="*/ 963280 h 1280880"/>
                <a:gd name="connsiteX16" fmla="*/ 2597536 w 3233321"/>
                <a:gd name="connsiteY16" fmla="*/ 654810 h 1280880"/>
                <a:gd name="connsiteX17" fmla="*/ 2812333 w 3233321"/>
                <a:gd name="connsiteY17" fmla="*/ 325868 h 1280880"/>
                <a:gd name="connsiteX18" fmla="*/ 2914614 w 3233321"/>
                <a:gd name="connsiteY18" fmla="*/ 201022 h 1280880"/>
                <a:gd name="connsiteX19" fmla="*/ 3081179 w 3233321"/>
                <a:gd name="connsiteY19" fmla="*/ 53920 h 1280880"/>
                <a:gd name="connsiteX20" fmla="*/ 3233321 w 3233321"/>
                <a:gd name="connsiteY20" fmla="*/ 2121 h 1280880"/>
                <a:gd name="connsiteX0" fmla="*/ 0 w 3081179"/>
                <a:gd name="connsiteY0" fmla="*/ 711922 h 1280880"/>
                <a:gd name="connsiteX1" fmla="*/ 240273 w 3081179"/>
                <a:gd name="connsiteY1" fmla="*/ 325867 h 1280880"/>
                <a:gd name="connsiteX2" fmla="*/ 358295 w 3081179"/>
                <a:gd name="connsiteY2" fmla="*/ 192105 h 1280880"/>
                <a:gd name="connsiteX3" fmla="*/ 533157 w 3081179"/>
                <a:gd name="connsiteY3" fmla="*/ 41901 h 1280880"/>
                <a:gd name="connsiteX4" fmla="*/ 675374 w 3081179"/>
                <a:gd name="connsiteY4" fmla="*/ 338 h 1280880"/>
                <a:gd name="connsiteX5" fmla="*/ 848142 w 3081179"/>
                <a:gd name="connsiteY5" fmla="*/ 57488 h 1280880"/>
                <a:gd name="connsiteX6" fmla="*/ 995709 w 3081179"/>
                <a:gd name="connsiteY6" fmla="*/ 193035 h 1280880"/>
                <a:gd name="connsiteX7" fmla="*/ 1139151 w 3081179"/>
                <a:gd name="connsiteY7" fmla="*/ 410484 h 1280880"/>
                <a:gd name="connsiteX8" fmla="*/ 1324650 w 3081179"/>
                <a:gd name="connsiteY8" fmla="*/ 661789 h 1280880"/>
                <a:gd name="connsiteX9" fmla="*/ 1537509 w 3081179"/>
                <a:gd name="connsiteY9" fmla="*/ 963280 h 1280880"/>
                <a:gd name="connsiteX10" fmla="*/ 1638161 w 3081179"/>
                <a:gd name="connsiteY10" fmla="*/ 1089909 h 1280880"/>
                <a:gd name="connsiteX11" fmla="*/ 1824190 w 3081179"/>
                <a:gd name="connsiteY11" fmla="*/ 1245773 h 1280880"/>
                <a:gd name="connsiteX12" fmla="*/ 1961907 w 3081179"/>
                <a:gd name="connsiteY12" fmla="*/ 1280203 h 1280880"/>
                <a:gd name="connsiteX13" fmla="*/ 2127852 w 3081179"/>
                <a:gd name="connsiteY13" fmla="*/ 1228248 h 1280880"/>
                <a:gd name="connsiteX14" fmla="*/ 2280614 w 3081179"/>
                <a:gd name="connsiteY14" fmla="*/ 1089445 h 1280880"/>
                <a:gd name="connsiteX15" fmla="*/ 2392820 w 3081179"/>
                <a:gd name="connsiteY15" fmla="*/ 963280 h 1280880"/>
                <a:gd name="connsiteX16" fmla="*/ 2597536 w 3081179"/>
                <a:gd name="connsiteY16" fmla="*/ 654810 h 1280880"/>
                <a:gd name="connsiteX17" fmla="*/ 2812333 w 3081179"/>
                <a:gd name="connsiteY17" fmla="*/ 325868 h 1280880"/>
                <a:gd name="connsiteX18" fmla="*/ 2914614 w 3081179"/>
                <a:gd name="connsiteY18" fmla="*/ 201022 h 1280880"/>
                <a:gd name="connsiteX19" fmla="*/ 3081179 w 3081179"/>
                <a:gd name="connsiteY19" fmla="*/ 53920 h 1280880"/>
                <a:gd name="connsiteX0" fmla="*/ 0 w 2914615"/>
                <a:gd name="connsiteY0" fmla="*/ 711922 h 1280880"/>
                <a:gd name="connsiteX1" fmla="*/ 240273 w 2914615"/>
                <a:gd name="connsiteY1" fmla="*/ 325867 h 1280880"/>
                <a:gd name="connsiteX2" fmla="*/ 358295 w 2914615"/>
                <a:gd name="connsiteY2" fmla="*/ 192105 h 1280880"/>
                <a:gd name="connsiteX3" fmla="*/ 533157 w 2914615"/>
                <a:gd name="connsiteY3" fmla="*/ 41901 h 1280880"/>
                <a:gd name="connsiteX4" fmla="*/ 675374 w 2914615"/>
                <a:gd name="connsiteY4" fmla="*/ 338 h 1280880"/>
                <a:gd name="connsiteX5" fmla="*/ 848142 w 2914615"/>
                <a:gd name="connsiteY5" fmla="*/ 57488 h 1280880"/>
                <a:gd name="connsiteX6" fmla="*/ 995709 w 2914615"/>
                <a:gd name="connsiteY6" fmla="*/ 193035 h 1280880"/>
                <a:gd name="connsiteX7" fmla="*/ 1139151 w 2914615"/>
                <a:gd name="connsiteY7" fmla="*/ 410484 h 1280880"/>
                <a:gd name="connsiteX8" fmla="*/ 1324650 w 2914615"/>
                <a:gd name="connsiteY8" fmla="*/ 661789 h 1280880"/>
                <a:gd name="connsiteX9" fmla="*/ 1537509 w 2914615"/>
                <a:gd name="connsiteY9" fmla="*/ 963280 h 1280880"/>
                <a:gd name="connsiteX10" fmla="*/ 1638161 w 2914615"/>
                <a:gd name="connsiteY10" fmla="*/ 1089909 h 1280880"/>
                <a:gd name="connsiteX11" fmla="*/ 1824190 w 2914615"/>
                <a:gd name="connsiteY11" fmla="*/ 1245773 h 1280880"/>
                <a:gd name="connsiteX12" fmla="*/ 1961907 w 2914615"/>
                <a:gd name="connsiteY12" fmla="*/ 1280203 h 1280880"/>
                <a:gd name="connsiteX13" fmla="*/ 2127852 w 2914615"/>
                <a:gd name="connsiteY13" fmla="*/ 1228248 h 1280880"/>
                <a:gd name="connsiteX14" fmla="*/ 2280614 w 2914615"/>
                <a:gd name="connsiteY14" fmla="*/ 1089445 h 1280880"/>
                <a:gd name="connsiteX15" fmla="*/ 2392820 w 2914615"/>
                <a:gd name="connsiteY15" fmla="*/ 963280 h 1280880"/>
                <a:gd name="connsiteX16" fmla="*/ 2597536 w 2914615"/>
                <a:gd name="connsiteY16" fmla="*/ 654810 h 1280880"/>
                <a:gd name="connsiteX17" fmla="*/ 2812333 w 2914615"/>
                <a:gd name="connsiteY17" fmla="*/ 325868 h 1280880"/>
                <a:gd name="connsiteX18" fmla="*/ 2914614 w 2914615"/>
                <a:gd name="connsiteY18" fmla="*/ 201022 h 1280880"/>
                <a:gd name="connsiteX0" fmla="*/ 0 w 2812334"/>
                <a:gd name="connsiteY0" fmla="*/ 711922 h 1280880"/>
                <a:gd name="connsiteX1" fmla="*/ 240273 w 2812334"/>
                <a:gd name="connsiteY1" fmla="*/ 325867 h 1280880"/>
                <a:gd name="connsiteX2" fmla="*/ 358295 w 2812334"/>
                <a:gd name="connsiteY2" fmla="*/ 192105 h 1280880"/>
                <a:gd name="connsiteX3" fmla="*/ 533157 w 2812334"/>
                <a:gd name="connsiteY3" fmla="*/ 41901 h 1280880"/>
                <a:gd name="connsiteX4" fmla="*/ 675374 w 2812334"/>
                <a:gd name="connsiteY4" fmla="*/ 338 h 1280880"/>
                <a:gd name="connsiteX5" fmla="*/ 848142 w 2812334"/>
                <a:gd name="connsiteY5" fmla="*/ 57488 h 1280880"/>
                <a:gd name="connsiteX6" fmla="*/ 995709 w 2812334"/>
                <a:gd name="connsiteY6" fmla="*/ 193035 h 1280880"/>
                <a:gd name="connsiteX7" fmla="*/ 1139151 w 2812334"/>
                <a:gd name="connsiteY7" fmla="*/ 410484 h 1280880"/>
                <a:gd name="connsiteX8" fmla="*/ 1324650 w 2812334"/>
                <a:gd name="connsiteY8" fmla="*/ 661789 h 1280880"/>
                <a:gd name="connsiteX9" fmla="*/ 1537509 w 2812334"/>
                <a:gd name="connsiteY9" fmla="*/ 963280 h 1280880"/>
                <a:gd name="connsiteX10" fmla="*/ 1638161 w 2812334"/>
                <a:gd name="connsiteY10" fmla="*/ 1089909 h 1280880"/>
                <a:gd name="connsiteX11" fmla="*/ 1824190 w 2812334"/>
                <a:gd name="connsiteY11" fmla="*/ 1245773 h 1280880"/>
                <a:gd name="connsiteX12" fmla="*/ 1961907 w 2812334"/>
                <a:gd name="connsiteY12" fmla="*/ 1280203 h 1280880"/>
                <a:gd name="connsiteX13" fmla="*/ 2127852 w 2812334"/>
                <a:gd name="connsiteY13" fmla="*/ 1228248 h 1280880"/>
                <a:gd name="connsiteX14" fmla="*/ 2280614 w 2812334"/>
                <a:gd name="connsiteY14" fmla="*/ 1089445 h 1280880"/>
                <a:gd name="connsiteX15" fmla="*/ 2392820 w 2812334"/>
                <a:gd name="connsiteY15" fmla="*/ 963280 h 1280880"/>
                <a:gd name="connsiteX16" fmla="*/ 2597536 w 2812334"/>
                <a:gd name="connsiteY16" fmla="*/ 654810 h 1280880"/>
                <a:gd name="connsiteX17" fmla="*/ 2812333 w 2812334"/>
                <a:gd name="connsiteY17" fmla="*/ 325868 h 1280880"/>
                <a:gd name="connsiteX0" fmla="*/ 0 w 2597536"/>
                <a:gd name="connsiteY0" fmla="*/ 711922 h 1280880"/>
                <a:gd name="connsiteX1" fmla="*/ 240273 w 2597536"/>
                <a:gd name="connsiteY1" fmla="*/ 325867 h 1280880"/>
                <a:gd name="connsiteX2" fmla="*/ 358295 w 2597536"/>
                <a:gd name="connsiteY2" fmla="*/ 192105 h 1280880"/>
                <a:gd name="connsiteX3" fmla="*/ 533157 w 2597536"/>
                <a:gd name="connsiteY3" fmla="*/ 41901 h 1280880"/>
                <a:gd name="connsiteX4" fmla="*/ 675374 w 2597536"/>
                <a:gd name="connsiteY4" fmla="*/ 338 h 1280880"/>
                <a:gd name="connsiteX5" fmla="*/ 848142 w 2597536"/>
                <a:gd name="connsiteY5" fmla="*/ 57488 h 1280880"/>
                <a:gd name="connsiteX6" fmla="*/ 995709 w 2597536"/>
                <a:gd name="connsiteY6" fmla="*/ 193035 h 1280880"/>
                <a:gd name="connsiteX7" fmla="*/ 1139151 w 2597536"/>
                <a:gd name="connsiteY7" fmla="*/ 410484 h 1280880"/>
                <a:gd name="connsiteX8" fmla="*/ 1324650 w 2597536"/>
                <a:gd name="connsiteY8" fmla="*/ 661789 h 1280880"/>
                <a:gd name="connsiteX9" fmla="*/ 1537509 w 2597536"/>
                <a:gd name="connsiteY9" fmla="*/ 963280 h 1280880"/>
                <a:gd name="connsiteX10" fmla="*/ 1638161 w 2597536"/>
                <a:gd name="connsiteY10" fmla="*/ 1089909 h 1280880"/>
                <a:gd name="connsiteX11" fmla="*/ 1824190 w 2597536"/>
                <a:gd name="connsiteY11" fmla="*/ 1245773 h 1280880"/>
                <a:gd name="connsiteX12" fmla="*/ 1961907 w 2597536"/>
                <a:gd name="connsiteY12" fmla="*/ 1280203 h 1280880"/>
                <a:gd name="connsiteX13" fmla="*/ 2127852 w 2597536"/>
                <a:gd name="connsiteY13" fmla="*/ 1228248 h 1280880"/>
                <a:gd name="connsiteX14" fmla="*/ 2280614 w 2597536"/>
                <a:gd name="connsiteY14" fmla="*/ 1089445 h 1280880"/>
                <a:gd name="connsiteX15" fmla="*/ 2392820 w 2597536"/>
                <a:gd name="connsiteY15" fmla="*/ 963280 h 1280880"/>
                <a:gd name="connsiteX16" fmla="*/ 2597536 w 2597536"/>
                <a:gd name="connsiteY16" fmla="*/ 654810 h 1280880"/>
                <a:gd name="connsiteX0" fmla="*/ 0 w 2392820"/>
                <a:gd name="connsiteY0" fmla="*/ 711922 h 1280880"/>
                <a:gd name="connsiteX1" fmla="*/ 240273 w 2392820"/>
                <a:gd name="connsiteY1" fmla="*/ 325867 h 1280880"/>
                <a:gd name="connsiteX2" fmla="*/ 358295 w 2392820"/>
                <a:gd name="connsiteY2" fmla="*/ 192105 h 1280880"/>
                <a:gd name="connsiteX3" fmla="*/ 533157 w 2392820"/>
                <a:gd name="connsiteY3" fmla="*/ 41901 h 1280880"/>
                <a:gd name="connsiteX4" fmla="*/ 675374 w 2392820"/>
                <a:gd name="connsiteY4" fmla="*/ 338 h 1280880"/>
                <a:gd name="connsiteX5" fmla="*/ 848142 w 2392820"/>
                <a:gd name="connsiteY5" fmla="*/ 57488 h 1280880"/>
                <a:gd name="connsiteX6" fmla="*/ 995709 w 2392820"/>
                <a:gd name="connsiteY6" fmla="*/ 193035 h 1280880"/>
                <a:gd name="connsiteX7" fmla="*/ 1139151 w 2392820"/>
                <a:gd name="connsiteY7" fmla="*/ 410484 h 1280880"/>
                <a:gd name="connsiteX8" fmla="*/ 1324650 w 2392820"/>
                <a:gd name="connsiteY8" fmla="*/ 661789 h 1280880"/>
                <a:gd name="connsiteX9" fmla="*/ 1537509 w 2392820"/>
                <a:gd name="connsiteY9" fmla="*/ 963280 h 1280880"/>
                <a:gd name="connsiteX10" fmla="*/ 1638161 w 2392820"/>
                <a:gd name="connsiteY10" fmla="*/ 1089909 h 1280880"/>
                <a:gd name="connsiteX11" fmla="*/ 1824190 w 2392820"/>
                <a:gd name="connsiteY11" fmla="*/ 1245773 h 1280880"/>
                <a:gd name="connsiteX12" fmla="*/ 1961907 w 2392820"/>
                <a:gd name="connsiteY12" fmla="*/ 1280203 h 1280880"/>
                <a:gd name="connsiteX13" fmla="*/ 2127852 w 2392820"/>
                <a:gd name="connsiteY13" fmla="*/ 1228248 h 1280880"/>
                <a:gd name="connsiteX14" fmla="*/ 2280614 w 2392820"/>
                <a:gd name="connsiteY14" fmla="*/ 1089445 h 1280880"/>
                <a:gd name="connsiteX15" fmla="*/ 2392820 w 2392820"/>
                <a:gd name="connsiteY15" fmla="*/ 963280 h 1280880"/>
                <a:gd name="connsiteX0" fmla="*/ 0 w 2280614"/>
                <a:gd name="connsiteY0" fmla="*/ 711922 h 1280880"/>
                <a:gd name="connsiteX1" fmla="*/ 240273 w 2280614"/>
                <a:gd name="connsiteY1" fmla="*/ 325867 h 1280880"/>
                <a:gd name="connsiteX2" fmla="*/ 358295 w 2280614"/>
                <a:gd name="connsiteY2" fmla="*/ 192105 h 1280880"/>
                <a:gd name="connsiteX3" fmla="*/ 533157 w 2280614"/>
                <a:gd name="connsiteY3" fmla="*/ 41901 h 1280880"/>
                <a:gd name="connsiteX4" fmla="*/ 675374 w 2280614"/>
                <a:gd name="connsiteY4" fmla="*/ 338 h 1280880"/>
                <a:gd name="connsiteX5" fmla="*/ 848142 w 2280614"/>
                <a:gd name="connsiteY5" fmla="*/ 57488 h 1280880"/>
                <a:gd name="connsiteX6" fmla="*/ 995709 w 2280614"/>
                <a:gd name="connsiteY6" fmla="*/ 193035 h 1280880"/>
                <a:gd name="connsiteX7" fmla="*/ 1139151 w 2280614"/>
                <a:gd name="connsiteY7" fmla="*/ 410484 h 1280880"/>
                <a:gd name="connsiteX8" fmla="*/ 1324650 w 2280614"/>
                <a:gd name="connsiteY8" fmla="*/ 661789 h 1280880"/>
                <a:gd name="connsiteX9" fmla="*/ 1537509 w 2280614"/>
                <a:gd name="connsiteY9" fmla="*/ 963280 h 1280880"/>
                <a:gd name="connsiteX10" fmla="*/ 1638161 w 2280614"/>
                <a:gd name="connsiteY10" fmla="*/ 1089909 h 1280880"/>
                <a:gd name="connsiteX11" fmla="*/ 1824190 w 2280614"/>
                <a:gd name="connsiteY11" fmla="*/ 1245773 h 1280880"/>
                <a:gd name="connsiteX12" fmla="*/ 1961907 w 2280614"/>
                <a:gd name="connsiteY12" fmla="*/ 1280203 h 1280880"/>
                <a:gd name="connsiteX13" fmla="*/ 2127852 w 2280614"/>
                <a:gd name="connsiteY13" fmla="*/ 1228248 h 1280880"/>
                <a:gd name="connsiteX14" fmla="*/ 2280614 w 2280614"/>
                <a:gd name="connsiteY14" fmla="*/ 1089445 h 1280880"/>
                <a:gd name="connsiteX0" fmla="*/ 0 w 2127852"/>
                <a:gd name="connsiteY0" fmla="*/ 711922 h 1280880"/>
                <a:gd name="connsiteX1" fmla="*/ 240273 w 2127852"/>
                <a:gd name="connsiteY1" fmla="*/ 325867 h 1280880"/>
                <a:gd name="connsiteX2" fmla="*/ 358295 w 2127852"/>
                <a:gd name="connsiteY2" fmla="*/ 192105 h 1280880"/>
                <a:gd name="connsiteX3" fmla="*/ 533157 w 2127852"/>
                <a:gd name="connsiteY3" fmla="*/ 41901 h 1280880"/>
                <a:gd name="connsiteX4" fmla="*/ 675374 w 2127852"/>
                <a:gd name="connsiteY4" fmla="*/ 338 h 1280880"/>
                <a:gd name="connsiteX5" fmla="*/ 848142 w 2127852"/>
                <a:gd name="connsiteY5" fmla="*/ 57488 h 1280880"/>
                <a:gd name="connsiteX6" fmla="*/ 995709 w 2127852"/>
                <a:gd name="connsiteY6" fmla="*/ 193035 h 1280880"/>
                <a:gd name="connsiteX7" fmla="*/ 1139151 w 2127852"/>
                <a:gd name="connsiteY7" fmla="*/ 410484 h 1280880"/>
                <a:gd name="connsiteX8" fmla="*/ 1324650 w 2127852"/>
                <a:gd name="connsiteY8" fmla="*/ 661789 h 1280880"/>
                <a:gd name="connsiteX9" fmla="*/ 1537509 w 2127852"/>
                <a:gd name="connsiteY9" fmla="*/ 963280 h 1280880"/>
                <a:gd name="connsiteX10" fmla="*/ 1638161 w 2127852"/>
                <a:gd name="connsiteY10" fmla="*/ 1089909 h 1280880"/>
                <a:gd name="connsiteX11" fmla="*/ 1824190 w 2127852"/>
                <a:gd name="connsiteY11" fmla="*/ 1245773 h 1280880"/>
                <a:gd name="connsiteX12" fmla="*/ 1961907 w 2127852"/>
                <a:gd name="connsiteY12" fmla="*/ 1280203 h 1280880"/>
                <a:gd name="connsiteX13" fmla="*/ 2127852 w 2127852"/>
                <a:gd name="connsiteY13" fmla="*/ 1228248 h 1280880"/>
                <a:gd name="connsiteX0" fmla="*/ 0 w 1961907"/>
                <a:gd name="connsiteY0" fmla="*/ 711922 h 1280880"/>
                <a:gd name="connsiteX1" fmla="*/ 240273 w 1961907"/>
                <a:gd name="connsiteY1" fmla="*/ 325867 h 1280880"/>
                <a:gd name="connsiteX2" fmla="*/ 358295 w 1961907"/>
                <a:gd name="connsiteY2" fmla="*/ 192105 h 1280880"/>
                <a:gd name="connsiteX3" fmla="*/ 533157 w 1961907"/>
                <a:gd name="connsiteY3" fmla="*/ 41901 h 1280880"/>
                <a:gd name="connsiteX4" fmla="*/ 675374 w 1961907"/>
                <a:gd name="connsiteY4" fmla="*/ 338 h 1280880"/>
                <a:gd name="connsiteX5" fmla="*/ 848142 w 1961907"/>
                <a:gd name="connsiteY5" fmla="*/ 57488 h 1280880"/>
                <a:gd name="connsiteX6" fmla="*/ 995709 w 1961907"/>
                <a:gd name="connsiteY6" fmla="*/ 193035 h 1280880"/>
                <a:gd name="connsiteX7" fmla="*/ 1139151 w 1961907"/>
                <a:gd name="connsiteY7" fmla="*/ 410484 h 1280880"/>
                <a:gd name="connsiteX8" fmla="*/ 1324650 w 1961907"/>
                <a:gd name="connsiteY8" fmla="*/ 661789 h 1280880"/>
                <a:gd name="connsiteX9" fmla="*/ 1537509 w 1961907"/>
                <a:gd name="connsiteY9" fmla="*/ 963280 h 1280880"/>
                <a:gd name="connsiteX10" fmla="*/ 1638161 w 1961907"/>
                <a:gd name="connsiteY10" fmla="*/ 1089909 h 1280880"/>
                <a:gd name="connsiteX11" fmla="*/ 1824190 w 1961907"/>
                <a:gd name="connsiteY11" fmla="*/ 1245773 h 1280880"/>
                <a:gd name="connsiteX12" fmla="*/ 1961907 w 1961907"/>
                <a:gd name="connsiteY12" fmla="*/ 1280203 h 1280880"/>
                <a:gd name="connsiteX0" fmla="*/ 0 w 1824190"/>
                <a:gd name="connsiteY0" fmla="*/ 711922 h 1245773"/>
                <a:gd name="connsiteX1" fmla="*/ 240273 w 1824190"/>
                <a:gd name="connsiteY1" fmla="*/ 325867 h 1245773"/>
                <a:gd name="connsiteX2" fmla="*/ 358295 w 1824190"/>
                <a:gd name="connsiteY2" fmla="*/ 192105 h 1245773"/>
                <a:gd name="connsiteX3" fmla="*/ 533157 w 1824190"/>
                <a:gd name="connsiteY3" fmla="*/ 41901 h 1245773"/>
                <a:gd name="connsiteX4" fmla="*/ 675374 w 1824190"/>
                <a:gd name="connsiteY4" fmla="*/ 338 h 1245773"/>
                <a:gd name="connsiteX5" fmla="*/ 848142 w 1824190"/>
                <a:gd name="connsiteY5" fmla="*/ 57488 h 1245773"/>
                <a:gd name="connsiteX6" fmla="*/ 995709 w 1824190"/>
                <a:gd name="connsiteY6" fmla="*/ 193035 h 1245773"/>
                <a:gd name="connsiteX7" fmla="*/ 1139151 w 1824190"/>
                <a:gd name="connsiteY7" fmla="*/ 410484 h 1245773"/>
                <a:gd name="connsiteX8" fmla="*/ 1324650 w 1824190"/>
                <a:gd name="connsiteY8" fmla="*/ 661789 h 1245773"/>
                <a:gd name="connsiteX9" fmla="*/ 1537509 w 1824190"/>
                <a:gd name="connsiteY9" fmla="*/ 963280 h 1245773"/>
                <a:gd name="connsiteX10" fmla="*/ 1638161 w 1824190"/>
                <a:gd name="connsiteY10" fmla="*/ 1089909 h 1245773"/>
                <a:gd name="connsiteX11" fmla="*/ 1824190 w 1824190"/>
                <a:gd name="connsiteY11" fmla="*/ 1245773 h 1245773"/>
                <a:gd name="connsiteX0" fmla="*/ 0 w 1638161"/>
                <a:gd name="connsiteY0" fmla="*/ 711922 h 1089909"/>
                <a:gd name="connsiteX1" fmla="*/ 240273 w 1638161"/>
                <a:gd name="connsiteY1" fmla="*/ 325867 h 1089909"/>
                <a:gd name="connsiteX2" fmla="*/ 358295 w 1638161"/>
                <a:gd name="connsiteY2" fmla="*/ 192105 h 1089909"/>
                <a:gd name="connsiteX3" fmla="*/ 533157 w 1638161"/>
                <a:gd name="connsiteY3" fmla="*/ 41901 h 1089909"/>
                <a:gd name="connsiteX4" fmla="*/ 675374 w 1638161"/>
                <a:gd name="connsiteY4" fmla="*/ 338 h 1089909"/>
                <a:gd name="connsiteX5" fmla="*/ 848142 w 1638161"/>
                <a:gd name="connsiteY5" fmla="*/ 57488 h 1089909"/>
                <a:gd name="connsiteX6" fmla="*/ 995709 w 1638161"/>
                <a:gd name="connsiteY6" fmla="*/ 193035 h 1089909"/>
                <a:gd name="connsiteX7" fmla="*/ 1139151 w 1638161"/>
                <a:gd name="connsiteY7" fmla="*/ 410484 h 1089909"/>
                <a:gd name="connsiteX8" fmla="*/ 1324650 w 1638161"/>
                <a:gd name="connsiteY8" fmla="*/ 661789 h 1089909"/>
                <a:gd name="connsiteX9" fmla="*/ 1537509 w 1638161"/>
                <a:gd name="connsiteY9" fmla="*/ 963280 h 1089909"/>
                <a:gd name="connsiteX10" fmla="*/ 1638161 w 1638161"/>
                <a:gd name="connsiteY10" fmla="*/ 1089909 h 1089909"/>
                <a:gd name="connsiteX0" fmla="*/ 0 w 1537509"/>
                <a:gd name="connsiteY0" fmla="*/ 711922 h 963280"/>
                <a:gd name="connsiteX1" fmla="*/ 240273 w 1537509"/>
                <a:gd name="connsiteY1" fmla="*/ 325867 h 963280"/>
                <a:gd name="connsiteX2" fmla="*/ 358295 w 1537509"/>
                <a:gd name="connsiteY2" fmla="*/ 192105 h 963280"/>
                <a:gd name="connsiteX3" fmla="*/ 533157 w 1537509"/>
                <a:gd name="connsiteY3" fmla="*/ 41901 h 963280"/>
                <a:gd name="connsiteX4" fmla="*/ 675374 w 1537509"/>
                <a:gd name="connsiteY4" fmla="*/ 338 h 963280"/>
                <a:gd name="connsiteX5" fmla="*/ 848142 w 1537509"/>
                <a:gd name="connsiteY5" fmla="*/ 57488 h 963280"/>
                <a:gd name="connsiteX6" fmla="*/ 995709 w 1537509"/>
                <a:gd name="connsiteY6" fmla="*/ 193035 h 963280"/>
                <a:gd name="connsiteX7" fmla="*/ 1139151 w 1537509"/>
                <a:gd name="connsiteY7" fmla="*/ 410484 h 963280"/>
                <a:gd name="connsiteX8" fmla="*/ 1324650 w 1537509"/>
                <a:gd name="connsiteY8" fmla="*/ 661789 h 963280"/>
                <a:gd name="connsiteX9" fmla="*/ 1537509 w 1537509"/>
                <a:gd name="connsiteY9" fmla="*/ 963280 h 963280"/>
                <a:gd name="connsiteX0" fmla="*/ 0 w 1537509"/>
                <a:gd name="connsiteY0" fmla="*/ 711922 h 963280"/>
                <a:gd name="connsiteX1" fmla="*/ 240273 w 1537509"/>
                <a:gd name="connsiteY1" fmla="*/ 325867 h 963280"/>
                <a:gd name="connsiteX2" fmla="*/ 358295 w 1537509"/>
                <a:gd name="connsiteY2" fmla="*/ 192105 h 963280"/>
                <a:gd name="connsiteX3" fmla="*/ 533157 w 1537509"/>
                <a:gd name="connsiteY3" fmla="*/ 41901 h 963280"/>
                <a:gd name="connsiteX4" fmla="*/ 675374 w 1537509"/>
                <a:gd name="connsiteY4" fmla="*/ 338 h 963280"/>
                <a:gd name="connsiteX5" fmla="*/ 848142 w 1537509"/>
                <a:gd name="connsiteY5" fmla="*/ 57488 h 963280"/>
                <a:gd name="connsiteX6" fmla="*/ 995709 w 1537509"/>
                <a:gd name="connsiteY6" fmla="*/ 193035 h 963280"/>
                <a:gd name="connsiteX7" fmla="*/ 1139151 w 1537509"/>
                <a:gd name="connsiteY7" fmla="*/ 410484 h 963280"/>
                <a:gd name="connsiteX8" fmla="*/ 1324650 w 1537509"/>
                <a:gd name="connsiteY8" fmla="*/ 661789 h 963280"/>
                <a:gd name="connsiteX9" fmla="*/ 1537509 w 1537509"/>
                <a:gd name="connsiteY9" fmla="*/ 963280 h 963280"/>
                <a:gd name="connsiteX0" fmla="*/ 0 w 1324650"/>
                <a:gd name="connsiteY0" fmla="*/ 711922 h 711922"/>
                <a:gd name="connsiteX1" fmla="*/ 240273 w 1324650"/>
                <a:gd name="connsiteY1" fmla="*/ 325867 h 711922"/>
                <a:gd name="connsiteX2" fmla="*/ 358295 w 1324650"/>
                <a:gd name="connsiteY2" fmla="*/ 192105 h 711922"/>
                <a:gd name="connsiteX3" fmla="*/ 533157 w 1324650"/>
                <a:gd name="connsiteY3" fmla="*/ 41901 h 711922"/>
                <a:gd name="connsiteX4" fmla="*/ 675374 w 1324650"/>
                <a:gd name="connsiteY4" fmla="*/ 338 h 711922"/>
                <a:gd name="connsiteX5" fmla="*/ 848142 w 1324650"/>
                <a:gd name="connsiteY5" fmla="*/ 57488 h 711922"/>
                <a:gd name="connsiteX6" fmla="*/ 995709 w 1324650"/>
                <a:gd name="connsiteY6" fmla="*/ 193035 h 711922"/>
                <a:gd name="connsiteX7" fmla="*/ 1139151 w 1324650"/>
                <a:gd name="connsiteY7" fmla="*/ 410484 h 711922"/>
                <a:gd name="connsiteX8" fmla="*/ 1324650 w 1324650"/>
                <a:gd name="connsiteY8" fmla="*/ 661789 h 711922"/>
                <a:gd name="connsiteX0" fmla="*/ 0 w 1139151"/>
                <a:gd name="connsiteY0" fmla="*/ 711922 h 711922"/>
                <a:gd name="connsiteX1" fmla="*/ 240273 w 1139151"/>
                <a:gd name="connsiteY1" fmla="*/ 325867 h 711922"/>
                <a:gd name="connsiteX2" fmla="*/ 358295 w 1139151"/>
                <a:gd name="connsiteY2" fmla="*/ 192105 h 711922"/>
                <a:gd name="connsiteX3" fmla="*/ 533157 w 1139151"/>
                <a:gd name="connsiteY3" fmla="*/ 41901 h 711922"/>
                <a:gd name="connsiteX4" fmla="*/ 675374 w 1139151"/>
                <a:gd name="connsiteY4" fmla="*/ 338 h 711922"/>
                <a:gd name="connsiteX5" fmla="*/ 848142 w 1139151"/>
                <a:gd name="connsiteY5" fmla="*/ 57488 h 711922"/>
                <a:gd name="connsiteX6" fmla="*/ 995709 w 1139151"/>
                <a:gd name="connsiteY6" fmla="*/ 193035 h 711922"/>
                <a:gd name="connsiteX7" fmla="*/ 1139151 w 1139151"/>
                <a:gd name="connsiteY7" fmla="*/ 410484 h 7119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39151" h="711922">
                  <a:moveTo>
                    <a:pt x="0" y="711922"/>
                  </a:moveTo>
                  <a:cubicBezTo>
                    <a:pt x="52756" y="630268"/>
                    <a:pt x="180557" y="412503"/>
                    <a:pt x="240273" y="325867"/>
                  </a:cubicBezTo>
                  <a:cubicBezTo>
                    <a:pt x="299989" y="239231"/>
                    <a:pt x="309481" y="239433"/>
                    <a:pt x="358295" y="192105"/>
                  </a:cubicBezTo>
                  <a:cubicBezTo>
                    <a:pt x="407109" y="144777"/>
                    <a:pt x="480311" y="73862"/>
                    <a:pt x="533157" y="41901"/>
                  </a:cubicBezTo>
                  <a:cubicBezTo>
                    <a:pt x="586004" y="9940"/>
                    <a:pt x="622877" y="-2260"/>
                    <a:pt x="675374" y="338"/>
                  </a:cubicBezTo>
                  <a:cubicBezTo>
                    <a:pt x="727871" y="2936"/>
                    <a:pt x="794753" y="25372"/>
                    <a:pt x="848142" y="57488"/>
                  </a:cubicBezTo>
                  <a:cubicBezTo>
                    <a:pt x="901531" y="89604"/>
                    <a:pt x="947208" y="134202"/>
                    <a:pt x="995709" y="193035"/>
                  </a:cubicBezTo>
                  <a:cubicBezTo>
                    <a:pt x="1044210" y="251868"/>
                    <a:pt x="1084328" y="332358"/>
                    <a:pt x="1139151" y="410484"/>
                  </a:cubicBezTo>
                </a:path>
              </a:pathLst>
            </a:custGeom>
            <a:noFill/>
            <a:ln w="317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1713268" y="4001304"/>
            <a:ext cx="5467185" cy="2543996"/>
            <a:chOff x="1710547" y="4621788"/>
            <a:chExt cx="5467185" cy="1283125"/>
          </a:xfrm>
        </p:grpSpPr>
        <p:sp>
          <p:nvSpPr>
            <p:cNvPr id="63" name="Freeform 62"/>
            <p:cNvSpPr/>
            <p:nvPr/>
          </p:nvSpPr>
          <p:spPr>
            <a:xfrm>
              <a:off x="2428337" y="4622911"/>
              <a:ext cx="3924748" cy="1280880"/>
            </a:xfrm>
            <a:custGeom>
              <a:avLst/>
              <a:gdLst>
                <a:gd name="connsiteX0" fmla="*/ 0 w 5668241"/>
                <a:gd name="connsiteY0" fmla="*/ 914657 h 1287018"/>
                <a:gd name="connsiteX1" fmla="*/ 202623 w 5668241"/>
                <a:gd name="connsiteY1" fmla="*/ 639298 h 1287018"/>
                <a:gd name="connsiteX2" fmla="*/ 405245 w 5668241"/>
                <a:gd name="connsiteY2" fmla="*/ 322375 h 1287018"/>
                <a:gd name="connsiteX3" fmla="*/ 540327 w 5668241"/>
                <a:gd name="connsiteY3" fmla="*/ 161316 h 1287018"/>
                <a:gd name="connsiteX4" fmla="*/ 711777 w 5668241"/>
                <a:gd name="connsiteY4" fmla="*/ 41820 h 1287018"/>
                <a:gd name="connsiteX5" fmla="*/ 867641 w 5668241"/>
                <a:gd name="connsiteY5" fmla="*/ 257 h 1287018"/>
                <a:gd name="connsiteX6" fmla="*/ 1013114 w 5668241"/>
                <a:gd name="connsiteY6" fmla="*/ 57407 h 1287018"/>
                <a:gd name="connsiteX7" fmla="*/ 1184564 w 5668241"/>
                <a:gd name="connsiteY7" fmla="*/ 223661 h 1287018"/>
                <a:gd name="connsiteX8" fmla="*/ 1262495 w 5668241"/>
                <a:gd name="connsiteY8" fmla="*/ 322375 h 1287018"/>
                <a:gd name="connsiteX9" fmla="*/ 1506682 w 5668241"/>
                <a:gd name="connsiteY9" fmla="*/ 654884 h 1287018"/>
                <a:gd name="connsiteX10" fmla="*/ 1709304 w 5668241"/>
                <a:gd name="connsiteY10" fmla="*/ 966611 h 1287018"/>
                <a:gd name="connsiteX11" fmla="*/ 1823604 w 5668241"/>
                <a:gd name="connsiteY11" fmla="*/ 1106888 h 1287018"/>
                <a:gd name="connsiteX12" fmla="*/ 2057400 w 5668241"/>
                <a:gd name="connsiteY12" fmla="*/ 1262752 h 1287018"/>
                <a:gd name="connsiteX13" fmla="*/ 2140527 w 5668241"/>
                <a:gd name="connsiteY13" fmla="*/ 1283534 h 1287018"/>
                <a:gd name="connsiteX14" fmla="*/ 2286000 w 5668241"/>
                <a:gd name="connsiteY14" fmla="*/ 1231579 h 1287018"/>
                <a:gd name="connsiteX15" fmla="*/ 2462645 w 5668241"/>
                <a:gd name="connsiteY15" fmla="*/ 1075716 h 1287018"/>
                <a:gd name="connsiteX16" fmla="*/ 2550968 w 5668241"/>
                <a:gd name="connsiteY16" fmla="*/ 966611 h 1287018"/>
                <a:gd name="connsiteX17" fmla="*/ 2779568 w 5668241"/>
                <a:gd name="connsiteY17" fmla="*/ 644493 h 1287018"/>
                <a:gd name="connsiteX18" fmla="*/ 2997777 w 5668241"/>
                <a:gd name="connsiteY18" fmla="*/ 322375 h 1287018"/>
                <a:gd name="connsiteX19" fmla="*/ 3106882 w 5668241"/>
                <a:gd name="connsiteY19" fmla="*/ 187293 h 1287018"/>
                <a:gd name="connsiteX20" fmla="*/ 3293918 w 5668241"/>
                <a:gd name="connsiteY20" fmla="*/ 47016 h 1287018"/>
                <a:gd name="connsiteX21" fmla="*/ 3429000 w 5668241"/>
                <a:gd name="connsiteY21" fmla="*/ 5452 h 1287018"/>
                <a:gd name="connsiteX22" fmla="*/ 3610841 w 5668241"/>
                <a:gd name="connsiteY22" fmla="*/ 67798 h 1287018"/>
                <a:gd name="connsiteX23" fmla="*/ 3745923 w 5668241"/>
                <a:gd name="connsiteY23" fmla="*/ 182098 h 1287018"/>
                <a:gd name="connsiteX24" fmla="*/ 3865418 w 5668241"/>
                <a:gd name="connsiteY24" fmla="*/ 322375 h 1287018"/>
                <a:gd name="connsiteX25" fmla="*/ 4068041 w 5668241"/>
                <a:gd name="connsiteY25" fmla="*/ 649688 h 1287018"/>
                <a:gd name="connsiteX26" fmla="*/ 4307032 w 5668241"/>
                <a:gd name="connsiteY26" fmla="*/ 966611 h 1287018"/>
                <a:gd name="connsiteX27" fmla="*/ 4384964 w 5668241"/>
                <a:gd name="connsiteY27" fmla="*/ 1070520 h 1287018"/>
                <a:gd name="connsiteX28" fmla="*/ 4608368 w 5668241"/>
                <a:gd name="connsiteY28" fmla="*/ 1257557 h 1287018"/>
                <a:gd name="connsiteX29" fmla="*/ 4707082 w 5668241"/>
                <a:gd name="connsiteY29" fmla="*/ 1278338 h 1287018"/>
                <a:gd name="connsiteX30" fmla="*/ 4852554 w 5668241"/>
                <a:gd name="connsiteY30" fmla="*/ 1247166 h 1287018"/>
                <a:gd name="connsiteX31" fmla="*/ 5024004 w 5668241"/>
                <a:gd name="connsiteY31" fmla="*/ 1122475 h 1287018"/>
                <a:gd name="connsiteX32" fmla="*/ 5159086 w 5668241"/>
                <a:gd name="connsiteY32" fmla="*/ 966611 h 1287018"/>
                <a:gd name="connsiteX33" fmla="*/ 5351318 w 5668241"/>
                <a:gd name="connsiteY33" fmla="*/ 649688 h 1287018"/>
                <a:gd name="connsiteX34" fmla="*/ 5590309 w 5668241"/>
                <a:gd name="connsiteY34" fmla="*/ 311984 h 1287018"/>
                <a:gd name="connsiteX35" fmla="*/ 5668241 w 5668241"/>
                <a:gd name="connsiteY35" fmla="*/ 228857 h 1287018"/>
                <a:gd name="connsiteX0" fmla="*/ 0 w 5668241"/>
                <a:gd name="connsiteY0" fmla="*/ 914657 h 1287018"/>
                <a:gd name="connsiteX1" fmla="*/ 182151 w 5668241"/>
                <a:gd name="connsiteY1" fmla="*/ 673417 h 1287018"/>
                <a:gd name="connsiteX2" fmla="*/ 405245 w 5668241"/>
                <a:gd name="connsiteY2" fmla="*/ 322375 h 1287018"/>
                <a:gd name="connsiteX3" fmla="*/ 540327 w 5668241"/>
                <a:gd name="connsiteY3" fmla="*/ 161316 h 1287018"/>
                <a:gd name="connsiteX4" fmla="*/ 711777 w 5668241"/>
                <a:gd name="connsiteY4" fmla="*/ 41820 h 1287018"/>
                <a:gd name="connsiteX5" fmla="*/ 867641 w 5668241"/>
                <a:gd name="connsiteY5" fmla="*/ 257 h 1287018"/>
                <a:gd name="connsiteX6" fmla="*/ 1013114 w 5668241"/>
                <a:gd name="connsiteY6" fmla="*/ 57407 h 1287018"/>
                <a:gd name="connsiteX7" fmla="*/ 1184564 w 5668241"/>
                <a:gd name="connsiteY7" fmla="*/ 223661 h 1287018"/>
                <a:gd name="connsiteX8" fmla="*/ 1262495 w 5668241"/>
                <a:gd name="connsiteY8" fmla="*/ 322375 h 1287018"/>
                <a:gd name="connsiteX9" fmla="*/ 1506682 w 5668241"/>
                <a:gd name="connsiteY9" fmla="*/ 654884 h 1287018"/>
                <a:gd name="connsiteX10" fmla="*/ 1709304 w 5668241"/>
                <a:gd name="connsiteY10" fmla="*/ 966611 h 1287018"/>
                <a:gd name="connsiteX11" fmla="*/ 1823604 w 5668241"/>
                <a:gd name="connsiteY11" fmla="*/ 1106888 h 1287018"/>
                <a:gd name="connsiteX12" fmla="*/ 2057400 w 5668241"/>
                <a:gd name="connsiteY12" fmla="*/ 1262752 h 1287018"/>
                <a:gd name="connsiteX13" fmla="*/ 2140527 w 5668241"/>
                <a:gd name="connsiteY13" fmla="*/ 1283534 h 1287018"/>
                <a:gd name="connsiteX14" fmla="*/ 2286000 w 5668241"/>
                <a:gd name="connsiteY14" fmla="*/ 1231579 h 1287018"/>
                <a:gd name="connsiteX15" fmla="*/ 2462645 w 5668241"/>
                <a:gd name="connsiteY15" fmla="*/ 1075716 h 1287018"/>
                <a:gd name="connsiteX16" fmla="*/ 2550968 w 5668241"/>
                <a:gd name="connsiteY16" fmla="*/ 966611 h 1287018"/>
                <a:gd name="connsiteX17" fmla="*/ 2779568 w 5668241"/>
                <a:gd name="connsiteY17" fmla="*/ 644493 h 1287018"/>
                <a:gd name="connsiteX18" fmla="*/ 2997777 w 5668241"/>
                <a:gd name="connsiteY18" fmla="*/ 322375 h 1287018"/>
                <a:gd name="connsiteX19" fmla="*/ 3106882 w 5668241"/>
                <a:gd name="connsiteY19" fmla="*/ 187293 h 1287018"/>
                <a:gd name="connsiteX20" fmla="*/ 3293918 w 5668241"/>
                <a:gd name="connsiteY20" fmla="*/ 47016 h 1287018"/>
                <a:gd name="connsiteX21" fmla="*/ 3429000 w 5668241"/>
                <a:gd name="connsiteY21" fmla="*/ 5452 h 1287018"/>
                <a:gd name="connsiteX22" fmla="*/ 3610841 w 5668241"/>
                <a:gd name="connsiteY22" fmla="*/ 67798 h 1287018"/>
                <a:gd name="connsiteX23" fmla="*/ 3745923 w 5668241"/>
                <a:gd name="connsiteY23" fmla="*/ 182098 h 1287018"/>
                <a:gd name="connsiteX24" fmla="*/ 3865418 w 5668241"/>
                <a:gd name="connsiteY24" fmla="*/ 322375 h 1287018"/>
                <a:gd name="connsiteX25" fmla="*/ 4068041 w 5668241"/>
                <a:gd name="connsiteY25" fmla="*/ 649688 h 1287018"/>
                <a:gd name="connsiteX26" fmla="*/ 4307032 w 5668241"/>
                <a:gd name="connsiteY26" fmla="*/ 966611 h 1287018"/>
                <a:gd name="connsiteX27" fmla="*/ 4384964 w 5668241"/>
                <a:gd name="connsiteY27" fmla="*/ 1070520 h 1287018"/>
                <a:gd name="connsiteX28" fmla="*/ 4608368 w 5668241"/>
                <a:gd name="connsiteY28" fmla="*/ 1257557 h 1287018"/>
                <a:gd name="connsiteX29" fmla="*/ 4707082 w 5668241"/>
                <a:gd name="connsiteY29" fmla="*/ 1278338 h 1287018"/>
                <a:gd name="connsiteX30" fmla="*/ 4852554 w 5668241"/>
                <a:gd name="connsiteY30" fmla="*/ 1247166 h 1287018"/>
                <a:gd name="connsiteX31" fmla="*/ 5024004 w 5668241"/>
                <a:gd name="connsiteY31" fmla="*/ 1122475 h 1287018"/>
                <a:gd name="connsiteX32" fmla="*/ 5159086 w 5668241"/>
                <a:gd name="connsiteY32" fmla="*/ 966611 h 1287018"/>
                <a:gd name="connsiteX33" fmla="*/ 5351318 w 5668241"/>
                <a:gd name="connsiteY33" fmla="*/ 649688 h 1287018"/>
                <a:gd name="connsiteX34" fmla="*/ 5590309 w 5668241"/>
                <a:gd name="connsiteY34" fmla="*/ 311984 h 1287018"/>
                <a:gd name="connsiteX35" fmla="*/ 5668241 w 5668241"/>
                <a:gd name="connsiteY35" fmla="*/ 228857 h 1287018"/>
                <a:gd name="connsiteX0" fmla="*/ 0 w 5586355"/>
                <a:gd name="connsiteY0" fmla="*/ 819123 h 1287018"/>
                <a:gd name="connsiteX1" fmla="*/ 100265 w 5586355"/>
                <a:gd name="connsiteY1" fmla="*/ 673417 h 1287018"/>
                <a:gd name="connsiteX2" fmla="*/ 323359 w 5586355"/>
                <a:gd name="connsiteY2" fmla="*/ 322375 h 1287018"/>
                <a:gd name="connsiteX3" fmla="*/ 458441 w 5586355"/>
                <a:gd name="connsiteY3" fmla="*/ 161316 h 1287018"/>
                <a:gd name="connsiteX4" fmla="*/ 629891 w 5586355"/>
                <a:gd name="connsiteY4" fmla="*/ 41820 h 1287018"/>
                <a:gd name="connsiteX5" fmla="*/ 785755 w 5586355"/>
                <a:gd name="connsiteY5" fmla="*/ 257 h 1287018"/>
                <a:gd name="connsiteX6" fmla="*/ 931228 w 5586355"/>
                <a:gd name="connsiteY6" fmla="*/ 57407 h 1287018"/>
                <a:gd name="connsiteX7" fmla="*/ 1102678 w 5586355"/>
                <a:gd name="connsiteY7" fmla="*/ 223661 h 1287018"/>
                <a:gd name="connsiteX8" fmla="*/ 1180609 w 5586355"/>
                <a:gd name="connsiteY8" fmla="*/ 322375 h 1287018"/>
                <a:gd name="connsiteX9" fmla="*/ 1424796 w 5586355"/>
                <a:gd name="connsiteY9" fmla="*/ 654884 h 1287018"/>
                <a:gd name="connsiteX10" fmla="*/ 1627418 w 5586355"/>
                <a:gd name="connsiteY10" fmla="*/ 966611 h 1287018"/>
                <a:gd name="connsiteX11" fmla="*/ 1741718 w 5586355"/>
                <a:gd name="connsiteY11" fmla="*/ 1106888 h 1287018"/>
                <a:gd name="connsiteX12" fmla="*/ 1975514 w 5586355"/>
                <a:gd name="connsiteY12" fmla="*/ 1262752 h 1287018"/>
                <a:gd name="connsiteX13" fmla="*/ 2058641 w 5586355"/>
                <a:gd name="connsiteY13" fmla="*/ 1283534 h 1287018"/>
                <a:gd name="connsiteX14" fmla="*/ 2204114 w 5586355"/>
                <a:gd name="connsiteY14" fmla="*/ 1231579 h 1287018"/>
                <a:gd name="connsiteX15" fmla="*/ 2380759 w 5586355"/>
                <a:gd name="connsiteY15" fmla="*/ 1075716 h 1287018"/>
                <a:gd name="connsiteX16" fmla="*/ 2469082 w 5586355"/>
                <a:gd name="connsiteY16" fmla="*/ 966611 h 1287018"/>
                <a:gd name="connsiteX17" fmla="*/ 2697682 w 5586355"/>
                <a:gd name="connsiteY17" fmla="*/ 644493 h 1287018"/>
                <a:gd name="connsiteX18" fmla="*/ 2915891 w 5586355"/>
                <a:gd name="connsiteY18" fmla="*/ 322375 h 1287018"/>
                <a:gd name="connsiteX19" fmla="*/ 3024996 w 5586355"/>
                <a:gd name="connsiteY19" fmla="*/ 187293 h 1287018"/>
                <a:gd name="connsiteX20" fmla="*/ 3212032 w 5586355"/>
                <a:gd name="connsiteY20" fmla="*/ 47016 h 1287018"/>
                <a:gd name="connsiteX21" fmla="*/ 3347114 w 5586355"/>
                <a:gd name="connsiteY21" fmla="*/ 5452 h 1287018"/>
                <a:gd name="connsiteX22" fmla="*/ 3528955 w 5586355"/>
                <a:gd name="connsiteY22" fmla="*/ 67798 h 1287018"/>
                <a:gd name="connsiteX23" fmla="*/ 3664037 w 5586355"/>
                <a:gd name="connsiteY23" fmla="*/ 182098 h 1287018"/>
                <a:gd name="connsiteX24" fmla="*/ 3783532 w 5586355"/>
                <a:gd name="connsiteY24" fmla="*/ 322375 h 1287018"/>
                <a:gd name="connsiteX25" fmla="*/ 3986155 w 5586355"/>
                <a:gd name="connsiteY25" fmla="*/ 649688 h 1287018"/>
                <a:gd name="connsiteX26" fmla="*/ 4225146 w 5586355"/>
                <a:gd name="connsiteY26" fmla="*/ 966611 h 1287018"/>
                <a:gd name="connsiteX27" fmla="*/ 4303078 w 5586355"/>
                <a:gd name="connsiteY27" fmla="*/ 1070520 h 1287018"/>
                <a:gd name="connsiteX28" fmla="*/ 4526482 w 5586355"/>
                <a:gd name="connsiteY28" fmla="*/ 1257557 h 1287018"/>
                <a:gd name="connsiteX29" fmla="*/ 4625196 w 5586355"/>
                <a:gd name="connsiteY29" fmla="*/ 1278338 h 1287018"/>
                <a:gd name="connsiteX30" fmla="*/ 4770668 w 5586355"/>
                <a:gd name="connsiteY30" fmla="*/ 1247166 h 1287018"/>
                <a:gd name="connsiteX31" fmla="*/ 4942118 w 5586355"/>
                <a:gd name="connsiteY31" fmla="*/ 1122475 h 1287018"/>
                <a:gd name="connsiteX32" fmla="*/ 5077200 w 5586355"/>
                <a:gd name="connsiteY32" fmla="*/ 966611 h 1287018"/>
                <a:gd name="connsiteX33" fmla="*/ 5269432 w 5586355"/>
                <a:gd name="connsiteY33" fmla="*/ 649688 h 1287018"/>
                <a:gd name="connsiteX34" fmla="*/ 5508423 w 5586355"/>
                <a:gd name="connsiteY34" fmla="*/ 311984 h 1287018"/>
                <a:gd name="connsiteX35" fmla="*/ 5586355 w 5586355"/>
                <a:gd name="connsiteY35" fmla="*/ 228857 h 1287018"/>
                <a:gd name="connsiteX0" fmla="*/ 0 w 5586355"/>
                <a:gd name="connsiteY0" fmla="*/ 819123 h 1287018"/>
                <a:gd name="connsiteX1" fmla="*/ 100265 w 5586355"/>
                <a:gd name="connsiteY1" fmla="*/ 673417 h 1287018"/>
                <a:gd name="connsiteX2" fmla="*/ 316535 w 5586355"/>
                <a:gd name="connsiteY2" fmla="*/ 329198 h 1287018"/>
                <a:gd name="connsiteX3" fmla="*/ 458441 w 5586355"/>
                <a:gd name="connsiteY3" fmla="*/ 161316 h 1287018"/>
                <a:gd name="connsiteX4" fmla="*/ 629891 w 5586355"/>
                <a:gd name="connsiteY4" fmla="*/ 41820 h 1287018"/>
                <a:gd name="connsiteX5" fmla="*/ 785755 w 5586355"/>
                <a:gd name="connsiteY5" fmla="*/ 257 h 1287018"/>
                <a:gd name="connsiteX6" fmla="*/ 931228 w 5586355"/>
                <a:gd name="connsiteY6" fmla="*/ 57407 h 1287018"/>
                <a:gd name="connsiteX7" fmla="*/ 1102678 w 5586355"/>
                <a:gd name="connsiteY7" fmla="*/ 223661 h 1287018"/>
                <a:gd name="connsiteX8" fmla="*/ 1180609 w 5586355"/>
                <a:gd name="connsiteY8" fmla="*/ 322375 h 1287018"/>
                <a:gd name="connsiteX9" fmla="*/ 1424796 w 5586355"/>
                <a:gd name="connsiteY9" fmla="*/ 654884 h 1287018"/>
                <a:gd name="connsiteX10" fmla="*/ 1627418 w 5586355"/>
                <a:gd name="connsiteY10" fmla="*/ 966611 h 1287018"/>
                <a:gd name="connsiteX11" fmla="*/ 1741718 w 5586355"/>
                <a:gd name="connsiteY11" fmla="*/ 1106888 h 1287018"/>
                <a:gd name="connsiteX12" fmla="*/ 1975514 w 5586355"/>
                <a:gd name="connsiteY12" fmla="*/ 1262752 h 1287018"/>
                <a:gd name="connsiteX13" fmla="*/ 2058641 w 5586355"/>
                <a:gd name="connsiteY13" fmla="*/ 1283534 h 1287018"/>
                <a:gd name="connsiteX14" fmla="*/ 2204114 w 5586355"/>
                <a:gd name="connsiteY14" fmla="*/ 1231579 h 1287018"/>
                <a:gd name="connsiteX15" fmla="*/ 2380759 w 5586355"/>
                <a:gd name="connsiteY15" fmla="*/ 1075716 h 1287018"/>
                <a:gd name="connsiteX16" fmla="*/ 2469082 w 5586355"/>
                <a:gd name="connsiteY16" fmla="*/ 966611 h 1287018"/>
                <a:gd name="connsiteX17" fmla="*/ 2697682 w 5586355"/>
                <a:gd name="connsiteY17" fmla="*/ 644493 h 1287018"/>
                <a:gd name="connsiteX18" fmla="*/ 2915891 w 5586355"/>
                <a:gd name="connsiteY18" fmla="*/ 322375 h 1287018"/>
                <a:gd name="connsiteX19" fmla="*/ 3024996 w 5586355"/>
                <a:gd name="connsiteY19" fmla="*/ 187293 h 1287018"/>
                <a:gd name="connsiteX20" fmla="*/ 3212032 w 5586355"/>
                <a:gd name="connsiteY20" fmla="*/ 47016 h 1287018"/>
                <a:gd name="connsiteX21" fmla="*/ 3347114 w 5586355"/>
                <a:gd name="connsiteY21" fmla="*/ 5452 h 1287018"/>
                <a:gd name="connsiteX22" fmla="*/ 3528955 w 5586355"/>
                <a:gd name="connsiteY22" fmla="*/ 67798 h 1287018"/>
                <a:gd name="connsiteX23" fmla="*/ 3664037 w 5586355"/>
                <a:gd name="connsiteY23" fmla="*/ 182098 h 1287018"/>
                <a:gd name="connsiteX24" fmla="*/ 3783532 w 5586355"/>
                <a:gd name="connsiteY24" fmla="*/ 322375 h 1287018"/>
                <a:gd name="connsiteX25" fmla="*/ 3986155 w 5586355"/>
                <a:gd name="connsiteY25" fmla="*/ 649688 h 1287018"/>
                <a:gd name="connsiteX26" fmla="*/ 4225146 w 5586355"/>
                <a:gd name="connsiteY26" fmla="*/ 966611 h 1287018"/>
                <a:gd name="connsiteX27" fmla="*/ 4303078 w 5586355"/>
                <a:gd name="connsiteY27" fmla="*/ 1070520 h 1287018"/>
                <a:gd name="connsiteX28" fmla="*/ 4526482 w 5586355"/>
                <a:gd name="connsiteY28" fmla="*/ 1257557 h 1287018"/>
                <a:gd name="connsiteX29" fmla="*/ 4625196 w 5586355"/>
                <a:gd name="connsiteY29" fmla="*/ 1278338 h 1287018"/>
                <a:gd name="connsiteX30" fmla="*/ 4770668 w 5586355"/>
                <a:gd name="connsiteY30" fmla="*/ 1247166 h 1287018"/>
                <a:gd name="connsiteX31" fmla="*/ 4942118 w 5586355"/>
                <a:gd name="connsiteY31" fmla="*/ 1122475 h 1287018"/>
                <a:gd name="connsiteX32" fmla="*/ 5077200 w 5586355"/>
                <a:gd name="connsiteY32" fmla="*/ 966611 h 1287018"/>
                <a:gd name="connsiteX33" fmla="*/ 5269432 w 5586355"/>
                <a:gd name="connsiteY33" fmla="*/ 649688 h 1287018"/>
                <a:gd name="connsiteX34" fmla="*/ 5508423 w 5586355"/>
                <a:gd name="connsiteY34" fmla="*/ 311984 h 1287018"/>
                <a:gd name="connsiteX35" fmla="*/ 5586355 w 5586355"/>
                <a:gd name="connsiteY35" fmla="*/ 228857 h 1287018"/>
                <a:gd name="connsiteX0" fmla="*/ 0 w 5586355"/>
                <a:gd name="connsiteY0" fmla="*/ 819172 h 1287067"/>
                <a:gd name="connsiteX1" fmla="*/ 100265 w 5586355"/>
                <a:gd name="connsiteY1" fmla="*/ 673466 h 1287067"/>
                <a:gd name="connsiteX2" fmla="*/ 316535 w 5586355"/>
                <a:gd name="connsiteY2" fmla="*/ 329247 h 1287067"/>
                <a:gd name="connsiteX3" fmla="*/ 424321 w 5586355"/>
                <a:gd name="connsiteY3" fmla="*/ 181837 h 1287067"/>
                <a:gd name="connsiteX4" fmla="*/ 629891 w 5586355"/>
                <a:gd name="connsiteY4" fmla="*/ 41869 h 1287067"/>
                <a:gd name="connsiteX5" fmla="*/ 785755 w 5586355"/>
                <a:gd name="connsiteY5" fmla="*/ 306 h 1287067"/>
                <a:gd name="connsiteX6" fmla="*/ 931228 w 5586355"/>
                <a:gd name="connsiteY6" fmla="*/ 57456 h 1287067"/>
                <a:gd name="connsiteX7" fmla="*/ 1102678 w 5586355"/>
                <a:gd name="connsiteY7" fmla="*/ 223710 h 1287067"/>
                <a:gd name="connsiteX8" fmla="*/ 1180609 w 5586355"/>
                <a:gd name="connsiteY8" fmla="*/ 322424 h 1287067"/>
                <a:gd name="connsiteX9" fmla="*/ 1424796 w 5586355"/>
                <a:gd name="connsiteY9" fmla="*/ 654933 h 1287067"/>
                <a:gd name="connsiteX10" fmla="*/ 1627418 w 5586355"/>
                <a:gd name="connsiteY10" fmla="*/ 966660 h 1287067"/>
                <a:gd name="connsiteX11" fmla="*/ 1741718 w 5586355"/>
                <a:gd name="connsiteY11" fmla="*/ 1106937 h 1287067"/>
                <a:gd name="connsiteX12" fmla="*/ 1975514 w 5586355"/>
                <a:gd name="connsiteY12" fmla="*/ 1262801 h 1287067"/>
                <a:gd name="connsiteX13" fmla="*/ 2058641 w 5586355"/>
                <a:gd name="connsiteY13" fmla="*/ 1283583 h 1287067"/>
                <a:gd name="connsiteX14" fmla="*/ 2204114 w 5586355"/>
                <a:gd name="connsiteY14" fmla="*/ 1231628 h 1287067"/>
                <a:gd name="connsiteX15" fmla="*/ 2380759 w 5586355"/>
                <a:gd name="connsiteY15" fmla="*/ 1075765 h 1287067"/>
                <a:gd name="connsiteX16" fmla="*/ 2469082 w 5586355"/>
                <a:gd name="connsiteY16" fmla="*/ 966660 h 1287067"/>
                <a:gd name="connsiteX17" fmla="*/ 2697682 w 5586355"/>
                <a:gd name="connsiteY17" fmla="*/ 644542 h 1287067"/>
                <a:gd name="connsiteX18" fmla="*/ 2915891 w 5586355"/>
                <a:gd name="connsiteY18" fmla="*/ 322424 h 1287067"/>
                <a:gd name="connsiteX19" fmla="*/ 3024996 w 5586355"/>
                <a:gd name="connsiteY19" fmla="*/ 187342 h 1287067"/>
                <a:gd name="connsiteX20" fmla="*/ 3212032 w 5586355"/>
                <a:gd name="connsiteY20" fmla="*/ 47065 h 1287067"/>
                <a:gd name="connsiteX21" fmla="*/ 3347114 w 5586355"/>
                <a:gd name="connsiteY21" fmla="*/ 5501 h 1287067"/>
                <a:gd name="connsiteX22" fmla="*/ 3528955 w 5586355"/>
                <a:gd name="connsiteY22" fmla="*/ 67847 h 1287067"/>
                <a:gd name="connsiteX23" fmla="*/ 3664037 w 5586355"/>
                <a:gd name="connsiteY23" fmla="*/ 182147 h 1287067"/>
                <a:gd name="connsiteX24" fmla="*/ 3783532 w 5586355"/>
                <a:gd name="connsiteY24" fmla="*/ 322424 h 1287067"/>
                <a:gd name="connsiteX25" fmla="*/ 3986155 w 5586355"/>
                <a:gd name="connsiteY25" fmla="*/ 649737 h 1287067"/>
                <a:gd name="connsiteX26" fmla="*/ 4225146 w 5586355"/>
                <a:gd name="connsiteY26" fmla="*/ 966660 h 1287067"/>
                <a:gd name="connsiteX27" fmla="*/ 4303078 w 5586355"/>
                <a:gd name="connsiteY27" fmla="*/ 1070569 h 1287067"/>
                <a:gd name="connsiteX28" fmla="*/ 4526482 w 5586355"/>
                <a:gd name="connsiteY28" fmla="*/ 1257606 h 1287067"/>
                <a:gd name="connsiteX29" fmla="*/ 4625196 w 5586355"/>
                <a:gd name="connsiteY29" fmla="*/ 1278387 h 1287067"/>
                <a:gd name="connsiteX30" fmla="*/ 4770668 w 5586355"/>
                <a:gd name="connsiteY30" fmla="*/ 1247215 h 1287067"/>
                <a:gd name="connsiteX31" fmla="*/ 4942118 w 5586355"/>
                <a:gd name="connsiteY31" fmla="*/ 1122524 h 1287067"/>
                <a:gd name="connsiteX32" fmla="*/ 5077200 w 5586355"/>
                <a:gd name="connsiteY32" fmla="*/ 966660 h 1287067"/>
                <a:gd name="connsiteX33" fmla="*/ 5269432 w 5586355"/>
                <a:gd name="connsiteY33" fmla="*/ 649737 h 1287067"/>
                <a:gd name="connsiteX34" fmla="*/ 5508423 w 5586355"/>
                <a:gd name="connsiteY34" fmla="*/ 312033 h 1287067"/>
                <a:gd name="connsiteX35" fmla="*/ 5586355 w 5586355"/>
                <a:gd name="connsiteY35" fmla="*/ 228906 h 1287067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17 h 1287112"/>
                <a:gd name="connsiteX1" fmla="*/ 100265 w 5586355"/>
                <a:gd name="connsiteY1" fmla="*/ 673511 h 1287112"/>
                <a:gd name="connsiteX2" fmla="*/ 316535 w 5586355"/>
                <a:gd name="connsiteY2" fmla="*/ 329292 h 1287112"/>
                <a:gd name="connsiteX3" fmla="*/ 434557 w 5586355"/>
                <a:gd name="connsiteY3" fmla="*/ 195530 h 1287112"/>
                <a:gd name="connsiteX4" fmla="*/ 629891 w 5586355"/>
                <a:gd name="connsiteY4" fmla="*/ 41914 h 1287112"/>
                <a:gd name="connsiteX5" fmla="*/ 785755 w 5586355"/>
                <a:gd name="connsiteY5" fmla="*/ 351 h 1287112"/>
                <a:gd name="connsiteX6" fmla="*/ 931228 w 5586355"/>
                <a:gd name="connsiteY6" fmla="*/ 57501 h 1287112"/>
                <a:gd name="connsiteX7" fmla="*/ 1102678 w 5586355"/>
                <a:gd name="connsiteY7" fmla="*/ 223755 h 1287112"/>
                <a:gd name="connsiteX8" fmla="*/ 1180609 w 5586355"/>
                <a:gd name="connsiteY8" fmla="*/ 322469 h 1287112"/>
                <a:gd name="connsiteX9" fmla="*/ 1424796 w 5586355"/>
                <a:gd name="connsiteY9" fmla="*/ 654978 h 1287112"/>
                <a:gd name="connsiteX10" fmla="*/ 1627418 w 5586355"/>
                <a:gd name="connsiteY10" fmla="*/ 966705 h 1287112"/>
                <a:gd name="connsiteX11" fmla="*/ 1741718 w 5586355"/>
                <a:gd name="connsiteY11" fmla="*/ 1106982 h 1287112"/>
                <a:gd name="connsiteX12" fmla="*/ 1975514 w 5586355"/>
                <a:gd name="connsiteY12" fmla="*/ 1262846 h 1287112"/>
                <a:gd name="connsiteX13" fmla="*/ 2058641 w 5586355"/>
                <a:gd name="connsiteY13" fmla="*/ 1283628 h 1287112"/>
                <a:gd name="connsiteX14" fmla="*/ 2204114 w 5586355"/>
                <a:gd name="connsiteY14" fmla="*/ 1231673 h 1287112"/>
                <a:gd name="connsiteX15" fmla="*/ 2380759 w 5586355"/>
                <a:gd name="connsiteY15" fmla="*/ 1075810 h 1287112"/>
                <a:gd name="connsiteX16" fmla="*/ 2469082 w 5586355"/>
                <a:gd name="connsiteY16" fmla="*/ 966705 h 1287112"/>
                <a:gd name="connsiteX17" fmla="*/ 2697682 w 5586355"/>
                <a:gd name="connsiteY17" fmla="*/ 644587 h 1287112"/>
                <a:gd name="connsiteX18" fmla="*/ 2915891 w 5586355"/>
                <a:gd name="connsiteY18" fmla="*/ 322469 h 1287112"/>
                <a:gd name="connsiteX19" fmla="*/ 3024996 w 5586355"/>
                <a:gd name="connsiteY19" fmla="*/ 187387 h 1287112"/>
                <a:gd name="connsiteX20" fmla="*/ 3212032 w 5586355"/>
                <a:gd name="connsiteY20" fmla="*/ 47110 h 1287112"/>
                <a:gd name="connsiteX21" fmla="*/ 3347114 w 5586355"/>
                <a:gd name="connsiteY21" fmla="*/ 5546 h 1287112"/>
                <a:gd name="connsiteX22" fmla="*/ 3528955 w 5586355"/>
                <a:gd name="connsiteY22" fmla="*/ 67892 h 1287112"/>
                <a:gd name="connsiteX23" fmla="*/ 3664037 w 5586355"/>
                <a:gd name="connsiteY23" fmla="*/ 182192 h 1287112"/>
                <a:gd name="connsiteX24" fmla="*/ 3783532 w 5586355"/>
                <a:gd name="connsiteY24" fmla="*/ 322469 h 1287112"/>
                <a:gd name="connsiteX25" fmla="*/ 3986155 w 5586355"/>
                <a:gd name="connsiteY25" fmla="*/ 649782 h 1287112"/>
                <a:gd name="connsiteX26" fmla="*/ 4225146 w 5586355"/>
                <a:gd name="connsiteY26" fmla="*/ 966705 h 1287112"/>
                <a:gd name="connsiteX27" fmla="*/ 4303078 w 5586355"/>
                <a:gd name="connsiteY27" fmla="*/ 1070614 h 1287112"/>
                <a:gd name="connsiteX28" fmla="*/ 4526482 w 5586355"/>
                <a:gd name="connsiteY28" fmla="*/ 1257651 h 1287112"/>
                <a:gd name="connsiteX29" fmla="*/ 4625196 w 5586355"/>
                <a:gd name="connsiteY29" fmla="*/ 1278432 h 1287112"/>
                <a:gd name="connsiteX30" fmla="*/ 4770668 w 5586355"/>
                <a:gd name="connsiteY30" fmla="*/ 1247260 h 1287112"/>
                <a:gd name="connsiteX31" fmla="*/ 4942118 w 5586355"/>
                <a:gd name="connsiteY31" fmla="*/ 1122569 h 1287112"/>
                <a:gd name="connsiteX32" fmla="*/ 5077200 w 5586355"/>
                <a:gd name="connsiteY32" fmla="*/ 966705 h 1287112"/>
                <a:gd name="connsiteX33" fmla="*/ 5269432 w 5586355"/>
                <a:gd name="connsiteY33" fmla="*/ 649782 h 1287112"/>
                <a:gd name="connsiteX34" fmla="*/ 5508423 w 5586355"/>
                <a:gd name="connsiteY34" fmla="*/ 312078 h 1287112"/>
                <a:gd name="connsiteX35" fmla="*/ 5586355 w 5586355"/>
                <a:gd name="connsiteY35" fmla="*/ 228951 h 1287112"/>
                <a:gd name="connsiteX0" fmla="*/ 0 w 5586355"/>
                <a:gd name="connsiteY0" fmla="*/ 819053 h 1286948"/>
                <a:gd name="connsiteX1" fmla="*/ 100265 w 5586355"/>
                <a:gd name="connsiteY1" fmla="*/ 673347 h 1286948"/>
                <a:gd name="connsiteX2" fmla="*/ 316535 w 5586355"/>
                <a:gd name="connsiteY2" fmla="*/ 329128 h 1286948"/>
                <a:gd name="connsiteX3" fmla="*/ 434557 w 5586355"/>
                <a:gd name="connsiteY3" fmla="*/ 195366 h 1286948"/>
                <a:gd name="connsiteX4" fmla="*/ 609419 w 5586355"/>
                <a:gd name="connsiteY4" fmla="*/ 45162 h 1286948"/>
                <a:gd name="connsiteX5" fmla="*/ 785755 w 5586355"/>
                <a:gd name="connsiteY5" fmla="*/ 187 h 1286948"/>
                <a:gd name="connsiteX6" fmla="*/ 931228 w 5586355"/>
                <a:gd name="connsiteY6" fmla="*/ 57337 h 1286948"/>
                <a:gd name="connsiteX7" fmla="*/ 1102678 w 5586355"/>
                <a:gd name="connsiteY7" fmla="*/ 223591 h 1286948"/>
                <a:gd name="connsiteX8" fmla="*/ 1180609 w 5586355"/>
                <a:gd name="connsiteY8" fmla="*/ 322305 h 1286948"/>
                <a:gd name="connsiteX9" fmla="*/ 1424796 w 5586355"/>
                <a:gd name="connsiteY9" fmla="*/ 654814 h 1286948"/>
                <a:gd name="connsiteX10" fmla="*/ 1627418 w 5586355"/>
                <a:gd name="connsiteY10" fmla="*/ 966541 h 1286948"/>
                <a:gd name="connsiteX11" fmla="*/ 1741718 w 5586355"/>
                <a:gd name="connsiteY11" fmla="*/ 1106818 h 1286948"/>
                <a:gd name="connsiteX12" fmla="*/ 1975514 w 5586355"/>
                <a:gd name="connsiteY12" fmla="*/ 1262682 h 1286948"/>
                <a:gd name="connsiteX13" fmla="*/ 2058641 w 5586355"/>
                <a:gd name="connsiteY13" fmla="*/ 1283464 h 1286948"/>
                <a:gd name="connsiteX14" fmla="*/ 2204114 w 5586355"/>
                <a:gd name="connsiteY14" fmla="*/ 1231509 h 1286948"/>
                <a:gd name="connsiteX15" fmla="*/ 2380759 w 5586355"/>
                <a:gd name="connsiteY15" fmla="*/ 1075646 h 1286948"/>
                <a:gd name="connsiteX16" fmla="*/ 2469082 w 5586355"/>
                <a:gd name="connsiteY16" fmla="*/ 966541 h 1286948"/>
                <a:gd name="connsiteX17" fmla="*/ 2697682 w 5586355"/>
                <a:gd name="connsiteY17" fmla="*/ 644423 h 1286948"/>
                <a:gd name="connsiteX18" fmla="*/ 2915891 w 5586355"/>
                <a:gd name="connsiteY18" fmla="*/ 322305 h 1286948"/>
                <a:gd name="connsiteX19" fmla="*/ 3024996 w 5586355"/>
                <a:gd name="connsiteY19" fmla="*/ 187223 h 1286948"/>
                <a:gd name="connsiteX20" fmla="*/ 3212032 w 5586355"/>
                <a:gd name="connsiteY20" fmla="*/ 46946 h 1286948"/>
                <a:gd name="connsiteX21" fmla="*/ 3347114 w 5586355"/>
                <a:gd name="connsiteY21" fmla="*/ 5382 h 1286948"/>
                <a:gd name="connsiteX22" fmla="*/ 3528955 w 5586355"/>
                <a:gd name="connsiteY22" fmla="*/ 67728 h 1286948"/>
                <a:gd name="connsiteX23" fmla="*/ 3664037 w 5586355"/>
                <a:gd name="connsiteY23" fmla="*/ 182028 h 1286948"/>
                <a:gd name="connsiteX24" fmla="*/ 3783532 w 5586355"/>
                <a:gd name="connsiteY24" fmla="*/ 322305 h 1286948"/>
                <a:gd name="connsiteX25" fmla="*/ 3986155 w 5586355"/>
                <a:gd name="connsiteY25" fmla="*/ 649618 h 1286948"/>
                <a:gd name="connsiteX26" fmla="*/ 4225146 w 5586355"/>
                <a:gd name="connsiteY26" fmla="*/ 966541 h 1286948"/>
                <a:gd name="connsiteX27" fmla="*/ 4303078 w 5586355"/>
                <a:gd name="connsiteY27" fmla="*/ 1070450 h 1286948"/>
                <a:gd name="connsiteX28" fmla="*/ 4526482 w 5586355"/>
                <a:gd name="connsiteY28" fmla="*/ 1257487 h 1286948"/>
                <a:gd name="connsiteX29" fmla="*/ 4625196 w 5586355"/>
                <a:gd name="connsiteY29" fmla="*/ 1278268 h 1286948"/>
                <a:gd name="connsiteX30" fmla="*/ 4770668 w 5586355"/>
                <a:gd name="connsiteY30" fmla="*/ 1247096 h 1286948"/>
                <a:gd name="connsiteX31" fmla="*/ 4942118 w 5586355"/>
                <a:gd name="connsiteY31" fmla="*/ 1122405 h 1286948"/>
                <a:gd name="connsiteX32" fmla="*/ 5077200 w 5586355"/>
                <a:gd name="connsiteY32" fmla="*/ 966541 h 1286948"/>
                <a:gd name="connsiteX33" fmla="*/ 5269432 w 5586355"/>
                <a:gd name="connsiteY33" fmla="*/ 649618 h 1286948"/>
                <a:gd name="connsiteX34" fmla="*/ 5508423 w 5586355"/>
                <a:gd name="connsiteY34" fmla="*/ 311914 h 1286948"/>
                <a:gd name="connsiteX35" fmla="*/ 5586355 w 5586355"/>
                <a:gd name="connsiteY35" fmla="*/ 228787 h 1286948"/>
                <a:gd name="connsiteX0" fmla="*/ 0 w 5586355"/>
                <a:gd name="connsiteY0" fmla="*/ 815678 h 1283573"/>
                <a:gd name="connsiteX1" fmla="*/ 100265 w 5586355"/>
                <a:gd name="connsiteY1" fmla="*/ 669972 h 1283573"/>
                <a:gd name="connsiteX2" fmla="*/ 316535 w 5586355"/>
                <a:gd name="connsiteY2" fmla="*/ 325753 h 1283573"/>
                <a:gd name="connsiteX3" fmla="*/ 434557 w 5586355"/>
                <a:gd name="connsiteY3" fmla="*/ 191991 h 1283573"/>
                <a:gd name="connsiteX4" fmla="*/ 609419 w 5586355"/>
                <a:gd name="connsiteY4" fmla="*/ 41787 h 1283573"/>
                <a:gd name="connsiteX5" fmla="*/ 737988 w 5586355"/>
                <a:gd name="connsiteY5" fmla="*/ 224 h 1283573"/>
                <a:gd name="connsiteX6" fmla="*/ 931228 w 5586355"/>
                <a:gd name="connsiteY6" fmla="*/ 53962 h 1283573"/>
                <a:gd name="connsiteX7" fmla="*/ 1102678 w 5586355"/>
                <a:gd name="connsiteY7" fmla="*/ 220216 h 1283573"/>
                <a:gd name="connsiteX8" fmla="*/ 1180609 w 5586355"/>
                <a:gd name="connsiteY8" fmla="*/ 318930 h 1283573"/>
                <a:gd name="connsiteX9" fmla="*/ 1424796 w 5586355"/>
                <a:gd name="connsiteY9" fmla="*/ 651439 h 1283573"/>
                <a:gd name="connsiteX10" fmla="*/ 1627418 w 5586355"/>
                <a:gd name="connsiteY10" fmla="*/ 963166 h 1283573"/>
                <a:gd name="connsiteX11" fmla="*/ 1741718 w 5586355"/>
                <a:gd name="connsiteY11" fmla="*/ 1103443 h 1283573"/>
                <a:gd name="connsiteX12" fmla="*/ 1975514 w 5586355"/>
                <a:gd name="connsiteY12" fmla="*/ 1259307 h 1283573"/>
                <a:gd name="connsiteX13" fmla="*/ 2058641 w 5586355"/>
                <a:gd name="connsiteY13" fmla="*/ 1280089 h 1283573"/>
                <a:gd name="connsiteX14" fmla="*/ 2204114 w 5586355"/>
                <a:gd name="connsiteY14" fmla="*/ 1228134 h 1283573"/>
                <a:gd name="connsiteX15" fmla="*/ 2380759 w 5586355"/>
                <a:gd name="connsiteY15" fmla="*/ 1072271 h 1283573"/>
                <a:gd name="connsiteX16" fmla="*/ 2469082 w 5586355"/>
                <a:gd name="connsiteY16" fmla="*/ 963166 h 1283573"/>
                <a:gd name="connsiteX17" fmla="*/ 2697682 w 5586355"/>
                <a:gd name="connsiteY17" fmla="*/ 641048 h 1283573"/>
                <a:gd name="connsiteX18" fmla="*/ 2915891 w 5586355"/>
                <a:gd name="connsiteY18" fmla="*/ 318930 h 1283573"/>
                <a:gd name="connsiteX19" fmla="*/ 3024996 w 5586355"/>
                <a:gd name="connsiteY19" fmla="*/ 183848 h 1283573"/>
                <a:gd name="connsiteX20" fmla="*/ 3212032 w 5586355"/>
                <a:gd name="connsiteY20" fmla="*/ 43571 h 1283573"/>
                <a:gd name="connsiteX21" fmla="*/ 3347114 w 5586355"/>
                <a:gd name="connsiteY21" fmla="*/ 2007 h 1283573"/>
                <a:gd name="connsiteX22" fmla="*/ 3528955 w 5586355"/>
                <a:gd name="connsiteY22" fmla="*/ 64353 h 1283573"/>
                <a:gd name="connsiteX23" fmla="*/ 3664037 w 5586355"/>
                <a:gd name="connsiteY23" fmla="*/ 178653 h 1283573"/>
                <a:gd name="connsiteX24" fmla="*/ 3783532 w 5586355"/>
                <a:gd name="connsiteY24" fmla="*/ 318930 h 1283573"/>
                <a:gd name="connsiteX25" fmla="*/ 3986155 w 5586355"/>
                <a:gd name="connsiteY25" fmla="*/ 646243 h 1283573"/>
                <a:gd name="connsiteX26" fmla="*/ 4225146 w 5586355"/>
                <a:gd name="connsiteY26" fmla="*/ 963166 h 1283573"/>
                <a:gd name="connsiteX27" fmla="*/ 4303078 w 5586355"/>
                <a:gd name="connsiteY27" fmla="*/ 1067075 h 1283573"/>
                <a:gd name="connsiteX28" fmla="*/ 4526482 w 5586355"/>
                <a:gd name="connsiteY28" fmla="*/ 1254112 h 1283573"/>
                <a:gd name="connsiteX29" fmla="*/ 4625196 w 5586355"/>
                <a:gd name="connsiteY29" fmla="*/ 1274893 h 1283573"/>
                <a:gd name="connsiteX30" fmla="*/ 4770668 w 5586355"/>
                <a:gd name="connsiteY30" fmla="*/ 1243721 h 1283573"/>
                <a:gd name="connsiteX31" fmla="*/ 4942118 w 5586355"/>
                <a:gd name="connsiteY31" fmla="*/ 1119030 h 1283573"/>
                <a:gd name="connsiteX32" fmla="*/ 5077200 w 5586355"/>
                <a:gd name="connsiteY32" fmla="*/ 963166 h 1283573"/>
                <a:gd name="connsiteX33" fmla="*/ 5269432 w 5586355"/>
                <a:gd name="connsiteY33" fmla="*/ 646243 h 1283573"/>
                <a:gd name="connsiteX34" fmla="*/ 5508423 w 5586355"/>
                <a:gd name="connsiteY34" fmla="*/ 308539 h 1283573"/>
                <a:gd name="connsiteX35" fmla="*/ 5586355 w 5586355"/>
                <a:gd name="connsiteY35" fmla="*/ 225412 h 1283573"/>
                <a:gd name="connsiteX0" fmla="*/ 0 w 5586355"/>
                <a:gd name="connsiteY0" fmla="*/ 815678 h 1283573"/>
                <a:gd name="connsiteX1" fmla="*/ 100265 w 5586355"/>
                <a:gd name="connsiteY1" fmla="*/ 669972 h 1283573"/>
                <a:gd name="connsiteX2" fmla="*/ 316535 w 5586355"/>
                <a:gd name="connsiteY2" fmla="*/ 325753 h 1283573"/>
                <a:gd name="connsiteX3" fmla="*/ 434557 w 5586355"/>
                <a:gd name="connsiteY3" fmla="*/ 191991 h 1283573"/>
                <a:gd name="connsiteX4" fmla="*/ 609419 w 5586355"/>
                <a:gd name="connsiteY4" fmla="*/ 41787 h 1283573"/>
                <a:gd name="connsiteX5" fmla="*/ 751636 w 5586355"/>
                <a:gd name="connsiteY5" fmla="*/ 224 h 1283573"/>
                <a:gd name="connsiteX6" fmla="*/ 931228 w 5586355"/>
                <a:gd name="connsiteY6" fmla="*/ 53962 h 1283573"/>
                <a:gd name="connsiteX7" fmla="*/ 1102678 w 5586355"/>
                <a:gd name="connsiteY7" fmla="*/ 220216 h 1283573"/>
                <a:gd name="connsiteX8" fmla="*/ 1180609 w 5586355"/>
                <a:gd name="connsiteY8" fmla="*/ 318930 h 1283573"/>
                <a:gd name="connsiteX9" fmla="*/ 1424796 w 5586355"/>
                <a:gd name="connsiteY9" fmla="*/ 651439 h 1283573"/>
                <a:gd name="connsiteX10" fmla="*/ 1627418 w 5586355"/>
                <a:gd name="connsiteY10" fmla="*/ 963166 h 1283573"/>
                <a:gd name="connsiteX11" fmla="*/ 1741718 w 5586355"/>
                <a:gd name="connsiteY11" fmla="*/ 1103443 h 1283573"/>
                <a:gd name="connsiteX12" fmla="*/ 1975514 w 5586355"/>
                <a:gd name="connsiteY12" fmla="*/ 1259307 h 1283573"/>
                <a:gd name="connsiteX13" fmla="*/ 2058641 w 5586355"/>
                <a:gd name="connsiteY13" fmla="*/ 1280089 h 1283573"/>
                <a:gd name="connsiteX14" fmla="*/ 2204114 w 5586355"/>
                <a:gd name="connsiteY14" fmla="*/ 1228134 h 1283573"/>
                <a:gd name="connsiteX15" fmla="*/ 2380759 w 5586355"/>
                <a:gd name="connsiteY15" fmla="*/ 1072271 h 1283573"/>
                <a:gd name="connsiteX16" fmla="*/ 2469082 w 5586355"/>
                <a:gd name="connsiteY16" fmla="*/ 963166 h 1283573"/>
                <a:gd name="connsiteX17" fmla="*/ 2697682 w 5586355"/>
                <a:gd name="connsiteY17" fmla="*/ 641048 h 1283573"/>
                <a:gd name="connsiteX18" fmla="*/ 2915891 w 5586355"/>
                <a:gd name="connsiteY18" fmla="*/ 318930 h 1283573"/>
                <a:gd name="connsiteX19" fmla="*/ 3024996 w 5586355"/>
                <a:gd name="connsiteY19" fmla="*/ 183848 h 1283573"/>
                <a:gd name="connsiteX20" fmla="*/ 3212032 w 5586355"/>
                <a:gd name="connsiteY20" fmla="*/ 43571 h 1283573"/>
                <a:gd name="connsiteX21" fmla="*/ 3347114 w 5586355"/>
                <a:gd name="connsiteY21" fmla="*/ 2007 h 1283573"/>
                <a:gd name="connsiteX22" fmla="*/ 3528955 w 5586355"/>
                <a:gd name="connsiteY22" fmla="*/ 64353 h 1283573"/>
                <a:gd name="connsiteX23" fmla="*/ 3664037 w 5586355"/>
                <a:gd name="connsiteY23" fmla="*/ 178653 h 1283573"/>
                <a:gd name="connsiteX24" fmla="*/ 3783532 w 5586355"/>
                <a:gd name="connsiteY24" fmla="*/ 318930 h 1283573"/>
                <a:gd name="connsiteX25" fmla="*/ 3986155 w 5586355"/>
                <a:gd name="connsiteY25" fmla="*/ 646243 h 1283573"/>
                <a:gd name="connsiteX26" fmla="*/ 4225146 w 5586355"/>
                <a:gd name="connsiteY26" fmla="*/ 963166 h 1283573"/>
                <a:gd name="connsiteX27" fmla="*/ 4303078 w 5586355"/>
                <a:gd name="connsiteY27" fmla="*/ 1067075 h 1283573"/>
                <a:gd name="connsiteX28" fmla="*/ 4526482 w 5586355"/>
                <a:gd name="connsiteY28" fmla="*/ 1254112 h 1283573"/>
                <a:gd name="connsiteX29" fmla="*/ 4625196 w 5586355"/>
                <a:gd name="connsiteY29" fmla="*/ 1274893 h 1283573"/>
                <a:gd name="connsiteX30" fmla="*/ 4770668 w 5586355"/>
                <a:gd name="connsiteY30" fmla="*/ 1243721 h 1283573"/>
                <a:gd name="connsiteX31" fmla="*/ 4942118 w 5586355"/>
                <a:gd name="connsiteY31" fmla="*/ 1119030 h 1283573"/>
                <a:gd name="connsiteX32" fmla="*/ 5077200 w 5586355"/>
                <a:gd name="connsiteY32" fmla="*/ 963166 h 1283573"/>
                <a:gd name="connsiteX33" fmla="*/ 5269432 w 5586355"/>
                <a:gd name="connsiteY33" fmla="*/ 646243 h 1283573"/>
                <a:gd name="connsiteX34" fmla="*/ 5508423 w 5586355"/>
                <a:gd name="connsiteY34" fmla="*/ 308539 h 1283573"/>
                <a:gd name="connsiteX35" fmla="*/ 5586355 w 5586355"/>
                <a:gd name="connsiteY35" fmla="*/ 225412 h 1283573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102678 w 5586355"/>
                <a:gd name="connsiteY7" fmla="*/ 220330 h 1283687"/>
                <a:gd name="connsiteX8" fmla="*/ 1180609 w 5586355"/>
                <a:gd name="connsiteY8" fmla="*/ 319044 h 1283687"/>
                <a:gd name="connsiteX9" fmla="*/ 1424796 w 5586355"/>
                <a:gd name="connsiteY9" fmla="*/ 651553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24796 w 5586355"/>
                <a:gd name="connsiteY9" fmla="*/ 651553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00912 w 5586355"/>
                <a:gd name="connsiteY9" fmla="*/ 661789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00912 w 5586355"/>
                <a:gd name="connsiteY9" fmla="*/ 661789 h 1283687"/>
                <a:gd name="connsiteX10" fmla="*/ 1613771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68559 w 5586355"/>
                <a:gd name="connsiteY7" fmla="*/ 196447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68559 w 5586355"/>
                <a:gd name="connsiteY7" fmla="*/ 193035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71971 w 5586355"/>
                <a:gd name="connsiteY7" fmla="*/ 193035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58641 w 5586355"/>
                <a:gd name="connsiteY13" fmla="*/ 1280203 h 1280880"/>
                <a:gd name="connsiteX14" fmla="*/ 2204114 w 5586355"/>
                <a:gd name="connsiteY14" fmla="*/ 1228248 h 1280880"/>
                <a:gd name="connsiteX15" fmla="*/ 2380759 w 5586355"/>
                <a:gd name="connsiteY15" fmla="*/ 107238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80759 w 5586355"/>
                <a:gd name="connsiteY15" fmla="*/ 107238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36741 w 5586355"/>
                <a:gd name="connsiteY23" fmla="*/ 192415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31900 w 5586355"/>
                <a:gd name="connsiteY33" fmla="*/ 66341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31900 w 5586355"/>
                <a:gd name="connsiteY33" fmla="*/ 663417 h 1280880"/>
                <a:gd name="connsiteX34" fmla="*/ 5440184 w 5586355"/>
                <a:gd name="connsiteY34" fmla="*/ 353008 h 1280880"/>
                <a:gd name="connsiteX35" fmla="*/ 5586355 w 5586355"/>
                <a:gd name="connsiteY35" fmla="*/ 225526 h 1280880"/>
                <a:gd name="connsiteX0" fmla="*/ 0 w 5440184"/>
                <a:gd name="connsiteY0" fmla="*/ 815792 h 1280880"/>
                <a:gd name="connsiteX1" fmla="*/ 100265 w 5440184"/>
                <a:gd name="connsiteY1" fmla="*/ 670086 h 1280880"/>
                <a:gd name="connsiteX2" fmla="*/ 316535 w 5440184"/>
                <a:gd name="connsiteY2" fmla="*/ 325867 h 1280880"/>
                <a:gd name="connsiteX3" fmla="*/ 434557 w 5440184"/>
                <a:gd name="connsiteY3" fmla="*/ 192105 h 1280880"/>
                <a:gd name="connsiteX4" fmla="*/ 609419 w 5440184"/>
                <a:gd name="connsiteY4" fmla="*/ 41901 h 1280880"/>
                <a:gd name="connsiteX5" fmla="*/ 751636 w 5440184"/>
                <a:gd name="connsiteY5" fmla="*/ 338 h 1280880"/>
                <a:gd name="connsiteX6" fmla="*/ 924404 w 5440184"/>
                <a:gd name="connsiteY6" fmla="*/ 57488 h 1280880"/>
                <a:gd name="connsiteX7" fmla="*/ 1071971 w 5440184"/>
                <a:gd name="connsiteY7" fmla="*/ 193035 h 1280880"/>
                <a:gd name="connsiteX8" fmla="*/ 1180609 w 5440184"/>
                <a:gd name="connsiteY8" fmla="*/ 319044 h 1280880"/>
                <a:gd name="connsiteX9" fmla="*/ 1400912 w 5440184"/>
                <a:gd name="connsiteY9" fmla="*/ 661789 h 1280880"/>
                <a:gd name="connsiteX10" fmla="*/ 1613771 w 5440184"/>
                <a:gd name="connsiteY10" fmla="*/ 963280 h 1280880"/>
                <a:gd name="connsiteX11" fmla="*/ 1714423 w 5440184"/>
                <a:gd name="connsiteY11" fmla="*/ 1089909 h 1280880"/>
                <a:gd name="connsiteX12" fmla="*/ 1900452 w 5440184"/>
                <a:gd name="connsiteY12" fmla="*/ 1245773 h 1280880"/>
                <a:gd name="connsiteX13" fmla="*/ 2038169 w 5440184"/>
                <a:gd name="connsiteY13" fmla="*/ 1280203 h 1280880"/>
                <a:gd name="connsiteX14" fmla="*/ 2204114 w 5440184"/>
                <a:gd name="connsiteY14" fmla="*/ 1228248 h 1280880"/>
                <a:gd name="connsiteX15" fmla="*/ 2356876 w 5440184"/>
                <a:gd name="connsiteY15" fmla="*/ 1089445 h 1280880"/>
                <a:gd name="connsiteX16" fmla="*/ 2469082 w 5440184"/>
                <a:gd name="connsiteY16" fmla="*/ 963280 h 1280880"/>
                <a:gd name="connsiteX17" fmla="*/ 2673798 w 5440184"/>
                <a:gd name="connsiteY17" fmla="*/ 654810 h 1280880"/>
                <a:gd name="connsiteX18" fmla="*/ 2888595 w 5440184"/>
                <a:gd name="connsiteY18" fmla="*/ 325868 h 1280880"/>
                <a:gd name="connsiteX19" fmla="*/ 2990876 w 5440184"/>
                <a:gd name="connsiteY19" fmla="*/ 201022 h 1280880"/>
                <a:gd name="connsiteX20" fmla="*/ 3157441 w 5440184"/>
                <a:gd name="connsiteY20" fmla="*/ 53920 h 1280880"/>
                <a:gd name="connsiteX21" fmla="*/ 3309583 w 5440184"/>
                <a:gd name="connsiteY21" fmla="*/ 2121 h 1280880"/>
                <a:gd name="connsiteX22" fmla="*/ 3481188 w 5440184"/>
                <a:gd name="connsiteY22" fmla="*/ 57643 h 1280880"/>
                <a:gd name="connsiteX23" fmla="*/ 3629917 w 5440184"/>
                <a:gd name="connsiteY23" fmla="*/ 182179 h 1280880"/>
                <a:gd name="connsiteX24" fmla="*/ 3749412 w 5440184"/>
                <a:gd name="connsiteY24" fmla="*/ 319044 h 1280880"/>
                <a:gd name="connsiteX25" fmla="*/ 3962271 w 5440184"/>
                <a:gd name="connsiteY25" fmla="*/ 646357 h 1280880"/>
                <a:gd name="connsiteX26" fmla="*/ 4180791 w 5440184"/>
                <a:gd name="connsiteY26" fmla="*/ 963280 h 1280880"/>
                <a:gd name="connsiteX27" fmla="*/ 4275782 w 5440184"/>
                <a:gd name="connsiteY27" fmla="*/ 1091072 h 1280880"/>
                <a:gd name="connsiteX28" fmla="*/ 4471891 w 5440184"/>
                <a:gd name="connsiteY28" fmla="*/ 1247402 h 1280880"/>
                <a:gd name="connsiteX29" fmla="*/ 4594488 w 5440184"/>
                <a:gd name="connsiteY29" fmla="*/ 1278419 h 1280880"/>
                <a:gd name="connsiteX30" fmla="*/ 4750197 w 5440184"/>
                <a:gd name="connsiteY30" fmla="*/ 1243835 h 1280880"/>
                <a:gd name="connsiteX31" fmla="*/ 4907999 w 5440184"/>
                <a:gd name="connsiteY31" fmla="*/ 1108908 h 1280880"/>
                <a:gd name="connsiteX32" fmla="*/ 5029433 w 5440184"/>
                <a:gd name="connsiteY32" fmla="*/ 973516 h 1280880"/>
                <a:gd name="connsiteX33" fmla="*/ 5231900 w 5440184"/>
                <a:gd name="connsiteY33" fmla="*/ 663417 h 1280880"/>
                <a:gd name="connsiteX34" fmla="*/ 5440184 w 5440184"/>
                <a:gd name="connsiteY34" fmla="*/ 353008 h 1280880"/>
                <a:gd name="connsiteX0" fmla="*/ 0 w 5231901"/>
                <a:gd name="connsiteY0" fmla="*/ 815792 h 1280880"/>
                <a:gd name="connsiteX1" fmla="*/ 100265 w 5231901"/>
                <a:gd name="connsiteY1" fmla="*/ 670086 h 1280880"/>
                <a:gd name="connsiteX2" fmla="*/ 316535 w 5231901"/>
                <a:gd name="connsiteY2" fmla="*/ 325867 h 1280880"/>
                <a:gd name="connsiteX3" fmla="*/ 434557 w 5231901"/>
                <a:gd name="connsiteY3" fmla="*/ 192105 h 1280880"/>
                <a:gd name="connsiteX4" fmla="*/ 609419 w 5231901"/>
                <a:gd name="connsiteY4" fmla="*/ 41901 h 1280880"/>
                <a:gd name="connsiteX5" fmla="*/ 751636 w 5231901"/>
                <a:gd name="connsiteY5" fmla="*/ 338 h 1280880"/>
                <a:gd name="connsiteX6" fmla="*/ 924404 w 5231901"/>
                <a:gd name="connsiteY6" fmla="*/ 57488 h 1280880"/>
                <a:gd name="connsiteX7" fmla="*/ 1071971 w 5231901"/>
                <a:gd name="connsiteY7" fmla="*/ 193035 h 1280880"/>
                <a:gd name="connsiteX8" fmla="*/ 1180609 w 5231901"/>
                <a:gd name="connsiteY8" fmla="*/ 319044 h 1280880"/>
                <a:gd name="connsiteX9" fmla="*/ 1400912 w 5231901"/>
                <a:gd name="connsiteY9" fmla="*/ 661789 h 1280880"/>
                <a:gd name="connsiteX10" fmla="*/ 1613771 w 5231901"/>
                <a:gd name="connsiteY10" fmla="*/ 963280 h 1280880"/>
                <a:gd name="connsiteX11" fmla="*/ 1714423 w 5231901"/>
                <a:gd name="connsiteY11" fmla="*/ 1089909 h 1280880"/>
                <a:gd name="connsiteX12" fmla="*/ 1900452 w 5231901"/>
                <a:gd name="connsiteY12" fmla="*/ 1245773 h 1280880"/>
                <a:gd name="connsiteX13" fmla="*/ 2038169 w 5231901"/>
                <a:gd name="connsiteY13" fmla="*/ 1280203 h 1280880"/>
                <a:gd name="connsiteX14" fmla="*/ 2204114 w 5231901"/>
                <a:gd name="connsiteY14" fmla="*/ 1228248 h 1280880"/>
                <a:gd name="connsiteX15" fmla="*/ 2356876 w 5231901"/>
                <a:gd name="connsiteY15" fmla="*/ 1089445 h 1280880"/>
                <a:gd name="connsiteX16" fmla="*/ 2469082 w 5231901"/>
                <a:gd name="connsiteY16" fmla="*/ 963280 h 1280880"/>
                <a:gd name="connsiteX17" fmla="*/ 2673798 w 5231901"/>
                <a:gd name="connsiteY17" fmla="*/ 654810 h 1280880"/>
                <a:gd name="connsiteX18" fmla="*/ 2888595 w 5231901"/>
                <a:gd name="connsiteY18" fmla="*/ 325868 h 1280880"/>
                <a:gd name="connsiteX19" fmla="*/ 2990876 w 5231901"/>
                <a:gd name="connsiteY19" fmla="*/ 201022 h 1280880"/>
                <a:gd name="connsiteX20" fmla="*/ 3157441 w 5231901"/>
                <a:gd name="connsiteY20" fmla="*/ 53920 h 1280880"/>
                <a:gd name="connsiteX21" fmla="*/ 3309583 w 5231901"/>
                <a:gd name="connsiteY21" fmla="*/ 2121 h 1280880"/>
                <a:gd name="connsiteX22" fmla="*/ 3481188 w 5231901"/>
                <a:gd name="connsiteY22" fmla="*/ 57643 h 1280880"/>
                <a:gd name="connsiteX23" fmla="*/ 3629917 w 5231901"/>
                <a:gd name="connsiteY23" fmla="*/ 182179 h 1280880"/>
                <a:gd name="connsiteX24" fmla="*/ 3749412 w 5231901"/>
                <a:gd name="connsiteY24" fmla="*/ 319044 h 1280880"/>
                <a:gd name="connsiteX25" fmla="*/ 3962271 w 5231901"/>
                <a:gd name="connsiteY25" fmla="*/ 646357 h 1280880"/>
                <a:gd name="connsiteX26" fmla="*/ 4180791 w 5231901"/>
                <a:gd name="connsiteY26" fmla="*/ 963280 h 1280880"/>
                <a:gd name="connsiteX27" fmla="*/ 4275782 w 5231901"/>
                <a:gd name="connsiteY27" fmla="*/ 1091072 h 1280880"/>
                <a:gd name="connsiteX28" fmla="*/ 4471891 w 5231901"/>
                <a:gd name="connsiteY28" fmla="*/ 1247402 h 1280880"/>
                <a:gd name="connsiteX29" fmla="*/ 4594488 w 5231901"/>
                <a:gd name="connsiteY29" fmla="*/ 1278419 h 1280880"/>
                <a:gd name="connsiteX30" fmla="*/ 4750197 w 5231901"/>
                <a:gd name="connsiteY30" fmla="*/ 1243835 h 1280880"/>
                <a:gd name="connsiteX31" fmla="*/ 4907999 w 5231901"/>
                <a:gd name="connsiteY31" fmla="*/ 1108908 h 1280880"/>
                <a:gd name="connsiteX32" fmla="*/ 5029433 w 5231901"/>
                <a:gd name="connsiteY32" fmla="*/ 973516 h 1280880"/>
                <a:gd name="connsiteX33" fmla="*/ 5231900 w 5231901"/>
                <a:gd name="connsiteY33" fmla="*/ 663417 h 1280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5231901" h="1280880">
                  <a:moveTo>
                    <a:pt x="0" y="815792"/>
                  </a:moveTo>
                  <a:cubicBezTo>
                    <a:pt x="67541" y="727469"/>
                    <a:pt x="47509" y="751740"/>
                    <a:pt x="100265" y="670086"/>
                  </a:cubicBezTo>
                  <a:cubicBezTo>
                    <a:pt x="153021" y="588432"/>
                    <a:pt x="260820" y="405530"/>
                    <a:pt x="316535" y="325867"/>
                  </a:cubicBezTo>
                  <a:cubicBezTo>
                    <a:pt x="372250" y="246204"/>
                    <a:pt x="385743" y="239433"/>
                    <a:pt x="434557" y="192105"/>
                  </a:cubicBezTo>
                  <a:cubicBezTo>
                    <a:pt x="483371" y="144777"/>
                    <a:pt x="556573" y="73862"/>
                    <a:pt x="609419" y="41901"/>
                  </a:cubicBezTo>
                  <a:cubicBezTo>
                    <a:pt x="662266" y="9940"/>
                    <a:pt x="699139" y="-2260"/>
                    <a:pt x="751636" y="338"/>
                  </a:cubicBezTo>
                  <a:cubicBezTo>
                    <a:pt x="804133" y="2936"/>
                    <a:pt x="871015" y="25372"/>
                    <a:pt x="924404" y="57488"/>
                  </a:cubicBezTo>
                  <a:cubicBezTo>
                    <a:pt x="977793" y="89604"/>
                    <a:pt x="1029270" y="149442"/>
                    <a:pt x="1071971" y="193035"/>
                  </a:cubicBezTo>
                  <a:cubicBezTo>
                    <a:pt x="1114672" y="236628"/>
                    <a:pt x="1125786" y="240918"/>
                    <a:pt x="1180609" y="319044"/>
                  </a:cubicBezTo>
                  <a:cubicBezTo>
                    <a:pt x="1235433" y="397170"/>
                    <a:pt x="1328718" y="554416"/>
                    <a:pt x="1400912" y="661789"/>
                  </a:cubicBezTo>
                  <a:cubicBezTo>
                    <a:pt x="1473106" y="769162"/>
                    <a:pt x="1561519" y="891927"/>
                    <a:pt x="1613771" y="963280"/>
                  </a:cubicBezTo>
                  <a:cubicBezTo>
                    <a:pt x="1666023" y="1034633"/>
                    <a:pt x="1666643" y="1042827"/>
                    <a:pt x="1714423" y="1089909"/>
                  </a:cubicBezTo>
                  <a:cubicBezTo>
                    <a:pt x="1762203" y="1136991"/>
                    <a:pt x="1846494" y="1214057"/>
                    <a:pt x="1900452" y="1245773"/>
                  </a:cubicBezTo>
                  <a:cubicBezTo>
                    <a:pt x="1954410" y="1277489"/>
                    <a:pt x="1987559" y="1283124"/>
                    <a:pt x="2038169" y="1280203"/>
                  </a:cubicBezTo>
                  <a:cubicBezTo>
                    <a:pt x="2088779" y="1277282"/>
                    <a:pt x="2150996" y="1260041"/>
                    <a:pt x="2204114" y="1228248"/>
                  </a:cubicBezTo>
                  <a:cubicBezTo>
                    <a:pt x="2257232" y="1196455"/>
                    <a:pt x="2312715" y="1133606"/>
                    <a:pt x="2356876" y="1089445"/>
                  </a:cubicBezTo>
                  <a:cubicBezTo>
                    <a:pt x="2401037" y="1045284"/>
                    <a:pt x="2416262" y="1035719"/>
                    <a:pt x="2469082" y="963280"/>
                  </a:cubicBezTo>
                  <a:cubicBezTo>
                    <a:pt x="2521902" y="890841"/>
                    <a:pt x="2603879" y="761045"/>
                    <a:pt x="2673798" y="654810"/>
                  </a:cubicBezTo>
                  <a:cubicBezTo>
                    <a:pt x="2743717" y="548575"/>
                    <a:pt x="2835749" y="401499"/>
                    <a:pt x="2888595" y="325868"/>
                  </a:cubicBezTo>
                  <a:cubicBezTo>
                    <a:pt x="2941441" y="250237"/>
                    <a:pt x="2946068" y="246347"/>
                    <a:pt x="2990876" y="201022"/>
                  </a:cubicBezTo>
                  <a:cubicBezTo>
                    <a:pt x="3035684" y="155697"/>
                    <a:pt x="3104323" y="87070"/>
                    <a:pt x="3157441" y="53920"/>
                  </a:cubicBezTo>
                  <a:cubicBezTo>
                    <a:pt x="3210559" y="20770"/>
                    <a:pt x="3255625" y="1501"/>
                    <a:pt x="3309583" y="2121"/>
                  </a:cubicBezTo>
                  <a:cubicBezTo>
                    <a:pt x="3363541" y="2741"/>
                    <a:pt x="3427799" y="27633"/>
                    <a:pt x="3481188" y="57643"/>
                  </a:cubicBezTo>
                  <a:cubicBezTo>
                    <a:pt x="3534577" y="87653"/>
                    <a:pt x="3585213" y="138612"/>
                    <a:pt x="3629917" y="182179"/>
                  </a:cubicBezTo>
                  <a:cubicBezTo>
                    <a:pt x="3674621" y="225746"/>
                    <a:pt x="3694020" y="241681"/>
                    <a:pt x="3749412" y="319044"/>
                  </a:cubicBezTo>
                  <a:cubicBezTo>
                    <a:pt x="3804804" y="396407"/>
                    <a:pt x="3890375" y="538984"/>
                    <a:pt x="3962271" y="646357"/>
                  </a:cubicBezTo>
                  <a:cubicBezTo>
                    <a:pt x="4034167" y="753730"/>
                    <a:pt x="4128539" y="889161"/>
                    <a:pt x="4180791" y="963280"/>
                  </a:cubicBezTo>
                  <a:cubicBezTo>
                    <a:pt x="4233043" y="1037399"/>
                    <a:pt x="4227265" y="1043718"/>
                    <a:pt x="4275782" y="1091072"/>
                  </a:cubicBezTo>
                  <a:cubicBezTo>
                    <a:pt x="4324299" y="1138426"/>
                    <a:pt x="4418773" y="1216178"/>
                    <a:pt x="4471891" y="1247402"/>
                  </a:cubicBezTo>
                  <a:cubicBezTo>
                    <a:pt x="4525009" y="1278627"/>
                    <a:pt x="4548104" y="1279014"/>
                    <a:pt x="4594488" y="1278419"/>
                  </a:cubicBezTo>
                  <a:cubicBezTo>
                    <a:pt x="4640872" y="1277825"/>
                    <a:pt x="4697945" y="1272087"/>
                    <a:pt x="4750197" y="1243835"/>
                  </a:cubicBezTo>
                  <a:cubicBezTo>
                    <a:pt x="4802449" y="1215583"/>
                    <a:pt x="4861460" y="1153961"/>
                    <a:pt x="4907999" y="1108908"/>
                  </a:cubicBezTo>
                  <a:cubicBezTo>
                    <a:pt x="4954538" y="1063855"/>
                    <a:pt x="4975450" y="1047765"/>
                    <a:pt x="5029433" y="973516"/>
                  </a:cubicBezTo>
                  <a:cubicBezTo>
                    <a:pt x="5083417" y="899268"/>
                    <a:pt x="5163442" y="766835"/>
                    <a:pt x="5231900" y="663417"/>
                  </a:cubicBezTo>
                </a:path>
              </a:pathLst>
            </a:cu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64" name="Freeform 63"/>
            <p:cNvSpPr/>
            <p:nvPr/>
          </p:nvSpPr>
          <p:spPr>
            <a:xfrm>
              <a:off x="1710547" y="5404330"/>
              <a:ext cx="738906" cy="500583"/>
            </a:xfrm>
            <a:custGeom>
              <a:avLst/>
              <a:gdLst>
                <a:gd name="connsiteX0" fmla="*/ 0 w 5668241"/>
                <a:gd name="connsiteY0" fmla="*/ 914657 h 1287018"/>
                <a:gd name="connsiteX1" fmla="*/ 202623 w 5668241"/>
                <a:gd name="connsiteY1" fmla="*/ 639298 h 1287018"/>
                <a:gd name="connsiteX2" fmla="*/ 405245 w 5668241"/>
                <a:gd name="connsiteY2" fmla="*/ 322375 h 1287018"/>
                <a:gd name="connsiteX3" fmla="*/ 540327 w 5668241"/>
                <a:gd name="connsiteY3" fmla="*/ 161316 h 1287018"/>
                <a:gd name="connsiteX4" fmla="*/ 711777 w 5668241"/>
                <a:gd name="connsiteY4" fmla="*/ 41820 h 1287018"/>
                <a:gd name="connsiteX5" fmla="*/ 867641 w 5668241"/>
                <a:gd name="connsiteY5" fmla="*/ 257 h 1287018"/>
                <a:gd name="connsiteX6" fmla="*/ 1013114 w 5668241"/>
                <a:gd name="connsiteY6" fmla="*/ 57407 h 1287018"/>
                <a:gd name="connsiteX7" fmla="*/ 1184564 w 5668241"/>
                <a:gd name="connsiteY7" fmla="*/ 223661 h 1287018"/>
                <a:gd name="connsiteX8" fmla="*/ 1262495 w 5668241"/>
                <a:gd name="connsiteY8" fmla="*/ 322375 h 1287018"/>
                <a:gd name="connsiteX9" fmla="*/ 1506682 w 5668241"/>
                <a:gd name="connsiteY9" fmla="*/ 654884 h 1287018"/>
                <a:gd name="connsiteX10" fmla="*/ 1709304 w 5668241"/>
                <a:gd name="connsiteY10" fmla="*/ 966611 h 1287018"/>
                <a:gd name="connsiteX11" fmla="*/ 1823604 w 5668241"/>
                <a:gd name="connsiteY11" fmla="*/ 1106888 h 1287018"/>
                <a:gd name="connsiteX12" fmla="*/ 2057400 w 5668241"/>
                <a:gd name="connsiteY12" fmla="*/ 1262752 h 1287018"/>
                <a:gd name="connsiteX13" fmla="*/ 2140527 w 5668241"/>
                <a:gd name="connsiteY13" fmla="*/ 1283534 h 1287018"/>
                <a:gd name="connsiteX14" fmla="*/ 2286000 w 5668241"/>
                <a:gd name="connsiteY14" fmla="*/ 1231579 h 1287018"/>
                <a:gd name="connsiteX15" fmla="*/ 2462645 w 5668241"/>
                <a:gd name="connsiteY15" fmla="*/ 1075716 h 1287018"/>
                <a:gd name="connsiteX16" fmla="*/ 2550968 w 5668241"/>
                <a:gd name="connsiteY16" fmla="*/ 966611 h 1287018"/>
                <a:gd name="connsiteX17" fmla="*/ 2779568 w 5668241"/>
                <a:gd name="connsiteY17" fmla="*/ 644493 h 1287018"/>
                <a:gd name="connsiteX18" fmla="*/ 2997777 w 5668241"/>
                <a:gd name="connsiteY18" fmla="*/ 322375 h 1287018"/>
                <a:gd name="connsiteX19" fmla="*/ 3106882 w 5668241"/>
                <a:gd name="connsiteY19" fmla="*/ 187293 h 1287018"/>
                <a:gd name="connsiteX20" fmla="*/ 3293918 w 5668241"/>
                <a:gd name="connsiteY20" fmla="*/ 47016 h 1287018"/>
                <a:gd name="connsiteX21" fmla="*/ 3429000 w 5668241"/>
                <a:gd name="connsiteY21" fmla="*/ 5452 h 1287018"/>
                <a:gd name="connsiteX22" fmla="*/ 3610841 w 5668241"/>
                <a:gd name="connsiteY22" fmla="*/ 67798 h 1287018"/>
                <a:gd name="connsiteX23" fmla="*/ 3745923 w 5668241"/>
                <a:gd name="connsiteY23" fmla="*/ 182098 h 1287018"/>
                <a:gd name="connsiteX24" fmla="*/ 3865418 w 5668241"/>
                <a:gd name="connsiteY24" fmla="*/ 322375 h 1287018"/>
                <a:gd name="connsiteX25" fmla="*/ 4068041 w 5668241"/>
                <a:gd name="connsiteY25" fmla="*/ 649688 h 1287018"/>
                <a:gd name="connsiteX26" fmla="*/ 4307032 w 5668241"/>
                <a:gd name="connsiteY26" fmla="*/ 966611 h 1287018"/>
                <a:gd name="connsiteX27" fmla="*/ 4384964 w 5668241"/>
                <a:gd name="connsiteY27" fmla="*/ 1070520 h 1287018"/>
                <a:gd name="connsiteX28" fmla="*/ 4608368 w 5668241"/>
                <a:gd name="connsiteY28" fmla="*/ 1257557 h 1287018"/>
                <a:gd name="connsiteX29" fmla="*/ 4707082 w 5668241"/>
                <a:gd name="connsiteY29" fmla="*/ 1278338 h 1287018"/>
                <a:gd name="connsiteX30" fmla="*/ 4852554 w 5668241"/>
                <a:gd name="connsiteY30" fmla="*/ 1247166 h 1287018"/>
                <a:gd name="connsiteX31" fmla="*/ 5024004 w 5668241"/>
                <a:gd name="connsiteY31" fmla="*/ 1122475 h 1287018"/>
                <a:gd name="connsiteX32" fmla="*/ 5159086 w 5668241"/>
                <a:gd name="connsiteY32" fmla="*/ 966611 h 1287018"/>
                <a:gd name="connsiteX33" fmla="*/ 5351318 w 5668241"/>
                <a:gd name="connsiteY33" fmla="*/ 649688 h 1287018"/>
                <a:gd name="connsiteX34" fmla="*/ 5590309 w 5668241"/>
                <a:gd name="connsiteY34" fmla="*/ 311984 h 1287018"/>
                <a:gd name="connsiteX35" fmla="*/ 5668241 w 5668241"/>
                <a:gd name="connsiteY35" fmla="*/ 228857 h 1287018"/>
                <a:gd name="connsiteX0" fmla="*/ 0 w 5668241"/>
                <a:gd name="connsiteY0" fmla="*/ 914657 h 1287018"/>
                <a:gd name="connsiteX1" fmla="*/ 182151 w 5668241"/>
                <a:gd name="connsiteY1" fmla="*/ 673417 h 1287018"/>
                <a:gd name="connsiteX2" fmla="*/ 405245 w 5668241"/>
                <a:gd name="connsiteY2" fmla="*/ 322375 h 1287018"/>
                <a:gd name="connsiteX3" fmla="*/ 540327 w 5668241"/>
                <a:gd name="connsiteY3" fmla="*/ 161316 h 1287018"/>
                <a:gd name="connsiteX4" fmla="*/ 711777 w 5668241"/>
                <a:gd name="connsiteY4" fmla="*/ 41820 h 1287018"/>
                <a:gd name="connsiteX5" fmla="*/ 867641 w 5668241"/>
                <a:gd name="connsiteY5" fmla="*/ 257 h 1287018"/>
                <a:gd name="connsiteX6" fmla="*/ 1013114 w 5668241"/>
                <a:gd name="connsiteY6" fmla="*/ 57407 h 1287018"/>
                <a:gd name="connsiteX7" fmla="*/ 1184564 w 5668241"/>
                <a:gd name="connsiteY7" fmla="*/ 223661 h 1287018"/>
                <a:gd name="connsiteX8" fmla="*/ 1262495 w 5668241"/>
                <a:gd name="connsiteY8" fmla="*/ 322375 h 1287018"/>
                <a:gd name="connsiteX9" fmla="*/ 1506682 w 5668241"/>
                <a:gd name="connsiteY9" fmla="*/ 654884 h 1287018"/>
                <a:gd name="connsiteX10" fmla="*/ 1709304 w 5668241"/>
                <a:gd name="connsiteY10" fmla="*/ 966611 h 1287018"/>
                <a:gd name="connsiteX11" fmla="*/ 1823604 w 5668241"/>
                <a:gd name="connsiteY11" fmla="*/ 1106888 h 1287018"/>
                <a:gd name="connsiteX12" fmla="*/ 2057400 w 5668241"/>
                <a:gd name="connsiteY12" fmla="*/ 1262752 h 1287018"/>
                <a:gd name="connsiteX13" fmla="*/ 2140527 w 5668241"/>
                <a:gd name="connsiteY13" fmla="*/ 1283534 h 1287018"/>
                <a:gd name="connsiteX14" fmla="*/ 2286000 w 5668241"/>
                <a:gd name="connsiteY14" fmla="*/ 1231579 h 1287018"/>
                <a:gd name="connsiteX15" fmla="*/ 2462645 w 5668241"/>
                <a:gd name="connsiteY15" fmla="*/ 1075716 h 1287018"/>
                <a:gd name="connsiteX16" fmla="*/ 2550968 w 5668241"/>
                <a:gd name="connsiteY16" fmla="*/ 966611 h 1287018"/>
                <a:gd name="connsiteX17" fmla="*/ 2779568 w 5668241"/>
                <a:gd name="connsiteY17" fmla="*/ 644493 h 1287018"/>
                <a:gd name="connsiteX18" fmla="*/ 2997777 w 5668241"/>
                <a:gd name="connsiteY18" fmla="*/ 322375 h 1287018"/>
                <a:gd name="connsiteX19" fmla="*/ 3106882 w 5668241"/>
                <a:gd name="connsiteY19" fmla="*/ 187293 h 1287018"/>
                <a:gd name="connsiteX20" fmla="*/ 3293918 w 5668241"/>
                <a:gd name="connsiteY20" fmla="*/ 47016 h 1287018"/>
                <a:gd name="connsiteX21" fmla="*/ 3429000 w 5668241"/>
                <a:gd name="connsiteY21" fmla="*/ 5452 h 1287018"/>
                <a:gd name="connsiteX22" fmla="*/ 3610841 w 5668241"/>
                <a:gd name="connsiteY22" fmla="*/ 67798 h 1287018"/>
                <a:gd name="connsiteX23" fmla="*/ 3745923 w 5668241"/>
                <a:gd name="connsiteY23" fmla="*/ 182098 h 1287018"/>
                <a:gd name="connsiteX24" fmla="*/ 3865418 w 5668241"/>
                <a:gd name="connsiteY24" fmla="*/ 322375 h 1287018"/>
                <a:gd name="connsiteX25" fmla="*/ 4068041 w 5668241"/>
                <a:gd name="connsiteY25" fmla="*/ 649688 h 1287018"/>
                <a:gd name="connsiteX26" fmla="*/ 4307032 w 5668241"/>
                <a:gd name="connsiteY26" fmla="*/ 966611 h 1287018"/>
                <a:gd name="connsiteX27" fmla="*/ 4384964 w 5668241"/>
                <a:gd name="connsiteY27" fmla="*/ 1070520 h 1287018"/>
                <a:gd name="connsiteX28" fmla="*/ 4608368 w 5668241"/>
                <a:gd name="connsiteY28" fmla="*/ 1257557 h 1287018"/>
                <a:gd name="connsiteX29" fmla="*/ 4707082 w 5668241"/>
                <a:gd name="connsiteY29" fmla="*/ 1278338 h 1287018"/>
                <a:gd name="connsiteX30" fmla="*/ 4852554 w 5668241"/>
                <a:gd name="connsiteY30" fmla="*/ 1247166 h 1287018"/>
                <a:gd name="connsiteX31" fmla="*/ 5024004 w 5668241"/>
                <a:gd name="connsiteY31" fmla="*/ 1122475 h 1287018"/>
                <a:gd name="connsiteX32" fmla="*/ 5159086 w 5668241"/>
                <a:gd name="connsiteY32" fmla="*/ 966611 h 1287018"/>
                <a:gd name="connsiteX33" fmla="*/ 5351318 w 5668241"/>
                <a:gd name="connsiteY33" fmla="*/ 649688 h 1287018"/>
                <a:gd name="connsiteX34" fmla="*/ 5590309 w 5668241"/>
                <a:gd name="connsiteY34" fmla="*/ 311984 h 1287018"/>
                <a:gd name="connsiteX35" fmla="*/ 5668241 w 5668241"/>
                <a:gd name="connsiteY35" fmla="*/ 228857 h 1287018"/>
                <a:gd name="connsiteX0" fmla="*/ 0 w 5586355"/>
                <a:gd name="connsiteY0" fmla="*/ 819123 h 1287018"/>
                <a:gd name="connsiteX1" fmla="*/ 100265 w 5586355"/>
                <a:gd name="connsiteY1" fmla="*/ 673417 h 1287018"/>
                <a:gd name="connsiteX2" fmla="*/ 323359 w 5586355"/>
                <a:gd name="connsiteY2" fmla="*/ 322375 h 1287018"/>
                <a:gd name="connsiteX3" fmla="*/ 458441 w 5586355"/>
                <a:gd name="connsiteY3" fmla="*/ 161316 h 1287018"/>
                <a:gd name="connsiteX4" fmla="*/ 629891 w 5586355"/>
                <a:gd name="connsiteY4" fmla="*/ 41820 h 1287018"/>
                <a:gd name="connsiteX5" fmla="*/ 785755 w 5586355"/>
                <a:gd name="connsiteY5" fmla="*/ 257 h 1287018"/>
                <a:gd name="connsiteX6" fmla="*/ 931228 w 5586355"/>
                <a:gd name="connsiteY6" fmla="*/ 57407 h 1287018"/>
                <a:gd name="connsiteX7" fmla="*/ 1102678 w 5586355"/>
                <a:gd name="connsiteY7" fmla="*/ 223661 h 1287018"/>
                <a:gd name="connsiteX8" fmla="*/ 1180609 w 5586355"/>
                <a:gd name="connsiteY8" fmla="*/ 322375 h 1287018"/>
                <a:gd name="connsiteX9" fmla="*/ 1424796 w 5586355"/>
                <a:gd name="connsiteY9" fmla="*/ 654884 h 1287018"/>
                <a:gd name="connsiteX10" fmla="*/ 1627418 w 5586355"/>
                <a:gd name="connsiteY10" fmla="*/ 966611 h 1287018"/>
                <a:gd name="connsiteX11" fmla="*/ 1741718 w 5586355"/>
                <a:gd name="connsiteY11" fmla="*/ 1106888 h 1287018"/>
                <a:gd name="connsiteX12" fmla="*/ 1975514 w 5586355"/>
                <a:gd name="connsiteY12" fmla="*/ 1262752 h 1287018"/>
                <a:gd name="connsiteX13" fmla="*/ 2058641 w 5586355"/>
                <a:gd name="connsiteY13" fmla="*/ 1283534 h 1287018"/>
                <a:gd name="connsiteX14" fmla="*/ 2204114 w 5586355"/>
                <a:gd name="connsiteY14" fmla="*/ 1231579 h 1287018"/>
                <a:gd name="connsiteX15" fmla="*/ 2380759 w 5586355"/>
                <a:gd name="connsiteY15" fmla="*/ 1075716 h 1287018"/>
                <a:gd name="connsiteX16" fmla="*/ 2469082 w 5586355"/>
                <a:gd name="connsiteY16" fmla="*/ 966611 h 1287018"/>
                <a:gd name="connsiteX17" fmla="*/ 2697682 w 5586355"/>
                <a:gd name="connsiteY17" fmla="*/ 644493 h 1287018"/>
                <a:gd name="connsiteX18" fmla="*/ 2915891 w 5586355"/>
                <a:gd name="connsiteY18" fmla="*/ 322375 h 1287018"/>
                <a:gd name="connsiteX19" fmla="*/ 3024996 w 5586355"/>
                <a:gd name="connsiteY19" fmla="*/ 187293 h 1287018"/>
                <a:gd name="connsiteX20" fmla="*/ 3212032 w 5586355"/>
                <a:gd name="connsiteY20" fmla="*/ 47016 h 1287018"/>
                <a:gd name="connsiteX21" fmla="*/ 3347114 w 5586355"/>
                <a:gd name="connsiteY21" fmla="*/ 5452 h 1287018"/>
                <a:gd name="connsiteX22" fmla="*/ 3528955 w 5586355"/>
                <a:gd name="connsiteY22" fmla="*/ 67798 h 1287018"/>
                <a:gd name="connsiteX23" fmla="*/ 3664037 w 5586355"/>
                <a:gd name="connsiteY23" fmla="*/ 182098 h 1287018"/>
                <a:gd name="connsiteX24" fmla="*/ 3783532 w 5586355"/>
                <a:gd name="connsiteY24" fmla="*/ 322375 h 1287018"/>
                <a:gd name="connsiteX25" fmla="*/ 3986155 w 5586355"/>
                <a:gd name="connsiteY25" fmla="*/ 649688 h 1287018"/>
                <a:gd name="connsiteX26" fmla="*/ 4225146 w 5586355"/>
                <a:gd name="connsiteY26" fmla="*/ 966611 h 1287018"/>
                <a:gd name="connsiteX27" fmla="*/ 4303078 w 5586355"/>
                <a:gd name="connsiteY27" fmla="*/ 1070520 h 1287018"/>
                <a:gd name="connsiteX28" fmla="*/ 4526482 w 5586355"/>
                <a:gd name="connsiteY28" fmla="*/ 1257557 h 1287018"/>
                <a:gd name="connsiteX29" fmla="*/ 4625196 w 5586355"/>
                <a:gd name="connsiteY29" fmla="*/ 1278338 h 1287018"/>
                <a:gd name="connsiteX30" fmla="*/ 4770668 w 5586355"/>
                <a:gd name="connsiteY30" fmla="*/ 1247166 h 1287018"/>
                <a:gd name="connsiteX31" fmla="*/ 4942118 w 5586355"/>
                <a:gd name="connsiteY31" fmla="*/ 1122475 h 1287018"/>
                <a:gd name="connsiteX32" fmla="*/ 5077200 w 5586355"/>
                <a:gd name="connsiteY32" fmla="*/ 966611 h 1287018"/>
                <a:gd name="connsiteX33" fmla="*/ 5269432 w 5586355"/>
                <a:gd name="connsiteY33" fmla="*/ 649688 h 1287018"/>
                <a:gd name="connsiteX34" fmla="*/ 5508423 w 5586355"/>
                <a:gd name="connsiteY34" fmla="*/ 311984 h 1287018"/>
                <a:gd name="connsiteX35" fmla="*/ 5586355 w 5586355"/>
                <a:gd name="connsiteY35" fmla="*/ 228857 h 1287018"/>
                <a:gd name="connsiteX0" fmla="*/ 0 w 5586355"/>
                <a:gd name="connsiteY0" fmla="*/ 819123 h 1287018"/>
                <a:gd name="connsiteX1" fmla="*/ 100265 w 5586355"/>
                <a:gd name="connsiteY1" fmla="*/ 673417 h 1287018"/>
                <a:gd name="connsiteX2" fmla="*/ 316535 w 5586355"/>
                <a:gd name="connsiteY2" fmla="*/ 329198 h 1287018"/>
                <a:gd name="connsiteX3" fmla="*/ 458441 w 5586355"/>
                <a:gd name="connsiteY3" fmla="*/ 161316 h 1287018"/>
                <a:gd name="connsiteX4" fmla="*/ 629891 w 5586355"/>
                <a:gd name="connsiteY4" fmla="*/ 41820 h 1287018"/>
                <a:gd name="connsiteX5" fmla="*/ 785755 w 5586355"/>
                <a:gd name="connsiteY5" fmla="*/ 257 h 1287018"/>
                <a:gd name="connsiteX6" fmla="*/ 931228 w 5586355"/>
                <a:gd name="connsiteY6" fmla="*/ 57407 h 1287018"/>
                <a:gd name="connsiteX7" fmla="*/ 1102678 w 5586355"/>
                <a:gd name="connsiteY7" fmla="*/ 223661 h 1287018"/>
                <a:gd name="connsiteX8" fmla="*/ 1180609 w 5586355"/>
                <a:gd name="connsiteY8" fmla="*/ 322375 h 1287018"/>
                <a:gd name="connsiteX9" fmla="*/ 1424796 w 5586355"/>
                <a:gd name="connsiteY9" fmla="*/ 654884 h 1287018"/>
                <a:gd name="connsiteX10" fmla="*/ 1627418 w 5586355"/>
                <a:gd name="connsiteY10" fmla="*/ 966611 h 1287018"/>
                <a:gd name="connsiteX11" fmla="*/ 1741718 w 5586355"/>
                <a:gd name="connsiteY11" fmla="*/ 1106888 h 1287018"/>
                <a:gd name="connsiteX12" fmla="*/ 1975514 w 5586355"/>
                <a:gd name="connsiteY12" fmla="*/ 1262752 h 1287018"/>
                <a:gd name="connsiteX13" fmla="*/ 2058641 w 5586355"/>
                <a:gd name="connsiteY13" fmla="*/ 1283534 h 1287018"/>
                <a:gd name="connsiteX14" fmla="*/ 2204114 w 5586355"/>
                <a:gd name="connsiteY14" fmla="*/ 1231579 h 1287018"/>
                <a:gd name="connsiteX15" fmla="*/ 2380759 w 5586355"/>
                <a:gd name="connsiteY15" fmla="*/ 1075716 h 1287018"/>
                <a:gd name="connsiteX16" fmla="*/ 2469082 w 5586355"/>
                <a:gd name="connsiteY16" fmla="*/ 966611 h 1287018"/>
                <a:gd name="connsiteX17" fmla="*/ 2697682 w 5586355"/>
                <a:gd name="connsiteY17" fmla="*/ 644493 h 1287018"/>
                <a:gd name="connsiteX18" fmla="*/ 2915891 w 5586355"/>
                <a:gd name="connsiteY18" fmla="*/ 322375 h 1287018"/>
                <a:gd name="connsiteX19" fmla="*/ 3024996 w 5586355"/>
                <a:gd name="connsiteY19" fmla="*/ 187293 h 1287018"/>
                <a:gd name="connsiteX20" fmla="*/ 3212032 w 5586355"/>
                <a:gd name="connsiteY20" fmla="*/ 47016 h 1287018"/>
                <a:gd name="connsiteX21" fmla="*/ 3347114 w 5586355"/>
                <a:gd name="connsiteY21" fmla="*/ 5452 h 1287018"/>
                <a:gd name="connsiteX22" fmla="*/ 3528955 w 5586355"/>
                <a:gd name="connsiteY22" fmla="*/ 67798 h 1287018"/>
                <a:gd name="connsiteX23" fmla="*/ 3664037 w 5586355"/>
                <a:gd name="connsiteY23" fmla="*/ 182098 h 1287018"/>
                <a:gd name="connsiteX24" fmla="*/ 3783532 w 5586355"/>
                <a:gd name="connsiteY24" fmla="*/ 322375 h 1287018"/>
                <a:gd name="connsiteX25" fmla="*/ 3986155 w 5586355"/>
                <a:gd name="connsiteY25" fmla="*/ 649688 h 1287018"/>
                <a:gd name="connsiteX26" fmla="*/ 4225146 w 5586355"/>
                <a:gd name="connsiteY26" fmla="*/ 966611 h 1287018"/>
                <a:gd name="connsiteX27" fmla="*/ 4303078 w 5586355"/>
                <a:gd name="connsiteY27" fmla="*/ 1070520 h 1287018"/>
                <a:gd name="connsiteX28" fmla="*/ 4526482 w 5586355"/>
                <a:gd name="connsiteY28" fmla="*/ 1257557 h 1287018"/>
                <a:gd name="connsiteX29" fmla="*/ 4625196 w 5586355"/>
                <a:gd name="connsiteY29" fmla="*/ 1278338 h 1287018"/>
                <a:gd name="connsiteX30" fmla="*/ 4770668 w 5586355"/>
                <a:gd name="connsiteY30" fmla="*/ 1247166 h 1287018"/>
                <a:gd name="connsiteX31" fmla="*/ 4942118 w 5586355"/>
                <a:gd name="connsiteY31" fmla="*/ 1122475 h 1287018"/>
                <a:gd name="connsiteX32" fmla="*/ 5077200 w 5586355"/>
                <a:gd name="connsiteY32" fmla="*/ 966611 h 1287018"/>
                <a:gd name="connsiteX33" fmla="*/ 5269432 w 5586355"/>
                <a:gd name="connsiteY33" fmla="*/ 649688 h 1287018"/>
                <a:gd name="connsiteX34" fmla="*/ 5508423 w 5586355"/>
                <a:gd name="connsiteY34" fmla="*/ 311984 h 1287018"/>
                <a:gd name="connsiteX35" fmla="*/ 5586355 w 5586355"/>
                <a:gd name="connsiteY35" fmla="*/ 228857 h 1287018"/>
                <a:gd name="connsiteX0" fmla="*/ 0 w 5586355"/>
                <a:gd name="connsiteY0" fmla="*/ 819172 h 1287067"/>
                <a:gd name="connsiteX1" fmla="*/ 100265 w 5586355"/>
                <a:gd name="connsiteY1" fmla="*/ 673466 h 1287067"/>
                <a:gd name="connsiteX2" fmla="*/ 316535 w 5586355"/>
                <a:gd name="connsiteY2" fmla="*/ 329247 h 1287067"/>
                <a:gd name="connsiteX3" fmla="*/ 424321 w 5586355"/>
                <a:gd name="connsiteY3" fmla="*/ 181837 h 1287067"/>
                <a:gd name="connsiteX4" fmla="*/ 629891 w 5586355"/>
                <a:gd name="connsiteY4" fmla="*/ 41869 h 1287067"/>
                <a:gd name="connsiteX5" fmla="*/ 785755 w 5586355"/>
                <a:gd name="connsiteY5" fmla="*/ 306 h 1287067"/>
                <a:gd name="connsiteX6" fmla="*/ 931228 w 5586355"/>
                <a:gd name="connsiteY6" fmla="*/ 57456 h 1287067"/>
                <a:gd name="connsiteX7" fmla="*/ 1102678 w 5586355"/>
                <a:gd name="connsiteY7" fmla="*/ 223710 h 1287067"/>
                <a:gd name="connsiteX8" fmla="*/ 1180609 w 5586355"/>
                <a:gd name="connsiteY8" fmla="*/ 322424 h 1287067"/>
                <a:gd name="connsiteX9" fmla="*/ 1424796 w 5586355"/>
                <a:gd name="connsiteY9" fmla="*/ 654933 h 1287067"/>
                <a:gd name="connsiteX10" fmla="*/ 1627418 w 5586355"/>
                <a:gd name="connsiteY10" fmla="*/ 966660 h 1287067"/>
                <a:gd name="connsiteX11" fmla="*/ 1741718 w 5586355"/>
                <a:gd name="connsiteY11" fmla="*/ 1106937 h 1287067"/>
                <a:gd name="connsiteX12" fmla="*/ 1975514 w 5586355"/>
                <a:gd name="connsiteY12" fmla="*/ 1262801 h 1287067"/>
                <a:gd name="connsiteX13" fmla="*/ 2058641 w 5586355"/>
                <a:gd name="connsiteY13" fmla="*/ 1283583 h 1287067"/>
                <a:gd name="connsiteX14" fmla="*/ 2204114 w 5586355"/>
                <a:gd name="connsiteY14" fmla="*/ 1231628 h 1287067"/>
                <a:gd name="connsiteX15" fmla="*/ 2380759 w 5586355"/>
                <a:gd name="connsiteY15" fmla="*/ 1075765 h 1287067"/>
                <a:gd name="connsiteX16" fmla="*/ 2469082 w 5586355"/>
                <a:gd name="connsiteY16" fmla="*/ 966660 h 1287067"/>
                <a:gd name="connsiteX17" fmla="*/ 2697682 w 5586355"/>
                <a:gd name="connsiteY17" fmla="*/ 644542 h 1287067"/>
                <a:gd name="connsiteX18" fmla="*/ 2915891 w 5586355"/>
                <a:gd name="connsiteY18" fmla="*/ 322424 h 1287067"/>
                <a:gd name="connsiteX19" fmla="*/ 3024996 w 5586355"/>
                <a:gd name="connsiteY19" fmla="*/ 187342 h 1287067"/>
                <a:gd name="connsiteX20" fmla="*/ 3212032 w 5586355"/>
                <a:gd name="connsiteY20" fmla="*/ 47065 h 1287067"/>
                <a:gd name="connsiteX21" fmla="*/ 3347114 w 5586355"/>
                <a:gd name="connsiteY21" fmla="*/ 5501 h 1287067"/>
                <a:gd name="connsiteX22" fmla="*/ 3528955 w 5586355"/>
                <a:gd name="connsiteY22" fmla="*/ 67847 h 1287067"/>
                <a:gd name="connsiteX23" fmla="*/ 3664037 w 5586355"/>
                <a:gd name="connsiteY23" fmla="*/ 182147 h 1287067"/>
                <a:gd name="connsiteX24" fmla="*/ 3783532 w 5586355"/>
                <a:gd name="connsiteY24" fmla="*/ 322424 h 1287067"/>
                <a:gd name="connsiteX25" fmla="*/ 3986155 w 5586355"/>
                <a:gd name="connsiteY25" fmla="*/ 649737 h 1287067"/>
                <a:gd name="connsiteX26" fmla="*/ 4225146 w 5586355"/>
                <a:gd name="connsiteY26" fmla="*/ 966660 h 1287067"/>
                <a:gd name="connsiteX27" fmla="*/ 4303078 w 5586355"/>
                <a:gd name="connsiteY27" fmla="*/ 1070569 h 1287067"/>
                <a:gd name="connsiteX28" fmla="*/ 4526482 w 5586355"/>
                <a:gd name="connsiteY28" fmla="*/ 1257606 h 1287067"/>
                <a:gd name="connsiteX29" fmla="*/ 4625196 w 5586355"/>
                <a:gd name="connsiteY29" fmla="*/ 1278387 h 1287067"/>
                <a:gd name="connsiteX30" fmla="*/ 4770668 w 5586355"/>
                <a:gd name="connsiteY30" fmla="*/ 1247215 h 1287067"/>
                <a:gd name="connsiteX31" fmla="*/ 4942118 w 5586355"/>
                <a:gd name="connsiteY31" fmla="*/ 1122524 h 1287067"/>
                <a:gd name="connsiteX32" fmla="*/ 5077200 w 5586355"/>
                <a:gd name="connsiteY32" fmla="*/ 966660 h 1287067"/>
                <a:gd name="connsiteX33" fmla="*/ 5269432 w 5586355"/>
                <a:gd name="connsiteY33" fmla="*/ 649737 h 1287067"/>
                <a:gd name="connsiteX34" fmla="*/ 5508423 w 5586355"/>
                <a:gd name="connsiteY34" fmla="*/ 312033 h 1287067"/>
                <a:gd name="connsiteX35" fmla="*/ 5586355 w 5586355"/>
                <a:gd name="connsiteY35" fmla="*/ 228906 h 1287067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17 h 1287112"/>
                <a:gd name="connsiteX1" fmla="*/ 100265 w 5586355"/>
                <a:gd name="connsiteY1" fmla="*/ 673511 h 1287112"/>
                <a:gd name="connsiteX2" fmla="*/ 316535 w 5586355"/>
                <a:gd name="connsiteY2" fmla="*/ 329292 h 1287112"/>
                <a:gd name="connsiteX3" fmla="*/ 434557 w 5586355"/>
                <a:gd name="connsiteY3" fmla="*/ 195530 h 1287112"/>
                <a:gd name="connsiteX4" fmla="*/ 629891 w 5586355"/>
                <a:gd name="connsiteY4" fmla="*/ 41914 h 1287112"/>
                <a:gd name="connsiteX5" fmla="*/ 785755 w 5586355"/>
                <a:gd name="connsiteY5" fmla="*/ 351 h 1287112"/>
                <a:gd name="connsiteX6" fmla="*/ 931228 w 5586355"/>
                <a:gd name="connsiteY6" fmla="*/ 57501 h 1287112"/>
                <a:gd name="connsiteX7" fmla="*/ 1102678 w 5586355"/>
                <a:gd name="connsiteY7" fmla="*/ 223755 h 1287112"/>
                <a:gd name="connsiteX8" fmla="*/ 1180609 w 5586355"/>
                <a:gd name="connsiteY8" fmla="*/ 322469 h 1287112"/>
                <a:gd name="connsiteX9" fmla="*/ 1424796 w 5586355"/>
                <a:gd name="connsiteY9" fmla="*/ 654978 h 1287112"/>
                <a:gd name="connsiteX10" fmla="*/ 1627418 w 5586355"/>
                <a:gd name="connsiteY10" fmla="*/ 966705 h 1287112"/>
                <a:gd name="connsiteX11" fmla="*/ 1741718 w 5586355"/>
                <a:gd name="connsiteY11" fmla="*/ 1106982 h 1287112"/>
                <a:gd name="connsiteX12" fmla="*/ 1975514 w 5586355"/>
                <a:gd name="connsiteY12" fmla="*/ 1262846 h 1287112"/>
                <a:gd name="connsiteX13" fmla="*/ 2058641 w 5586355"/>
                <a:gd name="connsiteY13" fmla="*/ 1283628 h 1287112"/>
                <a:gd name="connsiteX14" fmla="*/ 2204114 w 5586355"/>
                <a:gd name="connsiteY14" fmla="*/ 1231673 h 1287112"/>
                <a:gd name="connsiteX15" fmla="*/ 2380759 w 5586355"/>
                <a:gd name="connsiteY15" fmla="*/ 1075810 h 1287112"/>
                <a:gd name="connsiteX16" fmla="*/ 2469082 w 5586355"/>
                <a:gd name="connsiteY16" fmla="*/ 966705 h 1287112"/>
                <a:gd name="connsiteX17" fmla="*/ 2697682 w 5586355"/>
                <a:gd name="connsiteY17" fmla="*/ 644587 h 1287112"/>
                <a:gd name="connsiteX18" fmla="*/ 2915891 w 5586355"/>
                <a:gd name="connsiteY18" fmla="*/ 322469 h 1287112"/>
                <a:gd name="connsiteX19" fmla="*/ 3024996 w 5586355"/>
                <a:gd name="connsiteY19" fmla="*/ 187387 h 1287112"/>
                <a:gd name="connsiteX20" fmla="*/ 3212032 w 5586355"/>
                <a:gd name="connsiteY20" fmla="*/ 47110 h 1287112"/>
                <a:gd name="connsiteX21" fmla="*/ 3347114 w 5586355"/>
                <a:gd name="connsiteY21" fmla="*/ 5546 h 1287112"/>
                <a:gd name="connsiteX22" fmla="*/ 3528955 w 5586355"/>
                <a:gd name="connsiteY22" fmla="*/ 67892 h 1287112"/>
                <a:gd name="connsiteX23" fmla="*/ 3664037 w 5586355"/>
                <a:gd name="connsiteY23" fmla="*/ 182192 h 1287112"/>
                <a:gd name="connsiteX24" fmla="*/ 3783532 w 5586355"/>
                <a:gd name="connsiteY24" fmla="*/ 322469 h 1287112"/>
                <a:gd name="connsiteX25" fmla="*/ 3986155 w 5586355"/>
                <a:gd name="connsiteY25" fmla="*/ 649782 h 1287112"/>
                <a:gd name="connsiteX26" fmla="*/ 4225146 w 5586355"/>
                <a:gd name="connsiteY26" fmla="*/ 966705 h 1287112"/>
                <a:gd name="connsiteX27" fmla="*/ 4303078 w 5586355"/>
                <a:gd name="connsiteY27" fmla="*/ 1070614 h 1287112"/>
                <a:gd name="connsiteX28" fmla="*/ 4526482 w 5586355"/>
                <a:gd name="connsiteY28" fmla="*/ 1257651 h 1287112"/>
                <a:gd name="connsiteX29" fmla="*/ 4625196 w 5586355"/>
                <a:gd name="connsiteY29" fmla="*/ 1278432 h 1287112"/>
                <a:gd name="connsiteX30" fmla="*/ 4770668 w 5586355"/>
                <a:gd name="connsiteY30" fmla="*/ 1247260 h 1287112"/>
                <a:gd name="connsiteX31" fmla="*/ 4942118 w 5586355"/>
                <a:gd name="connsiteY31" fmla="*/ 1122569 h 1287112"/>
                <a:gd name="connsiteX32" fmla="*/ 5077200 w 5586355"/>
                <a:gd name="connsiteY32" fmla="*/ 966705 h 1287112"/>
                <a:gd name="connsiteX33" fmla="*/ 5269432 w 5586355"/>
                <a:gd name="connsiteY33" fmla="*/ 649782 h 1287112"/>
                <a:gd name="connsiteX34" fmla="*/ 5508423 w 5586355"/>
                <a:gd name="connsiteY34" fmla="*/ 312078 h 1287112"/>
                <a:gd name="connsiteX35" fmla="*/ 5586355 w 5586355"/>
                <a:gd name="connsiteY35" fmla="*/ 228951 h 1287112"/>
                <a:gd name="connsiteX0" fmla="*/ 0 w 5586355"/>
                <a:gd name="connsiteY0" fmla="*/ 819053 h 1286948"/>
                <a:gd name="connsiteX1" fmla="*/ 100265 w 5586355"/>
                <a:gd name="connsiteY1" fmla="*/ 673347 h 1286948"/>
                <a:gd name="connsiteX2" fmla="*/ 316535 w 5586355"/>
                <a:gd name="connsiteY2" fmla="*/ 329128 h 1286948"/>
                <a:gd name="connsiteX3" fmla="*/ 434557 w 5586355"/>
                <a:gd name="connsiteY3" fmla="*/ 195366 h 1286948"/>
                <a:gd name="connsiteX4" fmla="*/ 609419 w 5586355"/>
                <a:gd name="connsiteY4" fmla="*/ 45162 h 1286948"/>
                <a:gd name="connsiteX5" fmla="*/ 785755 w 5586355"/>
                <a:gd name="connsiteY5" fmla="*/ 187 h 1286948"/>
                <a:gd name="connsiteX6" fmla="*/ 931228 w 5586355"/>
                <a:gd name="connsiteY6" fmla="*/ 57337 h 1286948"/>
                <a:gd name="connsiteX7" fmla="*/ 1102678 w 5586355"/>
                <a:gd name="connsiteY7" fmla="*/ 223591 h 1286948"/>
                <a:gd name="connsiteX8" fmla="*/ 1180609 w 5586355"/>
                <a:gd name="connsiteY8" fmla="*/ 322305 h 1286948"/>
                <a:gd name="connsiteX9" fmla="*/ 1424796 w 5586355"/>
                <a:gd name="connsiteY9" fmla="*/ 654814 h 1286948"/>
                <a:gd name="connsiteX10" fmla="*/ 1627418 w 5586355"/>
                <a:gd name="connsiteY10" fmla="*/ 966541 h 1286948"/>
                <a:gd name="connsiteX11" fmla="*/ 1741718 w 5586355"/>
                <a:gd name="connsiteY11" fmla="*/ 1106818 h 1286948"/>
                <a:gd name="connsiteX12" fmla="*/ 1975514 w 5586355"/>
                <a:gd name="connsiteY12" fmla="*/ 1262682 h 1286948"/>
                <a:gd name="connsiteX13" fmla="*/ 2058641 w 5586355"/>
                <a:gd name="connsiteY13" fmla="*/ 1283464 h 1286948"/>
                <a:gd name="connsiteX14" fmla="*/ 2204114 w 5586355"/>
                <a:gd name="connsiteY14" fmla="*/ 1231509 h 1286948"/>
                <a:gd name="connsiteX15" fmla="*/ 2380759 w 5586355"/>
                <a:gd name="connsiteY15" fmla="*/ 1075646 h 1286948"/>
                <a:gd name="connsiteX16" fmla="*/ 2469082 w 5586355"/>
                <a:gd name="connsiteY16" fmla="*/ 966541 h 1286948"/>
                <a:gd name="connsiteX17" fmla="*/ 2697682 w 5586355"/>
                <a:gd name="connsiteY17" fmla="*/ 644423 h 1286948"/>
                <a:gd name="connsiteX18" fmla="*/ 2915891 w 5586355"/>
                <a:gd name="connsiteY18" fmla="*/ 322305 h 1286948"/>
                <a:gd name="connsiteX19" fmla="*/ 3024996 w 5586355"/>
                <a:gd name="connsiteY19" fmla="*/ 187223 h 1286948"/>
                <a:gd name="connsiteX20" fmla="*/ 3212032 w 5586355"/>
                <a:gd name="connsiteY20" fmla="*/ 46946 h 1286948"/>
                <a:gd name="connsiteX21" fmla="*/ 3347114 w 5586355"/>
                <a:gd name="connsiteY21" fmla="*/ 5382 h 1286948"/>
                <a:gd name="connsiteX22" fmla="*/ 3528955 w 5586355"/>
                <a:gd name="connsiteY22" fmla="*/ 67728 h 1286948"/>
                <a:gd name="connsiteX23" fmla="*/ 3664037 w 5586355"/>
                <a:gd name="connsiteY23" fmla="*/ 182028 h 1286948"/>
                <a:gd name="connsiteX24" fmla="*/ 3783532 w 5586355"/>
                <a:gd name="connsiteY24" fmla="*/ 322305 h 1286948"/>
                <a:gd name="connsiteX25" fmla="*/ 3986155 w 5586355"/>
                <a:gd name="connsiteY25" fmla="*/ 649618 h 1286948"/>
                <a:gd name="connsiteX26" fmla="*/ 4225146 w 5586355"/>
                <a:gd name="connsiteY26" fmla="*/ 966541 h 1286948"/>
                <a:gd name="connsiteX27" fmla="*/ 4303078 w 5586355"/>
                <a:gd name="connsiteY27" fmla="*/ 1070450 h 1286948"/>
                <a:gd name="connsiteX28" fmla="*/ 4526482 w 5586355"/>
                <a:gd name="connsiteY28" fmla="*/ 1257487 h 1286948"/>
                <a:gd name="connsiteX29" fmla="*/ 4625196 w 5586355"/>
                <a:gd name="connsiteY29" fmla="*/ 1278268 h 1286948"/>
                <a:gd name="connsiteX30" fmla="*/ 4770668 w 5586355"/>
                <a:gd name="connsiteY30" fmla="*/ 1247096 h 1286948"/>
                <a:gd name="connsiteX31" fmla="*/ 4942118 w 5586355"/>
                <a:gd name="connsiteY31" fmla="*/ 1122405 h 1286948"/>
                <a:gd name="connsiteX32" fmla="*/ 5077200 w 5586355"/>
                <a:gd name="connsiteY32" fmla="*/ 966541 h 1286948"/>
                <a:gd name="connsiteX33" fmla="*/ 5269432 w 5586355"/>
                <a:gd name="connsiteY33" fmla="*/ 649618 h 1286948"/>
                <a:gd name="connsiteX34" fmla="*/ 5508423 w 5586355"/>
                <a:gd name="connsiteY34" fmla="*/ 311914 h 1286948"/>
                <a:gd name="connsiteX35" fmla="*/ 5586355 w 5586355"/>
                <a:gd name="connsiteY35" fmla="*/ 228787 h 1286948"/>
                <a:gd name="connsiteX0" fmla="*/ 0 w 5586355"/>
                <a:gd name="connsiteY0" fmla="*/ 815678 h 1283573"/>
                <a:gd name="connsiteX1" fmla="*/ 100265 w 5586355"/>
                <a:gd name="connsiteY1" fmla="*/ 669972 h 1283573"/>
                <a:gd name="connsiteX2" fmla="*/ 316535 w 5586355"/>
                <a:gd name="connsiteY2" fmla="*/ 325753 h 1283573"/>
                <a:gd name="connsiteX3" fmla="*/ 434557 w 5586355"/>
                <a:gd name="connsiteY3" fmla="*/ 191991 h 1283573"/>
                <a:gd name="connsiteX4" fmla="*/ 609419 w 5586355"/>
                <a:gd name="connsiteY4" fmla="*/ 41787 h 1283573"/>
                <a:gd name="connsiteX5" fmla="*/ 737988 w 5586355"/>
                <a:gd name="connsiteY5" fmla="*/ 224 h 1283573"/>
                <a:gd name="connsiteX6" fmla="*/ 931228 w 5586355"/>
                <a:gd name="connsiteY6" fmla="*/ 53962 h 1283573"/>
                <a:gd name="connsiteX7" fmla="*/ 1102678 w 5586355"/>
                <a:gd name="connsiteY7" fmla="*/ 220216 h 1283573"/>
                <a:gd name="connsiteX8" fmla="*/ 1180609 w 5586355"/>
                <a:gd name="connsiteY8" fmla="*/ 318930 h 1283573"/>
                <a:gd name="connsiteX9" fmla="*/ 1424796 w 5586355"/>
                <a:gd name="connsiteY9" fmla="*/ 651439 h 1283573"/>
                <a:gd name="connsiteX10" fmla="*/ 1627418 w 5586355"/>
                <a:gd name="connsiteY10" fmla="*/ 963166 h 1283573"/>
                <a:gd name="connsiteX11" fmla="*/ 1741718 w 5586355"/>
                <a:gd name="connsiteY11" fmla="*/ 1103443 h 1283573"/>
                <a:gd name="connsiteX12" fmla="*/ 1975514 w 5586355"/>
                <a:gd name="connsiteY12" fmla="*/ 1259307 h 1283573"/>
                <a:gd name="connsiteX13" fmla="*/ 2058641 w 5586355"/>
                <a:gd name="connsiteY13" fmla="*/ 1280089 h 1283573"/>
                <a:gd name="connsiteX14" fmla="*/ 2204114 w 5586355"/>
                <a:gd name="connsiteY14" fmla="*/ 1228134 h 1283573"/>
                <a:gd name="connsiteX15" fmla="*/ 2380759 w 5586355"/>
                <a:gd name="connsiteY15" fmla="*/ 1072271 h 1283573"/>
                <a:gd name="connsiteX16" fmla="*/ 2469082 w 5586355"/>
                <a:gd name="connsiteY16" fmla="*/ 963166 h 1283573"/>
                <a:gd name="connsiteX17" fmla="*/ 2697682 w 5586355"/>
                <a:gd name="connsiteY17" fmla="*/ 641048 h 1283573"/>
                <a:gd name="connsiteX18" fmla="*/ 2915891 w 5586355"/>
                <a:gd name="connsiteY18" fmla="*/ 318930 h 1283573"/>
                <a:gd name="connsiteX19" fmla="*/ 3024996 w 5586355"/>
                <a:gd name="connsiteY19" fmla="*/ 183848 h 1283573"/>
                <a:gd name="connsiteX20" fmla="*/ 3212032 w 5586355"/>
                <a:gd name="connsiteY20" fmla="*/ 43571 h 1283573"/>
                <a:gd name="connsiteX21" fmla="*/ 3347114 w 5586355"/>
                <a:gd name="connsiteY21" fmla="*/ 2007 h 1283573"/>
                <a:gd name="connsiteX22" fmla="*/ 3528955 w 5586355"/>
                <a:gd name="connsiteY22" fmla="*/ 64353 h 1283573"/>
                <a:gd name="connsiteX23" fmla="*/ 3664037 w 5586355"/>
                <a:gd name="connsiteY23" fmla="*/ 178653 h 1283573"/>
                <a:gd name="connsiteX24" fmla="*/ 3783532 w 5586355"/>
                <a:gd name="connsiteY24" fmla="*/ 318930 h 1283573"/>
                <a:gd name="connsiteX25" fmla="*/ 3986155 w 5586355"/>
                <a:gd name="connsiteY25" fmla="*/ 646243 h 1283573"/>
                <a:gd name="connsiteX26" fmla="*/ 4225146 w 5586355"/>
                <a:gd name="connsiteY26" fmla="*/ 963166 h 1283573"/>
                <a:gd name="connsiteX27" fmla="*/ 4303078 w 5586355"/>
                <a:gd name="connsiteY27" fmla="*/ 1067075 h 1283573"/>
                <a:gd name="connsiteX28" fmla="*/ 4526482 w 5586355"/>
                <a:gd name="connsiteY28" fmla="*/ 1254112 h 1283573"/>
                <a:gd name="connsiteX29" fmla="*/ 4625196 w 5586355"/>
                <a:gd name="connsiteY29" fmla="*/ 1274893 h 1283573"/>
                <a:gd name="connsiteX30" fmla="*/ 4770668 w 5586355"/>
                <a:gd name="connsiteY30" fmla="*/ 1243721 h 1283573"/>
                <a:gd name="connsiteX31" fmla="*/ 4942118 w 5586355"/>
                <a:gd name="connsiteY31" fmla="*/ 1119030 h 1283573"/>
                <a:gd name="connsiteX32" fmla="*/ 5077200 w 5586355"/>
                <a:gd name="connsiteY32" fmla="*/ 963166 h 1283573"/>
                <a:gd name="connsiteX33" fmla="*/ 5269432 w 5586355"/>
                <a:gd name="connsiteY33" fmla="*/ 646243 h 1283573"/>
                <a:gd name="connsiteX34" fmla="*/ 5508423 w 5586355"/>
                <a:gd name="connsiteY34" fmla="*/ 308539 h 1283573"/>
                <a:gd name="connsiteX35" fmla="*/ 5586355 w 5586355"/>
                <a:gd name="connsiteY35" fmla="*/ 225412 h 1283573"/>
                <a:gd name="connsiteX0" fmla="*/ 0 w 5586355"/>
                <a:gd name="connsiteY0" fmla="*/ 815678 h 1283573"/>
                <a:gd name="connsiteX1" fmla="*/ 100265 w 5586355"/>
                <a:gd name="connsiteY1" fmla="*/ 669972 h 1283573"/>
                <a:gd name="connsiteX2" fmla="*/ 316535 w 5586355"/>
                <a:gd name="connsiteY2" fmla="*/ 325753 h 1283573"/>
                <a:gd name="connsiteX3" fmla="*/ 434557 w 5586355"/>
                <a:gd name="connsiteY3" fmla="*/ 191991 h 1283573"/>
                <a:gd name="connsiteX4" fmla="*/ 609419 w 5586355"/>
                <a:gd name="connsiteY4" fmla="*/ 41787 h 1283573"/>
                <a:gd name="connsiteX5" fmla="*/ 751636 w 5586355"/>
                <a:gd name="connsiteY5" fmla="*/ 224 h 1283573"/>
                <a:gd name="connsiteX6" fmla="*/ 931228 w 5586355"/>
                <a:gd name="connsiteY6" fmla="*/ 53962 h 1283573"/>
                <a:gd name="connsiteX7" fmla="*/ 1102678 w 5586355"/>
                <a:gd name="connsiteY7" fmla="*/ 220216 h 1283573"/>
                <a:gd name="connsiteX8" fmla="*/ 1180609 w 5586355"/>
                <a:gd name="connsiteY8" fmla="*/ 318930 h 1283573"/>
                <a:gd name="connsiteX9" fmla="*/ 1424796 w 5586355"/>
                <a:gd name="connsiteY9" fmla="*/ 651439 h 1283573"/>
                <a:gd name="connsiteX10" fmla="*/ 1627418 w 5586355"/>
                <a:gd name="connsiteY10" fmla="*/ 963166 h 1283573"/>
                <a:gd name="connsiteX11" fmla="*/ 1741718 w 5586355"/>
                <a:gd name="connsiteY11" fmla="*/ 1103443 h 1283573"/>
                <a:gd name="connsiteX12" fmla="*/ 1975514 w 5586355"/>
                <a:gd name="connsiteY12" fmla="*/ 1259307 h 1283573"/>
                <a:gd name="connsiteX13" fmla="*/ 2058641 w 5586355"/>
                <a:gd name="connsiteY13" fmla="*/ 1280089 h 1283573"/>
                <a:gd name="connsiteX14" fmla="*/ 2204114 w 5586355"/>
                <a:gd name="connsiteY14" fmla="*/ 1228134 h 1283573"/>
                <a:gd name="connsiteX15" fmla="*/ 2380759 w 5586355"/>
                <a:gd name="connsiteY15" fmla="*/ 1072271 h 1283573"/>
                <a:gd name="connsiteX16" fmla="*/ 2469082 w 5586355"/>
                <a:gd name="connsiteY16" fmla="*/ 963166 h 1283573"/>
                <a:gd name="connsiteX17" fmla="*/ 2697682 w 5586355"/>
                <a:gd name="connsiteY17" fmla="*/ 641048 h 1283573"/>
                <a:gd name="connsiteX18" fmla="*/ 2915891 w 5586355"/>
                <a:gd name="connsiteY18" fmla="*/ 318930 h 1283573"/>
                <a:gd name="connsiteX19" fmla="*/ 3024996 w 5586355"/>
                <a:gd name="connsiteY19" fmla="*/ 183848 h 1283573"/>
                <a:gd name="connsiteX20" fmla="*/ 3212032 w 5586355"/>
                <a:gd name="connsiteY20" fmla="*/ 43571 h 1283573"/>
                <a:gd name="connsiteX21" fmla="*/ 3347114 w 5586355"/>
                <a:gd name="connsiteY21" fmla="*/ 2007 h 1283573"/>
                <a:gd name="connsiteX22" fmla="*/ 3528955 w 5586355"/>
                <a:gd name="connsiteY22" fmla="*/ 64353 h 1283573"/>
                <a:gd name="connsiteX23" fmla="*/ 3664037 w 5586355"/>
                <a:gd name="connsiteY23" fmla="*/ 178653 h 1283573"/>
                <a:gd name="connsiteX24" fmla="*/ 3783532 w 5586355"/>
                <a:gd name="connsiteY24" fmla="*/ 318930 h 1283573"/>
                <a:gd name="connsiteX25" fmla="*/ 3986155 w 5586355"/>
                <a:gd name="connsiteY25" fmla="*/ 646243 h 1283573"/>
                <a:gd name="connsiteX26" fmla="*/ 4225146 w 5586355"/>
                <a:gd name="connsiteY26" fmla="*/ 963166 h 1283573"/>
                <a:gd name="connsiteX27" fmla="*/ 4303078 w 5586355"/>
                <a:gd name="connsiteY27" fmla="*/ 1067075 h 1283573"/>
                <a:gd name="connsiteX28" fmla="*/ 4526482 w 5586355"/>
                <a:gd name="connsiteY28" fmla="*/ 1254112 h 1283573"/>
                <a:gd name="connsiteX29" fmla="*/ 4625196 w 5586355"/>
                <a:gd name="connsiteY29" fmla="*/ 1274893 h 1283573"/>
                <a:gd name="connsiteX30" fmla="*/ 4770668 w 5586355"/>
                <a:gd name="connsiteY30" fmla="*/ 1243721 h 1283573"/>
                <a:gd name="connsiteX31" fmla="*/ 4942118 w 5586355"/>
                <a:gd name="connsiteY31" fmla="*/ 1119030 h 1283573"/>
                <a:gd name="connsiteX32" fmla="*/ 5077200 w 5586355"/>
                <a:gd name="connsiteY32" fmla="*/ 963166 h 1283573"/>
                <a:gd name="connsiteX33" fmla="*/ 5269432 w 5586355"/>
                <a:gd name="connsiteY33" fmla="*/ 646243 h 1283573"/>
                <a:gd name="connsiteX34" fmla="*/ 5508423 w 5586355"/>
                <a:gd name="connsiteY34" fmla="*/ 308539 h 1283573"/>
                <a:gd name="connsiteX35" fmla="*/ 5586355 w 5586355"/>
                <a:gd name="connsiteY35" fmla="*/ 225412 h 1283573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102678 w 5586355"/>
                <a:gd name="connsiteY7" fmla="*/ 220330 h 1283687"/>
                <a:gd name="connsiteX8" fmla="*/ 1180609 w 5586355"/>
                <a:gd name="connsiteY8" fmla="*/ 319044 h 1283687"/>
                <a:gd name="connsiteX9" fmla="*/ 1424796 w 5586355"/>
                <a:gd name="connsiteY9" fmla="*/ 651553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24796 w 5586355"/>
                <a:gd name="connsiteY9" fmla="*/ 651553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00912 w 5586355"/>
                <a:gd name="connsiteY9" fmla="*/ 661789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00912 w 5586355"/>
                <a:gd name="connsiteY9" fmla="*/ 661789 h 1283687"/>
                <a:gd name="connsiteX10" fmla="*/ 1613771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68559 w 5586355"/>
                <a:gd name="connsiteY7" fmla="*/ 196447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68559 w 5586355"/>
                <a:gd name="connsiteY7" fmla="*/ 193035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71971 w 5586355"/>
                <a:gd name="connsiteY7" fmla="*/ 193035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58641 w 5586355"/>
                <a:gd name="connsiteY13" fmla="*/ 1280203 h 1280880"/>
                <a:gd name="connsiteX14" fmla="*/ 2204114 w 5586355"/>
                <a:gd name="connsiteY14" fmla="*/ 1228248 h 1280880"/>
                <a:gd name="connsiteX15" fmla="*/ 2380759 w 5586355"/>
                <a:gd name="connsiteY15" fmla="*/ 107238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80759 w 5586355"/>
                <a:gd name="connsiteY15" fmla="*/ 107238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36741 w 5586355"/>
                <a:gd name="connsiteY23" fmla="*/ 192415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31900 w 5586355"/>
                <a:gd name="connsiteY33" fmla="*/ 66341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31900 w 5586355"/>
                <a:gd name="connsiteY33" fmla="*/ 663417 h 1280880"/>
                <a:gd name="connsiteX34" fmla="*/ 5440184 w 5586355"/>
                <a:gd name="connsiteY34" fmla="*/ 353008 h 1280880"/>
                <a:gd name="connsiteX35" fmla="*/ 5586355 w 5586355"/>
                <a:gd name="connsiteY35" fmla="*/ 225526 h 1280880"/>
                <a:gd name="connsiteX0" fmla="*/ 0 w 5440184"/>
                <a:gd name="connsiteY0" fmla="*/ 815792 h 1280880"/>
                <a:gd name="connsiteX1" fmla="*/ 100265 w 5440184"/>
                <a:gd name="connsiteY1" fmla="*/ 670086 h 1280880"/>
                <a:gd name="connsiteX2" fmla="*/ 316535 w 5440184"/>
                <a:gd name="connsiteY2" fmla="*/ 325867 h 1280880"/>
                <a:gd name="connsiteX3" fmla="*/ 434557 w 5440184"/>
                <a:gd name="connsiteY3" fmla="*/ 192105 h 1280880"/>
                <a:gd name="connsiteX4" fmla="*/ 609419 w 5440184"/>
                <a:gd name="connsiteY4" fmla="*/ 41901 h 1280880"/>
                <a:gd name="connsiteX5" fmla="*/ 751636 w 5440184"/>
                <a:gd name="connsiteY5" fmla="*/ 338 h 1280880"/>
                <a:gd name="connsiteX6" fmla="*/ 924404 w 5440184"/>
                <a:gd name="connsiteY6" fmla="*/ 57488 h 1280880"/>
                <a:gd name="connsiteX7" fmla="*/ 1071971 w 5440184"/>
                <a:gd name="connsiteY7" fmla="*/ 193035 h 1280880"/>
                <a:gd name="connsiteX8" fmla="*/ 1180609 w 5440184"/>
                <a:gd name="connsiteY8" fmla="*/ 319044 h 1280880"/>
                <a:gd name="connsiteX9" fmla="*/ 1400912 w 5440184"/>
                <a:gd name="connsiteY9" fmla="*/ 661789 h 1280880"/>
                <a:gd name="connsiteX10" fmla="*/ 1613771 w 5440184"/>
                <a:gd name="connsiteY10" fmla="*/ 963280 h 1280880"/>
                <a:gd name="connsiteX11" fmla="*/ 1714423 w 5440184"/>
                <a:gd name="connsiteY11" fmla="*/ 1089909 h 1280880"/>
                <a:gd name="connsiteX12" fmla="*/ 1900452 w 5440184"/>
                <a:gd name="connsiteY12" fmla="*/ 1245773 h 1280880"/>
                <a:gd name="connsiteX13" fmla="*/ 2038169 w 5440184"/>
                <a:gd name="connsiteY13" fmla="*/ 1280203 h 1280880"/>
                <a:gd name="connsiteX14" fmla="*/ 2204114 w 5440184"/>
                <a:gd name="connsiteY14" fmla="*/ 1228248 h 1280880"/>
                <a:gd name="connsiteX15" fmla="*/ 2356876 w 5440184"/>
                <a:gd name="connsiteY15" fmla="*/ 1089445 h 1280880"/>
                <a:gd name="connsiteX16" fmla="*/ 2469082 w 5440184"/>
                <a:gd name="connsiteY16" fmla="*/ 963280 h 1280880"/>
                <a:gd name="connsiteX17" fmla="*/ 2673798 w 5440184"/>
                <a:gd name="connsiteY17" fmla="*/ 654810 h 1280880"/>
                <a:gd name="connsiteX18" fmla="*/ 2888595 w 5440184"/>
                <a:gd name="connsiteY18" fmla="*/ 325868 h 1280880"/>
                <a:gd name="connsiteX19" fmla="*/ 2990876 w 5440184"/>
                <a:gd name="connsiteY19" fmla="*/ 201022 h 1280880"/>
                <a:gd name="connsiteX20" fmla="*/ 3157441 w 5440184"/>
                <a:gd name="connsiteY20" fmla="*/ 53920 h 1280880"/>
                <a:gd name="connsiteX21" fmla="*/ 3309583 w 5440184"/>
                <a:gd name="connsiteY21" fmla="*/ 2121 h 1280880"/>
                <a:gd name="connsiteX22" fmla="*/ 3481188 w 5440184"/>
                <a:gd name="connsiteY22" fmla="*/ 57643 h 1280880"/>
                <a:gd name="connsiteX23" fmla="*/ 3629917 w 5440184"/>
                <a:gd name="connsiteY23" fmla="*/ 182179 h 1280880"/>
                <a:gd name="connsiteX24" fmla="*/ 3749412 w 5440184"/>
                <a:gd name="connsiteY24" fmla="*/ 319044 h 1280880"/>
                <a:gd name="connsiteX25" fmla="*/ 3962271 w 5440184"/>
                <a:gd name="connsiteY25" fmla="*/ 646357 h 1280880"/>
                <a:gd name="connsiteX26" fmla="*/ 4180791 w 5440184"/>
                <a:gd name="connsiteY26" fmla="*/ 963280 h 1280880"/>
                <a:gd name="connsiteX27" fmla="*/ 4275782 w 5440184"/>
                <a:gd name="connsiteY27" fmla="*/ 1091072 h 1280880"/>
                <a:gd name="connsiteX28" fmla="*/ 4471891 w 5440184"/>
                <a:gd name="connsiteY28" fmla="*/ 1247402 h 1280880"/>
                <a:gd name="connsiteX29" fmla="*/ 4594488 w 5440184"/>
                <a:gd name="connsiteY29" fmla="*/ 1278419 h 1280880"/>
                <a:gd name="connsiteX30" fmla="*/ 4750197 w 5440184"/>
                <a:gd name="connsiteY30" fmla="*/ 1243835 h 1280880"/>
                <a:gd name="connsiteX31" fmla="*/ 4907999 w 5440184"/>
                <a:gd name="connsiteY31" fmla="*/ 1108908 h 1280880"/>
                <a:gd name="connsiteX32" fmla="*/ 5029433 w 5440184"/>
                <a:gd name="connsiteY32" fmla="*/ 973516 h 1280880"/>
                <a:gd name="connsiteX33" fmla="*/ 5231900 w 5440184"/>
                <a:gd name="connsiteY33" fmla="*/ 663417 h 1280880"/>
                <a:gd name="connsiteX34" fmla="*/ 5440184 w 5440184"/>
                <a:gd name="connsiteY34" fmla="*/ 353008 h 1280880"/>
                <a:gd name="connsiteX0" fmla="*/ 0 w 5440184"/>
                <a:gd name="connsiteY0" fmla="*/ 815792 h 1280880"/>
                <a:gd name="connsiteX1" fmla="*/ 76262 w 5440184"/>
                <a:gd name="connsiteY1" fmla="*/ 711922 h 1280880"/>
                <a:gd name="connsiteX2" fmla="*/ 316535 w 5440184"/>
                <a:gd name="connsiteY2" fmla="*/ 325867 h 1280880"/>
                <a:gd name="connsiteX3" fmla="*/ 434557 w 5440184"/>
                <a:gd name="connsiteY3" fmla="*/ 192105 h 1280880"/>
                <a:gd name="connsiteX4" fmla="*/ 609419 w 5440184"/>
                <a:gd name="connsiteY4" fmla="*/ 41901 h 1280880"/>
                <a:gd name="connsiteX5" fmla="*/ 751636 w 5440184"/>
                <a:gd name="connsiteY5" fmla="*/ 338 h 1280880"/>
                <a:gd name="connsiteX6" fmla="*/ 924404 w 5440184"/>
                <a:gd name="connsiteY6" fmla="*/ 57488 h 1280880"/>
                <a:gd name="connsiteX7" fmla="*/ 1071971 w 5440184"/>
                <a:gd name="connsiteY7" fmla="*/ 193035 h 1280880"/>
                <a:gd name="connsiteX8" fmla="*/ 1180609 w 5440184"/>
                <a:gd name="connsiteY8" fmla="*/ 319044 h 1280880"/>
                <a:gd name="connsiteX9" fmla="*/ 1400912 w 5440184"/>
                <a:gd name="connsiteY9" fmla="*/ 661789 h 1280880"/>
                <a:gd name="connsiteX10" fmla="*/ 1613771 w 5440184"/>
                <a:gd name="connsiteY10" fmla="*/ 963280 h 1280880"/>
                <a:gd name="connsiteX11" fmla="*/ 1714423 w 5440184"/>
                <a:gd name="connsiteY11" fmla="*/ 1089909 h 1280880"/>
                <a:gd name="connsiteX12" fmla="*/ 1900452 w 5440184"/>
                <a:gd name="connsiteY12" fmla="*/ 1245773 h 1280880"/>
                <a:gd name="connsiteX13" fmla="*/ 2038169 w 5440184"/>
                <a:gd name="connsiteY13" fmla="*/ 1280203 h 1280880"/>
                <a:gd name="connsiteX14" fmla="*/ 2204114 w 5440184"/>
                <a:gd name="connsiteY14" fmla="*/ 1228248 h 1280880"/>
                <a:gd name="connsiteX15" fmla="*/ 2356876 w 5440184"/>
                <a:gd name="connsiteY15" fmla="*/ 1089445 h 1280880"/>
                <a:gd name="connsiteX16" fmla="*/ 2469082 w 5440184"/>
                <a:gd name="connsiteY16" fmla="*/ 963280 h 1280880"/>
                <a:gd name="connsiteX17" fmla="*/ 2673798 w 5440184"/>
                <a:gd name="connsiteY17" fmla="*/ 654810 h 1280880"/>
                <a:gd name="connsiteX18" fmla="*/ 2888595 w 5440184"/>
                <a:gd name="connsiteY18" fmla="*/ 325868 h 1280880"/>
                <a:gd name="connsiteX19" fmla="*/ 2990876 w 5440184"/>
                <a:gd name="connsiteY19" fmla="*/ 201022 h 1280880"/>
                <a:gd name="connsiteX20" fmla="*/ 3157441 w 5440184"/>
                <a:gd name="connsiteY20" fmla="*/ 53920 h 1280880"/>
                <a:gd name="connsiteX21" fmla="*/ 3309583 w 5440184"/>
                <a:gd name="connsiteY21" fmla="*/ 2121 h 1280880"/>
                <a:gd name="connsiteX22" fmla="*/ 3481188 w 5440184"/>
                <a:gd name="connsiteY22" fmla="*/ 57643 h 1280880"/>
                <a:gd name="connsiteX23" fmla="*/ 3629917 w 5440184"/>
                <a:gd name="connsiteY23" fmla="*/ 182179 h 1280880"/>
                <a:gd name="connsiteX24" fmla="*/ 3749412 w 5440184"/>
                <a:gd name="connsiteY24" fmla="*/ 319044 h 1280880"/>
                <a:gd name="connsiteX25" fmla="*/ 3962271 w 5440184"/>
                <a:gd name="connsiteY25" fmla="*/ 646357 h 1280880"/>
                <a:gd name="connsiteX26" fmla="*/ 4180791 w 5440184"/>
                <a:gd name="connsiteY26" fmla="*/ 963280 h 1280880"/>
                <a:gd name="connsiteX27" fmla="*/ 4275782 w 5440184"/>
                <a:gd name="connsiteY27" fmla="*/ 1091072 h 1280880"/>
                <a:gd name="connsiteX28" fmla="*/ 4471891 w 5440184"/>
                <a:gd name="connsiteY28" fmla="*/ 1247402 h 1280880"/>
                <a:gd name="connsiteX29" fmla="*/ 4594488 w 5440184"/>
                <a:gd name="connsiteY29" fmla="*/ 1278419 h 1280880"/>
                <a:gd name="connsiteX30" fmla="*/ 4750197 w 5440184"/>
                <a:gd name="connsiteY30" fmla="*/ 1243835 h 1280880"/>
                <a:gd name="connsiteX31" fmla="*/ 4907999 w 5440184"/>
                <a:gd name="connsiteY31" fmla="*/ 1108908 h 1280880"/>
                <a:gd name="connsiteX32" fmla="*/ 5029433 w 5440184"/>
                <a:gd name="connsiteY32" fmla="*/ 973516 h 1280880"/>
                <a:gd name="connsiteX33" fmla="*/ 5231900 w 5440184"/>
                <a:gd name="connsiteY33" fmla="*/ 663417 h 1280880"/>
                <a:gd name="connsiteX34" fmla="*/ 5440184 w 5440184"/>
                <a:gd name="connsiteY34" fmla="*/ 353008 h 1280880"/>
                <a:gd name="connsiteX0" fmla="*/ 0 w 5363922"/>
                <a:gd name="connsiteY0" fmla="*/ 711922 h 1280880"/>
                <a:gd name="connsiteX1" fmla="*/ 240273 w 5363922"/>
                <a:gd name="connsiteY1" fmla="*/ 325867 h 1280880"/>
                <a:gd name="connsiteX2" fmla="*/ 358295 w 5363922"/>
                <a:gd name="connsiteY2" fmla="*/ 192105 h 1280880"/>
                <a:gd name="connsiteX3" fmla="*/ 533157 w 5363922"/>
                <a:gd name="connsiteY3" fmla="*/ 41901 h 1280880"/>
                <a:gd name="connsiteX4" fmla="*/ 675374 w 5363922"/>
                <a:gd name="connsiteY4" fmla="*/ 338 h 1280880"/>
                <a:gd name="connsiteX5" fmla="*/ 848142 w 5363922"/>
                <a:gd name="connsiteY5" fmla="*/ 57488 h 1280880"/>
                <a:gd name="connsiteX6" fmla="*/ 995709 w 5363922"/>
                <a:gd name="connsiteY6" fmla="*/ 193035 h 1280880"/>
                <a:gd name="connsiteX7" fmla="*/ 1104347 w 5363922"/>
                <a:gd name="connsiteY7" fmla="*/ 319044 h 1280880"/>
                <a:gd name="connsiteX8" fmla="*/ 1324650 w 5363922"/>
                <a:gd name="connsiteY8" fmla="*/ 661789 h 1280880"/>
                <a:gd name="connsiteX9" fmla="*/ 1537509 w 5363922"/>
                <a:gd name="connsiteY9" fmla="*/ 963280 h 1280880"/>
                <a:gd name="connsiteX10" fmla="*/ 1638161 w 5363922"/>
                <a:gd name="connsiteY10" fmla="*/ 1089909 h 1280880"/>
                <a:gd name="connsiteX11" fmla="*/ 1824190 w 5363922"/>
                <a:gd name="connsiteY11" fmla="*/ 1245773 h 1280880"/>
                <a:gd name="connsiteX12" fmla="*/ 1961907 w 5363922"/>
                <a:gd name="connsiteY12" fmla="*/ 1280203 h 1280880"/>
                <a:gd name="connsiteX13" fmla="*/ 2127852 w 5363922"/>
                <a:gd name="connsiteY13" fmla="*/ 1228248 h 1280880"/>
                <a:gd name="connsiteX14" fmla="*/ 2280614 w 5363922"/>
                <a:gd name="connsiteY14" fmla="*/ 1089445 h 1280880"/>
                <a:gd name="connsiteX15" fmla="*/ 2392820 w 5363922"/>
                <a:gd name="connsiteY15" fmla="*/ 963280 h 1280880"/>
                <a:gd name="connsiteX16" fmla="*/ 2597536 w 5363922"/>
                <a:gd name="connsiteY16" fmla="*/ 654810 h 1280880"/>
                <a:gd name="connsiteX17" fmla="*/ 2812333 w 5363922"/>
                <a:gd name="connsiteY17" fmla="*/ 325868 h 1280880"/>
                <a:gd name="connsiteX18" fmla="*/ 2914614 w 5363922"/>
                <a:gd name="connsiteY18" fmla="*/ 201022 h 1280880"/>
                <a:gd name="connsiteX19" fmla="*/ 3081179 w 5363922"/>
                <a:gd name="connsiteY19" fmla="*/ 53920 h 1280880"/>
                <a:gd name="connsiteX20" fmla="*/ 3233321 w 5363922"/>
                <a:gd name="connsiteY20" fmla="*/ 2121 h 1280880"/>
                <a:gd name="connsiteX21" fmla="*/ 3404926 w 5363922"/>
                <a:gd name="connsiteY21" fmla="*/ 57643 h 1280880"/>
                <a:gd name="connsiteX22" fmla="*/ 3553655 w 5363922"/>
                <a:gd name="connsiteY22" fmla="*/ 182179 h 1280880"/>
                <a:gd name="connsiteX23" fmla="*/ 3673150 w 5363922"/>
                <a:gd name="connsiteY23" fmla="*/ 319044 h 1280880"/>
                <a:gd name="connsiteX24" fmla="*/ 3886009 w 5363922"/>
                <a:gd name="connsiteY24" fmla="*/ 646357 h 1280880"/>
                <a:gd name="connsiteX25" fmla="*/ 4104529 w 5363922"/>
                <a:gd name="connsiteY25" fmla="*/ 963280 h 1280880"/>
                <a:gd name="connsiteX26" fmla="*/ 4199520 w 5363922"/>
                <a:gd name="connsiteY26" fmla="*/ 1091072 h 1280880"/>
                <a:gd name="connsiteX27" fmla="*/ 4395629 w 5363922"/>
                <a:gd name="connsiteY27" fmla="*/ 1247402 h 1280880"/>
                <a:gd name="connsiteX28" fmla="*/ 4518226 w 5363922"/>
                <a:gd name="connsiteY28" fmla="*/ 1278419 h 1280880"/>
                <a:gd name="connsiteX29" fmla="*/ 4673935 w 5363922"/>
                <a:gd name="connsiteY29" fmla="*/ 1243835 h 1280880"/>
                <a:gd name="connsiteX30" fmla="*/ 4831737 w 5363922"/>
                <a:gd name="connsiteY30" fmla="*/ 1108908 h 1280880"/>
                <a:gd name="connsiteX31" fmla="*/ 4953171 w 5363922"/>
                <a:gd name="connsiteY31" fmla="*/ 973516 h 1280880"/>
                <a:gd name="connsiteX32" fmla="*/ 5155638 w 5363922"/>
                <a:gd name="connsiteY32" fmla="*/ 663417 h 1280880"/>
                <a:gd name="connsiteX33" fmla="*/ 5363922 w 5363922"/>
                <a:gd name="connsiteY33" fmla="*/ 353008 h 1280880"/>
                <a:gd name="connsiteX0" fmla="*/ 0 w 5123649"/>
                <a:gd name="connsiteY0" fmla="*/ 325867 h 1280880"/>
                <a:gd name="connsiteX1" fmla="*/ 118022 w 5123649"/>
                <a:gd name="connsiteY1" fmla="*/ 192105 h 1280880"/>
                <a:gd name="connsiteX2" fmla="*/ 292884 w 5123649"/>
                <a:gd name="connsiteY2" fmla="*/ 41901 h 1280880"/>
                <a:gd name="connsiteX3" fmla="*/ 435101 w 5123649"/>
                <a:gd name="connsiteY3" fmla="*/ 338 h 1280880"/>
                <a:gd name="connsiteX4" fmla="*/ 607869 w 5123649"/>
                <a:gd name="connsiteY4" fmla="*/ 57488 h 1280880"/>
                <a:gd name="connsiteX5" fmla="*/ 755436 w 5123649"/>
                <a:gd name="connsiteY5" fmla="*/ 193035 h 1280880"/>
                <a:gd name="connsiteX6" fmla="*/ 864074 w 5123649"/>
                <a:gd name="connsiteY6" fmla="*/ 319044 h 1280880"/>
                <a:gd name="connsiteX7" fmla="*/ 1084377 w 5123649"/>
                <a:gd name="connsiteY7" fmla="*/ 661789 h 1280880"/>
                <a:gd name="connsiteX8" fmla="*/ 1297236 w 5123649"/>
                <a:gd name="connsiteY8" fmla="*/ 963280 h 1280880"/>
                <a:gd name="connsiteX9" fmla="*/ 1397888 w 5123649"/>
                <a:gd name="connsiteY9" fmla="*/ 1089909 h 1280880"/>
                <a:gd name="connsiteX10" fmla="*/ 1583917 w 5123649"/>
                <a:gd name="connsiteY10" fmla="*/ 1245773 h 1280880"/>
                <a:gd name="connsiteX11" fmla="*/ 1721634 w 5123649"/>
                <a:gd name="connsiteY11" fmla="*/ 1280203 h 1280880"/>
                <a:gd name="connsiteX12" fmla="*/ 1887579 w 5123649"/>
                <a:gd name="connsiteY12" fmla="*/ 1228248 h 1280880"/>
                <a:gd name="connsiteX13" fmla="*/ 2040341 w 5123649"/>
                <a:gd name="connsiteY13" fmla="*/ 1089445 h 1280880"/>
                <a:gd name="connsiteX14" fmla="*/ 2152547 w 5123649"/>
                <a:gd name="connsiteY14" fmla="*/ 963280 h 1280880"/>
                <a:gd name="connsiteX15" fmla="*/ 2357263 w 5123649"/>
                <a:gd name="connsiteY15" fmla="*/ 654810 h 1280880"/>
                <a:gd name="connsiteX16" fmla="*/ 2572060 w 5123649"/>
                <a:gd name="connsiteY16" fmla="*/ 325868 h 1280880"/>
                <a:gd name="connsiteX17" fmla="*/ 2674341 w 5123649"/>
                <a:gd name="connsiteY17" fmla="*/ 201022 h 1280880"/>
                <a:gd name="connsiteX18" fmla="*/ 2840906 w 5123649"/>
                <a:gd name="connsiteY18" fmla="*/ 53920 h 1280880"/>
                <a:gd name="connsiteX19" fmla="*/ 2993048 w 5123649"/>
                <a:gd name="connsiteY19" fmla="*/ 2121 h 1280880"/>
                <a:gd name="connsiteX20" fmla="*/ 3164653 w 5123649"/>
                <a:gd name="connsiteY20" fmla="*/ 57643 h 1280880"/>
                <a:gd name="connsiteX21" fmla="*/ 3313382 w 5123649"/>
                <a:gd name="connsiteY21" fmla="*/ 182179 h 1280880"/>
                <a:gd name="connsiteX22" fmla="*/ 3432877 w 5123649"/>
                <a:gd name="connsiteY22" fmla="*/ 319044 h 1280880"/>
                <a:gd name="connsiteX23" fmla="*/ 3645736 w 5123649"/>
                <a:gd name="connsiteY23" fmla="*/ 646357 h 1280880"/>
                <a:gd name="connsiteX24" fmla="*/ 3864256 w 5123649"/>
                <a:gd name="connsiteY24" fmla="*/ 963280 h 1280880"/>
                <a:gd name="connsiteX25" fmla="*/ 3959247 w 5123649"/>
                <a:gd name="connsiteY25" fmla="*/ 1091072 h 1280880"/>
                <a:gd name="connsiteX26" fmla="*/ 4155356 w 5123649"/>
                <a:gd name="connsiteY26" fmla="*/ 1247402 h 1280880"/>
                <a:gd name="connsiteX27" fmla="*/ 4277953 w 5123649"/>
                <a:gd name="connsiteY27" fmla="*/ 1278419 h 1280880"/>
                <a:gd name="connsiteX28" fmla="*/ 4433662 w 5123649"/>
                <a:gd name="connsiteY28" fmla="*/ 1243835 h 1280880"/>
                <a:gd name="connsiteX29" fmla="*/ 4591464 w 5123649"/>
                <a:gd name="connsiteY29" fmla="*/ 1108908 h 1280880"/>
                <a:gd name="connsiteX30" fmla="*/ 4712898 w 5123649"/>
                <a:gd name="connsiteY30" fmla="*/ 973516 h 1280880"/>
                <a:gd name="connsiteX31" fmla="*/ 4915365 w 5123649"/>
                <a:gd name="connsiteY31" fmla="*/ 663417 h 1280880"/>
                <a:gd name="connsiteX32" fmla="*/ 5123649 w 5123649"/>
                <a:gd name="connsiteY32" fmla="*/ 353008 h 1280880"/>
                <a:gd name="connsiteX0" fmla="*/ 0 w 5005627"/>
                <a:gd name="connsiteY0" fmla="*/ 192105 h 1280880"/>
                <a:gd name="connsiteX1" fmla="*/ 174862 w 5005627"/>
                <a:gd name="connsiteY1" fmla="*/ 41901 h 1280880"/>
                <a:gd name="connsiteX2" fmla="*/ 317079 w 5005627"/>
                <a:gd name="connsiteY2" fmla="*/ 338 h 1280880"/>
                <a:gd name="connsiteX3" fmla="*/ 489847 w 5005627"/>
                <a:gd name="connsiteY3" fmla="*/ 57488 h 1280880"/>
                <a:gd name="connsiteX4" fmla="*/ 637414 w 5005627"/>
                <a:gd name="connsiteY4" fmla="*/ 193035 h 1280880"/>
                <a:gd name="connsiteX5" fmla="*/ 746052 w 5005627"/>
                <a:gd name="connsiteY5" fmla="*/ 319044 h 1280880"/>
                <a:gd name="connsiteX6" fmla="*/ 966355 w 5005627"/>
                <a:gd name="connsiteY6" fmla="*/ 661789 h 1280880"/>
                <a:gd name="connsiteX7" fmla="*/ 1179214 w 5005627"/>
                <a:gd name="connsiteY7" fmla="*/ 963280 h 1280880"/>
                <a:gd name="connsiteX8" fmla="*/ 1279866 w 5005627"/>
                <a:gd name="connsiteY8" fmla="*/ 1089909 h 1280880"/>
                <a:gd name="connsiteX9" fmla="*/ 1465895 w 5005627"/>
                <a:gd name="connsiteY9" fmla="*/ 1245773 h 1280880"/>
                <a:gd name="connsiteX10" fmla="*/ 1603612 w 5005627"/>
                <a:gd name="connsiteY10" fmla="*/ 1280203 h 1280880"/>
                <a:gd name="connsiteX11" fmla="*/ 1769557 w 5005627"/>
                <a:gd name="connsiteY11" fmla="*/ 1228248 h 1280880"/>
                <a:gd name="connsiteX12" fmla="*/ 1922319 w 5005627"/>
                <a:gd name="connsiteY12" fmla="*/ 1089445 h 1280880"/>
                <a:gd name="connsiteX13" fmla="*/ 2034525 w 5005627"/>
                <a:gd name="connsiteY13" fmla="*/ 963280 h 1280880"/>
                <a:gd name="connsiteX14" fmla="*/ 2239241 w 5005627"/>
                <a:gd name="connsiteY14" fmla="*/ 654810 h 1280880"/>
                <a:gd name="connsiteX15" fmla="*/ 2454038 w 5005627"/>
                <a:gd name="connsiteY15" fmla="*/ 325868 h 1280880"/>
                <a:gd name="connsiteX16" fmla="*/ 2556319 w 5005627"/>
                <a:gd name="connsiteY16" fmla="*/ 201022 h 1280880"/>
                <a:gd name="connsiteX17" fmla="*/ 2722884 w 5005627"/>
                <a:gd name="connsiteY17" fmla="*/ 53920 h 1280880"/>
                <a:gd name="connsiteX18" fmla="*/ 2875026 w 5005627"/>
                <a:gd name="connsiteY18" fmla="*/ 2121 h 1280880"/>
                <a:gd name="connsiteX19" fmla="*/ 3046631 w 5005627"/>
                <a:gd name="connsiteY19" fmla="*/ 57643 h 1280880"/>
                <a:gd name="connsiteX20" fmla="*/ 3195360 w 5005627"/>
                <a:gd name="connsiteY20" fmla="*/ 182179 h 1280880"/>
                <a:gd name="connsiteX21" fmla="*/ 3314855 w 5005627"/>
                <a:gd name="connsiteY21" fmla="*/ 319044 h 1280880"/>
                <a:gd name="connsiteX22" fmla="*/ 3527714 w 5005627"/>
                <a:gd name="connsiteY22" fmla="*/ 646357 h 1280880"/>
                <a:gd name="connsiteX23" fmla="*/ 3746234 w 5005627"/>
                <a:gd name="connsiteY23" fmla="*/ 963280 h 1280880"/>
                <a:gd name="connsiteX24" fmla="*/ 3841225 w 5005627"/>
                <a:gd name="connsiteY24" fmla="*/ 1091072 h 1280880"/>
                <a:gd name="connsiteX25" fmla="*/ 4037334 w 5005627"/>
                <a:gd name="connsiteY25" fmla="*/ 1247402 h 1280880"/>
                <a:gd name="connsiteX26" fmla="*/ 4159931 w 5005627"/>
                <a:gd name="connsiteY26" fmla="*/ 1278419 h 1280880"/>
                <a:gd name="connsiteX27" fmla="*/ 4315640 w 5005627"/>
                <a:gd name="connsiteY27" fmla="*/ 1243835 h 1280880"/>
                <a:gd name="connsiteX28" fmla="*/ 4473442 w 5005627"/>
                <a:gd name="connsiteY28" fmla="*/ 1108908 h 1280880"/>
                <a:gd name="connsiteX29" fmla="*/ 4594876 w 5005627"/>
                <a:gd name="connsiteY29" fmla="*/ 973516 h 1280880"/>
                <a:gd name="connsiteX30" fmla="*/ 4797343 w 5005627"/>
                <a:gd name="connsiteY30" fmla="*/ 663417 h 1280880"/>
                <a:gd name="connsiteX31" fmla="*/ 5005627 w 5005627"/>
                <a:gd name="connsiteY31" fmla="*/ 353008 h 1280880"/>
                <a:gd name="connsiteX0" fmla="*/ 1 w 4830766"/>
                <a:gd name="connsiteY0" fmla="*/ 41901 h 1280880"/>
                <a:gd name="connsiteX1" fmla="*/ 142218 w 4830766"/>
                <a:gd name="connsiteY1" fmla="*/ 338 h 1280880"/>
                <a:gd name="connsiteX2" fmla="*/ 314986 w 4830766"/>
                <a:gd name="connsiteY2" fmla="*/ 57488 h 1280880"/>
                <a:gd name="connsiteX3" fmla="*/ 462553 w 4830766"/>
                <a:gd name="connsiteY3" fmla="*/ 193035 h 1280880"/>
                <a:gd name="connsiteX4" fmla="*/ 571191 w 4830766"/>
                <a:gd name="connsiteY4" fmla="*/ 319044 h 1280880"/>
                <a:gd name="connsiteX5" fmla="*/ 791494 w 4830766"/>
                <a:gd name="connsiteY5" fmla="*/ 661789 h 1280880"/>
                <a:gd name="connsiteX6" fmla="*/ 1004353 w 4830766"/>
                <a:gd name="connsiteY6" fmla="*/ 963280 h 1280880"/>
                <a:gd name="connsiteX7" fmla="*/ 1105005 w 4830766"/>
                <a:gd name="connsiteY7" fmla="*/ 1089909 h 1280880"/>
                <a:gd name="connsiteX8" fmla="*/ 1291034 w 4830766"/>
                <a:gd name="connsiteY8" fmla="*/ 1245773 h 1280880"/>
                <a:gd name="connsiteX9" fmla="*/ 1428751 w 4830766"/>
                <a:gd name="connsiteY9" fmla="*/ 1280203 h 1280880"/>
                <a:gd name="connsiteX10" fmla="*/ 1594696 w 4830766"/>
                <a:gd name="connsiteY10" fmla="*/ 1228248 h 1280880"/>
                <a:gd name="connsiteX11" fmla="*/ 1747458 w 4830766"/>
                <a:gd name="connsiteY11" fmla="*/ 1089445 h 1280880"/>
                <a:gd name="connsiteX12" fmla="*/ 1859664 w 4830766"/>
                <a:gd name="connsiteY12" fmla="*/ 963280 h 1280880"/>
                <a:gd name="connsiteX13" fmla="*/ 2064380 w 4830766"/>
                <a:gd name="connsiteY13" fmla="*/ 654810 h 1280880"/>
                <a:gd name="connsiteX14" fmla="*/ 2279177 w 4830766"/>
                <a:gd name="connsiteY14" fmla="*/ 325868 h 1280880"/>
                <a:gd name="connsiteX15" fmla="*/ 2381458 w 4830766"/>
                <a:gd name="connsiteY15" fmla="*/ 201022 h 1280880"/>
                <a:gd name="connsiteX16" fmla="*/ 2548023 w 4830766"/>
                <a:gd name="connsiteY16" fmla="*/ 53920 h 1280880"/>
                <a:gd name="connsiteX17" fmla="*/ 2700165 w 4830766"/>
                <a:gd name="connsiteY17" fmla="*/ 2121 h 1280880"/>
                <a:gd name="connsiteX18" fmla="*/ 2871770 w 4830766"/>
                <a:gd name="connsiteY18" fmla="*/ 57643 h 1280880"/>
                <a:gd name="connsiteX19" fmla="*/ 3020499 w 4830766"/>
                <a:gd name="connsiteY19" fmla="*/ 182179 h 1280880"/>
                <a:gd name="connsiteX20" fmla="*/ 3139994 w 4830766"/>
                <a:gd name="connsiteY20" fmla="*/ 319044 h 1280880"/>
                <a:gd name="connsiteX21" fmla="*/ 3352853 w 4830766"/>
                <a:gd name="connsiteY21" fmla="*/ 646357 h 1280880"/>
                <a:gd name="connsiteX22" fmla="*/ 3571373 w 4830766"/>
                <a:gd name="connsiteY22" fmla="*/ 963280 h 1280880"/>
                <a:gd name="connsiteX23" fmla="*/ 3666364 w 4830766"/>
                <a:gd name="connsiteY23" fmla="*/ 1091072 h 1280880"/>
                <a:gd name="connsiteX24" fmla="*/ 3862473 w 4830766"/>
                <a:gd name="connsiteY24" fmla="*/ 1247402 h 1280880"/>
                <a:gd name="connsiteX25" fmla="*/ 3985070 w 4830766"/>
                <a:gd name="connsiteY25" fmla="*/ 1278419 h 1280880"/>
                <a:gd name="connsiteX26" fmla="*/ 4140779 w 4830766"/>
                <a:gd name="connsiteY26" fmla="*/ 1243835 h 1280880"/>
                <a:gd name="connsiteX27" fmla="*/ 4298581 w 4830766"/>
                <a:gd name="connsiteY27" fmla="*/ 1108908 h 1280880"/>
                <a:gd name="connsiteX28" fmla="*/ 4420015 w 4830766"/>
                <a:gd name="connsiteY28" fmla="*/ 973516 h 1280880"/>
                <a:gd name="connsiteX29" fmla="*/ 4622482 w 4830766"/>
                <a:gd name="connsiteY29" fmla="*/ 663417 h 1280880"/>
                <a:gd name="connsiteX30" fmla="*/ 4830766 w 4830766"/>
                <a:gd name="connsiteY30" fmla="*/ 353008 h 1280880"/>
                <a:gd name="connsiteX0" fmla="*/ 0 w 4688548"/>
                <a:gd name="connsiteY0" fmla="*/ 0 h 1280542"/>
                <a:gd name="connsiteX1" fmla="*/ 172768 w 4688548"/>
                <a:gd name="connsiteY1" fmla="*/ 57150 h 1280542"/>
                <a:gd name="connsiteX2" fmla="*/ 320335 w 4688548"/>
                <a:gd name="connsiteY2" fmla="*/ 192697 h 1280542"/>
                <a:gd name="connsiteX3" fmla="*/ 428973 w 4688548"/>
                <a:gd name="connsiteY3" fmla="*/ 318706 h 1280542"/>
                <a:gd name="connsiteX4" fmla="*/ 649276 w 4688548"/>
                <a:gd name="connsiteY4" fmla="*/ 661451 h 1280542"/>
                <a:gd name="connsiteX5" fmla="*/ 862135 w 4688548"/>
                <a:gd name="connsiteY5" fmla="*/ 962942 h 1280542"/>
                <a:gd name="connsiteX6" fmla="*/ 962787 w 4688548"/>
                <a:gd name="connsiteY6" fmla="*/ 1089571 h 1280542"/>
                <a:gd name="connsiteX7" fmla="*/ 1148816 w 4688548"/>
                <a:gd name="connsiteY7" fmla="*/ 1245435 h 1280542"/>
                <a:gd name="connsiteX8" fmla="*/ 1286533 w 4688548"/>
                <a:gd name="connsiteY8" fmla="*/ 1279865 h 1280542"/>
                <a:gd name="connsiteX9" fmla="*/ 1452478 w 4688548"/>
                <a:gd name="connsiteY9" fmla="*/ 1227910 h 1280542"/>
                <a:gd name="connsiteX10" fmla="*/ 1605240 w 4688548"/>
                <a:gd name="connsiteY10" fmla="*/ 1089107 h 1280542"/>
                <a:gd name="connsiteX11" fmla="*/ 1717446 w 4688548"/>
                <a:gd name="connsiteY11" fmla="*/ 962942 h 1280542"/>
                <a:gd name="connsiteX12" fmla="*/ 1922162 w 4688548"/>
                <a:gd name="connsiteY12" fmla="*/ 654472 h 1280542"/>
                <a:gd name="connsiteX13" fmla="*/ 2136959 w 4688548"/>
                <a:gd name="connsiteY13" fmla="*/ 325530 h 1280542"/>
                <a:gd name="connsiteX14" fmla="*/ 2239240 w 4688548"/>
                <a:gd name="connsiteY14" fmla="*/ 200684 h 1280542"/>
                <a:gd name="connsiteX15" fmla="*/ 2405805 w 4688548"/>
                <a:gd name="connsiteY15" fmla="*/ 53582 h 1280542"/>
                <a:gd name="connsiteX16" fmla="*/ 2557947 w 4688548"/>
                <a:gd name="connsiteY16" fmla="*/ 1783 h 1280542"/>
                <a:gd name="connsiteX17" fmla="*/ 2729552 w 4688548"/>
                <a:gd name="connsiteY17" fmla="*/ 57305 h 1280542"/>
                <a:gd name="connsiteX18" fmla="*/ 2878281 w 4688548"/>
                <a:gd name="connsiteY18" fmla="*/ 181841 h 1280542"/>
                <a:gd name="connsiteX19" fmla="*/ 2997776 w 4688548"/>
                <a:gd name="connsiteY19" fmla="*/ 318706 h 1280542"/>
                <a:gd name="connsiteX20" fmla="*/ 3210635 w 4688548"/>
                <a:gd name="connsiteY20" fmla="*/ 646019 h 1280542"/>
                <a:gd name="connsiteX21" fmla="*/ 3429155 w 4688548"/>
                <a:gd name="connsiteY21" fmla="*/ 962942 h 1280542"/>
                <a:gd name="connsiteX22" fmla="*/ 3524146 w 4688548"/>
                <a:gd name="connsiteY22" fmla="*/ 1090734 h 1280542"/>
                <a:gd name="connsiteX23" fmla="*/ 3720255 w 4688548"/>
                <a:gd name="connsiteY23" fmla="*/ 1247064 h 1280542"/>
                <a:gd name="connsiteX24" fmla="*/ 3842852 w 4688548"/>
                <a:gd name="connsiteY24" fmla="*/ 1278081 h 1280542"/>
                <a:gd name="connsiteX25" fmla="*/ 3998561 w 4688548"/>
                <a:gd name="connsiteY25" fmla="*/ 1243497 h 1280542"/>
                <a:gd name="connsiteX26" fmla="*/ 4156363 w 4688548"/>
                <a:gd name="connsiteY26" fmla="*/ 1108570 h 1280542"/>
                <a:gd name="connsiteX27" fmla="*/ 4277797 w 4688548"/>
                <a:gd name="connsiteY27" fmla="*/ 973178 h 1280542"/>
                <a:gd name="connsiteX28" fmla="*/ 4480264 w 4688548"/>
                <a:gd name="connsiteY28" fmla="*/ 663079 h 1280542"/>
                <a:gd name="connsiteX29" fmla="*/ 4688548 w 4688548"/>
                <a:gd name="connsiteY29" fmla="*/ 352670 h 1280542"/>
                <a:gd name="connsiteX0" fmla="*/ -1 w 4515779"/>
                <a:gd name="connsiteY0" fmla="*/ 55382 h 1278774"/>
                <a:gd name="connsiteX1" fmla="*/ 147566 w 4515779"/>
                <a:gd name="connsiteY1" fmla="*/ 190929 h 1278774"/>
                <a:gd name="connsiteX2" fmla="*/ 256204 w 4515779"/>
                <a:gd name="connsiteY2" fmla="*/ 316938 h 1278774"/>
                <a:gd name="connsiteX3" fmla="*/ 476507 w 4515779"/>
                <a:gd name="connsiteY3" fmla="*/ 659683 h 1278774"/>
                <a:gd name="connsiteX4" fmla="*/ 689366 w 4515779"/>
                <a:gd name="connsiteY4" fmla="*/ 961174 h 1278774"/>
                <a:gd name="connsiteX5" fmla="*/ 790018 w 4515779"/>
                <a:gd name="connsiteY5" fmla="*/ 1087803 h 1278774"/>
                <a:gd name="connsiteX6" fmla="*/ 976047 w 4515779"/>
                <a:gd name="connsiteY6" fmla="*/ 1243667 h 1278774"/>
                <a:gd name="connsiteX7" fmla="*/ 1113764 w 4515779"/>
                <a:gd name="connsiteY7" fmla="*/ 1278097 h 1278774"/>
                <a:gd name="connsiteX8" fmla="*/ 1279709 w 4515779"/>
                <a:gd name="connsiteY8" fmla="*/ 1226142 h 1278774"/>
                <a:gd name="connsiteX9" fmla="*/ 1432471 w 4515779"/>
                <a:gd name="connsiteY9" fmla="*/ 1087339 h 1278774"/>
                <a:gd name="connsiteX10" fmla="*/ 1544677 w 4515779"/>
                <a:gd name="connsiteY10" fmla="*/ 961174 h 1278774"/>
                <a:gd name="connsiteX11" fmla="*/ 1749393 w 4515779"/>
                <a:gd name="connsiteY11" fmla="*/ 652704 h 1278774"/>
                <a:gd name="connsiteX12" fmla="*/ 1964190 w 4515779"/>
                <a:gd name="connsiteY12" fmla="*/ 323762 h 1278774"/>
                <a:gd name="connsiteX13" fmla="*/ 2066471 w 4515779"/>
                <a:gd name="connsiteY13" fmla="*/ 198916 h 1278774"/>
                <a:gd name="connsiteX14" fmla="*/ 2233036 w 4515779"/>
                <a:gd name="connsiteY14" fmla="*/ 51814 h 1278774"/>
                <a:gd name="connsiteX15" fmla="*/ 2385178 w 4515779"/>
                <a:gd name="connsiteY15" fmla="*/ 15 h 1278774"/>
                <a:gd name="connsiteX16" fmla="*/ 2556783 w 4515779"/>
                <a:gd name="connsiteY16" fmla="*/ 55537 h 1278774"/>
                <a:gd name="connsiteX17" fmla="*/ 2705512 w 4515779"/>
                <a:gd name="connsiteY17" fmla="*/ 180073 h 1278774"/>
                <a:gd name="connsiteX18" fmla="*/ 2825007 w 4515779"/>
                <a:gd name="connsiteY18" fmla="*/ 316938 h 1278774"/>
                <a:gd name="connsiteX19" fmla="*/ 3037866 w 4515779"/>
                <a:gd name="connsiteY19" fmla="*/ 644251 h 1278774"/>
                <a:gd name="connsiteX20" fmla="*/ 3256386 w 4515779"/>
                <a:gd name="connsiteY20" fmla="*/ 961174 h 1278774"/>
                <a:gd name="connsiteX21" fmla="*/ 3351377 w 4515779"/>
                <a:gd name="connsiteY21" fmla="*/ 1088966 h 1278774"/>
                <a:gd name="connsiteX22" fmla="*/ 3547486 w 4515779"/>
                <a:gd name="connsiteY22" fmla="*/ 1245296 h 1278774"/>
                <a:gd name="connsiteX23" fmla="*/ 3670083 w 4515779"/>
                <a:gd name="connsiteY23" fmla="*/ 1276313 h 1278774"/>
                <a:gd name="connsiteX24" fmla="*/ 3825792 w 4515779"/>
                <a:gd name="connsiteY24" fmla="*/ 1241729 h 1278774"/>
                <a:gd name="connsiteX25" fmla="*/ 3983594 w 4515779"/>
                <a:gd name="connsiteY25" fmla="*/ 1106802 h 1278774"/>
                <a:gd name="connsiteX26" fmla="*/ 4105028 w 4515779"/>
                <a:gd name="connsiteY26" fmla="*/ 971410 h 1278774"/>
                <a:gd name="connsiteX27" fmla="*/ 4307495 w 4515779"/>
                <a:gd name="connsiteY27" fmla="*/ 661311 h 1278774"/>
                <a:gd name="connsiteX28" fmla="*/ 4515779 w 4515779"/>
                <a:gd name="connsiteY28" fmla="*/ 350902 h 1278774"/>
                <a:gd name="connsiteX0" fmla="*/ 0 w 4368213"/>
                <a:gd name="connsiteY0" fmla="*/ 190929 h 1278774"/>
                <a:gd name="connsiteX1" fmla="*/ 108638 w 4368213"/>
                <a:gd name="connsiteY1" fmla="*/ 316938 h 1278774"/>
                <a:gd name="connsiteX2" fmla="*/ 328941 w 4368213"/>
                <a:gd name="connsiteY2" fmla="*/ 659683 h 1278774"/>
                <a:gd name="connsiteX3" fmla="*/ 541800 w 4368213"/>
                <a:gd name="connsiteY3" fmla="*/ 961174 h 1278774"/>
                <a:gd name="connsiteX4" fmla="*/ 642452 w 4368213"/>
                <a:gd name="connsiteY4" fmla="*/ 1087803 h 1278774"/>
                <a:gd name="connsiteX5" fmla="*/ 828481 w 4368213"/>
                <a:gd name="connsiteY5" fmla="*/ 1243667 h 1278774"/>
                <a:gd name="connsiteX6" fmla="*/ 966198 w 4368213"/>
                <a:gd name="connsiteY6" fmla="*/ 1278097 h 1278774"/>
                <a:gd name="connsiteX7" fmla="*/ 1132143 w 4368213"/>
                <a:gd name="connsiteY7" fmla="*/ 1226142 h 1278774"/>
                <a:gd name="connsiteX8" fmla="*/ 1284905 w 4368213"/>
                <a:gd name="connsiteY8" fmla="*/ 1087339 h 1278774"/>
                <a:gd name="connsiteX9" fmla="*/ 1397111 w 4368213"/>
                <a:gd name="connsiteY9" fmla="*/ 961174 h 1278774"/>
                <a:gd name="connsiteX10" fmla="*/ 1601827 w 4368213"/>
                <a:gd name="connsiteY10" fmla="*/ 652704 h 1278774"/>
                <a:gd name="connsiteX11" fmla="*/ 1816624 w 4368213"/>
                <a:gd name="connsiteY11" fmla="*/ 323762 h 1278774"/>
                <a:gd name="connsiteX12" fmla="*/ 1918905 w 4368213"/>
                <a:gd name="connsiteY12" fmla="*/ 198916 h 1278774"/>
                <a:gd name="connsiteX13" fmla="*/ 2085470 w 4368213"/>
                <a:gd name="connsiteY13" fmla="*/ 51814 h 1278774"/>
                <a:gd name="connsiteX14" fmla="*/ 2237612 w 4368213"/>
                <a:gd name="connsiteY14" fmla="*/ 15 h 1278774"/>
                <a:gd name="connsiteX15" fmla="*/ 2409217 w 4368213"/>
                <a:gd name="connsiteY15" fmla="*/ 55537 h 1278774"/>
                <a:gd name="connsiteX16" fmla="*/ 2557946 w 4368213"/>
                <a:gd name="connsiteY16" fmla="*/ 180073 h 1278774"/>
                <a:gd name="connsiteX17" fmla="*/ 2677441 w 4368213"/>
                <a:gd name="connsiteY17" fmla="*/ 316938 h 1278774"/>
                <a:gd name="connsiteX18" fmla="*/ 2890300 w 4368213"/>
                <a:gd name="connsiteY18" fmla="*/ 644251 h 1278774"/>
                <a:gd name="connsiteX19" fmla="*/ 3108820 w 4368213"/>
                <a:gd name="connsiteY19" fmla="*/ 961174 h 1278774"/>
                <a:gd name="connsiteX20" fmla="*/ 3203811 w 4368213"/>
                <a:gd name="connsiteY20" fmla="*/ 1088966 h 1278774"/>
                <a:gd name="connsiteX21" fmla="*/ 3399920 w 4368213"/>
                <a:gd name="connsiteY21" fmla="*/ 1245296 h 1278774"/>
                <a:gd name="connsiteX22" fmla="*/ 3522517 w 4368213"/>
                <a:gd name="connsiteY22" fmla="*/ 1276313 h 1278774"/>
                <a:gd name="connsiteX23" fmla="*/ 3678226 w 4368213"/>
                <a:gd name="connsiteY23" fmla="*/ 1241729 h 1278774"/>
                <a:gd name="connsiteX24" fmla="*/ 3836028 w 4368213"/>
                <a:gd name="connsiteY24" fmla="*/ 1106802 h 1278774"/>
                <a:gd name="connsiteX25" fmla="*/ 3957462 w 4368213"/>
                <a:gd name="connsiteY25" fmla="*/ 971410 h 1278774"/>
                <a:gd name="connsiteX26" fmla="*/ 4159929 w 4368213"/>
                <a:gd name="connsiteY26" fmla="*/ 661311 h 1278774"/>
                <a:gd name="connsiteX27" fmla="*/ 4368213 w 4368213"/>
                <a:gd name="connsiteY27" fmla="*/ 350902 h 1278774"/>
                <a:gd name="connsiteX0" fmla="*/ 1 w 4259576"/>
                <a:gd name="connsiteY0" fmla="*/ 316938 h 1278774"/>
                <a:gd name="connsiteX1" fmla="*/ 220304 w 4259576"/>
                <a:gd name="connsiteY1" fmla="*/ 659683 h 1278774"/>
                <a:gd name="connsiteX2" fmla="*/ 433163 w 4259576"/>
                <a:gd name="connsiteY2" fmla="*/ 961174 h 1278774"/>
                <a:gd name="connsiteX3" fmla="*/ 533815 w 4259576"/>
                <a:gd name="connsiteY3" fmla="*/ 1087803 h 1278774"/>
                <a:gd name="connsiteX4" fmla="*/ 719844 w 4259576"/>
                <a:gd name="connsiteY4" fmla="*/ 1243667 h 1278774"/>
                <a:gd name="connsiteX5" fmla="*/ 857561 w 4259576"/>
                <a:gd name="connsiteY5" fmla="*/ 1278097 h 1278774"/>
                <a:gd name="connsiteX6" fmla="*/ 1023506 w 4259576"/>
                <a:gd name="connsiteY6" fmla="*/ 1226142 h 1278774"/>
                <a:gd name="connsiteX7" fmla="*/ 1176268 w 4259576"/>
                <a:gd name="connsiteY7" fmla="*/ 1087339 h 1278774"/>
                <a:gd name="connsiteX8" fmla="*/ 1288474 w 4259576"/>
                <a:gd name="connsiteY8" fmla="*/ 961174 h 1278774"/>
                <a:gd name="connsiteX9" fmla="*/ 1493190 w 4259576"/>
                <a:gd name="connsiteY9" fmla="*/ 652704 h 1278774"/>
                <a:gd name="connsiteX10" fmla="*/ 1707987 w 4259576"/>
                <a:gd name="connsiteY10" fmla="*/ 323762 h 1278774"/>
                <a:gd name="connsiteX11" fmla="*/ 1810268 w 4259576"/>
                <a:gd name="connsiteY11" fmla="*/ 198916 h 1278774"/>
                <a:gd name="connsiteX12" fmla="*/ 1976833 w 4259576"/>
                <a:gd name="connsiteY12" fmla="*/ 51814 h 1278774"/>
                <a:gd name="connsiteX13" fmla="*/ 2128975 w 4259576"/>
                <a:gd name="connsiteY13" fmla="*/ 15 h 1278774"/>
                <a:gd name="connsiteX14" fmla="*/ 2300580 w 4259576"/>
                <a:gd name="connsiteY14" fmla="*/ 55537 h 1278774"/>
                <a:gd name="connsiteX15" fmla="*/ 2449309 w 4259576"/>
                <a:gd name="connsiteY15" fmla="*/ 180073 h 1278774"/>
                <a:gd name="connsiteX16" fmla="*/ 2568804 w 4259576"/>
                <a:gd name="connsiteY16" fmla="*/ 316938 h 1278774"/>
                <a:gd name="connsiteX17" fmla="*/ 2781663 w 4259576"/>
                <a:gd name="connsiteY17" fmla="*/ 644251 h 1278774"/>
                <a:gd name="connsiteX18" fmla="*/ 3000183 w 4259576"/>
                <a:gd name="connsiteY18" fmla="*/ 961174 h 1278774"/>
                <a:gd name="connsiteX19" fmla="*/ 3095174 w 4259576"/>
                <a:gd name="connsiteY19" fmla="*/ 1088966 h 1278774"/>
                <a:gd name="connsiteX20" fmla="*/ 3291283 w 4259576"/>
                <a:gd name="connsiteY20" fmla="*/ 1245296 h 1278774"/>
                <a:gd name="connsiteX21" fmla="*/ 3413880 w 4259576"/>
                <a:gd name="connsiteY21" fmla="*/ 1276313 h 1278774"/>
                <a:gd name="connsiteX22" fmla="*/ 3569589 w 4259576"/>
                <a:gd name="connsiteY22" fmla="*/ 1241729 h 1278774"/>
                <a:gd name="connsiteX23" fmla="*/ 3727391 w 4259576"/>
                <a:gd name="connsiteY23" fmla="*/ 1106802 h 1278774"/>
                <a:gd name="connsiteX24" fmla="*/ 3848825 w 4259576"/>
                <a:gd name="connsiteY24" fmla="*/ 971410 h 1278774"/>
                <a:gd name="connsiteX25" fmla="*/ 4051292 w 4259576"/>
                <a:gd name="connsiteY25" fmla="*/ 661311 h 1278774"/>
                <a:gd name="connsiteX26" fmla="*/ 4259576 w 4259576"/>
                <a:gd name="connsiteY26" fmla="*/ 350902 h 1278774"/>
                <a:gd name="connsiteX0" fmla="*/ 0 w 4039272"/>
                <a:gd name="connsiteY0" fmla="*/ 659683 h 1278774"/>
                <a:gd name="connsiteX1" fmla="*/ 212859 w 4039272"/>
                <a:gd name="connsiteY1" fmla="*/ 961174 h 1278774"/>
                <a:gd name="connsiteX2" fmla="*/ 313511 w 4039272"/>
                <a:gd name="connsiteY2" fmla="*/ 1087803 h 1278774"/>
                <a:gd name="connsiteX3" fmla="*/ 499540 w 4039272"/>
                <a:gd name="connsiteY3" fmla="*/ 1243667 h 1278774"/>
                <a:gd name="connsiteX4" fmla="*/ 637257 w 4039272"/>
                <a:gd name="connsiteY4" fmla="*/ 1278097 h 1278774"/>
                <a:gd name="connsiteX5" fmla="*/ 803202 w 4039272"/>
                <a:gd name="connsiteY5" fmla="*/ 1226142 h 1278774"/>
                <a:gd name="connsiteX6" fmla="*/ 955964 w 4039272"/>
                <a:gd name="connsiteY6" fmla="*/ 1087339 h 1278774"/>
                <a:gd name="connsiteX7" fmla="*/ 1068170 w 4039272"/>
                <a:gd name="connsiteY7" fmla="*/ 961174 h 1278774"/>
                <a:gd name="connsiteX8" fmla="*/ 1272886 w 4039272"/>
                <a:gd name="connsiteY8" fmla="*/ 652704 h 1278774"/>
                <a:gd name="connsiteX9" fmla="*/ 1487683 w 4039272"/>
                <a:gd name="connsiteY9" fmla="*/ 323762 h 1278774"/>
                <a:gd name="connsiteX10" fmla="*/ 1589964 w 4039272"/>
                <a:gd name="connsiteY10" fmla="*/ 198916 h 1278774"/>
                <a:gd name="connsiteX11" fmla="*/ 1756529 w 4039272"/>
                <a:gd name="connsiteY11" fmla="*/ 51814 h 1278774"/>
                <a:gd name="connsiteX12" fmla="*/ 1908671 w 4039272"/>
                <a:gd name="connsiteY12" fmla="*/ 15 h 1278774"/>
                <a:gd name="connsiteX13" fmla="*/ 2080276 w 4039272"/>
                <a:gd name="connsiteY13" fmla="*/ 55537 h 1278774"/>
                <a:gd name="connsiteX14" fmla="*/ 2229005 w 4039272"/>
                <a:gd name="connsiteY14" fmla="*/ 180073 h 1278774"/>
                <a:gd name="connsiteX15" fmla="*/ 2348500 w 4039272"/>
                <a:gd name="connsiteY15" fmla="*/ 316938 h 1278774"/>
                <a:gd name="connsiteX16" fmla="*/ 2561359 w 4039272"/>
                <a:gd name="connsiteY16" fmla="*/ 644251 h 1278774"/>
                <a:gd name="connsiteX17" fmla="*/ 2779879 w 4039272"/>
                <a:gd name="connsiteY17" fmla="*/ 961174 h 1278774"/>
                <a:gd name="connsiteX18" fmla="*/ 2874870 w 4039272"/>
                <a:gd name="connsiteY18" fmla="*/ 1088966 h 1278774"/>
                <a:gd name="connsiteX19" fmla="*/ 3070979 w 4039272"/>
                <a:gd name="connsiteY19" fmla="*/ 1245296 h 1278774"/>
                <a:gd name="connsiteX20" fmla="*/ 3193576 w 4039272"/>
                <a:gd name="connsiteY20" fmla="*/ 1276313 h 1278774"/>
                <a:gd name="connsiteX21" fmla="*/ 3349285 w 4039272"/>
                <a:gd name="connsiteY21" fmla="*/ 1241729 h 1278774"/>
                <a:gd name="connsiteX22" fmla="*/ 3507087 w 4039272"/>
                <a:gd name="connsiteY22" fmla="*/ 1106802 h 1278774"/>
                <a:gd name="connsiteX23" fmla="*/ 3628521 w 4039272"/>
                <a:gd name="connsiteY23" fmla="*/ 971410 h 1278774"/>
                <a:gd name="connsiteX24" fmla="*/ 3830988 w 4039272"/>
                <a:gd name="connsiteY24" fmla="*/ 661311 h 1278774"/>
                <a:gd name="connsiteX25" fmla="*/ 4039272 w 4039272"/>
                <a:gd name="connsiteY25" fmla="*/ 350902 h 1278774"/>
                <a:gd name="connsiteX0" fmla="*/ 0 w 3826413"/>
                <a:gd name="connsiteY0" fmla="*/ 961174 h 1278774"/>
                <a:gd name="connsiteX1" fmla="*/ 100652 w 3826413"/>
                <a:gd name="connsiteY1" fmla="*/ 1087803 h 1278774"/>
                <a:gd name="connsiteX2" fmla="*/ 286681 w 3826413"/>
                <a:gd name="connsiteY2" fmla="*/ 1243667 h 1278774"/>
                <a:gd name="connsiteX3" fmla="*/ 424398 w 3826413"/>
                <a:gd name="connsiteY3" fmla="*/ 1278097 h 1278774"/>
                <a:gd name="connsiteX4" fmla="*/ 590343 w 3826413"/>
                <a:gd name="connsiteY4" fmla="*/ 1226142 h 1278774"/>
                <a:gd name="connsiteX5" fmla="*/ 743105 w 3826413"/>
                <a:gd name="connsiteY5" fmla="*/ 1087339 h 1278774"/>
                <a:gd name="connsiteX6" fmla="*/ 855311 w 3826413"/>
                <a:gd name="connsiteY6" fmla="*/ 961174 h 1278774"/>
                <a:gd name="connsiteX7" fmla="*/ 1060027 w 3826413"/>
                <a:gd name="connsiteY7" fmla="*/ 652704 h 1278774"/>
                <a:gd name="connsiteX8" fmla="*/ 1274824 w 3826413"/>
                <a:gd name="connsiteY8" fmla="*/ 323762 h 1278774"/>
                <a:gd name="connsiteX9" fmla="*/ 1377105 w 3826413"/>
                <a:gd name="connsiteY9" fmla="*/ 198916 h 1278774"/>
                <a:gd name="connsiteX10" fmla="*/ 1543670 w 3826413"/>
                <a:gd name="connsiteY10" fmla="*/ 51814 h 1278774"/>
                <a:gd name="connsiteX11" fmla="*/ 1695812 w 3826413"/>
                <a:gd name="connsiteY11" fmla="*/ 15 h 1278774"/>
                <a:gd name="connsiteX12" fmla="*/ 1867417 w 3826413"/>
                <a:gd name="connsiteY12" fmla="*/ 55537 h 1278774"/>
                <a:gd name="connsiteX13" fmla="*/ 2016146 w 3826413"/>
                <a:gd name="connsiteY13" fmla="*/ 180073 h 1278774"/>
                <a:gd name="connsiteX14" fmla="*/ 2135641 w 3826413"/>
                <a:gd name="connsiteY14" fmla="*/ 316938 h 1278774"/>
                <a:gd name="connsiteX15" fmla="*/ 2348500 w 3826413"/>
                <a:gd name="connsiteY15" fmla="*/ 644251 h 1278774"/>
                <a:gd name="connsiteX16" fmla="*/ 2567020 w 3826413"/>
                <a:gd name="connsiteY16" fmla="*/ 961174 h 1278774"/>
                <a:gd name="connsiteX17" fmla="*/ 2662011 w 3826413"/>
                <a:gd name="connsiteY17" fmla="*/ 1088966 h 1278774"/>
                <a:gd name="connsiteX18" fmla="*/ 2858120 w 3826413"/>
                <a:gd name="connsiteY18" fmla="*/ 1245296 h 1278774"/>
                <a:gd name="connsiteX19" fmla="*/ 2980717 w 3826413"/>
                <a:gd name="connsiteY19" fmla="*/ 1276313 h 1278774"/>
                <a:gd name="connsiteX20" fmla="*/ 3136426 w 3826413"/>
                <a:gd name="connsiteY20" fmla="*/ 1241729 h 1278774"/>
                <a:gd name="connsiteX21" fmla="*/ 3294228 w 3826413"/>
                <a:gd name="connsiteY21" fmla="*/ 1106802 h 1278774"/>
                <a:gd name="connsiteX22" fmla="*/ 3415662 w 3826413"/>
                <a:gd name="connsiteY22" fmla="*/ 971410 h 1278774"/>
                <a:gd name="connsiteX23" fmla="*/ 3618129 w 3826413"/>
                <a:gd name="connsiteY23" fmla="*/ 661311 h 1278774"/>
                <a:gd name="connsiteX24" fmla="*/ 3826413 w 3826413"/>
                <a:gd name="connsiteY24" fmla="*/ 350902 h 1278774"/>
                <a:gd name="connsiteX0" fmla="*/ 0 w 3618129"/>
                <a:gd name="connsiteY0" fmla="*/ 961174 h 1278774"/>
                <a:gd name="connsiteX1" fmla="*/ 100652 w 3618129"/>
                <a:gd name="connsiteY1" fmla="*/ 1087803 h 1278774"/>
                <a:gd name="connsiteX2" fmla="*/ 286681 w 3618129"/>
                <a:gd name="connsiteY2" fmla="*/ 1243667 h 1278774"/>
                <a:gd name="connsiteX3" fmla="*/ 424398 w 3618129"/>
                <a:gd name="connsiteY3" fmla="*/ 1278097 h 1278774"/>
                <a:gd name="connsiteX4" fmla="*/ 590343 w 3618129"/>
                <a:gd name="connsiteY4" fmla="*/ 1226142 h 1278774"/>
                <a:gd name="connsiteX5" fmla="*/ 743105 w 3618129"/>
                <a:gd name="connsiteY5" fmla="*/ 1087339 h 1278774"/>
                <a:gd name="connsiteX6" fmla="*/ 855311 w 3618129"/>
                <a:gd name="connsiteY6" fmla="*/ 961174 h 1278774"/>
                <a:gd name="connsiteX7" fmla="*/ 1060027 w 3618129"/>
                <a:gd name="connsiteY7" fmla="*/ 652704 h 1278774"/>
                <a:gd name="connsiteX8" fmla="*/ 1274824 w 3618129"/>
                <a:gd name="connsiteY8" fmla="*/ 323762 h 1278774"/>
                <a:gd name="connsiteX9" fmla="*/ 1377105 w 3618129"/>
                <a:gd name="connsiteY9" fmla="*/ 198916 h 1278774"/>
                <a:gd name="connsiteX10" fmla="*/ 1543670 w 3618129"/>
                <a:gd name="connsiteY10" fmla="*/ 51814 h 1278774"/>
                <a:gd name="connsiteX11" fmla="*/ 1695812 w 3618129"/>
                <a:gd name="connsiteY11" fmla="*/ 15 h 1278774"/>
                <a:gd name="connsiteX12" fmla="*/ 1867417 w 3618129"/>
                <a:gd name="connsiteY12" fmla="*/ 55537 h 1278774"/>
                <a:gd name="connsiteX13" fmla="*/ 2016146 w 3618129"/>
                <a:gd name="connsiteY13" fmla="*/ 180073 h 1278774"/>
                <a:gd name="connsiteX14" fmla="*/ 2135641 w 3618129"/>
                <a:gd name="connsiteY14" fmla="*/ 316938 h 1278774"/>
                <a:gd name="connsiteX15" fmla="*/ 2348500 w 3618129"/>
                <a:gd name="connsiteY15" fmla="*/ 644251 h 1278774"/>
                <a:gd name="connsiteX16" fmla="*/ 2567020 w 3618129"/>
                <a:gd name="connsiteY16" fmla="*/ 961174 h 1278774"/>
                <a:gd name="connsiteX17" fmla="*/ 2662011 w 3618129"/>
                <a:gd name="connsiteY17" fmla="*/ 1088966 h 1278774"/>
                <a:gd name="connsiteX18" fmla="*/ 2858120 w 3618129"/>
                <a:gd name="connsiteY18" fmla="*/ 1245296 h 1278774"/>
                <a:gd name="connsiteX19" fmla="*/ 2980717 w 3618129"/>
                <a:gd name="connsiteY19" fmla="*/ 1276313 h 1278774"/>
                <a:gd name="connsiteX20" fmla="*/ 3136426 w 3618129"/>
                <a:gd name="connsiteY20" fmla="*/ 1241729 h 1278774"/>
                <a:gd name="connsiteX21" fmla="*/ 3294228 w 3618129"/>
                <a:gd name="connsiteY21" fmla="*/ 1106802 h 1278774"/>
                <a:gd name="connsiteX22" fmla="*/ 3415662 w 3618129"/>
                <a:gd name="connsiteY22" fmla="*/ 971410 h 1278774"/>
                <a:gd name="connsiteX23" fmla="*/ 3618129 w 3618129"/>
                <a:gd name="connsiteY23" fmla="*/ 661311 h 1278774"/>
                <a:gd name="connsiteX0" fmla="*/ 0 w 3415662"/>
                <a:gd name="connsiteY0" fmla="*/ 961174 h 1278774"/>
                <a:gd name="connsiteX1" fmla="*/ 100652 w 3415662"/>
                <a:gd name="connsiteY1" fmla="*/ 1087803 h 1278774"/>
                <a:gd name="connsiteX2" fmla="*/ 286681 w 3415662"/>
                <a:gd name="connsiteY2" fmla="*/ 1243667 h 1278774"/>
                <a:gd name="connsiteX3" fmla="*/ 424398 w 3415662"/>
                <a:gd name="connsiteY3" fmla="*/ 1278097 h 1278774"/>
                <a:gd name="connsiteX4" fmla="*/ 590343 w 3415662"/>
                <a:gd name="connsiteY4" fmla="*/ 1226142 h 1278774"/>
                <a:gd name="connsiteX5" fmla="*/ 743105 w 3415662"/>
                <a:gd name="connsiteY5" fmla="*/ 1087339 h 1278774"/>
                <a:gd name="connsiteX6" fmla="*/ 855311 w 3415662"/>
                <a:gd name="connsiteY6" fmla="*/ 961174 h 1278774"/>
                <a:gd name="connsiteX7" fmla="*/ 1060027 w 3415662"/>
                <a:gd name="connsiteY7" fmla="*/ 652704 h 1278774"/>
                <a:gd name="connsiteX8" fmla="*/ 1274824 w 3415662"/>
                <a:gd name="connsiteY8" fmla="*/ 323762 h 1278774"/>
                <a:gd name="connsiteX9" fmla="*/ 1377105 w 3415662"/>
                <a:gd name="connsiteY9" fmla="*/ 198916 h 1278774"/>
                <a:gd name="connsiteX10" fmla="*/ 1543670 w 3415662"/>
                <a:gd name="connsiteY10" fmla="*/ 51814 h 1278774"/>
                <a:gd name="connsiteX11" fmla="*/ 1695812 w 3415662"/>
                <a:gd name="connsiteY11" fmla="*/ 15 h 1278774"/>
                <a:gd name="connsiteX12" fmla="*/ 1867417 w 3415662"/>
                <a:gd name="connsiteY12" fmla="*/ 55537 h 1278774"/>
                <a:gd name="connsiteX13" fmla="*/ 2016146 w 3415662"/>
                <a:gd name="connsiteY13" fmla="*/ 180073 h 1278774"/>
                <a:gd name="connsiteX14" fmla="*/ 2135641 w 3415662"/>
                <a:gd name="connsiteY14" fmla="*/ 316938 h 1278774"/>
                <a:gd name="connsiteX15" fmla="*/ 2348500 w 3415662"/>
                <a:gd name="connsiteY15" fmla="*/ 644251 h 1278774"/>
                <a:gd name="connsiteX16" fmla="*/ 2567020 w 3415662"/>
                <a:gd name="connsiteY16" fmla="*/ 961174 h 1278774"/>
                <a:gd name="connsiteX17" fmla="*/ 2662011 w 3415662"/>
                <a:gd name="connsiteY17" fmla="*/ 1088966 h 1278774"/>
                <a:gd name="connsiteX18" fmla="*/ 2858120 w 3415662"/>
                <a:gd name="connsiteY18" fmla="*/ 1245296 h 1278774"/>
                <a:gd name="connsiteX19" fmla="*/ 2980717 w 3415662"/>
                <a:gd name="connsiteY19" fmla="*/ 1276313 h 1278774"/>
                <a:gd name="connsiteX20" fmla="*/ 3136426 w 3415662"/>
                <a:gd name="connsiteY20" fmla="*/ 1241729 h 1278774"/>
                <a:gd name="connsiteX21" fmla="*/ 3294228 w 3415662"/>
                <a:gd name="connsiteY21" fmla="*/ 1106802 h 1278774"/>
                <a:gd name="connsiteX22" fmla="*/ 3415662 w 3415662"/>
                <a:gd name="connsiteY22" fmla="*/ 971410 h 1278774"/>
                <a:gd name="connsiteX0" fmla="*/ 0 w 3294227"/>
                <a:gd name="connsiteY0" fmla="*/ 961174 h 1278774"/>
                <a:gd name="connsiteX1" fmla="*/ 100652 w 3294227"/>
                <a:gd name="connsiteY1" fmla="*/ 1087803 h 1278774"/>
                <a:gd name="connsiteX2" fmla="*/ 286681 w 3294227"/>
                <a:gd name="connsiteY2" fmla="*/ 1243667 h 1278774"/>
                <a:gd name="connsiteX3" fmla="*/ 424398 w 3294227"/>
                <a:gd name="connsiteY3" fmla="*/ 1278097 h 1278774"/>
                <a:gd name="connsiteX4" fmla="*/ 590343 w 3294227"/>
                <a:gd name="connsiteY4" fmla="*/ 1226142 h 1278774"/>
                <a:gd name="connsiteX5" fmla="*/ 743105 w 3294227"/>
                <a:gd name="connsiteY5" fmla="*/ 1087339 h 1278774"/>
                <a:gd name="connsiteX6" fmla="*/ 855311 w 3294227"/>
                <a:gd name="connsiteY6" fmla="*/ 961174 h 1278774"/>
                <a:gd name="connsiteX7" fmla="*/ 1060027 w 3294227"/>
                <a:gd name="connsiteY7" fmla="*/ 652704 h 1278774"/>
                <a:gd name="connsiteX8" fmla="*/ 1274824 w 3294227"/>
                <a:gd name="connsiteY8" fmla="*/ 323762 h 1278774"/>
                <a:gd name="connsiteX9" fmla="*/ 1377105 w 3294227"/>
                <a:gd name="connsiteY9" fmla="*/ 198916 h 1278774"/>
                <a:gd name="connsiteX10" fmla="*/ 1543670 w 3294227"/>
                <a:gd name="connsiteY10" fmla="*/ 51814 h 1278774"/>
                <a:gd name="connsiteX11" fmla="*/ 1695812 w 3294227"/>
                <a:gd name="connsiteY11" fmla="*/ 15 h 1278774"/>
                <a:gd name="connsiteX12" fmla="*/ 1867417 w 3294227"/>
                <a:gd name="connsiteY12" fmla="*/ 55537 h 1278774"/>
                <a:gd name="connsiteX13" fmla="*/ 2016146 w 3294227"/>
                <a:gd name="connsiteY13" fmla="*/ 180073 h 1278774"/>
                <a:gd name="connsiteX14" fmla="*/ 2135641 w 3294227"/>
                <a:gd name="connsiteY14" fmla="*/ 316938 h 1278774"/>
                <a:gd name="connsiteX15" fmla="*/ 2348500 w 3294227"/>
                <a:gd name="connsiteY15" fmla="*/ 644251 h 1278774"/>
                <a:gd name="connsiteX16" fmla="*/ 2567020 w 3294227"/>
                <a:gd name="connsiteY16" fmla="*/ 961174 h 1278774"/>
                <a:gd name="connsiteX17" fmla="*/ 2662011 w 3294227"/>
                <a:gd name="connsiteY17" fmla="*/ 1088966 h 1278774"/>
                <a:gd name="connsiteX18" fmla="*/ 2858120 w 3294227"/>
                <a:gd name="connsiteY18" fmla="*/ 1245296 h 1278774"/>
                <a:gd name="connsiteX19" fmla="*/ 2980717 w 3294227"/>
                <a:gd name="connsiteY19" fmla="*/ 1276313 h 1278774"/>
                <a:gd name="connsiteX20" fmla="*/ 3136426 w 3294227"/>
                <a:gd name="connsiteY20" fmla="*/ 1241729 h 1278774"/>
                <a:gd name="connsiteX21" fmla="*/ 3294228 w 3294227"/>
                <a:gd name="connsiteY21" fmla="*/ 1106802 h 1278774"/>
                <a:gd name="connsiteX0" fmla="*/ 0 w 3136426"/>
                <a:gd name="connsiteY0" fmla="*/ 961174 h 1278774"/>
                <a:gd name="connsiteX1" fmla="*/ 100652 w 3136426"/>
                <a:gd name="connsiteY1" fmla="*/ 1087803 h 1278774"/>
                <a:gd name="connsiteX2" fmla="*/ 286681 w 3136426"/>
                <a:gd name="connsiteY2" fmla="*/ 1243667 h 1278774"/>
                <a:gd name="connsiteX3" fmla="*/ 424398 w 3136426"/>
                <a:gd name="connsiteY3" fmla="*/ 1278097 h 1278774"/>
                <a:gd name="connsiteX4" fmla="*/ 590343 w 3136426"/>
                <a:gd name="connsiteY4" fmla="*/ 1226142 h 1278774"/>
                <a:gd name="connsiteX5" fmla="*/ 743105 w 3136426"/>
                <a:gd name="connsiteY5" fmla="*/ 1087339 h 1278774"/>
                <a:gd name="connsiteX6" fmla="*/ 855311 w 3136426"/>
                <a:gd name="connsiteY6" fmla="*/ 961174 h 1278774"/>
                <a:gd name="connsiteX7" fmla="*/ 1060027 w 3136426"/>
                <a:gd name="connsiteY7" fmla="*/ 652704 h 1278774"/>
                <a:gd name="connsiteX8" fmla="*/ 1274824 w 3136426"/>
                <a:gd name="connsiteY8" fmla="*/ 323762 h 1278774"/>
                <a:gd name="connsiteX9" fmla="*/ 1377105 w 3136426"/>
                <a:gd name="connsiteY9" fmla="*/ 198916 h 1278774"/>
                <a:gd name="connsiteX10" fmla="*/ 1543670 w 3136426"/>
                <a:gd name="connsiteY10" fmla="*/ 51814 h 1278774"/>
                <a:gd name="connsiteX11" fmla="*/ 1695812 w 3136426"/>
                <a:gd name="connsiteY11" fmla="*/ 15 h 1278774"/>
                <a:gd name="connsiteX12" fmla="*/ 1867417 w 3136426"/>
                <a:gd name="connsiteY12" fmla="*/ 55537 h 1278774"/>
                <a:gd name="connsiteX13" fmla="*/ 2016146 w 3136426"/>
                <a:gd name="connsiteY13" fmla="*/ 180073 h 1278774"/>
                <a:gd name="connsiteX14" fmla="*/ 2135641 w 3136426"/>
                <a:gd name="connsiteY14" fmla="*/ 316938 h 1278774"/>
                <a:gd name="connsiteX15" fmla="*/ 2348500 w 3136426"/>
                <a:gd name="connsiteY15" fmla="*/ 644251 h 1278774"/>
                <a:gd name="connsiteX16" fmla="*/ 2567020 w 3136426"/>
                <a:gd name="connsiteY16" fmla="*/ 961174 h 1278774"/>
                <a:gd name="connsiteX17" fmla="*/ 2662011 w 3136426"/>
                <a:gd name="connsiteY17" fmla="*/ 1088966 h 1278774"/>
                <a:gd name="connsiteX18" fmla="*/ 2858120 w 3136426"/>
                <a:gd name="connsiteY18" fmla="*/ 1245296 h 1278774"/>
                <a:gd name="connsiteX19" fmla="*/ 2980717 w 3136426"/>
                <a:gd name="connsiteY19" fmla="*/ 1276313 h 1278774"/>
                <a:gd name="connsiteX20" fmla="*/ 3136426 w 3136426"/>
                <a:gd name="connsiteY20" fmla="*/ 1241729 h 1278774"/>
                <a:gd name="connsiteX0" fmla="*/ 0 w 2980716"/>
                <a:gd name="connsiteY0" fmla="*/ 961174 h 1278774"/>
                <a:gd name="connsiteX1" fmla="*/ 100652 w 2980716"/>
                <a:gd name="connsiteY1" fmla="*/ 1087803 h 1278774"/>
                <a:gd name="connsiteX2" fmla="*/ 286681 w 2980716"/>
                <a:gd name="connsiteY2" fmla="*/ 1243667 h 1278774"/>
                <a:gd name="connsiteX3" fmla="*/ 424398 w 2980716"/>
                <a:gd name="connsiteY3" fmla="*/ 1278097 h 1278774"/>
                <a:gd name="connsiteX4" fmla="*/ 590343 w 2980716"/>
                <a:gd name="connsiteY4" fmla="*/ 1226142 h 1278774"/>
                <a:gd name="connsiteX5" fmla="*/ 743105 w 2980716"/>
                <a:gd name="connsiteY5" fmla="*/ 1087339 h 1278774"/>
                <a:gd name="connsiteX6" fmla="*/ 855311 w 2980716"/>
                <a:gd name="connsiteY6" fmla="*/ 961174 h 1278774"/>
                <a:gd name="connsiteX7" fmla="*/ 1060027 w 2980716"/>
                <a:gd name="connsiteY7" fmla="*/ 652704 h 1278774"/>
                <a:gd name="connsiteX8" fmla="*/ 1274824 w 2980716"/>
                <a:gd name="connsiteY8" fmla="*/ 323762 h 1278774"/>
                <a:gd name="connsiteX9" fmla="*/ 1377105 w 2980716"/>
                <a:gd name="connsiteY9" fmla="*/ 198916 h 1278774"/>
                <a:gd name="connsiteX10" fmla="*/ 1543670 w 2980716"/>
                <a:gd name="connsiteY10" fmla="*/ 51814 h 1278774"/>
                <a:gd name="connsiteX11" fmla="*/ 1695812 w 2980716"/>
                <a:gd name="connsiteY11" fmla="*/ 15 h 1278774"/>
                <a:gd name="connsiteX12" fmla="*/ 1867417 w 2980716"/>
                <a:gd name="connsiteY12" fmla="*/ 55537 h 1278774"/>
                <a:gd name="connsiteX13" fmla="*/ 2016146 w 2980716"/>
                <a:gd name="connsiteY13" fmla="*/ 180073 h 1278774"/>
                <a:gd name="connsiteX14" fmla="*/ 2135641 w 2980716"/>
                <a:gd name="connsiteY14" fmla="*/ 316938 h 1278774"/>
                <a:gd name="connsiteX15" fmla="*/ 2348500 w 2980716"/>
                <a:gd name="connsiteY15" fmla="*/ 644251 h 1278774"/>
                <a:gd name="connsiteX16" fmla="*/ 2567020 w 2980716"/>
                <a:gd name="connsiteY16" fmla="*/ 961174 h 1278774"/>
                <a:gd name="connsiteX17" fmla="*/ 2662011 w 2980716"/>
                <a:gd name="connsiteY17" fmla="*/ 1088966 h 1278774"/>
                <a:gd name="connsiteX18" fmla="*/ 2858120 w 2980716"/>
                <a:gd name="connsiteY18" fmla="*/ 1245296 h 1278774"/>
                <a:gd name="connsiteX19" fmla="*/ 2980717 w 2980716"/>
                <a:gd name="connsiteY19" fmla="*/ 1276313 h 1278774"/>
                <a:gd name="connsiteX0" fmla="*/ 0 w 2858120"/>
                <a:gd name="connsiteY0" fmla="*/ 961174 h 1278774"/>
                <a:gd name="connsiteX1" fmla="*/ 100652 w 2858120"/>
                <a:gd name="connsiteY1" fmla="*/ 1087803 h 1278774"/>
                <a:gd name="connsiteX2" fmla="*/ 286681 w 2858120"/>
                <a:gd name="connsiteY2" fmla="*/ 1243667 h 1278774"/>
                <a:gd name="connsiteX3" fmla="*/ 424398 w 2858120"/>
                <a:gd name="connsiteY3" fmla="*/ 1278097 h 1278774"/>
                <a:gd name="connsiteX4" fmla="*/ 590343 w 2858120"/>
                <a:gd name="connsiteY4" fmla="*/ 1226142 h 1278774"/>
                <a:gd name="connsiteX5" fmla="*/ 743105 w 2858120"/>
                <a:gd name="connsiteY5" fmla="*/ 1087339 h 1278774"/>
                <a:gd name="connsiteX6" fmla="*/ 855311 w 2858120"/>
                <a:gd name="connsiteY6" fmla="*/ 961174 h 1278774"/>
                <a:gd name="connsiteX7" fmla="*/ 1060027 w 2858120"/>
                <a:gd name="connsiteY7" fmla="*/ 652704 h 1278774"/>
                <a:gd name="connsiteX8" fmla="*/ 1274824 w 2858120"/>
                <a:gd name="connsiteY8" fmla="*/ 323762 h 1278774"/>
                <a:gd name="connsiteX9" fmla="*/ 1377105 w 2858120"/>
                <a:gd name="connsiteY9" fmla="*/ 198916 h 1278774"/>
                <a:gd name="connsiteX10" fmla="*/ 1543670 w 2858120"/>
                <a:gd name="connsiteY10" fmla="*/ 51814 h 1278774"/>
                <a:gd name="connsiteX11" fmla="*/ 1695812 w 2858120"/>
                <a:gd name="connsiteY11" fmla="*/ 15 h 1278774"/>
                <a:gd name="connsiteX12" fmla="*/ 1867417 w 2858120"/>
                <a:gd name="connsiteY12" fmla="*/ 55537 h 1278774"/>
                <a:gd name="connsiteX13" fmla="*/ 2016146 w 2858120"/>
                <a:gd name="connsiteY13" fmla="*/ 180073 h 1278774"/>
                <a:gd name="connsiteX14" fmla="*/ 2135641 w 2858120"/>
                <a:gd name="connsiteY14" fmla="*/ 316938 h 1278774"/>
                <a:gd name="connsiteX15" fmla="*/ 2348500 w 2858120"/>
                <a:gd name="connsiteY15" fmla="*/ 644251 h 1278774"/>
                <a:gd name="connsiteX16" fmla="*/ 2567020 w 2858120"/>
                <a:gd name="connsiteY16" fmla="*/ 961174 h 1278774"/>
                <a:gd name="connsiteX17" fmla="*/ 2662011 w 2858120"/>
                <a:gd name="connsiteY17" fmla="*/ 1088966 h 1278774"/>
                <a:gd name="connsiteX18" fmla="*/ 2858120 w 2858120"/>
                <a:gd name="connsiteY18" fmla="*/ 1245296 h 1278774"/>
                <a:gd name="connsiteX0" fmla="*/ 0 w 2662011"/>
                <a:gd name="connsiteY0" fmla="*/ 961174 h 1278774"/>
                <a:gd name="connsiteX1" fmla="*/ 100652 w 2662011"/>
                <a:gd name="connsiteY1" fmla="*/ 1087803 h 1278774"/>
                <a:gd name="connsiteX2" fmla="*/ 286681 w 2662011"/>
                <a:gd name="connsiteY2" fmla="*/ 1243667 h 1278774"/>
                <a:gd name="connsiteX3" fmla="*/ 424398 w 2662011"/>
                <a:gd name="connsiteY3" fmla="*/ 1278097 h 1278774"/>
                <a:gd name="connsiteX4" fmla="*/ 590343 w 2662011"/>
                <a:gd name="connsiteY4" fmla="*/ 1226142 h 1278774"/>
                <a:gd name="connsiteX5" fmla="*/ 743105 w 2662011"/>
                <a:gd name="connsiteY5" fmla="*/ 1087339 h 1278774"/>
                <a:gd name="connsiteX6" fmla="*/ 855311 w 2662011"/>
                <a:gd name="connsiteY6" fmla="*/ 961174 h 1278774"/>
                <a:gd name="connsiteX7" fmla="*/ 1060027 w 2662011"/>
                <a:gd name="connsiteY7" fmla="*/ 652704 h 1278774"/>
                <a:gd name="connsiteX8" fmla="*/ 1274824 w 2662011"/>
                <a:gd name="connsiteY8" fmla="*/ 323762 h 1278774"/>
                <a:gd name="connsiteX9" fmla="*/ 1377105 w 2662011"/>
                <a:gd name="connsiteY9" fmla="*/ 198916 h 1278774"/>
                <a:gd name="connsiteX10" fmla="*/ 1543670 w 2662011"/>
                <a:gd name="connsiteY10" fmla="*/ 51814 h 1278774"/>
                <a:gd name="connsiteX11" fmla="*/ 1695812 w 2662011"/>
                <a:gd name="connsiteY11" fmla="*/ 15 h 1278774"/>
                <a:gd name="connsiteX12" fmla="*/ 1867417 w 2662011"/>
                <a:gd name="connsiteY12" fmla="*/ 55537 h 1278774"/>
                <a:gd name="connsiteX13" fmla="*/ 2016146 w 2662011"/>
                <a:gd name="connsiteY13" fmla="*/ 180073 h 1278774"/>
                <a:gd name="connsiteX14" fmla="*/ 2135641 w 2662011"/>
                <a:gd name="connsiteY14" fmla="*/ 316938 h 1278774"/>
                <a:gd name="connsiteX15" fmla="*/ 2348500 w 2662011"/>
                <a:gd name="connsiteY15" fmla="*/ 644251 h 1278774"/>
                <a:gd name="connsiteX16" fmla="*/ 2567020 w 2662011"/>
                <a:gd name="connsiteY16" fmla="*/ 961174 h 1278774"/>
                <a:gd name="connsiteX17" fmla="*/ 2662011 w 2662011"/>
                <a:gd name="connsiteY17" fmla="*/ 1088966 h 1278774"/>
                <a:gd name="connsiteX0" fmla="*/ 0 w 2567019"/>
                <a:gd name="connsiteY0" fmla="*/ 961174 h 1278774"/>
                <a:gd name="connsiteX1" fmla="*/ 100652 w 2567019"/>
                <a:gd name="connsiteY1" fmla="*/ 1087803 h 1278774"/>
                <a:gd name="connsiteX2" fmla="*/ 286681 w 2567019"/>
                <a:gd name="connsiteY2" fmla="*/ 1243667 h 1278774"/>
                <a:gd name="connsiteX3" fmla="*/ 424398 w 2567019"/>
                <a:gd name="connsiteY3" fmla="*/ 1278097 h 1278774"/>
                <a:gd name="connsiteX4" fmla="*/ 590343 w 2567019"/>
                <a:gd name="connsiteY4" fmla="*/ 1226142 h 1278774"/>
                <a:gd name="connsiteX5" fmla="*/ 743105 w 2567019"/>
                <a:gd name="connsiteY5" fmla="*/ 1087339 h 1278774"/>
                <a:gd name="connsiteX6" fmla="*/ 855311 w 2567019"/>
                <a:gd name="connsiteY6" fmla="*/ 961174 h 1278774"/>
                <a:gd name="connsiteX7" fmla="*/ 1060027 w 2567019"/>
                <a:gd name="connsiteY7" fmla="*/ 652704 h 1278774"/>
                <a:gd name="connsiteX8" fmla="*/ 1274824 w 2567019"/>
                <a:gd name="connsiteY8" fmla="*/ 323762 h 1278774"/>
                <a:gd name="connsiteX9" fmla="*/ 1377105 w 2567019"/>
                <a:gd name="connsiteY9" fmla="*/ 198916 h 1278774"/>
                <a:gd name="connsiteX10" fmla="*/ 1543670 w 2567019"/>
                <a:gd name="connsiteY10" fmla="*/ 51814 h 1278774"/>
                <a:gd name="connsiteX11" fmla="*/ 1695812 w 2567019"/>
                <a:gd name="connsiteY11" fmla="*/ 15 h 1278774"/>
                <a:gd name="connsiteX12" fmla="*/ 1867417 w 2567019"/>
                <a:gd name="connsiteY12" fmla="*/ 55537 h 1278774"/>
                <a:gd name="connsiteX13" fmla="*/ 2016146 w 2567019"/>
                <a:gd name="connsiteY13" fmla="*/ 180073 h 1278774"/>
                <a:gd name="connsiteX14" fmla="*/ 2135641 w 2567019"/>
                <a:gd name="connsiteY14" fmla="*/ 316938 h 1278774"/>
                <a:gd name="connsiteX15" fmla="*/ 2348500 w 2567019"/>
                <a:gd name="connsiteY15" fmla="*/ 644251 h 1278774"/>
                <a:gd name="connsiteX16" fmla="*/ 2567020 w 2567019"/>
                <a:gd name="connsiteY16" fmla="*/ 961174 h 1278774"/>
                <a:gd name="connsiteX0" fmla="*/ 0 w 2348500"/>
                <a:gd name="connsiteY0" fmla="*/ 961174 h 1278774"/>
                <a:gd name="connsiteX1" fmla="*/ 100652 w 2348500"/>
                <a:gd name="connsiteY1" fmla="*/ 1087803 h 1278774"/>
                <a:gd name="connsiteX2" fmla="*/ 286681 w 2348500"/>
                <a:gd name="connsiteY2" fmla="*/ 1243667 h 1278774"/>
                <a:gd name="connsiteX3" fmla="*/ 424398 w 2348500"/>
                <a:gd name="connsiteY3" fmla="*/ 1278097 h 1278774"/>
                <a:gd name="connsiteX4" fmla="*/ 590343 w 2348500"/>
                <a:gd name="connsiteY4" fmla="*/ 1226142 h 1278774"/>
                <a:gd name="connsiteX5" fmla="*/ 743105 w 2348500"/>
                <a:gd name="connsiteY5" fmla="*/ 1087339 h 1278774"/>
                <a:gd name="connsiteX6" fmla="*/ 855311 w 2348500"/>
                <a:gd name="connsiteY6" fmla="*/ 961174 h 1278774"/>
                <a:gd name="connsiteX7" fmla="*/ 1060027 w 2348500"/>
                <a:gd name="connsiteY7" fmla="*/ 652704 h 1278774"/>
                <a:gd name="connsiteX8" fmla="*/ 1274824 w 2348500"/>
                <a:gd name="connsiteY8" fmla="*/ 323762 h 1278774"/>
                <a:gd name="connsiteX9" fmla="*/ 1377105 w 2348500"/>
                <a:gd name="connsiteY9" fmla="*/ 198916 h 1278774"/>
                <a:gd name="connsiteX10" fmla="*/ 1543670 w 2348500"/>
                <a:gd name="connsiteY10" fmla="*/ 51814 h 1278774"/>
                <a:gd name="connsiteX11" fmla="*/ 1695812 w 2348500"/>
                <a:gd name="connsiteY11" fmla="*/ 15 h 1278774"/>
                <a:gd name="connsiteX12" fmla="*/ 1867417 w 2348500"/>
                <a:gd name="connsiteY12" fmla="*/ 55537 h 1278774"/>
                <a:gd name="connsiteX13" fmla="*/ 2016146 w 2348500"/>
                <a:gd name="connsiteY13" fmla="*/ 180073 h 1278774"/>
                <a:gd name="connsiteX14" fmla="*/ 2135641 w 2348500"/>
                <a:gd name="connsiteY14" fmla="*/ 316938 h 1278774"/>
                <a:gd name="connsiteX15" fmla="*/ 2348500 w 2348500"/>
                <a:gd name="connsiteY15" fmla="*/ 644251 h 1278774"/>
                <a:gd name="connsiteX0" fmla="*/ 0 w 2135641"/>
                <a:gd name="connsiteY0" fmla="*/ 961174 h 1278774"/>
                <a:gd name="connsiteX1" fmla="*/ 100652 w 2135641"/>
                <a:gd name="connsiteY1" fmla="*/ 1087803 h 1278774"/>
                <a:gd name="connsiteX2" fmla="*/ 286681 w 2135641"/>
                <a:gd name="connsiteY2" fmla="*/ 1243667 h 1278774"/>
                <a:gd name="connsiteX3" fmla="*/ 424398 w 2135641"/>
                <a:gd name="connsiteY3" fmla="*/ 1278097 h 1278774"/>
                <a:gd name="connsiteX4" fmla="*/ 590343 w 2135641"/>
                <a:gd name="connsiteY4" fmla="*/ 1226142 h 1278774"/>
                <a:gd name="connsiteX5" fmla="*/ 743105 w 2135641"/>
                <a:gd name="connsiteY5" fmla="*/ 1087339 h 1278774"/>
                <a:gd name="connsiteX6" fmla="*/ 855311 w 2135641"/>
                <a:gd name="connsiteY6" fmla="*/ 961174 h 1278774"/>
                <a:gd name="connsiteX7" fmla="*/ 1060027 w 2135641"/>
                <a:gd name="connsiteY7" fmla="*/ 652704 h 1278774"/>
                <a:gd name="connsiteX8" fmla="*/ 1274824 w 2135641"/>
                <a:gd name="connsiteY8" fmla="*/ 323762 h 1278774"/>
                <a:gd name="connsiteX9" fmla="*/ 1377105 w 2135641"/>
                <a:gd name="connsiteY9" fmla="*/ 198916 h 1278774"/>
                <a:gd name="connsiteX10" fmla="*/ 1543670 w 2135641"/>
                <a:gd name="connsiteY10" fmla="*/ 51814 h 1278774"/>
                <a:gd name="connsiteX11" fmla="*/ 1695812 w 2135641"/>
                <a:gd name="connsiteY11" fmla="*/ 15 h 1278774"/>
                <a:gd name="connsiteX12" fmla="*/ 1867417 w 2135641"/>
                <a:gd name="connsiteY12" fmla="*/ 55537 h 1278774"/>
                <a:gd name="connsiteX13" fmla="*/ 2016146 w 2135641"/>
                <a:gd name="connsiteY13" fmla="*/ 180073 h 1278774"/>
                <a:gd name="connsiteX14" fmla="*/ 2135641 w 2135641"/>
                <a:gd name="connsiteY14" fmla="*/ 316938 h 1278774"/>
                <a:gd name="connsiteX0" fmla="*/ 0 w 2016146"/>
                <a:gd name="connsiteY0" fmla="*/ 961174 h 1278774"/>
                <a:gd name="connsiteX1" fmla="*/ 100652 w 2016146"/>
                <a:gd name="connsiteY1" fmla="*/ 1087803 h 1278774"/>
                <a:gd name="connsiteX2" fmla="*/ 286681 w 2016146"/>
                <a:gd name="connsiteY2" fmla="*/ 1243667 h 1278774"/>
                <a:gd name="connsiteX3" fmla="*/ 424398 w 2016146"/>
                <a:gd name="connsiteY3" fmla="*/ 1278097 h 1278774"/>
                <a:gd name="connsiteX4" fmla="*/ 590343 w 2016146"/>
                <a:gd name="connsiteY4" fmla="*/ 1226142 h 1278774"/>
                <a:gd name="connsiteX5" fmla="*/ 743105 w 2016146"/>
                <a:gd name="connsiteY5" fmla="*/ 1087339 h 1278774"/>
                <a:gd name="connsiteX6" fmla="*/ 855311 w 2016146"/>
                <a:gd name="connsiteY6" fmla="*/ 961174 h 1278774"/>
                <a:gd name="connsiteX7" fmla="*/ 1060027 w 2016146"/>
                <a:gd name="connsiteY7" fmla="*/ 652704 h 1278774"/>
                <a:gd name="connsiteX8" fmla="*/ 1274824 w 2016146"/>
                <a:gd name="connsiteY8" fmla="*/ 323762 h 1278774"/>
                <a:gd name="connsiteX9" fmla="*/ 1377105 w 2016146"/>
                <a:gd name="connsiteY9" fmla="*/ 198916 h 1278774"/>
                <a:gd name="connsiteX10" fmla="*/ 1543670 w 2016146"/>
                <a:gd name="connsiteY10" fmla="*/ 51814 h 1278774"/>
                <a:gd name="connsiteX11" fmla="*/ 1695812 w 2016146"/>
                <a:gd name="connsiteY11" fmla="*/ 15 h 1278774"/>
                <a:gd name="connsiteX12" fmla="*/ 1867417 w 2016146"/>
                <a:gd name="connsiteY12" fmla="*/ 55537 h 1278774"/>
                <a:gd name="connsiteX13" fmla="*/ 2016146 w 2016146"/>
                <a:gd name="connsiteY13" fmla="*/ 180073 h 1278774"/>
                <a:gd name="connsiteX0" fmla="*/ 0 w 1867417"/>
                <a:gd name="connsiteY0" fmla="*/ 961174 h 1278774"/>
                <a:gd name="connsiteX1" fmla="*/ 100652 w 1867417"/>
                <a:gd name="connsiteY1" fmla="*/ 1087803 h 1278774"/>
                <a:gd name="connsiteX2" fmla="*/ 286681 w 1867417"/>
                <a:gd name="connsiteY2" fmla="*/ 1243667 h 1278774"/>
                <a:gd name="connsiteX3" fmla="*/ 424398 w 1867417"/>
                <a:gd name="connsiteY3" fmla="*/ 1278097 h 1278774"/>
                <a:gd name="connsiteX4" fmla="*/ 590343 w 1867417"/>
                <a:gd name="connsiteY4" fmla="*/ 1226142 h 1278774"/>
                <a:gd name="connsiteX5" fmla="*/ 743105 w 1867417"/>
                <a:gd name="connsiteY5" fmla="*/ 1087339 h 1278774"/>
                <a:gd name="connsiteX6" fmla="*/ 855311 w 1867417"/>
                <a:gd name="connsiteY6" fmla="*/ 961174 h 1278774"/>
                <a:gd name="connsiteX7" fmla="*/ 1060027 w 1867417"/>
                <a:gd name="connsiteY7" fmla="*/ 652704 h 1278774"/>
                <a:gd name="connsiteX8" fmla="*/ 1274824 w 1867417"/>
                <a:gd name="connsiteY8" fmla="*/ 323762 h 1278774"/>
                <a:gd name="connsiteX9" fmla="*/ 1377105 w 1867417"/>
                <a:gd name="connsiteY9" fmla="*/ 198916 h 1278774"/>
                <a:gd name="connsiteX10" fmla="*/ 1543670 w 1867417"/>
                <a:gd name="connsiteY10" fmla="*/ 51814 h 1278774"/>
                <a:gd name="connsiteX11" fmla="*/ 1695812 w 1867417"/>
                <a:gd name="connsiteY11" fmla="*/ 15 h 1278774"/>
                <a:gd name="connsiteX12" fmla="*/ 1867417 w 1867417"/>
                <a:gd name="connsiteY12" fmla="*/ 55537 h 1278774"/>
                <a:gd name="connsiteX0" fmla="*/ 0 w 1695812"/>
                <a:gd name="connsiteY0" fmla="*/ 961174 h 1278774"/>
                <a:gd name="connsiteX1" fmla="*/ 100652 w 1695812"/>
                <a:gd name="connsiteY1" fmla="*/ 1087803 h 1278774"/>
                <a:gd name="connsiteX2" fmla="*/ 286681 w 1695812"/>
                <a:gd name="connsiteY2" fmla="*/ 1243667 h 1278774"/>
                <a:gd name="connsiteX3" fmla="*/ 424398 w 1695812"/>
                <a:gd name="connsiteY3" fmla="*/ 1278097 h 1278774"/>
                <a:gd name="connsiteX4" fmla="*/ 590343 w 1695812"/>
                <a:gd name="connsiteY4" fmla="*/ 1226142 h 1278774"/>
                <a:gd name="connsiteX5" fmla="*/ 743105 w 1695812"/>
                <a:gd name="connsiteY5" fmla="*/ 1087339 h 1278774"/>
                <a:gd name="connsiteX6" fmla="*/ 855311 w 1695812"/>
                <a:gd name="connsiteY6" fmla="*/ 961174 h 1278774"/>
                <a:gd name="connsiteX7" fmla="*/ 1060027 w 1695812"/>
                <a:gd name="connsiteY7" fmla="*/ 652704 h 1278774"/>
                <a:gd name="connsiteX8" fmla="*/ 1274824 w 1695812"/>
                <a:gd name="connsiteY8" fmla="*/ 323762 h 1278774"/>
                <a:gd name="connsiteX9" fmla="*/ 1377105 w 1695812"/>
                <a:gd name="connsiteY9" fmla="*/ 198916 h 1278774"/>
                <a:gd name="connsiteX10" fmla="*/ 1543670 w 1695812"/>
                <a:gd name="connsiteY10" fmla="*/ 51814 h 1278774"/>
                <a:gd name="connsiteX11" fmla="*/ 1695812 w 1695812"/>
                <a:gd name="connsiteY11" fmla="*/ 15 h 1278774"/>
                <a:gd name="connsiteX0" fmla="*/ 0 w 1543670"/>
                <a:gd name="connsiteY0" fmla="*/ 909360 h 1226960"/>
                <a:gd name="connsiteX1" fmla="*/ 100652 w 1543670"/>
                <a:gd name="connsiteY1" fmla="*/ 1035989 h 1226960"/>
                <a:gd name="connsiteX2" fmla="*/ 286681 w 1543670"/>
                <a:gd name="connsiteY2" fmla="*/ 1191853 h 1226960"/>
                <a:gd name="connsiteX3" fmla="*/ 424398 w 1543670"/>
                <a:gd name="connsiteY3" fmla="*/ 1226283 h 1226960"/>
                <a:gd name="connsiteX4" fmla="*/ 590343 w 1543670"/>
                <a:gd name="connsiteY4" fmla="*/ 1174328 h 1226960"/>
                <a:gd name="connsiteX5" fmla="*/ 743105 w 1543670"/>
                <a:gd name="connsiteY5" fmla="*/ 1035525 h 1226960"/>
                <a:gd name="connsiteX6" fmla="*/ 855311 w 1543670"/>
                <a:gd name="connsiteY6" fmla="*/ 909360 h 1226960"/>
                <a:gd name="connsiteX7" fmla="*/ 1060027 w 1543670"/>
                <a:gd name="connsiteY7" fmla="*/ 600890 h 1226960"/>
                <a:gd name="connsiteX8" fmla="*/ 1274824 w 1543670"/>
                <a:gd name="connsiteY8" fmla="*/ 271948 h 1226960"/>
                <a:gd name="connsiteX9" fmla="*/ 1377105 w 1543670"/>
                <a:gd name="connsiteY9" fmla="*/ 147102 h 1226960"/>
                <a:gd name="connsiteX10" fmla="*/ 1543670 w 1543670"/>
                <a:gd name="connsiteY10" fmla="*/ 0 h 1226960"/>
                <a:gd name="connsiteX0" fmla="*/ 0 w 1377106"/>
                <a:gd name="connsiteY0" fmla="*/ 762258 h 1079858"/>
                <a:gd name="connsiteX1" fmla="*/ 100652 w 1377106"/>
                <a:gd name="connsiteY1" fmla="*/ 888887 h 1079858"/>
                <a:gd name="connsiteX2" fmla="*/ 286681 w 1377106"/>
                <a:gd name="connsiteY2" fmla="*/ 1044751 h 1079858"/>
                <a:gd name="connsiteX3" fmla="*/ 424398 w 1377106"/>
                <a:gd name="connsiteY3" fmla="*/ 1079181 h 1079858"/>
                <a:gd name="connsiteX4" fmla="*/ 590343 w 1377106"/>
                <a:gd name="connsiteY4" fmla="*/ 1027226 h 1079858"/>
                <a:gd name="connsiteX5" fmla="*/ 743105 w 1377106"/>
                <a:gd name="connsiteY5" fmla="*/ 888423 h 1079858"/>
                <a:gd name="connsiteX6" fmla="*/ 855311 w 1377106"/>
                <a:gd name="connsiteY6" fmla="*/ 762258 h 1079858"/>
                <a:gd name="connsiteX7" fmla="*/ 1060027 w 1377106"/>
                <a:gd name="connsiteY7" fmla="*/ 453788 h 1079858"/>
                <a:gd name="connsiteX8" fmla="*/ 1274824 w 1377106"/>
                <a:gd name="connsiteY8" fmla="*/ 124846 h 1079858"/>
                <a:gd name="connsiteX9" fmla="*/ 1377105 w 1377106"/>
                <a:gd name="connsiteY9" fmla="*/ 0 h 1079858"/>
                <a:gd name="connsiteX0" fmla="*/ 0 w 1274825"/>
                <a:gd name="connsiteY0" fmla="*/ 637412 h 955012"/>
                <a:gd name="connsiteX1" fmla="*/ 100652 w 1274825"/>
                <a:gd name="connsiteY1" fmla="*/ 764041 h 955012"/>
                <a:gd name="connsiteX2" fmla="*/ 286681 w 1274825"/>
                <a:gd name="connsiteY2" fmla="*/ 919905 h 955012"/>
                <a:gd name="connsiteX3" fmla="*/ 424398 w 1274825"/>
                <a:gd name="connsiteY3" fmla="*/ 954335 h 955012"/>
                <a:gd name="connsiteX4" fmla="*/ 590343 w 1274825"/>
                <a:gd name="connsiteY4" fmla="*/ 902380 h 955012"/>
                <a:gd name="connsiteX5" fmla="*/ 743105 w 1274825"/>
                <a:gd name="connsiteY5" fmla="*/ 763577 h 955012"/>
                <a:gd name="connsiteX6" fmla="*/ 855311 w 1274825"/>
                <a:gd name="connsiteY6" fmla="*/ 637412 h 955012"/>
                <a:gd name="connsiteX7" fmla="*/ 1060027 w 1274825"/>
                <a:gd name="connsiteY7" fmla="*/ 328942 h 955012"/>
                <a:gd name="connsiteX8" fmla="*/ 1274824 w 1274825"/>
                <a:gd name="connsiteY8" fmla="*/ 0 h 955012"/>
                <a:gd name="connsiteX0" fmla="*/ 0 w 1060027"/>
                <a:gd name="connsiteY0" fmla="*/ 308470 h 626070"/>
                <a:gd name="connsiteX1" fmla="*/ 100652 w 1060027"/>
                <a:gd name="connsiteY1" fmla="*/ 435099 h 626070"/>
                <a:gd name="connsiteX2" fmla="*/ 286681 w 1060027"/>
                <a:gd name="connsiteY2" fmla="*/ 590963 h 626070"/>
                <a:gd name="connsiteX3" fmla="*/ 424398 w 1060027"/>
                <a:gd name="connsiteY3" fmla="*/ 625393 h 626070"/>
                <a:gd name="connsiteX4" fmla="*/ 590343 w 1060027"/>
                <a:gd name="connsiteY4" fmla="*/ 573438 h 626070"/>
                <a:gd name="connsiteX5" fmla="*/ 743105 w 1060027"/>
                <a:gd name="connsiteY5" fmla="*/ 434635 h 626070"/>
                <a:gd name="connsiteX6" fmla="*/ 855311 w 1060027"/>
                <a:gd name="connsiteY6" fmla="*/ 308470 h 626070"/>
                <a:gd name="connsiteX7" fmla="*/ 1060027 w 1060027"/>
                <a:gd name="connsiteY7" fmla="*/ 0 h 626070"/>
                <a:gd name="connsiteX0" fmla="*/ 0 w 980408"/>
                <a:gd name="connsiteY0" fmla="*/ 188940 h 506540"/>
                <a:gd name="connsiteX1" fmla="*/ 100652 w 980408"/>
                <a:gd name="connsiteY1" fmla="*/ 315569 h 506540"/>
                <a:gd name="connsiteX2" fmla="*/ 286681 w 980408"/>
                <a:gd name="connsiteY2" fmla="*/ 471433 h 506540"/>
                <a:gd name="connsiteX3" fmla="*/ 424398 w 980408"/>
                <a:gd name="connsiteY3" fmla="*/ 505863 h 506540"/>
                <a:gd name="connsiteX4" fmla="*/ 590343 w 980408"/>
                <a:gd name="connsiteY4" fmla="*/ 453908 h 506540"/>
                <a:gd name="connsiteX5" fmla="*/ 743105 w 980408"/>
                <a:gd name="connsiteY5" fmla="*/ 315105 h 506540"/>
                <a:gd name="connsiteX6" fmla="*/ 855311 w 980408"/>
                <a:gd name="connsiteY6" fmla="*/ 188940 h 506540"/>
                <a:gd name="connsiteX7" fmla="*/ 980408 w 980408"/>
                <a:gd name="connsiteY7" fmla="*/ 0 h 506540"/>
                <a:gd name="connsiteX0" fmla="*/ 0 w 992311"/>
                <a:gd name="connsiteY0" fmla="*/ 188940 h 506540"/>
                <a:gd name="connsiteX1" fmla="*/ 100652 w 992311"/>
                <a:gd name="connsiteY1" fmla="*/ 315569 h 506540"/>
                <a:gd name="connsiteX2" fmla="*/ 286681 w 992311"/>
                <a:gd name="connsiteY2" fmla="*/ 471433 h 506540"/>
                <a:gd name="connsiteX3" fmla="*/ 424398 w 992311"/>
                <a:gd name="connsiteY3" fmla="*/ 505863 h 506540"/>
                <a:gd name="connsiteX4" fmla="*/ 590343 w 992311"/>
                <a:gd name="connsiteY4" fmla="*/ 453908 h 506540"/>
                <a:gd name="connsiteX5" fmla="*/ 743105 w 992311"/>
                <a:gd name="connsiteY5" fmla="*/ 315105 h 506540"/>
                <a:gd name="connsiteX6" fmla="*/ 855311 w 992311"/>
                <a:gd name="connsiteY6" fmla="*/ 188940 h 506540"/>
                <a:gd name="connsiteX7" fmla="*/ 992311 w 992311"/>
                <a:gd name="connsiteY7" fmla="*/ 0 h 506540"/>
                <a:gd name="connsiteX0" fmla="*/ 0 w 980408"/>
                <a:gd name="connsiteY0" fmla="*/ 194897 h 512497"/>
                <a:gd name="connsiteX1" fmla="*/ 100652 w 980408"/>
                <a:gd name="connsiteY1" fmla="*/ 321526 h 512497"/>
                <a:gd name="connsiteX2" fmla="*/ 286681 w 980408"/>
                <a:gd name="connsiteY2" fmla="*/ 477390 h 512497"/>
                <a:gd name="connsiteX3" fmla="*/ 424398 w 980408"/>
                <a:gd name="connsiteY3" fmla="*/ 511820 h 512497"/>
                <a:gd name="connsiteX4" fmla="*/ 590343 w 980408"/>
                <a:gd name="connsiteY4" fmla="*/ 459865 h 512497"/>
                <a:gd name="connsiteX5" fmla="*/ 743105 w 980408"/>
                <a:gd name="connsiteY5" fmla="*/ 321062 h 512497"/>
                <a:gd name="connsiteX6" fmla="*/ 855311 w 980408"/>
                <a:gd name="connsiteY6" fmla="*/ 194897 h 512497"/>
                <a:gd name="connsiteX7" fmla="*/ 980408 w 980408"/>
                <a:gd name="connsiteY7" fmla="*/ 0 h 512497"/>
                <a:gd name="connsiteX0" fmla="*/ 0 w 984377"/>
                <a:gd name="connsiteY0" fmla="*/ 182983 h 500583"/>
                <a:gd name="connsiteX1" fmla="*/ 100652 w 984377"/>
                <a:gd name="connsiteY1" fmla="*/ 309612 h 500583"/>
                <a:gd name="connsiteX2" fmla="*/ 286681 w 984377"/>
                <a:gd name="connsiteY2" fmla="*/ 465476 h 500583"/>
                <a:gd name="connsiteX3" fmla="*/ 424398 w 984377"/>
                <a:gd name="connsiteY3" fmla="*/ 499906 h 500583"/>
                <a:gd name="connsiteX4" fmla="*/ 590343 w 984377"/>
                <a:gd name="connsiteY4" fmla="*/ 447951 h 500583"/>
                <a:gd name="connsiteX5" fmla="*/ 743105 w 984377"/>
                <a:gd name="connsiteY5" fmla="*/ 309148 h 500583"/>
                <a:gd name="connsiteX6" fmla="*/ 855311 w 984377"/>
                <a:gd name="connsiteY6" fmla="*/ 182983 h 500583"/>
                <a:gd name="connsiteX7" fmla="*/ 984377 w 984377"/>
                <a:gd name="connsiteY7" fmla="*/ 0 h 500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84377" h="500583">
                  <a:moveTo>
                    <a:pt x="0" y="182983"/>
                  </a:moveTo>
                  <a:cubicBezTo>
                    <a:pt x="52252" y="254336"/>
                    <a:pt x="52872" y="262530"/>
                    <a:pt x="100652" y="309612"/>
                  </a:cubicBezTo>
                  <a:cubicBezTo>
                    <a:pt x="148432" y="356694"/>
                    <a:pt x="232723" y="433760"/>
                    <a:pt x="286681" y="465476"/>
                  </a:cubicBezTo>
                  <a:cubicBezTo>
                    <a:pt x="340639" y="497192"/>
                    <a:pt x="373788" y="502827"/>
                    <a:pt x="424398" y="499906"/>
                  </a:cubicBezTo>
                  <a:cubicBezTo>
                    <a:pt x="475008" y="496985"/>
                    <a:pt x="537225" y="479744"/>
                    <a:pt x="590343" y="447951"/>
                  </a:cubicBezTo>
                  <a:cubicBezTo>
                    <a:pt x="643461" y="416158"/>
                    <a:pt x="698944" y="353309"/>
                    <a:pt x="743105" y="309148"/>
                  </a:cubicBezTo>
                  <a:cubicBezTo>
                    <a:pt x="787266" y="264987"/>
                    <a:pt x="815099" y="234508"/>
                    <a:pt x="855311" y="182983"/>
                  </a:cubicBezTo>
                  <a:cubicBezTo>
                    <a:pt x="895523" y="131458"/>
                    <a:pt x="914458" y="106235"/>
                    <a:pt x="984377" y="0"/>
                  </a:cubicBezTo>
                </a:path>
              </a:pathLst>
            </a:cu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65" name="Freeform 64"/>
            <p:cNvSpPr/>
            <p:nvPr/>
          </p:nvSpPr>
          <p:spPr>
            <a:xfrm>
              <a:off x="6322647" y="4621788"/>
              <a:ext cx="855085" cy="711922"/>
            </a:xfrm>
            <a:custGeom>
              <a:avLst/>
              <a:gdLst>
                <a:gd name="connsiteX0" fmla="*/ 0 w 5668241"/>
                <a:gd name="connsiteY0" fmla="*/ 914657 h 1287018"/>
                <a:gd name="connsiteX1" fmla="*/ 202623 w 5668241"/>
                <a:gd name="connsiteY1" fmla="*/ 639298 h 1287018"/>
                <a:gd name="connsiteX2" fmla="*/ 405245 w 5668241"/>
                <a:gd name="connsiteY2" fmla="*/ 322375 h 1287018"/>
                <a:gd name="connsiteX3" fmla="*/ 540327 w 5668241"/>
                <a:gd name="connsiteY3" fmla="*/ 161316 h 1287018"/>
                <a:gd name="connsiteX4" fmla="*/ 711777 w 5668241"/>
                <a:gd name="connsiteY4" fmla="*/ 41820 h 1287018"/>
                <a:gd name="connsiteX5" fmla="*/ 867641 w 5668241"/>
                <a:gd name="connsiteY5" fmla="*/ 257 h 1287018"/>
                <a:gd name="connsiteX6" fmla="*/ 1013114 w 5668241"/>
                <a:gd name="connsiteY6" fmla="*/ 57407 h 1287018"/>
                <a:gd name="connsiteX7" fmla="*/ 1184564 w 5668241"/>
                <a:gd name="connsiteY7" fmla="*/ 223661 h 1287018"/>
                <a:gd name="connsiteX8" fmla="*/ 1262495 w 5668241"/>
                <a:gd name="connsiteY8" fmla="*/ 322375 h 1287018"/>
                <a:gd name="connsiteX9" fmla="*/ 1506682 w 5668241"/>
                <a:gd name="connsiteY9" fmla="*/ 654884 h 1287018"/>
                <a:gd name="connsiteX10" fmla="*/ 1709304 w 5668241"/>
                <a:gd name="connsiteY10" fmla="*/ 966611 h 1287018"/>
                <a:gd name="connsiteX11" fmla="*/ 1823604 w 5668241"/>
                <a:gd name="connsiteY11" fmla="*/ 1106888 h 1287018"/>
                <a:gd name="connsiteX12" fmla="*/ 2057400 w 5668241"/>
                <a:gd name="connsiteY12" fmla="*/ 1262752 h 1287018"/>
                <a:gd name="connsiteX13" fmla="*/ 2140527 w 5668241"/>
                <a:gd name="connsiteY13" fmla="*/ 1283534 h 1287018"/>
                <a:gd name="connsiteX14" fmla="*/ 2286000 w 5668241"/>
                <a:gd name="connsiteY14" fmla="*/ 1231579 h 1287018"/>
                <a:gd name="connsiteX15" fmla="*/ 2462645 w 5668241"/>
                <a:gd name="connsiteY15" fmla="*/ 1075716 h 1287018"/>
                <a:gd name="connsiteX16" fmla="*/ 2550968 w 5668241"/>
                <a:gd name="connsiteY16" fmla="*/ 966611 h 1287018"/>
                <a:gd name="connsiteX17" fmla="*/ 2779568 w 5668241"/>
                <a:gd name="connsiteY17" fmla="*/ 644493 h 1287018"/>
                <a:gd name="connsiteX18" fmla="*/ 2997777 w 5668241"/>
                <a:gd name="connsiteY18" fmla="*/ 322375 h 1287018"/>
                <a:gd name="connsiteX19" fmla="*/ 3106882 w 5668241"/>
                <a:gd name="connsiteY19" fmla="*/ 187293 h 1287018"/>
                <a:gd name="connsiteX20" fmla="*/ 3293918 w 5668241"/>
                <a:gd name="connsiteY20" fmla="*/ 47016 h 1287018"/>
                <a:gd name="connsiteX21" fmla="*/ 3429000 w 5668241"/>
                <a:gd name="connsiteY21" fmla="*/ 5452 h 1287018"/>
                <a:gd name="connsiteX22" fmla="*/ 3610841 w 5668241"/>
                <a:gd name="connsiteY22" fmla="*/ 67798 h 1287018"/>
                <a:gd name="connsiteX23" fmla="*/ 3745923 w 5668241"/>
                <a:gd name="connsiteY23" fmla="*/ 182098 h 1287018"/>
                <a:gd name="connsiteX24" fmla="*/ 3865418 w 5668241"/>
                <a:gd name="connsiteY24" fmla="*/ 322375 h 1287018"/>
                <a:gd name="connsiteX25" fmla="*/ 4068041 w 5668241"/>
                <a:gd name="connsiteY25" fmla="*/ 649688 h 1287018"/>
                <a:gd name="connsiteX26" fmla="*/ 4307032 w 5668241"/>
                <a:gd name="connsiteY26" fmla="*/ 966611 h 1287018"/>
                <a:gd name="connsiteX27" fmla="*/ 4384964 w 5668241"/>
                <a:gd name="connsiteY27" fmla="*/ 1070520 h 1287018"/>
                <a:gd name="connsiteX28" fmla="*/ 4608368 w 5668241"/>
                <a:gd name="connsiteY28" fmla="*/ 1257557 h 1287018"/>
                <a:gd name="connsiteX29" fmla="*/ 4707082 w 5668241"/>
                <a:gd name="connsiteY29" fmla="*/ 1278338 h 1287018"/>
                <a:gd name="connsiteX30" fmla="*/ 4852554 w 5668241"/>
                <a:gd name="connsiteY30" fmla="*/ 1247166 h 1287018"/>
                <a:gd name="connsiteX31" fmla="*/ 5024004 w 5668241"/>
                <a:gd name="connsiteY31" fmla="*/ 1122475 h 1287018"/>
                <a:gd name="connsiteX32" fmla="*/ 5159086 w 5668241"/>
                <a:gd name="connsiteY32" fmla="*/ 966611 h 1287018"/>
                <a:gd name="connsiteX33" fmla="*/ 5351318 w 5668241"/>
                <a:gd name="connsiteY33" fmla="*/ 649688 h 1287018"/>
                <a:gd name="connsiteX34" fmla="*/ 5590309 w 5668241"/>
                <a:gd name="connsiteY34" fmla="*/ 311984 h 1287018"/>
                <a:gd name="connsiteX35" fmla="*/ 5668241 w 5668241"/>
                <a:gd name="connsiteY35" fmla="*/ 228857 h 1287018"/>
                <a:gd name="connsiteX0" fmla="*/ 0 w 5668241"/>
                <a:gd name="connsiteY0" fmla="*/ 914657 h 1287018"/>
                <a:gd name="connsiteX1" fmla="*/ 182151 w 5668241"/>
                <a:gd name="connsiteY1" fmla="*/ 673417 h 1287018"/>
                <a:gd name="connsiteX2" fmla="*/ 405245 w 5668241"/>
                <a:gd name="connsiteY2" fmla="*/ 322375 h 1287018"/>
                <a:gd name="connsiteX3" fmla="*/ 540327 w 5668241"/>
                <a:gd name="connsiteY3" fmla="*/ 161316 h 1287018"/>
                <a:gd name="connsiteX4" fmla="*/ 711777 w 5668241"/>
                <a:gd name="connsiteY4" fmla="*/ 41820 h 1287018"/>
                <a:gd name="connsiteX5" fmla="*/ 867641 w 5668241"/>
                <a:gd name="connsiteY5" fmla="*/ 257 h 1287018"/>
                <a:gd name="connsiteX6" fmla="*/ 1013114 w 5668241"/>
                <a:gd name="connsiteY6" fmla="*/ 57407 h 1287018"/>
                <a:gd name="connsiteX7" fmla="*/ 1184564 w 5668241"/>
                <a:gd name="connsiteY7" fmla="*/ 223661 h 1287018"/>
                <a:gd name="connsiteX8" fmla="*/ 1262495 w 5668241"/>
                <a:gd name="connsiteY8" fmla="*/ 322375 h 1287018"/>
                <a:gd name="connsiteX9" fmla="*/ 1506682 w 5668241"/>
                <a:gd name="connsiteY9" fmla="*/ 654884 h 1287018"/>
                <a:gd name="connsiteX10" fmla="*/ 1709304 w 5668241"/>
                <a:gd name="connsiteY10" fmla="*/ 966611 h 1287018"/>
                <a:gd name="connsiteX11" fmla="*/ 1823604 w 5668241"/>
                <a:gd name="connsiteY11" fmla="*/ 1106888 h 1287018"/>
                <a:gd name="connsiteX12" fmla="*/ 2057400 w 5668241"/>
                <a:gd name="connsiteY12" fmla="*/ 1262752 h 1287018"/>
                <a:gd name="connsiteX13" fmla="*/ 2140527 w 5668241"/>
                <a:gd name="connsiteY13" fmla="*/ 1283534 h 1287018"/>
                <a:gd name="connsiteX14" fmla="*/ 2286000 w 5668241"/>
                <a:gd name="connsiteY14" fmla="*/ 1231579 h 1287018"/>
                <a:gd name="connsiteX15" fmla="*/ 2462645 w 5668241"/>
                <a:gd name="connsiteY15" fmla="*/ 1075716 h 1287018"/>
                <a:gd name="connsiteX16" fmla="*/ 2550968 w 5668241"/>
                <a:gd name="connsiteY16" fmla="*/ 966611 h 1287018"/>
                <a:gd name="connsiteX17" fmla="*/ 2779568 w 5668241"/>
                <a:gd name="connsiteY17" fmla="*/ 644493 h 1287018"/>
                <a:gd name="connsiteX18" fmla="*/ 2997777 w 5668241"/>
                <a:gd name="connsiteY18" fmla="*/ 322375 h 1287018"/>
                <a:gd name="connsiteX19" fmla="*/ 3106882 w 5668241"/>
                <a:gd name="connsiteY19" fmla="*/ 187293 h 1287018"/>
                <a:gd name="connsiteX20" fmla="*/ 3293918 w 5668241"/>
                <a:gd name="connsiteY20" fmla="*/ 47016 h 1287018"/>
                <a:gd name="connsiteX21" fmla="*/ 3429000 w 5668241"/>
                <a:gd name="connsiteY21" fmla="*/ 5452 h 1287018"/>
                <a:gd name="connsiteX22" fmla="*/ 3610841 w 5668241"/>
                <a:gd name="connsiteY22" fmla="*/ 67798 h 1287018"/>
                <a:gd name="connsiteX23" fmla="*/ 3745923 w 5668241"/>
                <a:gd name="connsiteY23" fmla="*/ 182098 h 1287018"/>
                <a:gd name="connsiteX24" fmla="*/ 3865418 w 5668241"/>
                <a:gd name="connsiteY24" fmla="*/ 322375 h 1287018"/>
                <a:gd name="connsiteX25" fmla="*/ 4068041 w 5668241"/>
                <a:gd name="connsiteY25" fmla="*/ 649688 h 1287018"/>
                <a:gd name="connsiteX26" fmla="*/ 4307032 w 5668241"/>
                <a:gd name="connsiteY26" fmla="*/ 966611 h 1287018"/>
                <a:gd name="connsiteX27" fmla="*/ 4384964 w 5668241"/>
                <a:gd name="connsiteY27" fmla="*/ 1070520 h 1287018"/>
                <a:gd name="connsiteX28" fmla="*/ 4608368 w 5668241"/>
                <a:gd name="connsiteY28" fmla="*/ 1257557 h 1287018"/>
                <a:gd name="connsiteX29" fmla="*/ 4707082 w 5668241"/>
                <a:gd name="connsiteY29" fmla="*/ 1278338 h 1287018"/>
                <a:gd name="connsiteX30" fmla="*/ 4852554 w 5668241"/>
                <a:gd name="connsiteY30" fmla="*/ 1247166 h 1287018"/>
                <a:gd name="connsiteX31" fmla="*/ 5024004 w 5668241"/>
                <a:gd name="connsiteY31" fmla="*/ 1122475 h 1287018"/>
                <a:gd name="connsiteX32" fmla="*/ 5159086 w 5668241"/>
                <a:gd name="connsiteY32" fmla="*/ 966611 h 1287018"/>
                <a:gd name="connsiteX33" fmla="*/ 5351318 w 5668241"/>
                <a:gd name="connsiteY33" fmla="*/ 649688 h 1287018"/>
                <a:gd name="connsiteX34" fmla="*/ 5590309 w 5668241"/>
                <a:gd name="connsiteY34" fmla="*/ 311984 h 1287018"/>
                <a:gd name="connsiteX35" fmla="*/ 5668241 w 5668241"/>
                <a:gd name="connsiteY35" fmla="*/ 228857 h 1287018"/>
                <a:gd name="connsiteX0" fmla="*/ 0 w 5586355"/>
                <a:gd name="connsiteY0" fmla="*/ 819123 h 1287018"/>
                <a:gd name="connsiteX1" fmla="*/ 100265 w 5586355"/>
                <a:gd name="connsiteY1" fmla="*/ 673417 h 1287018"/>
                <a:gd name="connsiteX2" fmla="*/ 323359 w 5586355"/>
                <a:gd name="connsiteY2" fmla="*/ 322375 h 1287018"/>
                <a:gd name="connsiteX3" fmla="*/ 458441 w 5586355"/>
                <a:gd name="connsiteY3" fmla="*/ 161316 h 1287018"/>
                <a:gd name="connsiteX4" fmla="*/ 629891 w 5586355"/>
                <a:gd name="connsiteY4" fmla="*/ 41820 h 1287018"/>
                <a:gd name="connsiteX5" fmla="*/ 785755 w 5586355"/>
                <a:gd name="connsiteY5" fmla="*/ 257 h 1287018"/>
                <a:gd name="connsiteX6" fmla="*/ 931228 w 5586355"/>
                <a:gd name="connsiteY6" fmla="*/ 57407 h 1287018"/>
                <a:gd name="connsiteX7" fmla="*/ 1102678 w 5586355"/>
                <a:gd name="connsiteY7" fmla="*/ 223661 h 1287018"/>
                <a:gd name="connsiteX8" fmla="*/ 1180609 w 5586355"/>
                <a:gd name="connsiteY8" fmla="*/ 322375 h 1287018"/>
                <a:gd name="connsiteX9" fmla="*/ 1424796 w 5586355"/>
                <a:gd name="connsiteY9" fmla="*/ 654884 h 1287018"/>
                <a:gd name="connsiteX10" fmla="*/ 1627418 w 5586355"/>
                <a:gd name="connsiteY10" fmla="*/ 966611 h 1287018"/>
                <a:gd name="connsiteX11" fmla="*/ 1741718 w 5586355"/>
                <a:gd name="connsiteY11" fmla="*/ 1106888 h 1287018"/>
                <a:gd name="connsiteX12" fmla="*/ 1975514 w 5586355"/>
                <a:gd name="connsiteY12" fmla="*/ 1262752 h 1287018"/>
                <a:gd name="connsiteX13" fmla="*/ 2058641 w 5586355"/>
                <a:gd name="connsiteY13" fmla="*/ 1283534 h 1287018"/>
                <a:gd name="connsiteX14" fmla="*/ 2204114 w 5586355"/>
                <a:gd name="connsiteY14" fmla="*/ 1231579 h 1287018"/>
                <a:gd name="connsiteX15" fmla="*/ 2380759 w 5586355"/>
                <a:gd name="connsiteY15" fmla="*/ 1075716 h 1287018"/>
                <a:gd name="connsiteX16" fmla="*/ 2469082 w 5586355"/>
                <a:gd name="connsiteY16" fmla="*/ 966611 h 1287018"/>
                <a:gd name="connsiteX17" fmla="*/ 2697682 w 5586355"/>
                <a:gd name="connsiteY17" fmla="*/ 644493 h 1287018"/>
                <a:gd name="connsiteX18" fmla="*/ 2915891 w 5586355"/>
                <a:gd name="connsiteY18" fmla="*/ 322375 h 1287018"/>
                <a:gd name="connsiteX19" fmla="*/ 3024996 w 5586355"/>
                <a:gd name="connsiteY19" fmla="*/ 187293 h 1287018"/>
                <a:gd name="connsiteX20" fmla="*/ 3212032 w 5586355"/>
                <a:gd name="connsiteY20" fmla="*/ 47016 h 1287018"/>
                <a:gd name="connsiteX21" fmla="*/ 3347114 w 5586355"/>
                <a:gd name="connsiteY21" fmla="*/ 5452 h 1287018"/>
                <a:gd name="connsiteX22" fmla="*/ 3528955 w 5586355"/>
                <a:gd name="connsiteY22" fmla="*/ 67798 h 1287018"/>
                <a:gd name="connsiteX23" fmla="*/ 3664037 w 5586355"/>
                <a:gd name="connsiteY23" fmla="*/ 182098 h 1287018"/>
                <a:gd name="connsiteX24" fmla="*/ 3783532 w 5586355"/>
                <a:gd name="connsiteY24" fmla="*/ 322375 h 1287018"/>
                <a:gd name="connsiteX25" fmla="*/ 3986155 w 5586355"/>
                <a:gd name="connsiteY25" fmla="*/ 649688 h 1287018"/>
                <a:gd name="connsiteX26" fmla="*/ 4225146 w 5586355"/>
                <a:gd name="connsiteY26" fmla="*/ 966611 h 1287018"/>
                <a:gd name="connsiteX27" fmla="*/ 4303078 w 5586355"/>
                <a:gd name="connsiteY27" fmla="*/ 1070520 h 1287018"/>
                <a:gd name="connsiteX28" fmla="*/ 4526482 w 5586355"/>
                <a:gd name="connsiteY28" fmla="*/ 1257557 h 1287018"/>
                <a:gd name="connsiteX29" fmla="*/ 4625196 w 5586355"/>
                <a:gd name="connsiteY29" fmla="*/ 1278338 h 1287018"/>
                <a:gd name="connsiteX30" fmla="*/ 4770668 w 5586355"/>
                <a:gd name="connsiteY30" fmla="*/ 1247166 h 1287018"/>
                <a:gd name="connsiteX31" fmla="*/ 4942118 w 5586355"/>
                <a:gd name="connsiteY31" fmla="*/ 1122475 h 1287018"/>
                <a:gd name="connsiteX32" fmla="*/ 5077200 w 5586355"/>
                <a:gd name="connsiteY32" fmla="*/ 966611 h 1287018"/>
                <a:gd name="connsiteX33" fmla="*/ 5269432 w 5586355"/>
                <a:gd name="connsiteY33" fmla="*/ 649688 h 1287018"/>
                <a:gd name="connsiteX34" fmla="*/ 5508423 w 5586355"/>
                <a:gd name="connsiteY34" fmla="*/ 311984 h 1287018"/>
                <a:gd name="connsiteX35" fmla="*/ 5586355 w 5586355"/>
                <a:gd name="connsiteY35" fmla="*/ 228857 h 1287018"/>
                <a:gd name="connsiteX0" fmla="*/ 0 w 5586355"/>
                <a:gd name="connsiteY0" fmla="*/ 819123 h 1287018"/>
                <a:gd name="connsiteX1" fmla="*/ 100265 w 5586355"/>
                <a:gd name="connsiteY1" fmla="*/ 673417 h 1287018"/>
                <a:gd name="connsiteX2" fmla="*/ 316535 w 5586355"/>
                <a:gd name="connsiteY2" fmla="*/ 329198 h 1287018"/>
                <a:gd name="connsiteX3" fmla="*/ 458441 w 5586355"/>
                <a:gd name="connsiteY3" fmla="*/ 161316 h 1287018"/>
                <a:gd name="connsiteX4" fmla="*/ 629891 w 5586355"/>
                <a:gd name="connsiteY4" fmla="*/ 41820 h 1287018"/>
                <a:gd name="connsiteX5" fmla="*/ 785755 w 5586355"/>
                <a:gd name="connsiteY5" fmla="*/ 257 h 1287018"/>
                <a:gd name="connsiteX6" fmla="*/ 931228 w 5586355"/>
                <a:gd name="connsiteY6" fmla="*/ 57407 h 1287018"/>
                <a:gd name="connsiteX7" fmla="*/ 1102678 w 5586355"/>
                <a:gd name="connsiteY7" fmla="*/ 223661 h 1287018"/>
                <a:gd name="connsiteX8" fmla="*/ 1180609 w 5586355"/>
                <a:gd name="connsiteY8" fmla="*/ 322375 h 1287018"/>
                <a:gd name="connsiteX9" fmla="*/ 1424796 w 5586355"/>
                <a:gd name="connsiteY9" fmla="*/ 654884 h 1287018"/>
                <a:gd name="connsiteX10" fmla="*/ 1627418 w 5586355"/>
                <a:gd name="connsiteY10" fmla="*/ 966611 h 1287018"/>
                <a:gd name="connsiteX11" fmla="*/ 1741718 w 5586355"/>
                <a:gd name="connsiteY11" fmla="*/ 1106888 h 1287018"/>
                <a:gd name="connsiteX12" fmla="*/ 1975514 w 5586355"/>
                <a:gd name="connsiteY12" fmla="*/ 1262752 h 1287018"/>
                <a:gd name="connsiteX13" fmla="*/ 2058641 w 5586355"/>
                <a:gd name="connsiteY13" fmla="*/ 1283534 h 1287018"/>
                <a:gd name="connsiteX14" fmla="*/ 2204114 w 5586355"/>
                <a:gd name="connsiteY14" fmla="*/ 1231579 h 1287018"/>
                <a:gd name="connsiteX15" fmla="*/ 2380759 w 5586355"/>
                <a:gd name="connsiteY15" fmla="*/ 1075716 h 1287018"/>
                <a:gd name="connsiteX16" fmla="*/ 2469082 w 5586355"/>
                <a:gd name="connsiteY16" fmla="*/ 966611 h 1287018"/>
                <a:gd name="connsiteX17" fmla="*/ 2697682 w 5586355"/>
                <a:gd name="connsiteY17" fmla="*/ 644493 h 1287018"/>
                <a:gd name="connsiteX18" fmla="*/ 2915891 w 5586355"/>
                <a:gd name="connsiteY18" fmla="*/ 322375 h 1287018"/>
                <a:gd name="connsiteX19" fmla="*/ 3024996 w 5586355"/>
                <a:gd name="connsiteY19" fmla="*/ 187293 h 1287018"/>
                <a:gd name="connsiteX20" fmla="*/ 3212032 w 5586355"/>
                <a:gd name="connsiteY20" fmla="*/ 47016 h 1287018"/>
                <a:gd name="connsiteX21" fmla="*/ 3347114 w 5586355"/>
                <a:gd name="connsiteY21" fmla="*/ 5452 h 1287018"/>
                <a:gd name="connsiteX22" fmla="*/ 3528955 w 5586355"/>
                <a:gd name="connsiteY22" fmla="*/ 67798 h 1287018"/>
                <a:gd name="connsiteX23" fmla="*/ 3664037 w 5586355"/>
                <a:gd name="connsiteY23" fmla="*/ 182098 h 1287018"/>
                <a:gd name="connsiteX24" fmla="*/ 3783532 w 5586355"/>
                <a:gd name="connsiteY24" fmla="*/ 322375 h 1287018"/>
                <a:gd name="connsiteX25" fmla="*/ 3986155 w 5586355"/>
                <a:gd name="connsiteY25" fmla="*/ 649688 h 1287018"/>
                <a:gd name="connsiteX26" fmla="*/ 4225146 w 5586355"/>
                <a:gd name="connsiteY26" fmla="*/ 966611 h 1287018"/>
                <a:gd name="connsiteX27" fmla="*/ 4303078 w 5586355"/>
                <a:gd name="connsiteY27" fmla="*/ 1070520 h 1287018"/>
                <a:gd name="connsiteX28" fmla="*/ 4526482 w 5586355"/>
                <a:gd name="connsiteY28" fmla="*/ 1257557 h 1287018"/>
                <a:gd name="connsiteX29" fmla="*/ 4625196 w 5586355"/>
                <a:gd name="connsiteY29" fmla="*/ 1278338 h 1287018"/>
                <a:gd name="connsiteX30" fmla="*/ 4770668 w 5586355"/>
                <a:gd name="connsiteY30" fmla="*/ 1247166 h 1287018"/>
                <a:gd name="connsiteX31" fmla="*/ 4942118 w 5586355"/>
                <a:gd name="connsiteY31" fmla="*/ 1122475 h 1287018"/>
                <a:gd name="connsiteX32" fmla="*/ 5077200 w 5586355"/>
                <a:gd name="connsiteY32" fmla="*/ 966611 h 1287018"/>
                <a:gd name="connsiteX33" fmla="*/ 5269432 w 5586355"/>
                <a:gd name="connsiteY33" fmla="*/ 649688 h 1287018"/>
                <a:gd name="connsiteX34" fmla="*/ 5508423 w 5586355"/>
                <a:gd name="connsiteY34" fmla="*/ 311984 h 1287018"/>
                <a:gd name="connsiteX35" fmla="*/ 5586355 w 5586355"/>
                <a:gd name="connsiteY35" fmla="*/ 228857 h 1287018"/>
                <a:gd name="connsiteX0" fmla="*/ 0 w 5586355"/>
                <a:gd name="connsiteY0" fmla="*/ 819172 h 1287067"/>
                <a:gd name="connsiteX1" fmla="*/ 100265 w 5586355"/>
                <a:gd name="connsiteY1" fmla="*/ 673466 h 1287067"/>
                <a:gd name="connsiteX2" fmla="*/ 316535 w 5586355"/>
                <a:gd name="connsiteY2" fmla="*/ 329247 h 1287067"/>
                <a:gd name="connsiteX3" fmla="*/ 424321 w 5586355"/>
                <a:gd name="connsiteY3" fmla="*/ 181837 h 1287067"/>
                <a:gd name="connsiteX4" fmla="*/ 629891 w 5586355"/>
                <a:gd name="connsiteY4" fmla="*/ 41869 h 1287067"/>
                <a:gd name="connsiteX5" fmla="*/ 785755 w 5586355"/>
                <a:gd name="connsiteY5" fmla="*/ 306 h 1287067"/>
                <a:gd name="connsiteX6" fmla="*/ 931228 w 5586355"/>
                <a:gd name="connsiteY6" fmla="*/ 57456 h 1287067"/>
                <a:gd name="connsiteX7" fmla="*/ 1102678 w 5586355"/>
                <a:gd name="connsiteY7" fmla="*/ 223710 h 1287067"/>
                <a:gd name="connsiteX8" fmla="*/ 1180609 w 5586355"/>
                <a:gd name="connsiteY8" fmla="*/ 322424 h 1287067"/>
                <a:gd name="connsiteX9" fmla="*/ 1424796 w 5586355"/>
                <a:gd name="connsiteY9" fmla="*/ 654933 h 1287067"/>
                <a:gd name="connsiteX10" fmla="*/ 1627418 w 5586355"/>
                <a:gd name="connsiteY10" fmla="*/ 966660 h 1287067"/>
                <a:gd name="connsiteX11" fmla="*/ 1741718 w 5586355"/>
                <a:gd name="connsiteY11" fmla="*/ 1106937 h 1287067"/>
                <a:gd name="connsiteX12" fmla="*/ 1975514 w 5586355"/>
                <a:gd name="connsiteY12" fmla="*/ 1262801 h 1287067"/>
                <a:gd name="connsiteX13" fmla="*/ 2058641 w 5586355"/>
                <a:gd name="connsiteY13" fmla="*/ 1283583 h 1287067"/>
                <a:gd name="connsiteX14" fmla="*/ 2204114 w 5586355"/>
                <a:gd name="connsiteY14" fmla="*/ 1231628 h 1287067"/>
                <a:gd name="connsiteX15" fmla="*/ 2380759 w 5586355"/>
                <a:gd name="connsiteY15" fmla="*/ 1075765 h 1287067"/>
                <a:gd name="connsiteX16" fmla="*/ 2469082 w 5586355"/>
                <a:gd name="connsiteY16" fmla="*/ 966660 h 1287067"/>
                <a:gd name="connsiteX17" fmla="*/ 2697682 w 5586355"/>
                <a:gd name="connsiteY17" fmla="*/ 644542 h 1287067"/>
                <a:gd name="connsiteX18" fmla="*/ 2915891 w 5586355"/>
                <a:gd name="connsiteY18" fmla="*/ 322424 h 1287067"/>
                <a:gd name="connsiteX19" fmla="*/ 3024996 w 5586355"/>
                <a:gd name="connsiteY19" fmla="*/ 187342 h 1287067"/>
                <a:gd name="connsiteX20" fmla="*/ 3212032 w 5586355"/>
                <a:gd name="connsiteY20" fmla="*/ 47065 h 1287067"/>
                <a:gd name="connsiteX21" fmla="*/ 3347114 w 5586355"/>
                <a:gd name="connsiteY21" fmla="*/ 5501 h 1287067"/>
                <a:gd name="connsiteX22" fmla="*/ 3528955 w 5586355"/>
                <a:gd name="connsiteY22" fmla="*/ 67847 h 1287067"/>
                <a:gd name="connsiteX23" fmla="*/ 3664037 w 5586355"/>
                <a:gd name="connsiteY23" fmla="*/ 182147 h 1287067"/>
                <a:gd name="connsiteX24" fmla="*/ 3783532 w 5586355"/>
                <a:gd name="connsiteY24" fmla="*/ 322424 h 1287067"/>
                <a:gd name="connsiteX25" fmla="*/ 3986155 w 5586355"/>
                <a:gd name="connsiteY25" fmla="*/ 649737 h 1287067"/>
                <a:gd name="connsiteX26" fmla="*/ 4225146 w 5586355"/>
                <a:gd name="connsiteY26" fmla="*/ 966660 h 1287067"/>
                <a:gd name="connsiteX27" fmla="*/ 4303078 w 5586355"/>
                <a:gd name="connsiteY27" fmla="*/ 1070569 h 1287067"/>
                <a:gd name="connsiteX28" fmla="*/ 4526482 w 5586355"/>
                <a:gd name="connsiteY28" fmla="*/ 1257606 h 1287067"/>
                <a:gd name="connsiteX29" fmla="*/ 4625196 w 5586355"/>
                <a:gd name="connsiteY29" fmla="*/ 1278387 h 1287067"/>
                <a:gd name="connsiteX30" fmla="*/ 4770668 w 5586355"/>
                <a:gd name="connsiteY30" fmla="*/ 1247215 h 1287067"/>
                <a:gd name="connsiteX31" fmla="*/ 4942118 w 5586355"/>
                <a:gd name="connsiteY31" fmla="*/ 1122524 h 1287067"/>
                <a:gd name="connsiteX32" fmla="*/ 5077200 w 5586355"/>
                <a:gd name="connsiteY32" fmla="*/ 966660 h 1287067"/>
                <a:gd name="connsiteX33" fmla="*/ 5269432 w 5586355"/>
                <a:gd name="connsiteY33" fmla="*/ 649737 h 1287067"/>
                <a:gd name="connsiteX34" fmla="*/ 5508423 w 5586355"/>
                <a:gd name="connsiteY34" fmla="*/ 312033 h 1287067"/>
                <a:gd name="connsiteX35" fmla="*/ 5586355 w 5586355"/>
                <a:gd name="connsiteY35" fmla="*/ 228906 h 1287067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17 h 1287112"/>
                <a:gd name="connsiteX1" fmla="*/ 100265 w 5586355"/>
                <a:gd name="connsiteY1" fmla="*/ 673511 h 1287112"/>
                <a:gd name="connsiteX2" fmla="*/ 316535 w 5586355"/>
                <a:gd name="connsiteY2" fmla="*/ 329292 h 1287112"/>
                <a:gd name="connsiteX3" fmla="*/ 434557 w 5586355"/>
                <a:gd name="connsiteY3" fmla="*/ 195530 h 1287112"/>
                <a:gd name="connsiteX4" fmla="*/ 629891 w 5586355"/>
                <a:gd name="connsiteY4" fmla="*/ 41914 h 1287112"/>
                <a:gd name="connsiteX5" fmla="*/ 785755 w 5586355"/>
                <a:gd name="connsiteY5" fmla="*/ 351 h 1287112"/>
                <a:gd name="connsiteX6" fmla="*/ 931228 w 5586355"/>
                <a:gd name="connsiteY6" fmla="*/ 57501 h 1287112"/>
                <a:gd name="connsiteX7" fmla="*/ 1102678 w 5586355"/>
                <a:gd name="connsiteY7" fmla="*/ 223755 h 1287112"/>
                <a:gd name="connsiteX8" fmla="*/ 1180609 w 5586355"/>
                <a:gd name="connsiteY8" fmla="*/ 322469 h 1287112"/>
                <a:gd name="connsiteX9" fmla="*/ 1424796 w 5586355"/>
                <a:gd name="connsiteY9" fmla="*/ 654978 h 1287112"/>
                <a:gd name="connsiteX10" fmla="*/ 1627418 w 5586355"/>
                <a:gd name="connsiteY10" fmla="*/ 966705 h 1287112"/>
                <a:gd name="connsiteX11" fmla="*/ 1741718 w 5586355"/>
                <a:gd name="connsiteY11" fmla="*/ 1106982 h 1287112"/>
                <a:gd name="connsiteX12" fmla="*/ 1975514 w 5586355"/>
                <a:gd name="connsiteY12" fmla="*/ 1262846 h 1287112"/>
                <a:gd name="connsiteX13" fmla="*/ 2058641 w 5586355"/>
                <a:gd name="connsiteY13" fmla="*/ 1283628 h 1287112"/>
                <a:gd name="connsiteX14" fmla="*/ 2204114 w 5586355"/>
                <a:gd name="connsiteY14" fmla="*/ 1231673 h 1287112"/>
                <a:gd name="connsiteX15" fmla="*/ 2380759 w 5586355"/>
                <a:gd name="connsiteY15" fmla="*/ 1075810 h 1287112"/>
                <a:gd name="connsiteX16" fmla="*/ 2469082 w 5586355"/>
                <a:gd name="connsiteY16" fmla="*/ 966705 h 1287112"/>
                <a:gd name="connsiteX17" fmla="*/ 2697682 w 5586355"/>
                <a:gd name="connsiteY17" fmla="*/ 644587 h 1287112"/>
                <a:gd name="connsiteX18" fmla="*/ 2915891 w 5586355"/>
                <a:gd name="connsiteY18" fmla="*/ 322469 h 1287112"/>
                <a:gd name="connsiteX19" fmla="*/ 3024996 w 5586355"/>
                <a:gd name="connsiteY19" fmla="*/ 187387 h 1287112"/>
                <a:gd name="connsiteX20" fmla="*/ 3212032 w 5586355"/>
                <a:gd name="connsiteY20" fmla="*/ 47110 h 1287112"/>
                <a:gd name="connsiteX21" fmla="*/ 3347114 w 5586355"/>
                <a:gd name="connsiteY21" fmla="*/ 5546 h 1287112"/>
                <a:gd name="connsiteX22" fmla="*/ 3528955 w 5586355"/>
                <a:gd name="connsiteY22" fmla="*/ 67892 h 1287112"/>
                <a:gd name="connsiteX23" fmla="*/ 3664037 w 5586355"/>
                <a:gd name="connsiteY23" fmla="*/ 182192 h 1287112"/>
                <a:gd name="connsiteX24" fmla="*/ 3783532 w 5586355"/>
                <a:gd name="connsiteY24" fmla="*/ 322469 h 1287112"/>
                <a:gd name="connsiteX25" fmla="*/ 3986155 w 5586355"/>
                <a:gd name="connsiteY25" fmla="*/ 649782 h 1287112"/>
                <a:gd name="connsiteX26" fmla="*/ 4225146 w 5586355"/>
                <a:gd name="connsiteY26" fmla="*/ 966705 h 1287112"/>
                <a:gd name="connsiteX27" fmla="*/ 4303078 w 5586355"/>
                <a:gd name="connsiteY27" fmla="*/ 1070614 h 1287112"/>
                <a:gd name="connsiteX28" fmla="*/ 4526482 w 5586355"/>
                <a:gd name="connsiteY28" fmla="*/ 1257651 h 1287112"/>
                <a:gd name="connsiteX29" fmla="*/ 4625196 w 5586355"/>
                <a:gd name="connsiteY29" fmla="*/ 1278432 h 1287112"/>
                <a:gd name="connsiteX30" fmla="*/ 4770668 w 5586355"/>
                <a:gd name="connsiteY30" fmla="*/ 1247260 h 1287112"/>
                <a:gd name="connsiteX31" fmla="*/ 4942118 w 5586355"/>
                <a:gd name="connsiteY31" fmla="*/ 1122569 h 1287112"/>
                <a:gd name="connsiteX32" fmla="*/ 5077200 w 5586355"/>
                <a:gd name="connsiteY32" fmla="*/ 966705 h 1287112"/>
                <a:gd name="connsiteX33" fmla="*/ 5269432 w 5586355"/>
                <a:gd name="connsiteY33" fmla="*/ 649782 h 1287112"/>
                <a:gd name="connsiteX34" fmla="*/ 5508423 w 5586355"/>
                <a:gd name="connsiteY34" fmla="*/ 312078 h 1287112"/>
                <a:gd name="connsiteX35" fmla="*/ 5586355 w 5586355"/>
                <a:gd name="connsiteY35" fmla="*/ 228951 h 1287112"/>
                <a:gd name="connsiteX0" fmla="*/ 0 w 5586355"/>
                <a:gd name="connsiteY0" fmla="*/ 819053 h 1286948"/>
                <a:gd name="connsiteX1" fmla="*/ 100265 w 5586355"/>
                <a:gd name="connsiteY1" fmla="*/ 673347 h 1286948"/>
                <a:gd name="connsiteX2" fmla="*/ 316535 w 5586355"/>
                <a:gd name="connsiteY2" fmla="*/ 329128 h 1286948"/>
                <a:gd name="connsiteX3" fmla="*/ 434557 w 5586355"/>
                <a:gd name="connsiteY3" fmla="*/ 195366 h 1286948"/>
                <a:gd name="connsiteX4" fmla="*/ 609419 w 5586355"/>
                <a:gd name="connsiteY4" fmla="*/ 45162 h 1286948"/>
                <a:gd name="connsiteX5" fmla="*/ 785755 w 5586355"/>
                <a:gd name="connsiteY5" fmla="*/ 187 h 1286948"/>
                <a:gd name="connsiteX6" fmla="*/ 931228 w 5586355"/>
                <a:gd name="connsiteY6" fmla="*/ 57337 h 1286948"/>
                <a:gd name="connsiteX7" fmla="*/ 1102678 w 5586355"/>
                <a:gd name="connsiteY7" fmla="*/ 223591 h 1286948"/>
                <a:gd name="connsiteX8" fmla="*/ 1180609 w 5586355"/>
                <a:gd name="connsiteY8" fmla="*/ 322305 h 1286948"/>
                <a:gd name="connsiteX9" fmla="*/ 1424796 w 5586355"/>
                <a:gd name="connsiteY9" fmla="*/ 654814 h 1286948"/>
                <a:gd name="connsiteX10" fmla="*/ 1627418 w 5586355"/>
                <a:gd name="connsiteY10" fmla="*/ 966541 h 1286948"/>
                <a:gd name="connsiteX11" fmla="*/ 1741718 w 5586355"/>
                <a:gd name="connsiteY11" fmla="*/ 1106818 h 1286948"/>
                <a:gd name="connsiteX12" fmla="*/ 1975514 w 5586355"/>
                <a:gd name="connsiteY12" fmla="*/ 1262682 h 1286948"/>
                <a:gd name="connsiteX13" fmla="*/ 2058641 w 5586355"/>
                <a:gd name="connsiteY13" fmla="*/ 1283464 h 1286948"/>
                <a:gd name="connsiteX14" fmla="*/ 2204114 w 5586355"/>
                <a:gd name="connsiteY14" fmla="*/ 1231509 h 1286948"/>
                <a:gd name="connsiteX15" fmla="*/ 2380759 w 5586355"/>
                <a:gd name="connsiteY15" fmla="*/ 1075646 h 1286948"/>
                <a:gd name="connsiteX16" fmla="*/ 2469082 w 5586355"/>
                <a:gd name="connsiteY16" fmla="*/ 966541 h 1286948"/>
                <a:gd name="connsiteX17" fmla="*/ 2697682 w 5586355"/>
                <a:gd name="connsiteY17" fmla="*/ 644423 h 1286948"/>
                <a:gd name="connsiteX18" fmla="*/ 2915891 w 5586355"/>
                <a:gd name="connsiteY18" fmla="*/ 322305 h 1286948"/>
                <a:gd name="connsiteX19" fmla="*/ 3024996 w 5586355"/>
                <a:gd name="connsiteY19" fmla="*/ 187223 h 1286948"/>
                <a:gd name="connsiteX20" fmla="*/ 3212032 w 5586355"/>
                <a:gd name="connsiteY20" fmla="*/ 46946 h 1286948"/>
                <a:gd name="connsiteX21" fmla="*/ 3347114 w 5586355"/>
                <a:gd name="connsiteY21" fmla="*/ 5382 h 1286948"/>
                <a:gd name="connsiteX22" fmla="*/ 3528955 w 5586355"/>
                <a:gd name="connsiteY22" fmla="*/ 67728 h 1286948"/>
                <a:gd name="connsiteX23" fmla="*/ 3664037 w 5586355"/>
                <a:gd name="connsiteY23" fmla="*/ 182028 h 1286948"/>
                <a:gd name="connsiteX24" fmla="*/ 3783532 w 5586355"/>
                <a:gd name="connsiteY24" fmla="*/ 322305 h 1286948"/>
                <a:gd name="connsiteX25" fmla="*/ 3986155 w 5586355"/>
                <a:gd name="connsiteY25" fmla="*/ 649618 h 1286948"/>
                <a:gd name="connsiteX26" fmla="*/ 4225146 w 5586355"/>
                <a:gd name="connsiteY26" fmla="*/ 966541 h 1286948"/>
                <a:gd name="connsiteX27" fmla="*/ 4303078 w 5586355"/>
                <a:gd name="connsiteY27" fmla="*/ 1070450 h 1286948"/>
                <a:gd name="connsiteX28" fmla="*/ 4526482 w 5586355"/>
                <a:gd name="connsiteY28" fmla="*/ 1257487 h 1286948"/>
                <a:gd name="connsiteX29" fmla="*/ 4625196 w 5586355"/>
                <a:gd name="connsiteY29" fmla="*/ 1278268 h 1286948"/>
                <a:gd name="connsiteX30" fmla="*/ 4770668 w 5586355"/>
                <a:gd name="connsiteY30" fmla="*/ 1247096 h 1286948"/>
                <a:gd name="connsiteX31" fmla="*/ 4942118 w 5586355"/>
                <a:gd name="connsiteY31" fmla="*/ 1122405 h 1286948"/>
                <a:gd name="connsiteX32" fmla="*/ 5077200 w 5586355"/>
                <a:gd name="connsiteY32" fmla="*/ 966541 h 1286948"/>
                <a:gd name="connsiteX33" fmla="*/ 5269432 w 5586355"/>
                <a:gd name="connsiteY33" fmla="*/ 649618 h 1286948"/>
                <a:gd name="connsiteX34" fmla="*/ 5508423 w 5586355"/>
                <a:gd name="connsiteY34" fmla="*/ 311914 h 1286948"/>
                <a:gd name="connsiteX35" fmla="*/ 5586355 w 5586355"/>
                <a:gd name="connsiteY35" fmla="*/ 228787 h 1286948"/>
                <a:gd name="connsiteX0" fmla="*/ 0 w 5586355"/>
                <a:gd name="connsiteY0" fmla="*/ 815678 h 1283573"/>
                <a:gd name="connsiteX1" fmla="*/ 100265 w 5586355"/>
                <a:gd name="connsiteY1" fmla="*/ 669972 h 1283573"/>
                <a:gd name="connsiteX2" fmla="*/ 316535 w 5586355"/>
                <a:gd name="connsiteY2" fmla="*/ 325753 h 1283573"/>
                <a:gd name="connsiteX3" fmla="*/ 434557 w 5586355"/>
                <a:gd name="connsiteY3" fmla="*/ 191991 h 1283573"/>
                <a:gd name="connsiteX4" fmla="*/ 609419 w 5586355"/>
                <a:gd name="connsiteY4" fmla="*/ 41787 h 1283573"/>
                <a:gd name="connsiteX5" fmla="*/ 737988 w 5586355"/>
                <a:gd name="connsiteY5" fmla="*/ 224 h 1283573"/>
                <a:gd name="connsiteX6" fmla="*/ 931228 w 5586355"/>
                <a:gd name="connsiteY6" fmla="*/ 53962 h 1283573"/>
                <a:gd name="connsiteX7" fmla="*/ 1102678 w 5586355"/>
                <a:gd name="connsiteY7" fmla="*/ 220216 h 1283573"/>
                <a:gd name="connsiteX8" fmla="*/ 1180609 w 5586355"/>
                <a:gd name="connsiteY8" fmla="*/ 318930 h 1283573"/>
                <a:gd name="connsiteX9" fmla="*/ 1424796 w 5586355"/>
                <a:gd name="connsiteY9" fmla="*/ 651439 h 1283573"/>
                <a:gd name="connsiteX10" fmla="*/ 1627418 w 5586355"/>
                <a:gd name="connsiteY10" fmla="*/ 963166 h 1283573"/>
                <a:gd name="connsiteX11" fmla="*/ 1741718 w 5586355"/>
                <a:gd name="connsiteY11" fmla="*/ 1103443 h 1283573"/>
                <a:gd name="connsiteX12" fmla="*/ 1975514 w 5586355"/>
                <a:gd name="connsiteY12" fmla="*/ 1259307 h 1283573"/>
                <a:gd name="connsiteX13" fmla="*/ 2058641 w 5586355"/>
                <a:gd name="connsiteY13" fmla="*/ 1280089 h 1283573"/>
                <a:gd name="connsiteX14" fmla="*/ 2204114 w 5586355"/>
                <a:gd name="connsiteY14" fmla="*/ 1228134 h 1283573"/>
                <a:gd name="connsiteX15" fmla="*/ 2380759 w 5586355"/>
                <a:gd name="connsiteY15" fmla="*/ 1072271 h 1283573"/>
                <a:gd name="connsiteX16" fmla="*/ 2469082 w 5586355"/>
                <a:gd name="connsiteY16" fmla="*/ 963166 h 1283573"/>
                <a:gd name="connsiteX17" fmla="*/ 2697682 w 5586355"/>
                <a:gd name="connsiteY17" fmla="*/ 641048 h 1283573"/>
                <a:gd name="connsiteX18" fmla="*/ 2915891 w 5586355"/>
                <a:gd name="connsiteY18" fmla="*/ 318930 h 1283573"/>
                <a:gd name="connsiteX19" fmla="*/ 3024996 w 5586355"/>
                <a:gd name="connsiteY19" fmla="*/ 183848 h 1283573"/>
                <a:gd name="connsiteX20" fmla="*/ 3212032 w 5586355"/>
                <a:gd name="connsiteY20" fmla="*/ 43571 h 1283573"/>
                <a:gd name="connsiteX21" fmla="*/ 3347114 w 5586355"/>
                <a:gd name="connsiteY21" fmla="*/ 2007 h 1283573"/>
                <a:gd name="connsiteX22" fmla="*/ 3528955 w 5586355"/>
                <a:gd name="connsiteY22" fmla="*/ 64353 h 1283573"/>
                <a:gd name="connsiteX23" fmla="*/ 3664037 w 5586355"/>
                <a:gd name="connsiteY23" fmla="*/ 178653 h 1283573"/>
                <a:gd name="connsiteX24" fmla="*/ 3783532 w 5586355"/>
                <a:gd name="connsiteY24" fmla="*/ 318930 h 1283573"/>
                <a:gd name="connsiteX25" fmla="*/ 3986155 w 5586355"/>
                <a:gd name="connsiteY25" fmla="*/ 646243 h 1283573"/>
                <a:gd name="connsiteX26" fmla="*/ 4225146 w 5586355"/>
                <a:gd name="connsiteY26" fmla="*/ 963166 h 1283573"/>
                <a:gd name="connsiteX27" fmla="*/ 4303078 w 5586355"/>
                <a:gd name="connsiteY27" fmla="*/ 1067075 h 1283573"/>
                <a:gd name="connsiteX28" fmla="*/ 4526482 w 5586355"/>
                <a:gd name="connsiteY28" fmla="*/ 1254112 h 1283573"/>
                <a:gd name="connsiteX29" fmla="*/ 4625196 w 5586355"/>
                <a:gd name="connsiteY29" fmla="*/ 1274893 h 1283573"/>
                <a:gd name="connsiteX30" fmla="*/ 4770668 w 5586355"/>
                <a:gd name="connsiteY30" fmla="*/ 1243721 h 1283573"/>
                <a:gd name="connsiteX31" fmla="*/ 4942118 w 5586355"/>
                <a:gd name="connsiteY31" fmla="*/ 1119030 h 1283573"/>
                <a:gd name="connsiteX32" fmla="*/ 5077200 w 5586355"/>
                <a:gd name="connsiteY32" fmla="*/ 963166 h 1283573"/>
                <a:gd name="connsiteX33" fmla="*/ 5269432 w 5586355"/>
                <a:gd name="connsiteY33" fmla="*/ 646243 h 1283573"/>
                <a:gd name="connsiteX34" fmla="*/ 5508423 w 5586355"/>
                <a:gd name="connsiteY34" fmla="*/ 308539 h 1283573"/>
                <a:gd name="connsiteX35" fmla="*/ 5586355 w 5586355"/>
                <a:gd name="connsiteY35" fmla="*/ 225412 h 1283573"/>
                <a:gd name="connsiteX0" fmla="*/ 0 w 5586355"/>
                <a:gd name="connsiteY0" fmla="*/ 815678 h 1283573"/>
                <a:gd name="connsiteX1" fmla="*/ 100265 w 5586355"/>
                <a:gd name="connsiteY1" fmla="*/ 669972 h 1283573"/>
                <a:gd name="connsiteX2" fmla="*/ 316535 w 5586355"/>
                <a:gd name="connsiteY2" fmla="*/ 325753 h 1283573"/>
                <a:gd name="connsiteX3" fmla="*/ 434557 w 5586355"/>
                <a:gd name="connsiteY3" fmla="*/ 191991 h 1283573"/>
                <a:gd name="connsiteX4" fmla="*/ 609419 w 5586355"/>
                <a:gd name="connsiteY4" fmla="*/ 41787 h 1283573"/>
                <a:gd name="connsiteX5" fmla="*/ 751636 w 5586355"/>
                <a:gd name="connsiteY5" fmla="*/ 224 h 1283573"/>
                <a:gd name="connsiteX6" fmla="*/ 931228 w 5586355"/>
                <a:gd name="connsiteY6" fmla="*/ 53962 h 1283573"/>
                <a:gd name="connsiteX7" fmla="*/ 1102678 w 5586355"/>
                <a:gd name="connsiteY7" fmla="*/ 220216 h 1283573"/>
                <a:gd name="connsiteX8" fmla="*/ 1180609 w 5586355"/>
                <a:gd name="connsiteY8" fmla="*/ 318930 h 1283573"/>
                <a:gd name="connsiteX9" fmla="*/ 1424796 w 5586355"/>
                <a:gd name="connsiteY9" fmla="*/ 651439 h 1283573"/>
                <a:gd name="connsiteX10" fmla="*/ 1627418 w 5586355"/>
                <a:gd name="connsiteY10" fmla="*/ 963166 h 1283573"/>
                <a:gd name="connsiteX11" fmla="*/ 1741718 w 5586355"/>
                <a:gd name="connsiteY11" fmla="*/ 1103443 h 1283573"/>
                <a:gd name="connsiteX12" fmla="*/ 1975514 w 5586355"/>
                <a:gd name="connsiteY12" fmla="*/ 1259307 h 1283573"/>
                <a:gd name="connsiteX13" fmla="*/ 2058641 w 5586355"/>
                <a:gd name="connsiteY13" fmla="*/ 1280089 h 1283573"/>
                <a:gd name="connsiteX14" fmla="*/ 2204114 w 5586355"/>
                <a:gd name="connsiteY14" fmla="*/ 1228134 h 1283573"/>
                <a:gd name="connsiteX15" fmla="*/ 2380759 w 5586355"/>
                <a:gd name="connsiteY15" fmla="*/ 1072271 h 1283573"/>
                <a:gd name="connsiteX16" fmla="*/ 2469082 w 5586355"/>
                <a:gd name="connsiteY16" fmla="*/ 963166 h 1283573"/>
                <a:gd name="connsiteX17" fmla="*/ 2697682 w 5586355"/>
                <a:gd name="connsiteY17" fmla="*/ 641048 h 1283573"/>
                <a:gd name="connsiteX18" fmla="*/ 2915891 w 5586355"/>
                <a:gd name="connsiteY18" fmla="*/ 318930 h 1283573"/>
                <a:gd name="connsiteX19" fmla="*/ 3024996 w 5586355"/>
                <a:gd name="connsiteY19" fmla="*/ 183848 h 1283573"/>
                <a:gd name="connsiteX20" fmla="*/ 3212032 w 5586355"/>
                <a:gd name="connsiteY20" fmla="*/ 43571 h 1283573"/>
                <a:gd name="connsiteX21" fmla="*/ 3347114 w 5586355"/>
                <a:gd name="connsiteY21" fmla="*/ 2007 h 1283573"/>
                <a:gd name="connsiteX22" fmla="*/ 3528955 w 5586355"/>
                <a:gd name="connsiteY22" fmla="*/ 64353 h 1283573"/>
                <a:gd name="connsiteX23" fmla="*/ 3664037 w 5586355"/>
                <a:gd name="connsiteY23" fmla="*/ 178653 h 1283573"/>
                <a:gd name="connsiteX24" fmla="*/ 3783532 w 5586355"/>
                <a:gd name="connsiteY24" fmla="*/ 318930 h 1283573"/>
                <a:gd name="connsiteX25" fmla="*/ 3986155 w 5586355"/>
                <a:gd name="connsiteY25" fmla="*/ 646243 h 1283573"/>
                <a:gd name="connsiteX26" fmla="*/ 4225146 w 5586355"/>
                <a:gd name="connsiteY26" fmla="*/ 963166 h 1283573"/>
                <a:gd name="connsiteX27" fmla="*/ 4303078 w 5586355"/>
                <a:gd name="connsiteY27" fmla="*/ 1067075 h 1283573"/>
                <a:gd name="connsiteX28" fmla="*/ 4526482 w 5586355"/>
                <a:gd name="connsiteY28" fmla="*/ 1254112 h 1283573"/>
                <a:gd name="connsiteX29" fmla="*/ 4625196 w 5586355"/>
                <a:gd name="connsiteY29" fmla="*/ 1274893 h 1283573"/>
                <a:gd name="connsiteX30" fmla="*/ 4770668 w 5586355"/>
                <a:gd name="connsiteY30" fmla="*/ 1243721 h 1283573"/>
                <a:gd name="connsiteX31" fmla="*/ 4942118 w 5586355"/>
                <a:gd name="connsiteY31" fmla="*/ 1119030 h 1283573"/>
                <a:gd name="connsiteX32" fmla="*/ 5077200 w 5586355"/>
                <a:gd name="connsiteY32" fmla="*/ 963166 h 1283573"/>
                <a:gd name="connsiteX33" fmla="*/ 5269432 w 5586355"/>
                <a:gd name="connsiteY33" fmla="*/ 646243 h 1283573"/>
                <a:gd name="connsiteX34" fmla="*/ 5508423 w 5586355"/>
                <a:gd name="connsiteY34" fmla="*/ 308539 h 1283573"/>
                <a:gd name="connsiteX35" fmla="*/ 5586355 w 5586355"/>
                <a:gd name="connsiteY35" fmla="*/ 225412 h 1283573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102678 w 5586355"/>
                <a:gd name="connsiteY7" fmla="*/ 220330 h 1283687"/>
                <a:gd name="connsiteX8" fmla="*/ 1180609 w 5586355"/>
                <a:gd name="connsiteY8" fmla="*/ 319044 h 1283687"/>
                <a:gd name="connsiteX9" fmla="*/ 1424796 w 5586355"/>
                <a:gd name="connsiteY9" fmla="*/ 651553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24796 w 5586355"/>
                <a:gd name="connsiteY9" fmla="*/ 651553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00912 w 5586355"/>
                <a:gd name="connsiteY9" fmla="*/ 661789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00912 w 5586355"/>
                <a:gd name="connsiteY9" fmla="*/ 661789 h 1283687"/>
                <a:gd name="connsiteX10" fmla="*/ 1613771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68559 w 5586355"/>
                <a:gd name="connsiteY7" fmla="*/ 196447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68559 w 5586355"/>
                <a:gd name="connsiteY7" fmla="*/ 193035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71971 w 5586355"/>
                <a:gd name="connsiteY7" fmla="*/ 193035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58641 w 5586355"/>
                <a:gd name="connsiteY13" fmla="*/ 1280203 h 1280880"/>
                <a:gd name="connsiteX14" fmla="*/ 2204114 w 5586355"/>
                <a:gd name="connsiteY14" fmla="*/ 1228248 h 1280880"/>
                <a:gd name="connsiteX15" fmla="*/ 2380759 w 5586355"/>
                <a:gd name="connsiteY15" fmla="*/ 107238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80759 w 5586355"/>
                <a:gd name="connsiteY15" fmla="*/ 107238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36741 w 5586355"/>
                <a:gd name="connsiteY23" fmla="*/ 192415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31900 w 5586355"/>
                <a:gd name="connsiteY33" fmla="*/ 66341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31900 w 5586355"/>
                <a:gd name="connsiteY33" fmla="*/ 663417 h 1280880"/>
                <a:gd name="connsiteX34" fmla="*/ 5440184 w 5586355"/>
                <a:gd name="connsiteY34" fmla="*/ 353008 h 1280880"/>
                <a:gd name="connsiteX35" fmla="*/ 5586355 w 5586355"/>
                <a:gd name="connsiteY35" fmla="*/ 225526 h 1280880"/>
                <a:gd name="connsiteX0" fmla="*/ 0 w 5440184"/>
                <a:gd name="connsiteY0" fmla="*/ 815792 h 1280880"/>
                <a:gd name="connsiteX1" fmla="*/ 100265 w 5440184"/>
                <a:gd name="connsiteY1" fmla="*/ 670086 h 1280880"/>
                <a:gd name="connsiteX2" fmla="*/ 316535 w 5440184"/>
                <a:gd name="connsiteY2" fmla="*/ 325867 h 1280880"/>
                <a:gd name="connsiteX3" fmla="*/ 434557 w 5440184"/>
                <a:gd name="connsiteY3" fmla="*/ 192105 h 1280880"/>
                <a:gd name="connsiteX4" fmla="*/ 609419 w 5440184"/>
                <a:gd name="connsiteY4" fmla="*/ 41901 h 1280880"/>
                <a:gd name="connsiteX5" fmla="*/ 751636 w 5440184"/>
                <a:gd name="connsiteY5" fmla="*/ 338 h 1280880"/>
                <a:gd name="connsiteX6" fmla="*/ 924404 w 5440184"/>
                <a:gd name="connsiteY6" fmla="*/ 57488 h 1280880"/>
                <a:gd name="connsiteX7" fmla="*/ 1071971 w 5440184"/>
                <a:gd name="connsiteY7" fmla="*/ 193035 h 1280880"/>
                <a:gd name="connsiteX8" fmla="*/ 1180609 w 5440184"/>
                <a:gd name="connsiteY8" fmla="*/ 319044 h 1280880"/>
                <a:gd name="connsiteX9" fmla="*/ 1400912 w 5440184"/>
                <a:gd name="connsiteY9" fmla="*/ 661789 h 1280880"/>
                <a:gd name="connsiteX10" fmla="*/ 1613771 w 5440184"/>
                <a:gd name="connsiteY10" fmla="*/ 963280 h 1280880"/>
                <a:gd name="connsiteX11" fmla="*/ 1714423 w 5440184"/>
                <a:gd name="connsiteY11" fmla="*/ 1089909 h 1280880"/>
                <a:gd name="connsiteX12" fmla="*/ 1900452 w 5440184"/>
                <a:gd name="connsiteY12" fmla="*/ 1245773 h 1280880"/>
                <a:gd name="connsiteX13" fmla="*/ 2038169 w 5440184"/>
                <a:gd name="connsiteY13" fmla="*/ 1280203 h 1280880"/>
                <a:gd name="connsiteX14" fmla="*/ 2204114 w 5440184"/>
                <a:gd name="connsiteY14" fmla="*/ 1228248 h 1280880"/>
                <a:gd name="connsiteX15" fmla="*/ 2356876 w 5440184"/>
                <a:gd name="connsiteY15" fmla="*/ 1089445 h 1280880"/>
                <a:gd name="connsiteX16" fmla="*/ 2469082 w 5440184"/>
                <a:gd name="connsiteY16" fmla="*/ 963280 h 1280880"/>
                <a:gd name="connsiteX17" fmla="*/ 2673798 w 5440184"/>
                <a:gd name="connsiteY17" fmla="*/ 654810 h 1280880"/>
                <a:gd name="connsiteX18" fmla="*/ 2888595 w 5440184"/>
                <a:gd name="connsiteY18" fmla="*/ 325868 h 1280880"/>
                <a:gd name="connsiteX19" fmla="*/ 2990876 w 5440184"/>
                <a:gd name="connsiteY19" fmla="*/ 201022 h 1280880"/>
                <a:gd name="connsiteX20" fmla="*/ 3157441 w 5440184"/>
                <a:gd name="connsiteY20" fmla="*/ 53920 h 1280880"/>
                <a:gd name="connsiteX21" fmla="*/ 3309583 w 5440184"/>
                <a:gd name="connsiteY21" fmla="*/ 2121 h 1280880"/>
                <a:gd name="connsiteX22" fmla="*/ 3481188 w 5440184"/>
                <a:gd name="connsiteY22" fmla="*/ 57643 h 1280880"/>
                <a:gd name="connsiteX23" fmla="*/ 3629917 w 5440184"/>
                <a:gd name="connsiteY23" fmla="*/ 182179 h 1280880"/>
                <a:gd name="connsiteX24" fmla="*/ 3749412 w 5440184"/>
                <a:gd name="connsiteY24" fmla="*/ 319044 h 1280880"/>
                <a:gd name="connsiteX25" fmla="*/ 3962271 w 5440184"/>
                <a:gd name="connsiteY25" fmla="*/ 646357 h 1280880"/>
                <a:gd name="connsiteX26" fmla="*/ 4180791 w 5440184"/>
                <a:gd name="connsiteY26" fmla="*/ 963280 h 1280880"/>
                <a:gd name="connsiteX27" fmla="*/ 4275782 w 5440184"/>
                <a:gd name="connsiteY27" fmla="*/ 1091072 h 1280880"/>
                <a:gd name="connsiteX28" fmla="*/ 4471891 w 5440184"/>
                <a:gd name="connsiteY28" fmla="*/ 1247402 h 1280880"/>
                <a:gd name="connsiteX29" fmla="*/ 4594488 w 5440184"/>
                <a:gd name="connsiteY29" fmla="*/ 1278419 h 1280880"/>
                <a:gd name="connsiteX30" fmla="*/ 4750197 w 5440184"/>
                <a:gd name="connsiteY30" fmla="*/ 1243835 h 1280880"/>
                <a:gd name="connsiteX31" fmla="*/ 4907999 w 5440184"/>
                <a:gd name="connsiteY31" fmla="*/ 1108908 h 1280880"/>
                <a:gd name="connsiteX32" fmla="*/ 5029433 w 5440184"/>
                <a:gd name="connsiteY32" fmla="*/ 973516 h 1280880"/>
                <a:gd name="connsiteX33" fmla="*/ 5231900 w 5440184"/>
                <a:gd name="connsiteY33" fmla="*/ 663417 h 1280880"/>
                <a:gd name="connsiteX34" fmla="*/ 5440184 w 5440184"/>
                <a:gd name="connsiteY34" fmla="*/ 353008 h 1280880"/>
                <a:gd name="connsiteX0" fmla="*/ 0 w 5440184"/>
                <a:gd name="connsiteY0" fmla="*/ 815792 h 1280880"/>
                <a:gd name="connsiteX1" fmla="*/ 76262 w 5440184"/>
                <a:gd name="connsiteY1" fmla="*/ 711922 h 1280880"/>
                <a:gd name="connsiteX2" fmla="*/ 316535 w 5440184"/>
                <a:gd name="connsiteY2" fmla="*/ 325867 h 1280880"/>
                <a:gd name="connsiteX3" fmla="*/ 434557 w 5440184"/>
                <a:gd name="connsiteY3" fmla="*/ 192105 h 1280880"/>
                <a:gd name="connsiteX4" fmla="*/ 609419 w 5440184"/>
                <a:gd name="connsiteY4" fmla="*/ 41901 h 1280880"/>
                <a:gd name="connsiteX5" fmla="*/ 751636 w 5440184"/>
                <a:gd name="connsiteY5" fmla="*/ 338 h 1280880"/>
                <a:gd name="connsiteX6" fmla="*/ 924404 w 5440184"/>
                <a:gd name="connsiteY6" fmla="*/ 57488 h 1280880"/>
                <a:gd name="connsiteX7" fmla="*/ 1071971 w 5440184"/>
                <a:gd name="connsiteY7" fmla="*/ 193035 h 1280880"/>
                <a:gd name="connsiteX8" fmla="*/ 1180609 w 5440184"/>
                <a:gd name="connsiteY8" fmla="*/ 319044 h 1280880"/>
                <a:gd name="connsiteX9" fmla="*/ 1400912 w 5440184"/>
                <a:gd name="connsiteY9" fmla="*/ 661789 h 1280880"/>
                <a:gd name="connsiteX10" fmla="*/ 1613771 w 5440184"/>
                <a:gd name="connsiteY10" fmla="*/ 963280 h 1280880"/>
                <a:gd name="connsiteX11" fmla="*/ 1714423 w 5440184"/>
                <a:gd name="connsiteY11" fmla="*/ 1089909 h 1280880"/>
                <a:gd name="connsiteX12" fmla="*/ 1900452 w 5440184"/>
                <a:gd name="connsiteY12" fmla="*/ 1245773 h 1280880"/>
                <a:gd name="connsiteX13" fmla="*/ 2038169 w 5440184"/>
                <a:gd name="connsiteY13" fmla="*/ 1280203 h 1280880"/>
                <a:gd name="connsiteX14" fmla="*/ 2204114 w 5440184"/>
                <a:gd name="connsiteY14" fmla="*/ 1228248 h 1280880"/>
                <a:gd name="connsiteX15" fmla="*/ 2356876 w 5440184"/>
                <a:gd name="connsiteY15" fmla="*/ 1089445 h 1280880"/>
                <a:gd name="connsiteX16" fmla="*/ 2469082 w 5440184"/>
                <a:gd name="connsiteY16" fmla="*/ 963280 h 1280880"/>
                <a:gd name="connsiteX17" fmla="*/ 2673798 w 5440184"/>
                <a:gd name="connsiteY17" fmla="*/ 654810 h 1280880"/>
                <a:gd name="connsiteX18" fmla="*/ 2888595 w 5440184"/>
                <a:gd name="connsiteY18" fmla="*/ 325868 h 1280880"/>
                <a:gd name="connsiteX19" fmla="*/ 2990876 w 5440184"/>
                <a:gd name="connsiteY19" fmla="*/ 201022 h 1280880"/>
                <a:gd name="connsiteX20" fmla="*/ 3157441 w 5440184"/>
                <a:gd name="connsiteY20" fmla="*/ 53920 h 1280880"/>
                <a:gd name="connsiteX21" fmla="*/ 3309583 w 5440184"/>
                <a:gd name="connsiteY21" fmla="*/ 2121 h 1280880"/>
                <a:gd name="connsiteX22" fmla="*/ 3481188 w 5440184"/>
                <a:gd name="connsiteY22" fmla="*/ 57643 h 1280880"/>
                <a:gd name="connsiteX23" fmla="*/ 3629917 w 5440184"/>
                <a:gd name="connsiteY23" fmla="*/ 182179 h 1280880"/>
                <a:gd name="connsiteX24" fmla="*/ 3749412 w 5440184"/>
                <a:gd name="connsiteY24" fmla="*/ 319044 h 1280880"/>
                <a:gd name="connsiteX25" fmla="*/ 3962271 w 5440184"/>
                <a:gd name="connsiteY25" fmla="*/ 646357 h 1280880"/>
                <a:gd name="connsiteX26" fmla="*/ 4180791 w 5440184"/>
                <a:gd name="connsiteY26" fmla="*/ 963280 h 1280880"/>
                <a:gd name="connsiteX27" fmla="*/ 4275782 w 5440184"/>
                <a:gd name="connsiteY27" fmla="*/ 1091072 h 1280880"/>
                <a:gd name="connsiteX28" fmla="*/ 4471891 w 5440184"/>
                <a:gd name="connsiteY28" fmla="*/ 1247402 h 1280880"/>
                <a:gd name="connsiteX29" fmla="*/ 4594488 w 5440184"/>
                <a:gd name="connsiteY29" fmla="*/ 1278419 h 1280880"/>
                <a:gd name="connsiteX30" fmla="*/ 4750197 w 5440184"/>
                <a:gd name="connsiteY30" fmla="*/ 1243835 h 1280880"/>
                <a:gd name="connsiteX31" fmla="*/ 4907999 w 5440184"/>
                <a:gd name="connsiteY31" fmla="*/ 1108908 h 1280880"/>
                <a:gd name="connsiteX32" fmla="*/ 5029433 w 5440184"/>
                <a:gd name="connsiteY32" fmla="*/ 973516 h 1280880"/>
                <a:gd name="connsiteX33" fmla="*/ 5231900 w 5440184"/>
                <a:gd name="connsiteY33" fmla="*/ 663417 h 1280880"/>
                <a:gd name="connsiteX34" fmla="*/ 5440184 w 5440184"/>
                <a:gd name="connsiteY34" fmla="*/ 353008 h 1280880"/>
                <a:gd name="connsiteX0" fmla="*/ 0 w 5363922"/>
                <a:gd name="connsiteY0" fmla="*/ 711922 h 1280880"/>
                <a:gd name="connsiteX1" fmla="*/ 240273 w 5363922"/>
                <a:gd name="connsiteY1" fmla="*/ 325867 h 1280880"/>
                <a:gd name="connsiteX2" fmla="*/ 358295 w 5363922"/>
                <a:gd name="connsiteY2" fmla="*/ 192105 h 1280880"/>
                <a:gd name="connsiteX3" fmla="*/ 533157 w 5363922"/>
                <a:gd name="connsiteY3" fmla="*/ 41901 h 1280880"/>
                <a:gd name="connsiteX4" fmla="*/ 675374 w 5363922"/>
                <a:gd name="connsiteY4" fmla="*/ 338 h 1280880"/>
                <a:gd name="connsiteX5" fmla="*/ 848142 w 5363922"/>
                <a:gd name="connsiteY5" fmla="*/ 57488 h 1280880"/>
                <a:gd name="connsiteX6" fmla="*/ 995709 w 5363922"/>
                <a:gd name="connsiteY6" fmla="*/ 193035 h 1280880"/>
                <a:gd name="connsiteX7" fmla="*/ 1104347 w 5363922"/>
                <a:gd name="connsiteY7" fmla="*/ 319044 h 1280880"/>
                <a:gd name="connsiteX8" fmla="*/ 1324650 w 5363922"/>
                <a:gd name="connsiteY8" fmla="*/ 661789 h 1280880"/>
                <a:gd name="connsiteX9" fmla="*/ 1537509 w 5363922"/>
                <a:gd name="connsiteY9" fmla="*/ 963280 h 1280880"/>
                <a:gd name="connsiteX10" fmla="*/ 1638161 w 5363922"/>
                <a:gd name="connsiteY10" fmla="*/ 1089909 h 1280880"/>
                <a:gd name="connsiteX11" fmla="*/ 1824190 w 5363922"/>
                <a:gd name="connsiteY11" fmla="*/ 1245773 h 1280880"/>
                <a:gd name="connsiteX12" fmla="*/ 1961907 w 5363922"/>
                <a:gd name="connsiteY12" fmla="*/ 1280203 h 1280880"/>
                <a:gd name="connsiteX13" fmla="*/ 2127852 w 5363922"/>
                <a:gd name="connsiteY13" fmla="*/ 1228248 h 1280880"/>
                <a:gd name="connsiteX14" fmla="*/ 2280614 w 5363922"/>
                <a:gd name="connsiteY14" fmla="*/ 1089445 h 1280880"/>
                <a:gd name="connsiteX15" fmla="*/ 2392820 w 5363922"/>
                <a:gd name="connsiteY15" fmla="*/ 963280 h 1280880"/>
                <a:gd name="connsiteX16" fmla="*/ 2597536 w 5363922"/>
                <a:gd name="connsiteY16" fmla="*/ 654810 h 1280880"/>
                <a:gd name="connsiteX17" fmla="*/ 2812333 w 5363922"/>
                <a:gd name="connsiteY17" fmla="*/ 325868 h 1280880"/>
                <a:gd name="connsiteX18" fmla="*/ 2914614 w 5363922"/>
                <a:gd name="connsiteY18" fmla="*/ 201022 h 1280880"/>
                <a:gd name="connsiteX19" fmla="*/ 3081179 w 5363922"/>
                <a:gd name="connsiteY19" fmla="*/ 53920 h 1280880"/>
                <a:gd name="connsiteX20" fmla="*/ 3233321 w 5363922"/>
                <a:gd name="connsiteY20" fmla="*/ 2121 h 1280880"/>
                <a:gd name="connsiteX21" fmla="*/ 3404926 w 5363922"/>
                <a:gd name="connsiteY21" fmla="*/ 57643 h 1280880"/>
                <a:gd name="connsiteX22" fmla="*/ 3553655 w 5363922"/>
                <a:gd name="connsiteY22" fmla="*/ 182179 h 1280880"/>
                <a:gd name="connsiteX23" fmla="*/ 3673150 w 5363922"/>
                <a:gd name="connsiteY23" fmla="*/ 319044 h 1280880"/>
                <a:gd name="connsiteX24" fmla="*/ 3886009 w 5363922"/>
                <a:gd name="connsiteY24" fmla="*/ 646357 h 1280880"/>
                <a:gd name="connsiteX25" fmla="*/ 4104529 w 5363922"/>
                <a:gd name="connsiteY25" fmla="*/ 963280 h 1280880"/>
                <a:gd name="connsiteX26" fmla="*/ 4199520 w 5363922"/>
                <a:gd name="connsiteY26" fmla="*/ 1091072 h 1280880"/>
                <a:gd name="connsiteX27" fmla="*/ 4395629 w 5363922"/>
                <a:gd name="connsiteY27" fmla="*/ 1247402 h 1280880"/>
                <a:gd name="connsiteX28" fmla="*/ 4518226 w 5363922"/>
                <a:gd name="connsiteY28" fmla="*/ 1278419 h 1280880"/>
                <a:gd name="connsiteX29" fmla="*/ 4673935 w 5363922"/>
                <a:gd name="connsiteY29" fmla="*/ 1243835 h 1280880"/>
                <a:gd name="connsiteX30" fmla="*/ 4831737 w 5363922"/>
                <a:gd name="connsiteY30" fmla="*/ 1108908 h 1280880"/>
                <a:gd name="connsiteX31" fmla="*/ 4953171 w 5363922"/>
                <a:gd name="connsiteY31" fmla="*/ 973516 h 1280880"/>
                <a:gd name="connsiteX32" fmla="*/ 5155638 w 5363922"/>
                <a:gd name="connsiteY32" fmla="*/ 663417 h 1280880"/>
                <a:gd name="connsiteX33" fmla="*/ 5363922 w 5363922"/>
                <a:gd name="connsiteY33" fmla="*/ 353008 h 1280880"/>
                <a:gd name="connsiteX0" fmla="*/ 0 w 5363922"/>
                <a:gd name="connsiteY0" fmla="*/ 711922 h 1280880"/>
                <a:gd name="connsiteX1" fmla="*/ 240273 w 5363922"/>
                <a:gd name="connsiteY1" fmla="*/ 325867 h 1280880"/>
                <a:gd name="connsiteX2" fmla="*/ 358295 w 5363922"/>
                <a:gd name="connsiteY2" fmla="*/ 192105 h 1280880"/>
                <a:gd name="connsiteX3" fmla="*/ 533157 w 5363922"/>
                <a:gd name="connsiteY3" fmla="*/ 41901 h 1280880"/>
                <a:gd name="connsiteX4" fmla="*/ 675374 w 5363922"/>
                <a:gd name="connsiteY4" fmla="*/ 338 h 1280880"/>
                <a:gd name="connsiteX5" fmla="*/ 848142 w 5363922"/>
                <a:gd name="connsiteY5" fmla="*/ 57488 h 1280880"/>
                <a:gd name="connsiteX6" fmla="*/ 995709 w 5363922"/>
                <a:gd name="connsiteY6" fmla="*/ 193035 h 1280880"/>
                <a:gd name="connsiteX7" fmla="*/ 1139151 w 5363922"/>
                <a:gd name="connsiteY7" fmla="*/ 410484 h 1280880"/>
                <a:gd name="connsiteX8" fmla="*/ 1324650 w 5363922"/>
                <a:gd name="connsiteY8" fmla="*/ 661789 h 1280880"/>
                <a:gd name="connsiteX9" fmla="*/ 1537509 w 5363922"/>
                <a:gd name="connsiteY9" fmla="*/ 963280 h 1280880"/>
                <a:gd name="connsiteX10" fmla="*/ 1638161 w 5363922"/>
                <a:gd name="connsiteY10" fmla="*/ 1089909 h 1280880"/>
                <a:gd name="connsiteX11" fmla="*/ 1824190 w 5363922"/>
                <a:gd name="connsiteY11" fmla="*/ 1245773 h 1280880"/>
                <a:gd name="connsiteX12" fmla="*/ 1961907 w 5363922"/>
                <a:gd name="connsiteY12" fmla="*/ 1280203 h 1280880"/>
                <a:gd name="connsiteX13" fmla="*/ 2127852 w 5363922"/>
                <a:gd name="connsiteY13" fmla="*/ 1228248 h 1280880"/>
                <a:gd name="connsiteX14" fmla="*/ 2280614 w 5363922"/>
                <a:gd name="connsiteY14" fmla="*/ 1089445 h 1280880"/>
                <a:gd name="connsiteX15" fmla="*/ 2392820 w 5363922"/>
                <a:gd name="connsiteY15" fmla="*/ 963280 h 1280880"/>
                <a:gd name="connsiteX16" fmla="*/ 2597536 w 5363922"/>
                <a:gd name="connsiteY16" fmla="*/ 654810 h 1280880"/>
                <a:gd name="connsiteX17" fmla="*/ 2812333 w 5363922"/>
                <a:gd name="connsiteY17" fmla="*/ 325868 h 1280880"/>
                <a:gd name="connsiteX18" fmla="*/ 2914614 w 5363922"/>
                <a:gd name="connsiteY18" fmla="*/ 201022 h 1280880"/>
                <a:gd name="connsiteX19" fmla="*/ 3081179 w 5363922"/>
                <a:gd name="connsiteY19" fmla="*/ 53920 h 1280880"/>
                <a:gd name="connsiteX20" fmla="*/ 3233321 w 5363922"/>
                <a:gd name="connsiteY20" fmla="*/ 2121 h 1280880"/>
                <a:gd name="connsiteX21" fmla="*/ 3404926 w 5363922"/>
                <a:gd name="connsiteY21" fmla="*/ 57643 h 1280880"/>
                <a:gd name="connsiteX22" fmla="*/ 3553655 w 5363922"/>
                <a:gd name="connsiteY22" fmla="*/ 182179 h 1280880"/>
                <a:gd name="connsiteX23" fmla="*/ 3673150 w 5363922"/>
                <a:gd name="connsiteY23" fmla="*/ 319044 h 1280880"/>
                <a:gd name="connsiteX24" fmla="*/ 3886009 w 5363922"/>
                <a:gd name="connsiteY24" fmla="*/ 646357 h 1280880"/>
                <a:gd name="connsiteX25" fmla="*/ 4104529 w 5363922"/>
                <a:gd name="connsiteY25" fmla="*/ 963280 h 1280880"/>
                <a:gd name="connsiteX26" fmla="*/ 4199520 w 5363922"/>
                <a:gd name="connsiteY26" fmla="*/ 1091072 h 1280880"/>
                <a:gd name="connsiteX27" fmla="*/ 4395629 w 5363922"/>
                <a:gd name="connsiteY27" fmla="*/ 1247402 h 1280880"/>
                <a:gd name="connsiteX28" fmla="*/ 4518226 w 5363922"/>
                <a:gd name="connsiteY28" fmla="*/ 1278419 h 1280880"/>
                <a:gd name="connsiteX29" fmla="*/ 4673935 w 5363922"/>
                <a:gd name="connsiteY29" fmla="*/ 1243835 h 1280880"/>
                <a:gd name="connsiteX30" fmla="*/ 4831737 w 5363922"/>
                <a:gd name="connsiteY30" fmla="*/ 1108908 h 1280880"/>
                <a:gd name="connsiteX31" fmla="*/ 4953171 w 5363922"/>
                <a:gd name="connsiteY31" fmla="*/ 973516 h 1280880"/>
                <a:gd name="connsiteX32" fmla="*/ 5155638 w 5363922"/>
                <a:gd name="connsiteY32" fmla="*/ 663417 h 1280880"/>
                <a:gd name="connsiteX33" fmla="*/ 5363922 w 5363922"/>
                <a:gd name="connsiteY33" fmla="*/ 353008 h 1280880"/>
                <a:gd name="connsiteX0" fmla="*/ 0 w 5155638"/>
                <a:gd name="connsiteY0" fmla="*/ 711922 h 1280880"/>
                <a:gd name="connsiteX1" fmla="*/ 240273 w 5155638"/>
                <a:gd name="connsiteY1" fmla="*/ 325867 h 1280880"/>
                <a:gd name="connsiteX2" fmla="*/ 358295 w 5155638"/>
                <a:gd name="connsiteY2" fmla="*/ 192105 h 1280880"/>
                <a:gd name="connsiteX3" fmla="*/ 533157 w 5155638"/>
                <a:gd name="connsiteY3" fmla="*/ 41901 h 1280880"/>
                <a:gd name="connsiteX4" fmla="*/ 675374 w 5155638"/>
                <a:gd name="connsiteY4" fmla="*/ 338 h 1280880"/>
                <a:gd name="connsiteX5" fmla="*/ 848142 w 5155638"/>
                <a:gd name="connsiteY5" fmla="*/ 57488 h 1280880"/>
                <a:gd name="connsiteX6" fmla="*/ 995709 w 5155638"/>
                <a:gd name="connsiteY6" fmla="*/ 193035 h 1280880"/>
                <a:gd name="connsiteX7" fmla="*/ 1139151 w 5155638"/>
                <a:gd name="connsiteY7" fmla="*/ 410484 h 1280880"/>
                <a:gd name="connsiteX8" fmla="*/ 1324650 w 5155638"/>
                <a:gd name="connsiteY8" fmla="*/ 661789 h 1280880"/>
                <a:gd name="connsiteX9" fmla="*/ 1537509 w 5155638"/>
                <a:gd name="connsiteY9" fmla="*/ 963280 h 1280880"/>
                <a:gd name="connsiteX10" fmla="*/ 1638161 w 5155638"/>
                <a:gd name="connsiteY10" fmla="*/ 1089909 h 1280880"/>
                <a:gd name="connsiteX11" fmla="*/ 1824190 w 5155638"/>
                <a:gd name="connsiteY11" fmla="*/ 1245773 h 1280880"/>
                <a:gd name="connsiteX12" fmla="*/ 1961907 w 5155638"/>
                <a:gd name="connsiteY12" fmla="*/ 1280203 h 1280880"/>
                <a:gd name="connsiteX13" fmla="*/ 2127852 w 5155638"/>
                <a:gd name="connsiteY13" fmla="*/ 1228248 h 1280880"/>
                <a:gd name="connsiteX14" fmla="*/ 2280614 w 5155638"/>
                <a:gd name="connsiteY14" fmla="*/ 1089445 h 1280880"/>
                <a:gd name="connsiteX15" fmla="*/ 2392820 w 5155638"/>
                <a:gd name="connsiteY15" fmla="*/ 963280 h 1280880"/>
                <a:gd name="connsiteX16" fmla="*/ 2597536 w 5155638"/>
                <a:gd name="connsiteY16" fmla="*/ 654810 h 1280880"/>
                <a:gd name="connsiteX17" fmla="*/ 2812333 w 5155638"/>
                <a:gd name="connsiteY17" fmla="*/ 325868 h 1280880"/>
                <a:gd name="connsiteX18" fmla="*/ 2914614 w 5155638"/>
                <a:gd name="connsiteY18" fmla="*/ 201022 h 1280880"/>
                <a:gd name="connsiteX19" fmla="*/ 3081179 w 5155638"/>
                <a:gd name="connsiteY19" fmla="*/ 53920 h 1280880"/>
                <a:gd name="connsiteX20" fmla="*/ 3233321 w 5155638"/>
                <a:gd name="connsiteY20" fmla="*/ 2121 h 1280880"/>
                <a:gd name="connsiteX21" fmla="*/ 3404926 w 5155638"/>
                <a:gd name="connsiteY21" fmla="*/ 57643 h 1280880"/>
                <a:gd name="connsiteX22" fmla="*/ 3553655 w 5155638"/>
                <a:gd name="connsiteY22" fmla="*/ 182179 h 1280880"/>
                <a:gd name="connsiteX23" fmla="*/ 3673150 w 5155638"/>
                <a:gd name="connsiteY23" fmla="*/ 319044 h 1280880"/>
                <a:gd name="connsiteX24" fmla="*/ 3886009 w 5155638"/>
                <a:gd name="connsiteY24" fmla="*/ 646357 h 1280880"/>
                <a:gd name="connsiteX25" fmla="*/ 4104529 w 5155638"/>
                <a:gd name="connsiteY25" fmla="*/ 963280 h 1280880"/>
                <a:gd name="connsiteX26" fmla="*/ 4199520 w 5155638"/>
                <a:gd name="connsiteY26" fmla="*/ 1091072 h 1280880"/>
                <a:gd name="connsiteX27" fmla="*/ 4395629 w 5155638"/>
                <a:gd name="connsiteY27" fmla="*/ 1247402 h 1280880"/>
                <a:gd name="connsiteX28" fmla="*/ 4518226 w 5155638"/>
                <a:gd name="connsiteY28" fmla="*/ 1278419 h 1280880"/>
                <a:gd name="connsiteX29" fmla="*/ 4673935 w 5155638"/>
                <a:gd name="connsiteY29" fmla="*/ 1243835 h 1280880"/>
                <a:gd name="connsiteX30" fmla="*/ 4831737 w 5155638"/>
                <a:gd name="connsiteY30" fmla="*/ 1108908 h 1280880"/>
                <a:gd name="connsiteX31" fmla="*/ 4953171 w 5155638"/>
                <a:gd name="connsiteY31" fmla="*/ 973516 h 1280880"/>
                <a:gd name="connsiteX32" fmla="*/ 5155638 w 5155638"/>
                <a:gd name="connsiteY32" fmla="*/ 663417 h 1280880"/>
                <a:gd name="connsiteX0" fmla="*/ 0 w 4953171"/>
                <a:gd name="connsiteY0" fmla="*/ 711922 h 1280880"/>
                <a:gd name="connsiteX1" fmla="*/ 240273 w 4953171"/>
                <a:gd name="connsiteY1" fmla="*/ 325867 h 1280880"/>
                <a:gd name="connsiteX2" fmla="*/ 358295 w 4953171"/>
                <a:gd name="connsiteY2" fmla="*/ 192105 h 1280880"/>
                <a:gd name="connsiteX3" fmla="*/ 533157 w 4953171"/>
                <a:gd name="connsiteY3" fmla="*/ 41901 h 1280880"/>
                <a:gd name="connsiteX4" fmla="*/ 675374 w 4953171"/>
                <a:gd name="connsiteY4" fmla="*/ 338 h 1280880"/>
                <a:gd name="connsiteX5" fmla="*/ 848142 w 4953171"/>
                <a:gd name="connsiteY5" fmla="*/ 57488 h 1280880"/>
                <a:gd name="connsiteX6" fmla="*/ 995709 w 4953171"/>
                <a:gd name="connsiteY6" fmla="*/ 193035 h 1280880"/>
                <a:gd name="connsiteX7" fmla="*/ 1139151 w 4953171"/>
                <a:gd name="connsiteY7" fmla="*/ 410484 h 1280880"/>
                <a:gd name="connsiteX8" fmla="*/ 1324650 w 4953171"/>
                <a:gd name="connsiteY8" fmla="*/ 661789 h 1280880"/>
                <a:gd name="connsiteX9" fmla="*/ 1537509 w 4953171"/>
                <a:gd name="connsiteY9" fmla="*/ 963280 h 1280880"/>
                <a:gd name="connsiteX10" fmla="*/ 1638161 w 4953171"/>
                <a:gd name="connsiteY10" fmla="*/ 1089909 h 1280880"/>
                <a:gd name="connsiteX11" fmla="*/ 1824190 w 4953171"/>
                <a:gd name="connsiteY11" fmla="*/ 1245773 h 1280880"/>
                <a:gd name="connsiteX12" fmla="*/ 1961907 w 4953171"/>
                <a:gd name="connsiteY12" fmla="*/ 1280203 h 1280880"/>
                <a:gd name="connsiteX13" fmla="*/ 2127852 w 4953171"/>
                <a:gd name="connsiteY13" fmla="*/ 1228248 h 1280880"/>
                <a:gd name="connsiteX14" fmla="*/ 2280614 w 4953171"/>
                <a:gd name="connsiteY14" fmla="*/ 1089445 h 1280880"/>
                <a:gd name="connsiteX15" fmla="*/ 2392820 w 4953171"/>
                <a:gd name="connsiteY15" fmla="*/ 963280 h 1280880"/>
                <a:gd name="connsiteX16" fmla="*/ 2597536 w 4953171"/>
                <a:gd name="connsiteY16" fmla="*/ 654810 h 1280880"/>
                <a:gd name="connsiteX17" fmla="*/ 2812333 w 4953171"/>
                <a:gd name="connsiteY17" fmla="*/ 325868 h 1280880"/>
                <a:gd name="connsiteX18" fmla="*/ 2914614 w 4953171"/>
                <a:gd name="connsiteY18" fmla="*/ 201022 h 1280880"/>
                <a:gd name="connsiteX19" fmla="*/ 3081179 w 4953171"/>
                <a:gd name="connsiteY19" fmla="*/ 53920 h 1280880"/>
                <a:gd name="connsiteX20" fmla="*/ 3233321 w 4953171"/>
                <a:gd name="connsiteY20" fmla="*/ 2121 h 1280880"/>
                <a:gd name="connsiteX21" fmla="*/ 3404926 w 4953171"/>
                <a:gd name="connsiteY21" fmla="*/ 57643 h 1280880"/>
                <a:gd name="connsiteX22" fmla="*/ 3553655 w 4953171"/>
                <a:gd name="connsiteY22" fmla="*/ 182179 h 1280880"/>
                <a:gd name="connsiteX23" fmla="*/ 3673150 w 4953171"/>
                <a:gd name="connsiteY23" fmla="*/ 319044 h 1280880"/>
                <a:gd name="connsiteX24" fmla="*/ 3886009 w 4953171"/>
                <a:gd name="connsiteY24" fmla="*/ 646357 h 1280880"/>
                <a:gd name="connsiteX25" fmla="*/ 4104529 w 4953171"/>
                <a:gd name="connsiteY25" fmla="*/ 963280 h 1280880"/>
                <a:gd name="connsiteX26" fmla="*/ 4199520 w 4953171"/>
                <a:gd name="connsiteY26" fmla="*/ 1091072 h 1280880"/>
                <a:gd name="connsiteX27" fmla="*/ 4395629 w 4953171"/>
                <a:gd name="connsiteY27" fmla="*/ 1247402 h 1280880"/>
                <a:gd name="connsiteX28" fmla="*/ 4518226 w 4953171"/>
                <a:gd name="connsiteY28" fmla="*/ 1278419 h 1280880"/>
                <a:gd name="connsiteX29" fmla="*/ 4673935 w 4953171"/>
                <a:gd name="connsiteY29" fmla="*/ 1243835 h 1280880"/>
                <a:gd name="connsiteX30" fmla="*/ 4831737 w 4953171"/>
                <a:gd name="connsiteY30" fmla="*/ 1108908 h 1280880"/>
                <a:gd name="connsiteX31" fmla="*/ 4953171 w 4953171"/>
                <a:gd name="connsiteY31" fmla="*/ 973516 h 1280880"/>
                <a:gd name="connsiteX0" fmla="*/ 0 w 4831736"/>
                <a:gd name="connsiteY0" fmla="*/ 711922 h 1280880"/>
                <a:gd name="connsiteX1" fmla="*/ 240273 w 4831736"/>
                <a:gd name="connsiteY1" fmla="*/ 325867 h 1280880"/>
                <a:gd name="connsiteX2" fmla="*/ 358295 w 4831736"/>
                <a:gd name="connsiteY2" fmla="*/ 192105 h 1280880"/>
                <a:gd name="connsiteX3" fmla="*/ 533157 w 4831736"/>
                <a:gd name="connsiteY3" fmla="*/ 41901 h 1280880"/>
                <a:gd name="connsiteX4" fmla="*/ 675374 w 4831736"/>
                <a:gd name="connsiteY4" fmla="*/ 338 h 1280880"/>
                <a:gd name="connsiteX5" fmla="*/ 848142 w 4831736"/>
                <a:gd name="connsiteY5" fmla="*/ 57488 h 1280880"/>
                <a:gd name="connsiteX6" fmla="*/ 995709 w 4831736"/>
                <a:gd name="connsiteY6" fmla="*/ 193035 h 1280880"/>
                <a:gd name="connsiteX7" fmla="*/ 1139151 w 4831736"/>
                <a:gd name="connsiteY7" fmla="*/ 410484 h 1280880"/>
                <a:gd name="connsiteX8" fmla="*/ 1324650 w 4831736"/>
                <a:gd name="connsiteY8" fmla="*/ 661789 h 1280880"/>
                <a:gd name="connsiteX9" fmla="*/ 1537509 w 4831736"/>
                <a:gd name="connsiteY9" fmla="*/ 963280 h 1280880"/>
                <a:gd name="connsiteX10" fmla="*/ 1638161 w 4831736"/>
                <a:gd name="connsiteY10" fmla="*/ 1089909 h 1280880"/>
                <a:gd name="connsiteX11" fmla="*/ 1824190 w 4831736"/>
                <a:gd name="connsiteY11" fmla="*/ 1245773 h 1280880"/>
                <a:gd name="connsiteX12" fmla="*/ 1961907 w 4831736"/>
                <a:gd name="connsiteY12" fmla="*/ 1280203 h 1280880"/>
                <a:gd name="connsiteX13" fmla="*/ 2127852 w 4831736"/>
                <a:gd name="connsiteY13" fmla="*/ 1228248 h 1280880"/>
                <a:gd name="connsiteX14" fmla="*/ 2280614 w 4831736"/>
                <a:gd name="connsiteY14" fmla="*/ 1089445 h 1280880"/>
                <a:gd name="connsiteX15" fmla="*/ 2392820 w 4831736"/>
                <a:gd name="connsiteY15" fmla="*/ 963280 h 1280880"/>
                <a:gd name="connsiteX16" fmla="*/ 2597536 w 4831736"/>
                <a:gd name="connsiteY16" fmla="*/ 654810 h 1280880"/>
                <a:gd name="connsiteX17" fmla="*/ 2812333 w 4831736"/>
                <a:gd name="connsiteY17" fmla="*/ 325868 h 1280880"/>
                <a:gd name="connsiteX18" fmla="*/ 2914614 w 4831736"/>
                <a:gd name="connsiteY18" fmla="*/ 201022 h 1280880"/>
                <a:gd name="connsiteX19" fmla="*/ 3081179 w 4831736"/>
                <a:gd name="connsiteY19" fmla="*/ 53920 h 1280880"/>
                <a:gd name="connsiteX20" fmla="*/ 3233321 w 4831736"/>
                <a:gd name="connsiteY20" fmla="*/ 2121 h 1280880"/>
                <a:gd name="connsiteX21" fmla="*/ 3404926 w 4831736"/>
                <a:gd name="connsiteY21" fmla="*/ 57643 h 1280880"/>
                <a:gd name="connsiteX22" fmla="*/ 3553655 w 4831736"/>
                <a:gd name="connsiteY22" fmla="*/ 182179 h 1280880"/>
                <a:gd name="connsiteX23" fmla="*/ 3673150 w 4831736"/>
                <a:gd name="connsiteY23" fmla="*/ 319044 h 1280880"/>
                <a:gd name="connsiteX24" fmla="*/ 3886009 w 4831736"/>
                <a:gd name="connsiteY24" fmla="*/ 646357 h 1280880"/>
                <a:gd name="connsiteX25" fmla="*/ 4104529 w 4831736"/>
                <a:gd name="connsiteY25" fmla="*/ 963280 h 1280880"/>
                <a:gd name="connsiteX26" fmla="*/ 4199520 w 4831736"/>
                <a:gd name="connsiteY26" fmla="*/ 1091072 h 1280880"/>
                <a:gd name="connsiteX27" fmla="*/ 4395629 w 4831736"/>
                <a:gd name="connsiteY27" fmla="*/ 1247402 h 1280880"/>
                <a:gd name="connsiteX28" fmla="*/ 4518226 w 4831736"/>
                <a:gd name="connsiteY28" fmla="*/ 1278419 h 1280880"/>
                <a:gd name="connsiteX29" fmla="*/ 4673935 w 4831736"/>
                <a:gd name="connsiteY29" fmla="*/ 1243835 h 1280880"/>
                <a:gd name="connsiteX30" fmla="*/ 4831737 w 4831736"/>
                <a:gd name="connsiteY30" fmla="*/ 1108908 h 1280880"/>
                <a:gd name="connsiteX0" fmla="*/ 0 w 4673935"/>
                <a:gd name="connsiteY0" fmla="*/ 711922 h 1280880"/>
                <a:gd name="connsiteX1" fmla="*/ 240273 w 4673935"/>
                <a:gd name="connsiteY1" fmla="*/ 325867 h 1280880"/>
                <a:gd name="connsiteX2" fmla="*/ 358295 w 4673935"/>
                <a:gd name="connsiteY2" fmla="*/ 192105 h 1280880"/>
                <a:gd name="connsiteX3" fmla="*/ 533157 w 4673935"/>
                <a:gd name="connsiteY3" fmla="*/ 41901 h 1280880"/>
                <a:gd name="connsiteX4" fmla="*/ 675374 w 4673935"/>
                <a:gd name="connsiteY4" fmla="*/ 338 h 1280880"/>
                <a:gd name="connsiteX5" fmla="*/ 848142 w 4673935"/>
                <a:gd name="connsiteY5" fmla="*/ 57488 h 1280880"/>
                <a:gd name="connsiteX6" fmla="*/ 995709 w 4673935"/>
                <a:gd name="connsiteY6" fmla="*/ 193035 h 1280880"/>
                <a:gd name="connsiteX7" fmla="*/ 1139151 w 4673935"/>
                <a:gd name="connsiteY7" fmla="*/ 410484 h 1280880"/>
                <a:gd name="connsiteX8" fmla="*/ 1324650 w 4673935"/>
                <a:gd name="connsiteY8" fmla="*/ 661789 h 1280880"/>
                <a:gd name="connsiteX9" fmla="*/ 1537509 w 4673935"/>
                <a:gd name="connsiteY9" fmla="*/ 963280 h 1280880"/>
                <a:gd name="connsiteX10" fmla="*/ 1638161 w 4673935"/>
                <a:gd name="connsiteY10" fmla="*/ 1089909 h 1280880"/>
                <a:gd name="connsiteX11" fmla="*/ 1824190 w 4673935"/>
                <a:gd name="connsiteY11" fmla="*/ 1245773 h 1280880"/>
                <a:gd name="connsiteX12" fmla="*/ 1961907 w 4673935"/>
                <a:gd name="connsiteY12" fmla="*/ 1280203 h 1280880"/>
                <a:gd name="connsiteX13" fmla="*/ 2127852 w 4673935"/>
                <a:gd name="connsiteY13" fmla="*/ 1228248 h 1280880"/>
                <a:gd name="connsiteX14" fmla="*/ 2280614 w 4673935"/>
                <a:gd name="connsiteY14" fmla="*/ 1089445 h 1280880"/>
                <a:gd name="connsiteX15" fmla="*/ 2392820 w 4673935"/>
                <a:gd name="connsiteY15" fmla="*/ 963280 h 1280880"/>
                <a:gd name="connsiteX16" fmla="*/ 2597536 w 4673935"/>
                <a:gd name="connsiteY16" fmla="*/ 654810 h 1280880"/>
                <a:gd name="connsiteX17" fmla="*/ 2812333 w 4673935"/>
                <a:gd name="connsiteY17" fmla="*/ 325868 h 1280880"/>
                <a:gd name="connsiteX18" fmla="*/ 2914614 w 4673935"/>
                <a:gd name="connsiteY18" fmla="*/ 201022 h 1280880"/>
                <a:gd name="connsiteX19" fmla="*/ 3081179 w 4673935"/>
                <a:gd name="connsiteY19" fmla="*/ 53920 h 1280880"/>
                <a:gd name="connsiteX20" fmla="*/ 3233321 w 4673935"/>
                <a:gd name="connsiteY20" fmla="*/ 2121 h 1280880"/>
                <a:gd name="connsiteX21" fmla="*/ 3404926 w 4673935"/>
                <a:gd name="connsiteY21" fmla="*/ 57643 h 1280880"/>
                <a:gd name="connsiteX22" fmla="*/ 3553655 w 4673935"/>
                <a:gd name="connsiteY22" fmla="*/ 182179 h 1280880"/>
                <a:gd name="connsiteX23" fmla="*/ 3673150 w 4673935"/>
                <a:gd name="connsiteY23" fmla="*/ 319044 h 1280880"/>
                <a:gd name="connsiteX24" fmla="*/ 3886009 w 4673935"/>
                <a:gd name="connsiteY24" fmla="*/ 646357 h 1280880"/>
                <a:gd name="connsiteX25" fmla="*/ 4104529 w 4673935"/>
                <a:gd name="connsiteY25" fmla="*/ 963280 h 1280880"/>
                <a:gd name="connsiteX26" fmla="*/ 4199520 w 4673935"/>
                <a:gd name="connsiteY26" fmla="*/ 1091072 h 1280880"/>
                <a:gd name="connsiteX27" fmla="*/ 4395629 w 4673935"/>
                <a:gd name="connsiteY27" fmla="*/ 1247402 h 1280880"/>
                <a:gd name="connsiteX28" fmla="*/ 4518226 w 4673935"/>
                <a:gd name="connsiteY28" fmla="*/ 1278419 h 1280880"/>
                <a:gd name="connsiteX29" fmla="*/ 4673935 w 4673935"/>
                <a:gd name="connsiteY29" fmla="*/ 1243835 h 1280880"/>
                <a:gd name="connsiteX0" fmla="*/ 0 w 4518225"/>
                <a:gd name="connsiteY0" fmla="*/ 711922 h 1280880"/>
                <a:gd name="connsiteX1" fmla="*/ 240273 w 4518225"/>
                <a:gd name="connsiteY1" fmla="*/ 325867 h 1280880"/>
                <a:gd name="connsiteX2" fmla="*/ 358295 w 4518225"/>
                <a:gd name="connsiteY2" fmla="*/ 192105 h 1280880"/>
                <a:gd name="connsiteX3" fmla="*/ 533157 w 4518225"/>
                <a:gd name="connsiteY3" fmla="*/ 41901 h 1280880"/>
                <a:gd name="connsiteX4" fmla="*/ 675374 w 4518225"/>
                <a:gd name="connsiteY4" fmla="*/ 338 h 1280880"/>
                <a:gd name="connsiteX5" fmla="*/ 848142 w 4518225"/>
                <a:gd name="connsiteY5" fmla="*/ 57488 h 1280880"/>
                <a:gd name="connsiteX6" fmla="*/ 995709 w 4518225"/>
                <a:gd name="connsiteY6" fmla="*/ 193035 h 1280880"/>
                <a:gd name="connsiteX7" fmla="*/ 1139151 w 4518225"/>
                <a:gd name="connsiteY7" fmla="*/ 410484 h 1280880"/>
                <a:gd name="connsiteX8" fmla="*/ 1324650 w 4518225"/>
                <a:gd name="connsiteY8" fmla="*/ 661789 h 1280880"/>
                <a:gd name="connsiteX9" fmla="*/ 1537509 w 4518225"/>
                <a:gd name="connsiteY9" fmla="*/ 963280 h 1280880"/>
                <a:gd name="connsiteX10" fmla="*/ 1638161 w 4518225"/>
                <a:gd name="connsiteY10" fmla="*/ 1089909 h 1280880"/>
                <a:gd name="connsiteX11" fmla="*/ 1824190 w 4518225"/>
                <a:gd name="connsiteY11" fmla="*/ 1245773 h 1280880"/>
                <a:gd name="connsiteX12" fmla="*/ 1961907 w 4518225"/>
                <a:gd name="connsiteY12" fmla="*/ 1280203 h 1280880"/>
                <a:gd name="connsiteX13" fmla="*/ 2127852 w 4518225"/>
                <a:gd name="connsiteY13" fmla="*/ 1228248 h 1280880"/>
                <a:gd name="connsiteX14" fmla="*/ 2280614 w 4518225"/>
                <a:gd name="connsiteY14" fmla="*/ 1089445 h 1280880"/>
                <a:gd name="connsiteX15" fmla="*/ 2392820 w 4518225"/>
                <a:gd name="connsiteY15" fmla="*/ 963280 h 1280880"/>
                <a:gd name="connsiteX16" fmla="*/ 2597536 w 4518225"/>
                <a:gd name="connsiteY16" fmla="*/ 654810 h 1280880"/>
                <a:gd name="connsiteX17" fmla="*/ 2812333 w 4518225"/>
                <a:gd name="connsiteY17" fmla="*/ 325868 h 1280880"/>
                <a:gd name="connsiteX18" fmla="*/ 2914614 w 4518225"/>
                <a:gd name="connsiteY18" fmla="*/ 201022 h 1280880"/>
                <a:gd name="connsiteX19" fmla="*/ 3081179 w 4518225"/>
                <a:gd name="connsiteY19" fmla="*/ 53920 h 1280880"/>
                <a:gd name="connsiteX20" fmla="*/ 3233321 w 4518225"/>
                <a:gd name="connsiteY20" fmla="*/ 2121 h 1280880"/>
                <a:gd name="connsiteX21" fmla="*/ 3404926 w 4518225"/>
                <a:gd name="connsiteY21" fmla="*/ 57643 h 1280880"/>
                <a:gd name="connsiteX22" fmla="*/ 3553655 w 4518225"/>
                <a:gd name="connsiteY22" fmla="*/ 182179 h 1280880"/>
                <a:gd name="connsiteX23" fmla="*/ 3673150 w 4518225"/>
                <a:gd name="connsiteY23" fmla="*/ 319044 h 1280880"/>
                <a:gd name="connsiteX24" fmla="*/ 3886009 w 4518225"/>
                <a:gd name="connsiteY24" fmla="*/ 646357 h 1280880"/>
                <a:gd name="connsiteX25" fmla="*/ 4104529 w 4518225"/>
                <a:gd name="connsiteY25" fmla="*/ 963280 h 1280880"/>
                <a:gd name="connsiteX26" fmla="*/ 4199520 w 4518225"/>
                <a:gd name="connsiteY26" fmla="*/ 1091072 h 1280880"/>
                <a:gd name="connsiteX27" fmla="*/ 4395629 w 4518225"/>
                <a:gd name="connsiteY27" fmla="*/ 1247402 h 1280880"/>
                <a:gd name="connsiteX28" fmla="*/ 4518226 w 4518225"/>
                <a:gd name="connsiteY28" fmla="*/ 1278419 h 1280880"/>
                <a:gd name="connsiteX0" fmla="*/ 0 w 4395629"/>
                <a:gd name="connsiteY0" fmla="*/ 711922 h 1280880"/>
                <a:gd name="connsiteX1" fmla="*/ 240273 w 4395629"/>
                <a:gd name="connsiteY1" fmla="*/ 325867 h 1280880"/>
                <a:gd name="connsiteX2" fmla="*/ 358295 w 4395629"/>
                <a:gd name="connsiteY2" fmla="*/ 192105 h 1280880"/>
                <a:gd name="connsiteX3" fmla="*/ 533157 w 4395629"/>
                <a:gd name="connsiteY3" fmla="*/ 41901 h 1280880"/>
                <a:gd name="connsiteX4" fmla="*/ 675374 w 4395629"/>
                <a:gd name="connsiteY4" fmla="*/ 338 h 1280880"/>
                <a:gd name="connsiteX5" fmla="*/ 848142 w 4395629"/>
                <a:gd name="connsiteY5" fmla="*/ 57488 h 1280880"/>
                <a:gd name="connsiteX6" fmla="*/ 995709 w 4395629"/>
                <a:gd name="connsiteY6" fmla="*/ 193035 h 1280880"/>
                <a:gd name="connsiteX7" fmla="*/ 1139151 w 4395629"/>
                <a:gd name="connsiteY7" fmla="*/ 410484 h 1280880"/>
                <a:gd name="connsiteX8" fmla="*/ 1324650 w 4395629"/>
                <a:gd name="connsiteY8" fmla="*/ 661789 h 1280880"/>
                <a:gd name="connsiteX9" fmla="*/ 1537509 w 4395629"/>
                <a:gd name="connsiteY9" fmla="*/ 963280 h 1280880"/>
                <a:gd name="connsiteX10" fmla="*/ 1638161 w 4395629"/>
                <a:gd name="connsiteY10" fmla="*/ 1089909 h 1280880"/>
                <a:gd name="connsiteX11" fmla="*/ 1824190 w 4395629"/>
                <a:gd name="connsiteY11" fmla="*/ 1245773 h 1280880"/>
                <a:gd name="connsiteX12" fmla="*/ 1961907 w 4395629"/>
                <a:gd name="connsiteY12" fmla="*/ 1280203 h 1280880"/>
                <a:gd name="connsiteX13" fmla="*/ 2127852 w 4395629"/>
                <a:gd name="connsiteY13" fmla="*/ 1228248 h 1280880"/>
                <a:gd name="connsiteX14" fmla="*/ 2280614 w 4395629"/>
                <a:gd name="connsiteY14" fmla="*/ 1089445 h 1280880"/>
                <a:gd name="connsiteX15" fmla="*/ 2392820 w 4395629"/>
                <a:gd name="connsiteY15" fmla="*/ 963280 h 1280880"/>
                <a:gd name="connsiteX16" fmla="*/ 2597536 w 4395629"/>
                <a:gd name="connsiteY16" fmla="*/ 654810 h 1280880"/>
                <a:gd name="connsiteX17" fmla="*/ 2812333 w 4395629"/>
                <a:gd name="connsiteY17" fmla="*/ 325868 h 1280880"/>
                <a:gd name="connsiteX18" fmla="*/ 2914614 w 4395629"/>
                <a:gd name="connsiteY18" fmla="*/ 201022 h 1280880"/>
                <a:gd name="connsiteX19" fmla="*/ 3081179 w 4395629"/>
                <a:gd name="connsiteY19" fmla="*/ 53920 h 1280880"/>
                <a:gd name="connsiteX20" fmla="*/ 3233321 w 4395629"/>
                <a:gd name="connsiteY20" fmla="*/ 2121 h 1280880"/>
                <a:gd name="connsiteX21" fmla="*/ 3404926 w 4395629"/>
                <a:gd name="connsiteY21" fmla="*/ 57643 h 1280880"/>
                <a:gd name="connsiteX22" fmla="*/ 3553655 w 4395629"/>
                <a:gd name="connsiteY22" fmla="*/ 182179 h 1280880"/>
                <a:gd name="connsiteX23" fmla="*/ 3673150 w 4395629"/>
                <a:gd name="connsiteY23" fmla="*/ 319044 h 1280880"/>
                <a:gd name="connsiteX24" fmla="*/ 3886009 w 4395629"/>
                <a:gd name="connsiteY24" fmla="*/ 646357 h 1280880"/>
                <a:gd name="connsiteX25" fmla="*/ 4104529 w 4395629"/>
                <a:gd name="connsiteY25" fmla="*/ 963280 h 1280880"/>
                <a:gd name="connsiteX26" fmla="*/ 4199520 w 4395629"/>
                <a:gd name="connsiteY26" fmla="*/ 1091072 h 1280880"/>
                <a:gd name="connsiteX27" fmla="*/ 4395629 w 4395629"/>
                <a:gd name="connsiteY27" fmla="*/ 1247402 h 1280880"/>
                <a:gd name="connsiteX0" fmla="*/ 0 w 4199520"/>
                <a:gd name="connsiteY0" fmla="*/ 711922 h 1280880"/>
                <a:gd name="connsiteX1" fmla="*/ 240273 w 4199520"/>
                <a:gd name="connsiteY1" fmla="*/ 325867 h 1280880"/>
                <a:gd name="connsiteX2" fmla="*/ 358295 w 4199520"/>
                <a:gd name="connsiteY2" fmla="*/ 192105 h 1280880"/>
                <a:gd name="connsiteX3" fmla="*/ 533157 w 4199520"/>
                <a:gd name="connsiteY3" fmla="*/ 41901 h 1280880"/>
                <a:gd name="connsiteX4" fmla="*/ 675374 w 4199520"/>
                <a:gd name="connsiteY4" fmla="*/ 338 h 1280880"/>
                <a:gd name="connsiteX5" fmla="*/ 848142 w 4199520"/>
                <a:gd name="connsiteY5" fmla="*/ 57488 h 1280880"/>
                <a:gd name="connsiteX6" fmla="*/ 995709 w 4199520"/>
                <a:gd name="connsiteY6" fmla="*/ 193035 h 1280880"/>
                <a:gd name="connsiteX7" fmla="*/ 1139151 w 4199520"/>
                <a:gd name="connsiteY7" fmla="*/ 410484 h 1280880"/>
                <a:gd name="connsiteX8" fmla="*/ 1324650 w 4199520"/>
                <a:gd name="connsiteY8" fmla="*/ 661789 h 1280880"/>
                <a:gd name="connsiteX9" fmla="*/ 1537509 w 4199520"/>
                <a:gd name="connsiteY9" fmla="*/ 963280 h 1280880"/>
                <a:gd name="connsiteX10" fmla="*/ 1638161 w 4199520"/>
                <a:gd name="connsiteY10" fmla="*/ 1089909 h 1280880"/>
                <a:gd name="connsiteX11" fmla="*/ 1824190 w 4199520"/>
                <a:gd name="connsiteY11" fmla="*/ 1245773 h 1280880"/>
                <a:gd name="connsiteX12" fmla="*/ 1961907 w 4199520"/>
                <a:gd name="connsiteY12" fmla="*/ 1280203 h 1280880"/>
                <a:gd name="connsiteX13" fmla="*/ 2127852 w 4199520"/>
                <a:gd name="connsiteY13" fmla="*/ 1228248 h 1280880"/>
                <a:gd name="connsiteX14" fmla="*/ 2280614 w 4199520"/>
                <a:gd name="connsiteY14" fmla="*/ 1089445 h 1280880"/>
                <a:gd name="connsiteX15" fmla="*/ 2392820 w 4199520"/>
                <a:gd name="connsiteY15" fmla="*/ 963280 h 1280880"/>
                <a:gd name="connsiteX16" fmla="*/ 2597536 w 4199520"/>
                <a:gd name="connsiteY16" fmla="*/ 654810 h 1280880"/>
                <a:gd name="connsiteX17" fmla="*/ 2812333 w 4199520"/>
                <a:gd name="connsiteY17" fmla="*/ 325868 h 1280880"/>
                <a:gd name="connsiteX18" fmla="*/ 2914614 w 4199520"/>
                <a:gd name="connsiteY18" fmla="*/ 201022 h 1280880"/>
                <a:gd name="connsiteX19" fmla="*/ 3081179 w 4199520"/>
                <a:gd name="connsiteY19" fmla="*/ 53920 h 1280880"/>
                <a:gd name="connsiteX20" fmla="*/ 3233321 w 4199520"/>
                <a:gd name="connsiteY20" fmla="*/ 2121 h 1280880"/>
                <a:gd name="connsiteX21" fmla="*/ 3404926 w 4199520"/>
                <a:gd name="connsiteY21" fmla="*/ 57643 h 1280880"/>
                <a:gd name="connsiteX22" fmla="*/ 3553655 w 4199520"/>
                <a:gd name="connsiteY22" fmla="*/ 182179 h 1280880"/>
                <a:gd name="connsiteX23" fmla="*/ 3673150 w 4199520"/>
                <a:gd name="connsiteY23" fmla="*/ 319044 h 1280880"/>
                <a:gd name="connsiteX24" fmla="*/ 3886009 w 4199520"/>
                <a:gd name="connsiteY24" fmla="*/ 646357 h 1280880"/>
                <a:gd name="connsiteX25" fmla="*/ 4104529 w 4199520"/>
                <a:gd name="connsiteY25" fmla="*/ 963280 h 1280880"/>
                <a:gd name="connsiteX26" fmla="*/ 4199520 w 4199520"/>
                <a:gd name="connsiteY26" fmla="*/ 1091072 h 1280880"/>
                <a:gd name="connsiteX0" fmla="*/ 0 w 4104528"/>
                <a:gd name="connsiteY0" fmla="*/ 711922 h 1280880"/>
                <a:gd name="connsiteX1" fmla="*/ 240273 w 4104528"/>
                <a:gd name="connsiteY1" fmla="*/ 325867 h 1280880"/>
                <a:gd name="connsiteX2" fmla="*/ 358295 w 4104528"/>
                <a:gd name="connsiteY2" fmla="*/ 192105 h 1280880"/>
                <a:gd name="connsiteX3" fmla="*/ 533157 w 4104528"/>
                <a:gd name="connsiteY3" fmla="*/ 41901 h 1280880"/>
                <a:gd name="connsiteX4" fmla="*/ 675374 w 4104528"/>
                <a:gd name="connsiteY4" fmla="*/ 338 h 1280880"/>
                <a:gd name="connsiteX5" fmla="*/ 848142 w 4104528"/>
                <a:gd name="connsiteY5" fmla="*/ 57488 h 1280880"/>
                <a:gd name="connsiteX6" fmla="*/ 995709 w 4104528"/>
                <a:gd name="connsiteY6" fmla="*/ 193035 h 1280880"/>
                <a:gd name="connsiteX7" fmla="*/ 1139151 w 4104528"/>
                <a:gd name="connsiteY7" fmla="*/ 410484 h 1280880"/>
                <a:gd name="connsiteX8" fmla="*/ 1324650 w 4104528"/>
                <a:gd name="connsiteY8" fmla="*/ 661789 h 1280880"/>
                <a:gd name="connsiteX9" fmla="*/ 1537509 w 4104528"/>
                <a:gd name="connsiteY9" fmla="*/ 963280 h 1280880"/>
                <a:gd name="connsiteX10" fmla="*/ 1638161 w 4104528"/>
                <a:gd name="connsiteY10" fmla="*/ 1089909 h 1280880"/>
                <a:gd name="connsiteX11" fmla="*/ 1824190 w 4104528"/>
                <a:gd name="connsiteY11" fmla="*/ 1245773 h 1280880"/>
                <a:gd name="connsiteX12" fmla="*/ 1961907 w 4104528"/>
                <a:gd name="connsiteY12" fmla="*/ 1280203 h 1280880"/>
                <a:gd name="connsiteX13" fmla="*/ 2127852 w 4104528"/>
                <a:gd name="connsiteY13" fmla="*/ 1228248 h 1280880"/>
                <a:gd name="connsiteX14" fmla="*/ 2280614 w 4104528"/>
                <a:gd name="connsiteY14" fmla="*/ 1089445 h 1280880"/>
                <a:gd name="connsiteX15" fmla="*/ 2392820 w 4104528"/>
                <a:gd name="connsiteY15" fmla="*/ 963280 h 1280880"/>
                <a:gd name="connsiteX16" fmla="*/ 2597536 w 4104528"/>
                <a:gd name="connsiteY16" fmla="*/ 654810 h 1280880"/>
                <a:gd name="connsiteX17" fmla="*/ 2812333 w 4104528"/>
                <a:gd name="connsiteY17" fmla="*/ 325868 h 1280880"/>
                <a:gd name="connsiteX18" fmla="*/ 2914614 w 4104528"/>
                <a:gd name="connsiteY18" fmla="*/ 201022 h 1280880"/>
                <a:gd name="connsiteX19" fmla="*/ 3081179 w 4104528"/>
                <a:gd name="connsiteY19" fmla="*/ 53920 h 1280880"/>
                <a:gd name="connsiteX20" fmla="*/ 3233321 w 4104528"/>
                <a:gd name="connsiteY20" fmla="*/ 2121 h 1280880"/>
                <a:gd name="connsiteX21" fmla="*/ 3404926 w 4104528"/>
                <a:gd name="connsiteY21" fmla="*/ 57643 h 1280880"/>
                <a:gd name="connsiteX22" fmla="*/ 3553655 w 4104528"/>
                <a:gd name="connsiteY22" fmla="*/ 182179 h 1280880"/>
                <a:gd name="connsiteX23" fmla="*/ 3673150 w 4104528"/>
                <a:gd name="connsiteY23" fmla="*/ 319044 h 1280880"/>
                <a:gd name="connsiteX24" fmla="*/ 3886009 w 4104528"/>
                <a:gd name="connsiteY24" fmla="*/ 646357 h 1280880"/>
                <a:gd name="connsiteX25" fmla="*/ 4104529 w 4104528"/>
                <a:gd name="connsiteY25" fmla="*/ 963280 h 1280880"/>
                <a:gd name="connsiteX0" fmla="*/ 0 w 3886009"/>
                <a:gd name="connsiteY0" fmla="*/ 711922 h 1280880"/>
                <a:gd name="connsiteX1" fmla="*/ 240273 w 3886009"/>
                <a:gd name="connsiteY1" fmla="*/ 325867 h 1280880"/>
                <a:gd name="connsiteX2" fmla="*/ 358295 w 3886009"/>
                <a:gd name="connsiteY2" fmla="*/ 192105 h 1280880"/>
                <a:gd name="connsiteX3" fmla="*/ 533157 w 3886009"/>
                <a:gd name="connsiteY3" fmla="*/ 41901 h 1280880"/>
                <a:gd name="connsiteX4" fmla="*/ 675374 w 3886009"/>
                <a:gd name="connsiteY4" fmla="*/ 338 h 1280880"/>
                <a:gd name="connsiteX5" fmla="*/ 848142 w 3886009"/>
                <a:gd name="connsiteY5" fmla="*/ 57488 h 1280880"/>
                <a:gd name="connsiteX6" fmla="*/ 995709 w 3886009"/>
                <a:gd name="connsiteY6" fmla="*/ 193035 h 1280880"/>
                <a:gd name="connsiteX7" fmla="*/ 1139151 w 3886009"/>
                <a:gd name="connsiteY7" fmla="*/ 410484 h 1280880"/>
                <a:gd name="connsiteX8" fmla="*/ 1324650 w 3886009"/>
                <a:gd name="connsiteY8" fmla="*/ 661789 h 1280880"/>
                <a:gd name="connsiteX9" fmla="*/ 1537509 w 3886009"/>
                <a:gd name="connsiteY9" fmla="*/ 963280 h 1280880"/>
                <a:gd name="connsiteX10" fmla="*/ 1638161 w 3886009"/>
                <a:gd name="connsiteY10" fmla="*/ 1089909 h 1280880"/>
                <a:gd name="connsiteX11" fmla="*/ 1824190 w 3886009"/>
                <a:gd name="connsiteY11" fmla="*/ 1245773 h 1280880"/>
                <a:gd name="connsiteX12" fmla="*/ 1961907 w 3886009"/>
                <a:gd name="connsiteY12" fmla="*/ 1280203 h 1280880"/>
                <a:gd name="connsiteX13" fmla="*/ 2127852 w 3886009"/>
                <a:gd name="connsiteY13" fmla="*/ 1228248 h 1280880"/>
                <a:gd name="connsiteX14" fmla="*/ 2280614 w 3886009"/>
                <a:gd name="connsiteY14" fmla="*/ 1089445 h 1280880"/>
                <a:gd name="connsiteX15" fmla="*/ 2392820 w 3886009"/>
                <a:gd name="connsiteY15" fmla="*/ 963280 h 1280880"/>
                <a:gd name="connsiteX16" fmla="*/ 2597536 w 3886009"/>
                <a:gd name="connsiteY16" fmla="*/ 654810 h 1280880"/>
                <a:gd name="connsiteX17" fmla="*/ 2812333 w 3886009"/>
                <a:gd name="connsiteY17" fmla="*/ 325868 h 1280880"/>
                <a:gd name="connsiteX18" fmla="*/ 2914614 w 3886009"/>
                <a:gd name="connsiteY18" fmla="*/ 201022 h 1280880"/>
                <a:gd name="connsiteX19" fmla="*/ 3081179 w 3886009"/>
                <a:gd name="connsiteY19" fmla="*/ 53920 h 1280880"/>
                <a:gd name="connsiteX20" fmla="*/ 3233321 w 3886009"/>
                <a:gd name="connsiteY20" fmla="*/ 2121 h 1280880"/>
                <a:gd name="connsiteX21" fmla="*/ 3404926 w 3886009"/>
                <a:gd name="connsiteY21" fmla="*/ 57643 h 1280880"/>
                <a:gd name="connsiteX22" fmla="*/ 3553655 w 3886009"/>
                <a:gd name="connsiteY22" fmla="*/ 182179 h 1280880"/>
                <a:gd name="connsiteX23" fmla="*/ 3673150 w 3886009"/>
                <a:gd name="connsiteY23" fmla="*/ 319044 h 1280880"/>
                <a:gd name="connsiteX24" fmla="*/ 3886009 w 3886009"/>
                <a:gd name="connsiteY24" fmla="*/ 646357 h 1280880"/>
                <a:gd name="connsiteX0" fmla="*/ 0 w 3673150"/>
                <a:gd name="connsiteY0" fmla="*/ 711922 h 1280880"/>
                <a:gd name="connsiteX1" fmla="*/ 240273 w 3673150"/>
                <a:gd name="connsiteY1" fmla="*/ 325867 h 1280880"/>
                <a:gd name="connsiteX2" fmla="*/ 358295 w 3673150"/>
                <a:gd name="connsiteY2" fmla="*/ 192105 h 1280880"/>
                <a:gd name="connsiteX3" fmla="*/ 533157 w 3673150"/>
                <a:gd name="connsiteY3" fmla="*/ 41901 h 1280880"/>
                <a:gd name="connsiteX4" fmla="*/ 675374 w 3673150"/>
                <a:gd name="connsiteY4" fmla="*/ 338 h 1280880"/>
                <a:gd name="connsiteX5" fmla="*/ 848142 w 3673150"/>
                <a:gd name="connsiteY5" fmla="*/ 57488 h 1280880"/>
                <a:gd name="connsiteX6" fmla="*/ 995709 w 3673150"/>
                <a:gd name="connsiteY6" fmla="*/ 193035 h 1280880"/>
                <a:gd name="connsiteX7" fmla="*/ 1139151 w 3673150"/>
                <a:gd name="connsiteY7" fmla="*/ 410484 h 1280880"/>
                <a:gd name="connsiteX8" fmla="*/ 1324650 w 3673150"/>
                <a:gd name="connsiteY8" fmla="*/ 661789 h 1280880"/>
                <a:gd name="connsiteX9" fmla="*/ 1537509 w 3673150"/>
                <a:gd name="connsiteY9" fmla="*/ 963280 h 1280880"/>
                <a:gd name="connsiteX10" fmla="*/ 1638161 w 3673150"/>
                <a:gd name="connsiteY10" fmla="*/ 1089909 h 1280880"/>
                <a:gd name="connsiteX11" fmla="*/ 1824190 w 3673150"/>
                <a:gd name="connsiteY11" fmla="*/ 1245773 h 1280880"/>
                <a:gd name="connsiteX12" fmla="*/ 1961907 w 3673150"/>
                <a:gd name="connsiteY12" fmla="*/ 1280203 h 1280880"/>
                <a:gd name="connsiteX13" fmla="*/ 2127852 w 3673150"/>
                <a:gd name="connsiteY13" fmla="*/ 1228248 h 1280880"/>
                <a:gd name="connsiteX14" fmla="*/ 2280614 w 3673150"/>
                <a:gd name="connsiteY14" fmla="*/ 1089445 h 1280880"/>
                <a:gd name="connsiteX15" fmla="*/ 2392820 w 3673150"/>
                <a:gd name="connsiteY15" fmla="*/ 963280 h 1280880"/>
                <a:gd name="connsiteX16" fmla="*/ 2597536 w 3673150"/>
                <a:gd name="connsiteY16" fmla="*/ 654810 h 1280880"/>
                <a:gd name="connsiteX17" fmla="*/ 2812333 w 3673150"/>
                <a:gd name="connsiteY17" fmla="*/ 325868 h 1280880"/>
                <a:gd name="connsiteX18" fmla="*/ 2914614 w 3673150"/>
                <a:gd name="connsiteY18" fmla="*/ 201022 h 1280880"/>
                <a:gd name="connsiteX19" fmla="*/ 3081179 w 3673150"/>
                <a:gd name="connsiteY19" fmla="*/ 53920 h 1280880"/>
                <a:gd name="connsiteX20" fmla="*/ 3233321 w 3673150"/>
                <a:gd name="connsiteY20" fmla="*/ 2121 h 1280880"/>
                <a:gd name="connsiteX21" fmla="*/ 3404926 w 3673150"/>
                <a:gd name="connsiteY21" fmla="*/ 57643 h 1280880"/>
                <a:gd name="connsiteX22" fmla="*/ 3553655 w 3673150"/>
                <a:gd name="connsiteY22" fmla="*/ 182179 h 1280880"/>
                <a:gd name="connsiteX23" fmla="*/ 3673150 w 3673150"/>
                <a:gd name="connsiteY23" fmla="*/ 319044 h 1280880"/>
                <a:gd name="connsiteX0" fmla="*/ 0 w 3553655"/>
                <a:gd name="connsiteY0" fmla="*/ 711922 h 1280880"/>
                <a:gd name="connsiteX1" fmla="*/ 240273 w 3553655"/>
                <a:gd name="connsiteY1" fmla="*/ 325867 h 1280880"/>
                <a:gd name="connsiteX2" fmla="*/ 358295 w 3553655"/>
                <a:gd name="connsiteY2" fmla="*/ 192105 h 1280880"/>
                <a:gd name="connsiteX3" fmla="*/ 533157 w 3553655"/>
                <a:gd name="connsiteY3" fmla="*/ 41901 h 1280880"/>
                <a:gd name="connsiteX4" fmla="*/ 675374 w 3553655"/>
                <a:gd name="connsiteY4" fmla="*/ 338 h 1280880"/>
                <a:gd name="connsiteX5" fmla="*/ 848142 w 3553655"/>
                <a:gd name="connsiteY5" fmla="*/ 57488 h 1280880"/>
                <a:gd name="connsiteX6" fmla="*/ 995709 w 3553655"/>
                <a:gd name="connsiteY6" fmla="*/ 193035 h 1280880"/>
                <a:gd name="connsiteX7" fmla="*/ 1139151 w 3553655"/>
                <a:gd name="connsiteY7" fmla="*/ 410484 h 1280880"/>
                <a:gd name="connsiteX8" fmla="*/ 1324650 w 3553655"/>
                <a:gd name="connsiteY8" fmla="*/ 661789 h 1280880"/>
                <a:gd name="connsiteX9" fmla="*/ 1537509 w 3553655"/>
                <a:gd name="connsiteY9" fmla="*/ 963280 h 1280880"/>
                <a:gd name="connsiteX10" fmla="*/ 1638161 w 3553655"/>
                <a:gd name="connsiteY10" fmla="*/ 1089909 h 1280880"/>
                <a:gd name="connsiteX11" fmla="*/ 1824190 w 3553655"/>
                <a:gd name="connsiteY11" fmla="*/ 1245773 h 1280880"/>
                <a:gd name="connsiteX12" fmla="*/ 1961907 w 3553655"/>
                <a:gd name="connsiteY12" fmla="*/ 1280203 h 1280880"/>
                <a:gd name="connsiteX13" fmla="*/ 2127852 w 3553655"/>
                <a:gd name="connsiteY13" fmla="*/ 1228248 h 1280880"/>
                <a:gd name="connsiteX14" fmla="*/ 2280614 w 3553655"/>
                <a:gd name="connsiteY14" fmla="*/ 1089445 h 1280880"/>
                <a:gd name="connsiteX15" fmla="*/ 2392820 w 3553655"/>
                <a:gd name="connsiteY15" fmla="*/ 963280 h 1280880"/>
                <a:gd name="connsiteX16" fmla="*/ 2597536 w 3553655"/>
                <a:gd name="connsiteY16" fmla="*/ 654810 h 1280880"/>
                <a:gd name="connsiteX17" fmla="*/ 2812333 w 3553655"/>
                <a:gd name="connsiteY17" fmla="*/ 325868 h 1280880"/>
                <a:gd name="connsiteX18" fmla="*/ 2914614 w 3553655"/>
                <a:gd name="connsiteY18" fmla="*/ 201022 h 1280880"/>
                <a:gd name="connsiteX19" fmla="*/ 3081179 w 3553655"/>
                <a:gd name="connsiteY19" fmla="*/ 53920 h 1280880"/>
                <a:gd name="connsiteX20" fmla="*/ 3233321 w 3553655"/>
                <a:gd name="connsiteY20" fmla="*/ 2121 h 1280880"/>
                <a:gd name="connsiteX21" fmla="*/ 3404926 w 3553655"/>
                <a:gd name="connsiteY21" fmla="*/ 57643 h 1280880"/>
                <a:gd name="connsiteX22" fmla="*/ 3553655 w 3553655"/>
                <a:gd name="connsiteY22" fmla="*/ 182179 h 1280880"/>
                <a:gd name="connsiteX0" fmla="*/ 0 w 3404926"/>
                <a:gd name="connsiteY0" fmla="*/ 711922 h 1280880"/>
                <a:gd name="connsiteX1" fmla="*/ 240273 w 3404926"/>
                <a:gd name="connsiteY1" fmla="*/ 325867 h 1280880"/>
                <a:gd name="connsiteX2" fmla="*/ 358295 w 3404926"/>
                <a:gd name="connsiteY2" fmla="*/ 192105 h 1280880"/>
                <a:gd name="connsiteX3" fmla="*/ 533157 w 3404926"/>
                <a:gd name="connsiteY3" fmla="*/ 41901 h 1280880"/>
                <a:gd name="connsiteX4" fmla="*/ 675374 w 3404926"/>
                <a:gd name="connsiteY4" fmla="*/ 338 h 1280880"/>
                <a:gd name="connsiteX5" fmla="*/ 848142 w 3404926"/>
                <a:gd name="connsiteY5" fmla="*/ 57488 h 1280880"/>
                <a:gd name="connsiteX6" fmla="*/ 995709 w 3404926"/>
                <a:gd name="connsiteY6" fmla="*/ 193035 h 1280880"/>
                <a:gd name="connsiteX7" fmla="*/ 1139151 w 3404926"/>
                <a:gd name="connsiteY7" fmla="*/ 410484 h 1280880"/>
                <a:gd name="connsiteX8" fmla="*/ 1324650 w 3404926"/>
                <a:gd name="connsiteY8" fmla="*/ 661789 h 1280880"/>
                <a:gd name="connsiteX9" fmla="*/ 1537509 w 3404926"/>
                <a:gd name="connsiteY9" fmla="*/ 963280 h 1280880"/>
                <a:gd name="connsiteX10" fmla="*/ 1638161 w 3404926"/>
                <a:gd name="connsiteY10" fmla="*/ 1089909 h 1280880"/>
                <a:gd name="connsiteX11" fmla="*/ 1824190 w 3404926"/>
                <a:gd name="connsiteY11" fmla="*/ 1245773 h 1280880"/>
                <a:gd name="connsiteX12" fmla="*/ 1961907 w 3404926"/>
                <a:gd name="connsiteY12" fmla="*/ 1280203 h 1280880"/>
                <a:gd name="connsiteX13" fmla="*/ 2127852 w 3404926"/>
                <a:gd name="connsiteY13" fmla="*/ 1228248 h 1280880"/>
                <a:gd name="connsiteX14" fmla="*/ 2280614 w 3404926"/>
                <a:gd name="connsiteY14" fmla="*/ 1089445 h 1280880"/>
                <a:gd name="connsiteX15" fmla="*/ 2392820 w 3404926"/>
                <a:gd name="connsiteY15" fmla="*/ 963280 h 1280880"/>
                <a:gd name="connsiteX16" fmla="*/ 2597536 w 3404926"/>
                <a:gd name="connsiteY16" fmla="*/ 654810 h 1280880"/>
                <a:gd name="connsiteX17" fmla="*/ 2812333 w 3404926"/>
                <a:gd name="connsiteY17" fmla="*/ 325868 h 1280880"/>
                <a:gd name="connsiteX18" fmla="*/ 2914614 w 3404926"/>
                <a:gd name="connsiteY18" fmla="*/ 201022 h 1280880"/>
                <a:gd name="connsiteX19" fmla="*/ 3081179 w 3404926"/>
                <a:gd name="connsiteY19" fmla="*/ 53920 h 1280880"/>
                <a:gd name="connsiteX20" fmla="*/ 3233321 w 3404926"/>
                <a:gd name="connsiteY20" fmla="*/ 2121 h 1280880"/>
                <a:gd name="connsiteX21" fmla="*/ 3404926 w 3404926"/>
                <a:gd name="connsiteY21" fmla="*/ 57643 h 1280880"/>
                <a:gd name="connsiteX0" fmla="*/ 0 w 3233321"/>
                <a:gd name="connsiteY0" fmla="*/ 711922 h 1280880"/>
                <a:gd name="connsiteX1" fmla="*/ 240273 w 3233321"/>
                <a:gd name="connsiteY1" fmla="*/ 325867 h 1280880"/>
                <a:gd name="connsiteX2" fmla="*/ 358295 w 3233321"/>
                <a:gd name="connsiteY2" fmla="*/ 192105 h 1280880"/>
                <a:gd name="connsiteX3" fmla="*/ 533157 w 3233321"/>
                <a:gd name="connsiteY3" fmla="*/ 41901 h 1280880"/>
                <a:gd name="connsiteX4" fmla="*/ 675374 w 3233321"/>
                <a:gd name="connsiteY4" fmla="*/ 338 h 1280880"/>
                <a:gd name="connsiteX5" fmla="*/ 848142 w 3233321"/>
                <a:gd name="connsiteY5" fmla="*/ 57488 h 1280880"/>
                <a:gd name="connsiteX6" fmla="*/ 995709 w 3233321"/>
                <a:gd name="connsiteY6" fmla="*/ 193035 h 1280880"/>
                <a:gd name="connsiteX7" fmla="*/ 1139151 w 3233321"/>
                <a:gd name="connsiteY7" fmla="*/ 410484 h 1280880"/>
                <a:gd name="connsiteX8" fmla="*/ 1324650 w 3233321"/>
                <a:gd name="connsiteY8" fmla="*/ 661789 h 1280880"/>
                <a:gd name="connsiteX9" fmla="*/ 1537509 w 3233321"/>
                <a:gd name="connsiteY9" fmla="*/ 963280 h 1280880"/>
                <a:gd name="connsiteX10" fmla="*/ 1638161 w 3233321"/>
                <a:gd name="connsiteY10" fmla="*/ 1089909 h 1280880"/>
                <a:gd name="connsiteX11" fmla="*/ 1824190 w 3233321"/>
                <a:gd name="connsiteY11" fmla="*/ 1245773 h 1280880"/>
                <a:gd name="connsiteX12" fmla="*/ 1961907 w 3233321"/>
                <a:gd name="connsiteY12" fmla="*/ 1280203 h 1280880"/>
                <a:gd name="connsiteX13" fmla="*/ 2127852 w 3233321"/>
                <a:gd name="connsiteY13" fmla="*/ 1228248 h 1280880"/>
                <a:gd name="connsiteX14" fmla="*/ 2280614 w 3233321"/>
                <a:gd name="connsiteY14" fmla="*/ 1089445 h 1280880"/>
                <a:gd name="connsiteX15" fmla="*/ 2392820 w 3233321"/>
                <a:gd name="connsiteY15" fmla="*/ 963280 h 1280880"/>
                <a:gd name="connsiteX16" fmla="*/ 2597536 w 3233321"/>
                <a:gd name="connsiteY16" fmla="*/ 654810 h 1280880"/>
                <a:gd name="connsiteX17" fmla="*/ 2812333 w 3233321"/>
                <a:gd name="connsiteY17" fmla="*/ 325868 h 1280880"/>
                <a:gd name="connsiteX18" fmla="*/ 2914614 w 3233321"/>
                <a:gd name="connsiteY18" fmla="*/ 201022 h 1280880"/>
                <a:gd name="connsiteX19" fmla="*/ 3081179 w 3233321"/>
                <a:gd name="connsiteY19" fmla="*/ 53920 h 1280880"/>
                <a:gd name="connsiteX20" fmla="*/ 3233321 w 3233321"/>
                <a:gd name="connsiteY20" fmla="*/ 2121 h 1280880"/>
                <a:gd name="connsiteX0" fmla="*/ 0 w 3081179"/>
                <a:gd name="connsiteY0" fmla="*/ 711922 h 1280880"/>
                <a:gd name="connsiteX1" fmla="*/ 240273 w 3081179"/>
                <a:gd name="connsiteY1" fmla="*/ 325867 h 1280880"/>
                <a:gd name="connsiteX2" fmla="*/ 358295 w 3081179"/>
                <a:gd name="connsiteY2" fmla="*/ 192105 h 1280880"/>
                <a:gd name="connsiteX3" fmla="*/ 533157 w 3081179"/>
                <a:gd name="connsiteY3" fmla="*/ 41901 h 1280880"/>
                <a:gd name="connsiteX4" fmla="*/ 675374 w 3081179"/>
                <a:gd name="connsiteY4" fmla="*/ 338 h 1280880"/>
                <a:gd name="connsiteX5" fmla="*/ 848142 w 3081179"/>
                <a:gd name="connsiteY5" fmla="*/ 57488 h 1280880"/>
                <a:gd name="connsiteX6" fmla="*/ 995709 w 3081179"/>
                <a:gd name="connsiteY6" fmla="*/ 193035 h 1280880"/>
                <a:gd name="connsiteX7" fmla="*/ 1139151 w 3081179"/>
                <a:gd name="connsiteY7" fmla="*/ 410484 h 1280880"/>
                <a:gd name="connsiteX8" fmla="*/ 1324650 w 3081179"/>
                <a:gd name="connsiteY8" fmla="*/ 661789 h 1280880"/>
                <a:gd name="connsiteX9" fmla="*/ 1537509 w 3081179"/>
                <a:gd name="connsiteY9" fmla="*/ 963280 h 1280880"/>
                <a:gd name="connsiteX10" fmla="*/ 1638161 w 3081179"/>
                <a:gd name="connsiteY10" fmla="*/ 1089909 h 1280880"/>
                <a:gd name="connsiteX11" fmla="*/ 1824190 w 3081179"/>
                <a:gd name="connsiteY11" fmla="*/ 1245773 h 1280880"/>
                <a:gd name="connsiteX12" fmla="*/ 1961907 w 3081179"/>
                <a:gd name="connsiteY12" fmla="*/ 1280203 h 1280880"/>
                <a:gd name="connsiteX13" fmla="*/ 2127852 w 3081179"/>
                <a:gd name="connsiteY13" fmla="*/ 1228248 h 1280880"/>
                <a:gd name="connsiteX14" fmla="*/ 2280614 w 3081179"/>
                <a:gd name="connsiteY14" fmla="*/ 1089445 h 1280880"/>
                <a:gd name="connsiteX15" fmla="*/ 2392820 w 3081179"/>
                <a:gd name="connsiteY15" fmla="*/ 963280 h 1280880"/>
                <a:gd name="connsiteX16" fmla="*/ 2597536 w 3081179"/>
                <a:gd name="connsiteY16" fmla="*/ 654810 h 1280880"/>
                <a:gd name="connsiteX17" fmla="*/ 2812333 w 3081179"/>
                <a:gd name="connsiteY17" fmla="*/ 325868 h 1280880"/>
                <a:gd name="connsiteX18" fmla="*/ 2914614 w 3081179"/>
                <a:gd name="connsiteY18" fmla="*/ 201022 h 1280880"/>
                <a:gd name="connsiteX19" fmla="*/ 3081179 w 3081179"/>
                <a:gd name="connsiteY19" fmla="*/ 53920 h 1280880"/>
                <a:gd name="connsiteX0" fmla="*/ 0 w 2914615"/>
                <a:gd name="connsiteY0" fmla="*/ 711922 h 1280880"/>
                <a:gd name="connsiteX1" fmla="*/ 240273 w 2914615"/>
                <a:gd name="connsiteY1" fmla="*/ 325867 h 1280880"/>
                <a:gd name="connsiteX2" fmla="*/ 358295 w 2914615"/>
                <a:gd name="connsiteY2" fmla="*/ 192105 h 1280880"/>
                <a:gd name="connsiteX3" fmla="*/ 533157 w 2914615"/>
                <a:gd name="connsiteY3" fmla="*/ 41901 h 1280880"/>
                <a:gd name="connsiteX4" fmla="*/ 675374 w 2914615"/>
                <a:gd name="connsiteY4" fmla="*/ 338 h 1280880"/>
                <a:gd name="connsiteX5" fmla="*/ 848142 w 2914615"/>
                <a:gd name="connsiteY5" fmla="*/ 57488 h 1280880"/>
                <a:gd name="connsiteX6" fmla="*/ 995709 w 2914615"/>
                <a:gd name="connsiteY6" fmla="*/ 193035 h 1280880"/>
                <a:gd name="connsiteX7" fmla="*/ 1139151 w 2914615"/>
                <a:gd name="connsiteY7" fmla="*/ 410484 h 1280880"/>
                <a:gd name="connsiteX8" fmla="*/ 1324650 w 2914615"/>
                <a:gd name="connsiteY8" fmla="*/ 661789 h 1280880"/>
                <a:gd name="connsiteX9" fmla="*/ 1537509 w 2914615"/>
                <a:gd name="connsiteY9" fmla="*/ 963280 h 1280880"/>
                <a:gd name="connsiteX10" fmla="*/ 1638161 w 2914615"/>
                <a:gd name="connsiteY10" fmla="*/ 1089909 h 1280880"/>
                <a:gd name="connsiteX11" fmla="*/ 1824190 w 2914615"/>
                <a:gd name="connsiteY11" fmla="*/ 1245773 h 1280880"/>
                <a:gd name="connsiteX12" fmla="*/ 1961907 w 2914615"/>
                <a:gd name="connsiteY12" fmla="*/ 1280203 h 1280880"/>
                <a:gd name="connsiteX13" fmla="*/ 2127852 w 2914615"/>
                <a:gd name="connsiteY13" fmla="*/ 1228248 h 1280880"/>
                <a:gd name="connsiteX14" fmla="*/ 2280614 w 2914615"/>
                <a:gd name="connsiteY14" fmla="*/ 1089445 h 1280880"/>
                <a:gd name="connsiteX15" fmla="*/ 2392820 w 2914615"/>
                <a:gd name="connsiteY15" fmla="*/ 963280 h 1280880"/>
                <a:gd name="connsiteX16" fmla="*/ 2597536 w 2914615"/>
                <a:gd name="connsiteY16" fmla="*/ 654810 h 1280880"/>
                <a:gd name="connsiteX17" fmla="*/ 2812333 w 2914615"/>
                <a:gd name="connsiteY17" fmla="*/ 325868 h 1280880"/>
                <a:gd name="connsiteX18" fmla="*/ 2914614 w 2914615"/>
                <a:gd name="connsiteY18" fmla="*/ 201022 h 1280880"/>
                <a:gd name="connsiteX0" fmla="*/ 0 w 2812334"/>
                <a:gd name="connsiteY0" fmla="*/ 711922 h 1280880"/>
                <a:gd name="connsiteX1" fmla="*/ 240273 w 2812334"/>
                <a:gd name="connsiteY1" fmla="*/ 325867 h 1280880"/>
                <a:gd name="connsiteX2" fmla="*/ 358295 w 2812334"/>
                <a:gd name="connsiteY2" fmla="*/ 192105 h 1280880"/>
                <a:gd name="connsiteX3" fmla="*/ 533157 w 2812334"/>
                <a:gd name="connsiteY3" fmla="*/ 41901 h 1280880"/>
                <a:gd name="connsiteX4" fmla="*/ 675374 w 2812334"/>
                <a:gd name="connsiteY4" fmla="*/ 338 h 1280880"/>
                <a:gd name="connsiteX5" fmla="*/ 848142 w 2812334"/>
                <a:gd name="connsiteY5" fmla="*/ 57488 h 1280880"/>
                <a:gd name="connsiteX6" fmla="*/ 995709 w 2812334"/>
                <a:gd name="connsiteY6" fmla="*/ 193035 h 1280880"/>
                <a:gd name="connsiteX7" fmla="*/ 1139151 w 2812334"/>
                <a:gd name="connsiteY7" fmla="*/ 410484 h 1280880"/>
                <a:gd name="connsiteX8" fmla="*/ 1324650 w 2812334"/>
                <a:gd name="connsiteY8" fmla="*/ 661789 h 1280880"/>
                <a:gd name="connsiteX9" fmla="*/ 1537509 w 2812334"/>
                <a:gd name="connsiteY9" fmla="*/ 963280 h 1280880"/>
                <a:gd name="connsiteX10" fmla="*/ 1638161 w 2812334"/>
                <a:gd name="connsiteY10" fmla="*/ 1089909 h 1280880"/>
                <a:gd name="connsiteX11" fmla="*/ 1824190 w 2812334"/>
                <a:gd name="connsiteY11" fmla="*/ 1245773 h 1280880"/>
                <a:gd name="connsiteX12" fmla="*/ 1961907 w 2812334"/>
                <a:gd name="connsiteY12" fmla="*/ 1280203 h 1280880"/>
                <a:gd name="connsiteX13" fmla="*/ 2127852 w 2812334"/>
                <a:gd name="connsiteY13" fmla="*/ 1228248 h 1280880"/>
                <a:gd name="connsiteX14" fmla="*/ 2280614 w 2812334"/>
                <a:gd name="connsiteY14" fmla="*/ 1089445 h 1280880"/>
                <a:gd name="connsiteX15" fmla="*/ 2392820 w 2812334"/>
                <a:gd name="connsiteY15" fmla="*/ 963280 h 1280880"/>
                <a:gd name="connsiteX16" fmla="*/ 2597536 w 2812334"/>
                <a:gd name="connsiteY16" fmla="*/ 654810 h 1280880"/>
                <a:gd name="connsiteX17" fmla="*/ 2812333 w 2812334"/>
                <a:gd name="connsiteY17" fmla="*/ 325868 h 1280880"/>
                <a:gd name="connsiteX0" fmla="*/ 0 w 2597536"/>
                <a:gd name="connsiteY0" fmla="*/ 711922 h 1280880"/>
                <a:gd name="connsiteX1" fmla="*/ 240273 w 2597536"/>
                <a:gd name="connsiteY1" fmla="*/ 325867 h 1280880"/>
                <a:gd name="connsiteX2" fmla="*/ 358295 w 2597536"/>
                <a:gd name="connsiteY2" fmla="*/ 192105 h 1280880"/>
                <a:gd name="connsiteX3" fmla="*/ 533157 w 2597536"/>
                <a:gd name="connsiteY3" fmla="*/ 41901 h 1280880"/>
                <a:gd name="connsiteX4" fmla="*/ 675374 w 2597536"/>
                <a:gd name="connsiteY4" fmla="*/ 338 h 1280880"/>
                <a:gd name="connsiteX5" fmla="*/ 848142 w 2597536"/>
                <a:gd name="connsiteY5" fmla="*/ 57488 h 1280880"/>
                <a:gd name="connsiteX6" fmla="*/ 995709 w 2597536"/>
                <a:gd name="connsiteY6" fmla="*/ 193035 h 1280880"/>
                <a:gd name="connsiteX7" fmla="*/ 1139151 w 2597536"/>
                <a:gd name="connsiteY7" fmla="*/ 410484 h 1280880"/>
                <a:gd name="connsiteX8" fmla="*/ 1324650 w 2597536"/>
                <a:gd name="connsiteY8" fmla="*/ 661789 h 1280880"/>
                <a:gd name="connsiteX9" fmla="*/ 1537509 w 2597536"/>
                <a:gd name="connsiteY9" fmla="*/ 963280 h 1280880"/>
                <a:gd name="connsiteX10" fmla="*/ 1638161 w 2597536"/>
                <a:gd name="connsiteY10" fmla="*/ 1089909 h 1280880"/>
                <a:gd name="connsiteX11" fmla="*/ 1824190 w 2597536"/>
                <a:gd name="connsiteY11" fmla="*/ 1245773 h 1280880"/>
                <a:gd name="connsiteX12" fmla="*/ 1961907 w 2597536"/>
                <a:gd name="connsiteY12" fmla="*/ 1280203 h 1280880"/>
                <a:gd name="connsiteX13" fmla="*/ 2127852 w 2597536"/>
                <a:gd name="connsiteY13" fmla="*/ 1228248 h 1280880"/>
                <a:gd name="connsiteX14" fmla="*/ 2280614 w 2597536"/>
                <a:gd name="connsiteY14" fmla="*/ 1089445 h 1280880"/>
                <a:gd name="connsiteX15" fmla="*/ 2392820 w 2597536"/>
                <a:gd name="connsiteY15" fmla="*/ 963280 h 1280880"/>
                <a:gd name="connsiteX16" fmla="*/ 2597536 w 2597536"/>
                <a:gd name="connsiteY16" fmla="*/ 654810 h 1280880"/>
                <a:gd name="connsiteX0" fmla="*/ 0 w 2392820"/>
                <a:gd name="connsiteY0" fmla="*/ 711922 h 1280880"/>
                <a:gd name="connsiteX1" fmla="*/ 240273 w 2392820"/>
                <a:gd name="connsiteY1" fmla="*/ 325867 h 1280880"/>
                <a:gd name="connsiteX2" fmla="*/ 358295 w 2392820"/>
                <a:gd name="connsiteY2" fmla="*/ 192105 h 1280880"/>
                <a:gd name="connsiteX3" fmla="*/ 533157 w 2392820"/>
                <a:gd name="connsiteY3" fmla="*/ 41901 h 1280880"/>
                <a:gd name="connsiteX4" fmla="*/ 675374 w 2392820"/>
                <a:gd name="connsiteY4" fmla="*/ 338 h 1280880"/>
                <a:gd name="connsiteX5" fmla="*/ 848142 w 2392820"/>
                <a:gd name="connsiteY5" fmla="*/ 57488 h 1280880"/>
                <a:gd name="connsiteX6" fmla="*/ 995709 w 2392820"/>
                <a:gd name="connsiteY6" fmla="*/ 193035 h 1280880"/>
                <a:gd name="connsiteX7" fmla="*/ 1139151 w 2392820"/>
                <a:gd name="connsiteY7" fmla="*/ 410484 h 1280880"/>
                <a:gd name="connsiteX8" fmla="*/ 1324650 w 2392820"/>
                <a:gd name="connsiteY8" fmla="*/ 661789 h 1280880"/>
                <a:gd name="connsiteX9" fmla="*/ 1537509 w 2392820"/>
                <a:gd name="connsiteY9" fmla="*/ 963280 h 1280880"/>
                <a:gd name="connsiteX10" fmla="*/ 1638161 w 2392820"/>
                <a:gd name="connsiteY10" fmla="*/ 1089909 h 1280880"/>
                <a:gd name="connsiteX11" fmla="*/ 1824190 w 2392820"/>
                <a:gd name="connsiteY11" fmla="*/ 1245773 h 1280880"/>
                <a:gd name="connsiteX12" fmla="*/ 1961907 w 2392820"/>
                <a:gd name="connsiteY12" fmla="*/ 1280203 h 1280880"/>
                <a:gd name="connsiteX13" fmla="*/ 2127852 w 2392820"/>
                <a:gd name="connsiteY13" fmla="*/ 1228248 h 1280880"/>
                <a:gd name="connsiteX14" fmla="*/ 2280614 w 2392820"/>
                <a:gd name="connsiteY14" fmla="*/ 1089445 h 1280880"/>
                <a:gd name="connsiteX15" fmla="*/ 2392820 w 2392820"/>
                <a:gd name="connsiteY15" fmla="*/ 963280 h 1280880"/>
                <a:gd name="connsiteX0" fmla="*/ 0 w 2280614"/>
                <a:gd name="connsiteY0" fmla="*/ 711922 h 1280880"/>
                <a:gd name="connsiteX1" fmla="*/ 240273 w 2280614"/>
                <a:gd name="connsiteY1" fmla="*/ 325867 h 1280880"/>
                <a:gd name="connsiteX2" fmla="*/ 358295 w 2280614"/>
                <a:gd name="connsiteY2" fmla="*/ 192105 h 1280880"/>
                <a:gd name="connsiteX3" fmla="*/ 533157 w 2280614"/>
                <a:gd name="connsiteY3" fmla="*/ 41901 h 1280880"/>
                <a:gd name="connsiteX4" fmla="*/ 675374 w 2280614"/>
                <a:gd name="connsiteY4" fmla="*/ 338 h 1280880"/>
                <a:gd name="connsiteX5" fmla="*/ 848142 w 2280614"/>
                <a:gd name="connsiteY5" fmla="*/ 57488 h 1280880"/>
                <a:gd name="connsiteX6" fmla="*/ 995709 w 2280614"/>
                <a:gd name="connsiteY6" fmla="*/ 193035 h 1280880"/>
                <a:gd name="connsiteX7" fmla="*/ 1139151 w 2280614"/>
                <a:gd name="connsiteY7" fmla="*/ 410484 h 1280880"/>
                <a:gd name="connsiteX8" fmla="*/ 1324650 w 2280614"/>
                <a:gd name="connsiteY8" fmla="*/ 661789 h 1280880"/>
                <a:gd name="connsiteX9" fmla="*/ 1537509 w 2280614"/>
                <a:gd name="connsiteY9" fmla="*/ 963280 h 1280880"/>
                <a:gd name="connsiteX10" fmla="*/ 1638161 w 2280614"/>
                <a:gd name="connsiteY10" fmla="*/ 1089909 h 1280880"/>
                <a:gd name="connsiteX11" fmla="*/ 1824190 w 2280614"/>
                <a:gd name="connsiteY11" fmla="*/ 1245773 h 1280880"/>
                <a:gd name="connsiteX12" fmla="*/ 1961907 w 2280614"/>
                <a:gd name="connsiteY12" fmla="*/ 1280203 h 1280880"/>
                <a:gd name="connsiteX13" fmla="*/ 2127852 w 2280614"/>
                <a:gd name="connsiteY13" fmla="*/ 1228248 h 1280880"/>
                <a:gd name="connsiteX14" fmla="*/ 2280614 w 2280614"/>
                <a:gd name="connsiteY14" fmla="*/ 1089445 h 1280880"/>
                <a:gd name="connsiteX0" fmla="*/ 0 w 2127852"/>
                <a:gd name="connsiteY0" fmla="*/ 711922 h 1280880"/>
                <a:gd name="connsiteX1" fmla="*/ 240273 w 2127852"/>
                <a:gd name="connsiteY1" fmla="*/ 325867 h 1280880"/>
                <a:gd name="connsiteX2" fmla="*/ 358295 w 2127852"/>
                <a:gd name="connsiteY2" fmla="*/ 192105 h 1280880"/>
                <a:gd name="connsiteX3" fmla="*/ 533157 w 2127852"/>
                <a:gd name="connsiteY3" fmla="*/ 41901 h 1280880"/>
                <a:gd name="connsiteX4" fmla="*/ 675374 w 2127852"/>
                <a:gd name="connsiteY4" fmla="*/ 338 h 1280880"/>
                <a:gd name="connsiteX5" fmla="*/ 848142 w 2127852"/>
                <a:gd name="connsiteY5" fmla="*/ 57488 h 1280880"/>
                <a:gd name="connsiteX6" fmla="*/ 995709 w 2127852"/>
                <a:gd name="connsiteY6" fmla="*/ 193035 h 1280880"/>
                <a:gd name="connsiteX7" fmla="*/ 1139151 w 2127852"/>
                <a:gd name="connsiteY7" fmla="*/ 410484 h 1280880"/>
                <a:gd name="connsiteX8" fmla="*/ 1324650 w 2127852"/>
                <a:gd name="connsiteY8" fmla="*/ 661789 h 1280880"/>
                <a:gd name="connsiteX9" fmla="*/ 1537509 w 2127852"/>
                <a:gd name="connsiteY9" fmla="*/ 963280 h 1280880"/>
                <a:gd name="connsiteX10" fmla="*/ 1638161 w 2127852"/>
                <a:gd name="connsiteY10" fmla="*/ 1089909 h 1280880"/>
                <a:gd name="connsiteX11" fmla="*/ 1824190 w 2127852"/>
                <a:gd name="connsiteY11" fmla="*/ 1245773 h 1280880"/>
                <a:gd name="connsiteX12" fmla="*/ 1961907 w 2127852"/>
                <a:gd name="connsiteY12" fmla="*/ 1280203 h 1280880"/>
                <a:gd name="connsiteX13" fmla="*/ 2127852 w 2127852"/>
                <a:gd name="connsiteY13" fmla="*/ 1228248 h 1280880"/>
                <a:gd name="connsiteX0" fmla="*/ 0 w 1961907"/>
                <a:gd name="connsiteY0" fmla="*/ 711922 h 1280880"/>
                <a:gd name="connsiteX1" fmla="*/ 240273 w 1961907"/>
                <a:gd name="connsiteY1" fmla="*/ 325867 h 1280880"/>
                <a:gd name="connsiteX2" fmla="*/ 358295 w 1961907"/>
                <a:gd name="connsiteY2" fmla="*/ 192105 h 1280880"/>
                <a:gd name="connsiteX3" fmla="*/ 533157 w 1961907"/>
                <a:gd name="connsiteY3" fmla="*/ 41901 h 1280880"/>
                <a:gd name="connsiteX4" fmla="*/ 675374 w 1961907"/>
                <a:gd name="connsiteY4" fmla="*/ 338 h 1280880"/>
                <a:gd name="connsiteX5" fmla="*/ 848142 w 1961907"/>
                <a:gd name="connsiteY5" fmla="*/ 57488 h 1280880"/>
                <a:gd name="connsiteX6" fmla="*/ 995709 w 1961907"/>
                <a:gd name="connsiteY6" fmla="*/ 193035 h 1280880"/>
                <a:gd name="connsiteX7" fmla="*/ 1139151 w 1961907"/>
                <a:gd name="connsiteY7" fmla="*/ 410484 h 1280880"/>
                <a:gd name="connsiteX8" fmla="*/ 1324650 w 1961907"/>
                <a:gd name="connsiteY8" fmla="*/ 661789 h 1280880"/>
                <a:gd name="connsiteX9" fmla="*/ 1537509 w 1961907"/>
                <a:gd name="connsiteY9" fmla="*/ 963280 h 1280880"/>
                <a:gd name="connsiteX10" fmla="*/ 1638161 w 1961907"/>
                <a:gd name="connsiteY10" fmla="*/ 1089909 h 1280880"/>
                <a:gd name="connsiteX11" fmla="*/ 1824190 w 1961907"/>
                <a:gd name="connsiteY11" fmla="*/ 1245773 h 1280880"/>
                <a:gd name="connsiteX12" fmla="*/ 1961907 w 1961907"/>
                <a:gd name="connsiteY12" fmla="*/ 1280203 h 1280880"/>
                <a:gd name="connsiteX0" fmla="*/ 0 w 1824190"/>
                <a:gd name="connsiteY0" fmla="*/ 711922 h 1245773"/>
                <a:gd name="connsiteX1" fmla="*/ 240273 w 1824190"/>
                <a:gd name="connsiteY1" fmla="*/ 325867 h 1245773"/>
                <a:gd name="connsiteX2" fmla="*/ 358295 w 1824190"/>
                <a:gd name="connsiteY2" fmla="*/ 192105 h 1245773"/>
                <a:gd name="connsiteX3" fmla="*/ 533157 w 1824190"/>
                <a:gd name="connsiteY3" fmla="*/ 41901 h 1245773"/>
                <a:gd name="connsiteX4" fmla="*/ 675374 w 1824190"/>
                <a:gd name="connsiteY4" fmla="*/ 338 h 1245773"/>
                <a:gd name="connsiteX5" fmla="*/ 848142 w 1824190"/>
                <a:gd name="connsiteY5" fmla="*/ 57488 h 1245773"/>
                <a:gd name="connsiteX6" fmla="*/ 995709 w 1824190"/>
                <a:gd name="connsiteY6" fmla="*/ 193035 h 1245773"/>
                <a:gd name="connsiteX7" fmla="*/ 1139151 w 1824190"/>
                <a:gd name="connsiteY7" fmla="*/ 410484 h 1245773"/>
                <a:gd name="connsiteX8" fmla="*/ 1324650 w 1824190"/>
                <a:gd name="connsiteY8" fmla="*/ 661789 h 1245773"/>
                <a:gd name="connsiteX9" fmla="*/ 1537509 w 1824190"/>
                <a:gd name="connsiteY9" fmla="*/ 963280 h 1245773"/>
                <a:gd name="connsiteX10" fmla="*/ 1638161 w 1824190"/>
                <a:gd name="connsiteY10" fmla="*/ 1089909 h 1245773"/>
                <a:gd name="connsiteX11" fmla="*/ 1824190 w 1824190"/>
                <a:gd name="connsiteY11" fmla="*/ 1245773 h 1245773"/>
                <a:gd name="connsiteX0" fmla="*/ 0 w 1638161"/>
                <a:gd name="connsiteY0" fmla="*/ 711922 h 1089909"/>
                <a:gd name="connsiteX1" fmla="*/ 240273 w 1638161"/>
                <a:gd name="connsiteY1" fmla="*/ 325867 h 1089909"/>
                <a:gd name="connsiteX2" fmla="*/ 358295 w 1638161"/>
                <a:gd name="connsiteY2" fmla="*/ 192105 h 1089909"/>
                <a:gd name="connsiteX3" fmla="*/ 533157 w 1638161"/>
                <a:gd name="connsiteY3" fmla="*/ 41901 h 1089909"/>
                <a:gd name="connsiteX4" fmla="*/ 675374 w 1638161"/>
                <a:gd name="connsiteY4" fmla="*/ 338 h 1089909"/>
                <a:gd name="connsiteX5" fmla="*/ 848142 w 1638161"/>
                <a:gd name="connsiteY5" fmla="*/ 57488 h 1089909"/>
                <a:gd name="connsiteX6" fmla="*/ 995709 w 1638161"/>
                <a:gd name="connsiteY6" fmla="*/ 193035 h 1089909"/>
                <a:gd name="connsiteX7" fmla="*/ 1139151 w 1638161"/>
                <a:gd name="connsiteY7" fmla="*/ 410484 h 1089909"/>
                <a:gd name="connsiteX8" fmla="*/ 1324650 w 1638161"/>
                <a:gd name="connsiteY8" fmla="*/ 661789 h 1089909"/>
                <a:gd name="connsiteX9" fmla="*/ 1537509 w 1638161"/>
                <a:gd name="connsiteY9" fmla="*/ 963280 h 1089909"/>
                <a:gd name="connsiteX10" fmla="*/ 1638161 w 1638161"/>
                <a:gd name="connsiteY10" fmla="*/ 1089909 h 1089909"/>
                <a:gd name="connsiteX0" fmla="*/ 0 w 1537509"/>
                <a:gd name="connsiteY0" fmla="*/ 711922 h 963280"/>
                <a:gd name="connsiteX1" fmla="*/ 240273 w 1537509"/>
                <a:gd name="connsiteY1" fmla="*/ 325867 h 963280"/>
                <a:gd name="connsiteX2" fmla="*/ 358295 w 1537509"/>
                <a:gd name="connsiteY2" fmla="*/ 192105 h 963280"/>
                <a:gd name="connsiteX3" fmla="*/ 533157 w 1537509"/>
                <a:gd name="connsiteY3" fmla="*/ 41901 h 963280"/>
                <a:gd name="connsiteX4" fmla="*/ 675374 w 1537509"/>
                <a:gd name="connsiteY4" fmla="*/ 338 h 963280"/>
                <a:gd name="connsiteX5" fmla="*/ 848142 w 1537509"/>
                <a:gd name="connsiteY5" fmla="*/ 57488 h 963280"/>
                <a:gd name="connsiteX6" fmla="*/ 995709 w 1537509"/>
                <a:gd name="connsiteY6" fmla="*/ 193035 h 963280"/>
                <a:gd name="connsiteX7" fmla="*/ 1139151 w 1537509"/>
                <a:gd name="connsiteY7" fmla="*/ 410484 h 963280"/>
                <a:gd name="connsiteX8" fmla="*/ 1324650 w 1537509"/>
                <a:gd name="connsiteY8" fmla="*/ 661789 h 963280"/>
                <a:gd name="connsiteX9" fmla="*/ 1537509 w 1537509"/>
                <a:gd name="connsiteY9" fmla="*/ 963280 h 963280"/>
                <a:gd name="connsiteX0" fmla="*/ 0 w 1537509"/>
                <a:gd name="connsiteY0" fmla="*/ 711922 h 963280"/>
                <a:gd name="connsiteX1" fmla="*/ 240273 w 1537509"/>
                <a:gd name="connsiteY1" fmla="*/ 325867 h 963280"/>
                <a:gd name="connsiteX2" fmla="*/ 358295 w 1537509"/>
                <a:gd name="connsiteY2" fmla="*/ 192105 h 963280"/>
                <a:gd name="connsiteX3" fmla="*/ 533157 w 1537509"/>
                <a:gd name="connsiteY3" fmla="*/ 41901 h 963280"/>
                <a:gd name="connsiteX4" fmla="*/ 675374 w 1537509"/>
                <a:gd name="connsiteY4" fmla="*/ 338 h 963280"/>
                <a:gd name="connsiteX5" fmla="*/ 848142 w 1537509"/>
                <a:gd name="connsiteY5" fmla="*/ 57488 h 963280"/>
                <a:gd name="connsiteX6" fmla="*/ 995709 w 1537509"/>
                <a:gd name="connsiteY6" fmla="*/ 193035 h 963280"/>
                <a:gd name="connsiteX7" fmla="*/ 1139151 w 1537509"/>
                <a:gd name="connsiteY7" fmla="*/ 410484 h 963280"/>
                <a:gd name="connsiteX8" fmla="*/ 1324650 w 1537509"/>
                <a:gd name="connsiteY8" fmla="*/ 661789 h 963280"/>
                <a:gd name="connsiteX9" fmla="*/ 1537509 w 1537509"/>
                <a:gd name="connsiteY9" fmla="*/ 963280 h 963280"/>
                <a:gd name="connsiteX0" fmla="*/ 0 w 1324650"/>
                <a:gd name="connsiteY0" fmla="*/ 711922 h 711922"/>
                <a:gd name="connsiteX1" fmla="*/ 240273 w 1324650"/>
                <a:gd name="connsiteY1" fmla="*/ 325867 h 711922"/>
                <a:gd name="connsiteX2" fmla="*/ 358295 w 1324650"/>
                <a:gd name="connsiteY2" fmla="*/ 192105 h 711922"/>
                <a:gd name="connsiteX3" fmla="*/ 533157 w 1324650"/>
                <a:gd name="connsiteY3" fmla="*/ 41901 h 711922"/>
                <a:gd name="connsiteX4" fmla="*/ 675374 w 1324650"/>
                <a:gd name="connsiteY4" fmla="*/ 338 h 711922"/>
                <a:gd name="connsiteX5" fmla="*/ 848142 w 1324650"/>
                <a:gd name="connsiteY5" fmla="*/ 57488 h 711922"/>
                <a:gd name="connsiteX6" fmla="*/ 995709 w 1324650"/>
                <a:gd name="connsiteY6" fmla="*/ 193035 h 711922"/>
                <a:gd name="connsiteX7" fmla="*/ 1139151 w 1324650"/>
                <a:gd name="connsiteY7" fmla="*/ 410484 h 711922"/>
                <a:gd name="connsiteX8" fmla="*/ 1324650 w 1324650"/>
                <a:gd name="connsiteY8" fmla="*/ 661789 h 711922"/>
                <a:gd name="connsiteX0" fmla="*/ 0 w 1139151"/>
                <a:gd name="connsiteY0" fmla="*/ 711922 h 711922"/>
                <a:gd name="connsiteX1" fmla="*/ 240273 w 1139151"/>
                <a:gd name="connsiteY1" fmla="*/ 325867 h 711922"/>
                <a:gd name="connsiteX2" fmla="*/ 358295 w 1139151"/>
                <a:gd name="connsiteY2" fmla="*/ 192105 h 711922"/>
                <a:gd name="connsiteX3" fmla="*/ 533157 w 1139151"/>
                <a:gd name="connsiteY3" fmla="*/ 41901 h 711922"/>
                <a:gd name="connsiteX4" fmla="*/ 675374 w 1139151"/>
                <a:gd name="connsiteY4" fmla="*/ 338 h 711922"/>
                <a:gd name="connsiteX5" fmla="*/ 848142 w 1139151"/>
                <a:gd name="connsiteY5" fmla="*/ 57488 h 711922"/>
                <a:gd name="connsiteX6" fmla="*/ 995709 w 1139151"/>
                <a:gd name="connsiteY6" fmla="*/ 193035 h 711922"/>
                <a:gd name="connsiteX7" fmla="*/ 1139151 w 1139151"/>
                <a:gd name="connsiteY7" fmla="*/ 410484 h 7119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39151" h="711922">
                  <a:moveTo>
                    <a:pt x="0" y="711922"/>
                  </a:moveTo>
                  <a:cubicBezTo>
                    <a:pt x="52756" y="630268"/>
                    <a:pt x="180557" y="412503"/>
                    <a:pt x="240273" y="325867"/>
                  </a:cubicBezTo>
                  <a:cubicBezTo>
                    <a:pt x="299989" y="239231"/>
                    <a:pt x="309481" y="239433"/>
                    <a:pt x="358295" y="192105"/>
                  </a:cubicBezTo>
                  <a:cubicBezTo>
                    <a:pt x="407109" y="144777"/>
                    <a:pt x="480311" y="73862"/>
                    <a:pt x="533157" y="41901"/>
                  </a:cubicBezTo>
                  <a:cubicBezTo>
                    <a:pt x="586004" y="9940"/>
                    <a:pt x="622877" y="-2260"/>
                    <a:pt x="675374" y="338"/>
                  </a:cubicBezTo>
                  <a:cubicBezTo>
                    <a:pt x="727871" y="2936"/>
                    <a:pt x="794753" y="25372"/>
                    <a:pt x="848142" y="57488"/>
                  </a:cubicBezTo>
                  <a:cubicBezTo>
                    <a:pt x="901531" y="89604"/>
                    <a:pt x="947208" y="134202"/>
                    <a:pt x="995709" y="193035"/>
                  </a:cubicBezTo>
                  <a:cubicBezTo>
                    <a:pt x="1044210" y="251868"/>
                    <a:pt x="1084328" y="332358"/>
                    <a:pt x="1139151" y="410484"/>
                  </a:cubicBezTo>
                </a:path>
              </a:pathLst>
            </a:cu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7201755" y="5412801"/>
            <a:ext cx="877479" cy="11302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861127" y="3384269"/>
            <a:ext cx="823810" cy="17798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 Box 3"/>
              <p:cNvSpPr txBox="1">
                <a:spLocks noChangeArrowheads="1"/>
              </p:cNvSpPr>
              <p:nvPr/>
            </p:nvSpPr>
            <p:spPr bwMode="auto">
              <a:xfrm>
                <a:off x="221629" y="1764623"/>
                <a:ext cx="8587941" cy="11818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66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66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66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kumimoji="0" lang="en-GB" alt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B2B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represents a horizontal stretch, which affects the period of the function. The period of the function will be equal to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kumimoji="0" lang="en-GB" alt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66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kumimoji="0" lang="en-GB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66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fPr>
                          <m:num>
                            <m:r>
                              <a:rPr kumimoji="0" lang="en-US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66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2</m:t>
                            </m:r>
                            <m:r>
                              <a:rPr kumimoji="0" lang="en-US" alt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66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d>
                              <m:dPr>
                                <m:begChr m:val="|"/>
                                <m:endChr m:val="|"/>
                                <m:ctrlPr>
                                  <a:rPr kumimoji="0" lang="en-GB" alt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66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kumimoji="0" lang="en-GB" sz="24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FF66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en-US" sz="24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FF66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kumimoji="0" lang="en-US" sz="24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FF66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d>
                          </m:den>
                        </m:f>
                      </m:e>
                    </m:box>
                    <m:r>
                      <a:rPr kumimoji="0" lang="en-US" altLang="en-US" sz="2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</a:rPr>
                      <m:t>=4</m:t>
                    </m:r>
                    <m:r>
                      <a:rPr kumimoji="0" lang="el-GR" alt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kumimoji="0" lang="en-GB" alt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2B2BFF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endParaRPr kumimoji="0" lang="en-GB" alt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9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1629" y="1764623"/>
                <a:ext cx="8587941" cy="1181862"/>
              </a:xfrm>
              <a:prstGeom prst="rect">
                <a:avLst/>
              </a:prstGeom>
              <a:blipFill rotWithShape="0">
                <a:blip r:embed="rId3"/>
                <a:stretch>
                  <a:fillRect l="-1065" b="-51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TextBox 69"/>
          <p:cNvSpPr txBox="1"/>
          <p:nvPr/>
        </p:nvSpPr>
        <p:spPr>
          <a:xfrm>
            <a:off x="7172118" y="4791492"/>
            <a:ext cx="16175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f(x)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sin </a:t>
            </a:r>
            <a:r>
              <a:rPr kumimoji="0" lang="en-GB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61" name="Rectangle 60">
            <a:hlinkClick r:id="rId4"/>
            <a:extLst>
              <a:ext uri="{FF2B5EF4-FFF2-40B4-BE49-F238E27FC236}">
                <a16:creationId xmlns:a16="http://schemas.microsoft.com/office/drawing/2014/main" id="{021048CE-0371-43AE-9514-90B8A8BD411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>
            <a:hlinkClick r:id="rId4"/>
            <a:extLst>
              <a:ext uri="{FF2B5EF4-FFF2-40B4-BE49-F238E27FC236}">
                <a16:creationId xmlns:a16="http://schemas.microsoft.com/office/drawing/2014/main" id="{8B4AF91F-FD40-47CF-BC27-9F4E3297F209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850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" grpId="0" animBg="1"/>
      <p:bldP spid="6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17422" y="1239188"/>
                <a:ext cx="8322109" cy="533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Draw the function  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f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(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)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2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sin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0" lang="en-GB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box>
                          <m:boxPr>
                            <m:ctrlPr>
                              <a:rPr kumimoji="0" lang="en-GB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kumimoji="0" lang="en-GB" sz="24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66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kumimoji="0" lang="en-US" sz="24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66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kumimoji="0" lang="en-US" sz="24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66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  <m:d>
                              <m:dPr>
                                <m:ctrlPr>
                                  <a:rPr kumimoji="0" lang="en-GB" sz="24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kumimoji="0" lang="en-US" sz="24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  <m:r>
                                  <a:rPr kumimoji="0" lang="en-US" sz="24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box>
                                  <m:boxPr>
                                    <m:ctrlPr>
                                      <a:rPr kumimoji="0" lang="en-US" sz="24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7030A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Times New Roman" panose="020206030504050203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kumimoji="0" lang="en-US" sz="2400" b="0" i="1" u="none" strike="noStrike" kern="1200" cap="none" spc="0" normalizeH="0" baseline="0" noProof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7030A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+mn-ea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kumimoji="0" lang="en-US" sz="2400" b="0" i="1" u="none" strike="noStrike" kern="1200" cap="none" spc="0" normalizeH="0" baseline="0" noProof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7030A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𝜋</m:t>
                                        </m:r>
                                      </m:num>
                                      <m:den>
                                        <m:r>
                                          <a:rPr kumimoji="0" lang="en-US" sz="2400" b="0" i="1" u="none" strike="noStrike" kern="1200" cap="none" spc="0" normalizeH="0" baseline="0" noProof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7030A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+mn-ea"/>
                                            <a:cs typeface="Times New Roman" panose="02020603050405020304" pitchFamily="18" charset="0"/>
                                          </a:rPr>
                                          <m:t>3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d>
                          </m:e>
                        </m:box>
                      </m:e>
                    </m:d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+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1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422" y="1239188"/>
                <a:ext cx="8322109" cy="533736"/>
              </a:xfrm>
              <a:prstGeom prst="rect">
                <a:avLst/>
              </a:prstGeom>
              <a:blipFill rotWithShape="0">
                <a:blip r:embed="rId2"/>
                <a:stretch>
                  <a:fillRect l="-1099" t="-4545" b="-170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63071" y="215153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Combined transformations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408269" y="870144"/>
            <a:ext cx="21326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If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f(x)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sin 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endParaRPr kumimoji="0" lang="en-GB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50" name="Freeform 149"/>
          <p:cNvSpPr/>
          <p:nvPr/>
        </p:nvSpPr>
        <p:spPr>
          <a:xfrm>
            <a:off x="906757" y="4003922"/>
            <a:ext cx="7054039" cy="2526803"/>
          </a:xfrm>
          <a:custGeom>
            <a:avLst/>
            <a:gdLst>
              <a:gd name="connsiteX0" fmla="*/ 0 w 5668241"/>
              <a:gd name="connsiteY0" fmla="*/ 914657 h 1287018"/>
              <a:gd name="connsiteX1" fmla="*/ 202623 w 5668241"/>
              <a:gd name="connsiteY1" fmla="*/ 639298 h 1287018"/>
              <a:gd name="connsiteX2" fmla="*/ 405245 w 5668241"/>
              <a:gd name="connsiteY2" fmla="*/ 322375 h 1287018"/>
              <a:gd name="connsiteX3" fmla="*/ 540327 w 5668241"/>
              <a:gd name="connsiteY3" fmla="*/ 161316 h 1287018"/>
              <a:gd name="connsiteX4" fmla="*/ 711777 w 5668241"/>
              <a:gd name="connsiteY4" fmla="*/ 41820 h 1287018"/>
              <a:gd name="connsiteX5" fmla="*/ 867641 w 5668241"/>
              <a:gd name="connsiteY5" fmla="*/ 257 h 1287018"/>
              <a:gd name="connsiteX6" fmla="*/ 1013114 w 5668241"/>
              <a:gd name="connsiteY6" fmla="*/ 57407 h 1287018"/>
              <a:gd name="connsiteX7" fmla="*/ 1184564 w 5668241"/>
              <a:gd name="connsiteY7" fmla="*/ 223661 h 1287018"/>
              <a:gd name="connsiteX8" fmla="*/ 1262495 w 5668241"/>
              <a:gd name="connsiteY8" fmla="*/ 322375 h 1287018"/>
              <a:gd name="connsiteX9" fmla="*/ 1506682 w 5668241"/>
              <a:gd name="connsiteY9" fmla="*/ 654884 h 1287018"/>
              <a:gd name="connsiteX10" fmla="*/ 1709304 w 5668241"/>
              <a:gd name="connsiteY10" fmla="*/ 966611 h 1287018"/>
              <a:gd name="connsiteX11" fmla="*/ 1823604 w 5668241"/>
              <a:gd name="connsiteY11" fmla="*/ 1106888 h 1287018"/>
              <a:gd name="connsiteX12" fmla="*/ 2057400 w 5668241"/>
              <a:gd name="connsiteY12" fmla="*/ 1262752 h 1287018"/>
              <a:gd name="connsiteX13" fmla="*/ 2140527 w 5668241"/>
              <a:gd name="connsiteY13" fmla="*/ 1283534 h 1287018"/>
              <a:gd name="connsiteX14" fmla="*/ 2286000 w 5668241"/>
              <a:gd name="connsiteY14" fmla="*/ 1231579 h 1287018"/>
              <a:gd name="connsiteX15" fmla="*/ 2462645 w 5668241"/>
              <a:gd name="connsiteY15" fmla="*/ 1075716 h 1287018"/>
              <a:gd name="connsiteX16" fmla="*/ 2550968 w 5668241"/>
              <a:gd name="connsiteY16" fmla="*/ 966611 h 1287018"/>
              <a:gd name="connsiteX17" fmla="*/ 2779568 w 5668241"/>
              <a:gd name="connsiteY17" fmla="*/ 644493 h 1287018"/>
              <a:gd name="connsiteX18" fmla="*/ 2997777 w 5668241"/>
              <a:gd name="connsiteY18" fmla="*/ 322375 h 1287018"/>
              <a:gd name="connsiteX19" fmla="*/ 3106882 w 5668241"/>
              <a:gd name="connsiteY19" fmla="*/ 187293 h 1287018"/>
              <a:gd name="connsiteX20" fmla="*/ 3293918 w 5668241"/>
              <a:gd name="connsiteY20" fmla="*/ 47016 h 1287018"/>
              <a:gd name="connsiteX21" fmla="*/ 3429000 w 5668241"/>
              <a:gd name="connsiteY21" fmla="*/ 5452 h 1287018"/>
              <a:gd name="connsiteX22" fmla="*/ 3610841 w 5668241"/>
              <a:gd name="connsiteY22" fmla="*/ 67798 h 1287018"/>
              <a:gd name="connsiteX23" fmla="*/ 3745923 w 5668241"/>
              <a:gd name="connsiteY23" fmla="*/ 182098 h 1287018"/>
              <a:gd name="connsiteX24" fmla="*/ 3865418 w 5668241"/>
              <a:gd name="connsiteY24" fmla="*/ 322375 h 1287018"/>
              <a:gd name="connsiteX25" fmla="*/ 4068041 w 5668241"/>
              <a:gd name="connsiteY25" fmla="*/ 649688 h 1287018"/>
              <a:gd name="connsiteX26" fmla="*/ 4307032 w 5668241"/>
              <a:gd name="connsiteY26" fmla="*/ 966611 h 1287018"/>
              <a:gd name="connsiteX27" fmla="*/ 4384964 w 5668241"/>
              <a:gd name="connsiteY27" fmla="*/ 1070520 h 1287018"/>
              <a:gd name="connsiteX28" fmla="*/ 4608368 w 5668241"/>
              <a:gd name="connsiteY28" fmla="*/ 1257557 h 1287018"/>
              <a:gd name="connsiteX29" fmla="*/ 4707082 w 5668241"/>
              <a:gd name="connsiteY29" fmla="*/ 1278338 h 1287018"/>
              <a:gd name="connsiteX30" fmla="*/ 4852554 w 5668241"/>
              <a:gd name="connsiteY30" fmla="*/ 1247166 h 1287018"/>
              <a:gd name="connsiteX31" fmla="*/ 5024004 w 5668241"/>
              <a:gd name="connsiteY31" fmla="*/ 1122475 h 1287018"/>
              <a:gd name="connsiteX32" fmla="*/ 5159086 w 5668241"/>
              <a:gd name="connsiteY32" fmla="*/ 966611 h 1287018"/>
              <a:gd name="connsiteX33" fmla="*/ 5351318 w 5668241"/>
              <a:gd name="connsiteY33" fmla="*/ 649688 h 1287018"/>
              <a:gd name="connsiteX34" fmla="*/ 5590309 w 5668241"/>
              <a:gd name="connsiteY34" fmla="*/ 311984 h 1287018"/>
              <a:gd name="connsiteX35" fmla="*/ 5668241 w 5668241"/>
              <a:gd name="connsiteY35" fmla="*/ 228857 h 1287018"/>
              <a:gd name="connsiteX0" fmla="*/ 0 w 5668241"/>
              <a:gd name="connsiteY0" fmla="*/ 914657 h 1287018"/>
              <a:gd name="connsiteX1" fmla="*/ 182151 w 5668241"/>
              <a:gd name="connsiteY1" fmla="*/ 673417 h 1287018"/>
              <a:gd name="connsiteX2" fmla="*/ 405245 w 5668241"/>
              <a:gd name="connsiteY2" fmla="*/ 322375 h 1287018"/>
              <a:gd name="connsiteX3" fmla="*/ 540327 w 5668241"/>
              <a:gd name="connsiteY3" fmla="*/ 161316 h 1287018"/>
              <a:gd name="connsiteX4" fmla="*/ 711777 w 5668241"/>
              <a:gd name="connsiteY4" fmla="*/ 41820 h 1287018"/>
              <a:gd name="connsiteX5" fmla="*/ 867641 w 5668241"/>
              <a:gd name="connsiteY5" fmla="*/ 257 h 1287018"/>
              <a:gd name="connsiteX6" fmla="*/ 1013114 w 5668241"/>
              <a:gd name="connsiteY6" fmla="*/ 57407 h 1287018"/>
              <a:gd name="connsiteX7" fmla="*/ 1184564 w 5668241"/>
              <a:gd name="connsiteY7" fmla="*/ 223661 h 1287018"/>
              <a:gd name="connsiteX8" fmla="*/ 1262495 w 5668241"/>
              <a:gd name="connsiteY8" fmla="*/ 322375 h 1287018"/>
              <a:gd name="connsiteX9" fmla="*/ 1506682 w 5668241"/>
              <a:gd name="connsiteY9" fmla="*/ 654884 h 1287018"/>
              <a:gd name="connsiteX10" fmla="*/ 1709304 w 5668241"/>
              <a:gd name="connsiteY10" fmla="*/ 966611 h 1287018"/>
              <a:gd name="connsiteX11" fmla="*/ 1823604 w 5668241"/>
              <a:gd name="connsiteY11" fmla="*/ 1106888 h 1287018"/>
              <a:gd name="connsiteX12" fmla="*/ 2057400 w 5668241"/>
              <a:gd name="connsiteY12" fmla="*/ 1262752 h 1287018"/>
              <a:gd name="connsiteX13" fmla="*/ 2140527 w 5668241"/>
              <a:gd name="connsiteY13" fmla="*/ 1283534 h 1287018"/>
              <a:gd name="connsiteX14" fmla="*/ 2286000 w 5668241"/>
              <a:gd name="connsiteY14" fmla="*/ 1231579 h 1287018"/>
              <a:gd name="connsiteX15" fmla="*/ 2462645 w 5668241"/>
              <a:gd name="connsiteY15" fmla="*/ 1075716 h 1287018"/>
              <a:gd name="connsiteX16" fmla="*/ 2550968 w 5668241"/>
              <a:gd name="connsiteY16" fmla="*/ 966611 h 1287018"/>
              <a:gd name="connsiteX17" fmla="*/ 2779568 w 5668241"/>
              <a:gd name="connsiteY17" fmla="*/ 644493 h 1287018"/>
              <a:gd name="connsiteX18" fmla="*/ 2997777 w 5668241"/>
              <a:gd name="connsiteY18" fmla="*/ 322375 h 1287018"/>
              <a:gd name="connsiteX19" fmla="*/ 3106882 w 5668241"/>
              <a:gd name="connsiteY19" fmla="*/ 187293 h 1287018"/>
              <a:gd name="connsiteX20" fmla="*/ 3293918 w 5668241"/>
              <a:gd name="connsiteY20" fmla="*/ 47016 h 1287018"/>
              <a:gd name="connsiteX21" fmla="*/ 3429000 w 5668241"/>
              <a:gd name="connsiteY21" fmla="*/ 5452 h 1287018"/>
              <a:gd name="connsiteX22" fmla="*/ 3610841 w 5668241"/>
              <a:gd name="connsiteY22" fmla="*/ 67798 h 1287018"/>
              <a:gd name="connsiteX23" fmla="*/ 3745923 w 5668241"/>
              <a:gd name="connsiteY23" fmla="*/ 182098 h 1287018"/>
              <a:gd name="connsiteX24" fmla="*/ 3865418 w 5668241"/>
              <a:gd name="connsiteY24" fmla="*/ 322375 h 1287018"/>
              <a:gd name="connsiteX25" fmla="*/ 4068041 w 5668241"/>
              <a:gd name="connsiteY25" fmla="*/ 649688 h 1287018"/>
              <a:gd name="connsiteX26" fmla="*/ 4307032 w 5668241"/>
              <a:gd name="connsiteY26" fmla="*/ 966611 h 1287018"/>
              <a:gd name="connsiteX27" fmla="*/ 4384964 w 5668241"/>
              <a:gd name="connsiteY27" fmla="*/ 1070520 h 1287018"/>
              <a:gd name="connsiteX28" fmla="*/ 4608368 w 5668241"/>
              <a:gd name="connsiteY28" fmla="*/ 1257557 h 1287018"/>
              <a:gd name="connsiteX29" fmla="*/ 4707082 w 5668241"/>
              <a:gd name="connsiteY29" fmla="*/ 1278338 h 1287018"/>
              <a:gd name="connsiteX30" fmla="*/ 4852554 w 5668241"/>
              <a:gd name="connsiteY30" fmla="*/ 1247166 h 1287018"/>
              <a:gd name="connsiteX31" fmla="*/ 5024004 w 5668241"/>
              <a:gd name="connsiteY31" fmla="*/ 1122475 h 1287018"/>
              <a:gd name="connsiteX32" fmla="*/ 5159086 w 5668241"/>
              <a:gd name="connsiteY32" fmla="*/ 966611 h 1287018"/>
              <a:gd name="connsiteX33" fmla="*/ 5351318 w 5668241"/>
              <a:gd name="connsiteY33" fmla="*/ 649688 h 1287018"/>
              <a:gd name="connsiteX34" fmla="*/ 5590309 w 5668241"/>
              <a:gd name="connsiteY34" fmla="*/ 311984 h 1287018"/>
              <a:gd name="connsiteX35" fmla="*/ 5668241 w 5668241"/>
              <a:gd name="connsiteY35" fmla="*/ 228857 h 1287018"/>
              <a:gd name="connsiteX0" fmla="*/ 0 w 5586355"/>
              <a:gd name="connsiteY0" fmla="*/ 819123 h 1287018"/>
              <a:gd name="connsiteX1" fmla="*/ 100265 w 5586355"/>
              <a:gd name="connsiteY1" fmla="*/ 673417 h 1287018"/>
              <a:gd name="connsiteX2" fmla="*/ 323359 w 5586355"/>
              <a:gd name="connsiteY2" fmla="*/ 322375 h 1287018"/>
              <a:gd name="connsiteX3" fmla="*/ 458441 w 5586355"/>
              <a:gd name="connsiteY3" fmla="*/ 161316 h 1287018"/>
              <a:gd name="connsiteX4" fmla="*/ 629891 w 5586355"/>
              <a:gd name="connsiteY4" fmla="*/ 41820 h 1287018"/>
              <a:gd name="connsiteX5" fmla="*/ 785755 w 5586355"/>
              <a:gd name="connsiteY5" fmla="*/ 257 h 1287018"/>
              <a:gd name="connsiteX6" fmla="*/ 931228 w 5586355"/>
              <a:gd name="connsiteY6" fmla="*/ 57407 h 1287018"/>
              <a:gd name="connsiteX7" fmla="*/ 1102678 w 5586355"/>
              <a:gd name="connsiteY7" fmla="*/ 223661 h 1287018"/>
              <a:gd name="connsiteX8" fmla="*/ 1180609 w 5586355"/>
              <a:gd name="connsiteY8" fmla="*/ 322375 h 1287018"/>
              <a:gd name="connsiteX9" fmla="*/ 1424796 w 5586355"/>
              <a:gd name="connsiteY9" fmla="*/ 654884 h 1287018"/>
              <a:gd name="connsiteX10" fmla="*/ 1627418 w 5586355"/>
              <a:gd name="connsiteY10" fmla="*/ 966611 h 1287018"/>
              <a:gd name="connsiteX11" fmla="*/ 1741718 w 5586355"/>
              <a:gd name="connsiteY11" fmla="*/ 1106888 h 1287018"/>
              <a:gd name="connsiteX12" fmla="*/ 1975514 w 5586355"/>
              <a:gd name="connsiteY12" fmla="*/ 1262752 h 1287018"/>
              <a:gd name="connsiteX13" fmla="*/ 2058641 w 5586355"/>
              <a:gd name="connsiteY13" fmla="*/ 1283534 h 1287018"/>
              <a:gd name="connsiteX14" fmla="*/ 2204114 w 5586355"/>
              <a:gd name="connsiteY14" fmla="*/ 1231579 h 1287018"/>
              <a:gd name="connsiteX15" fmla="*/ 2380759 w 5586355"/>
              <a:gd name="connsiteY15" fmla="*/ 1075716 h 1287018"/>
              <a:gd name="connsiteX16" fmla="*/ 2469082 w 5586355"/>
              <a:gd name="connsiteY16" fmla="*/ 966611 h 1287018"/>
              <a:gd name="connsiteX17" fmla="*/ 2697682 w 5586355"/>
              <a:gd name="connsiteY17" fmla="*/ 644493 h 1287018"/>
              <a:gd name="connsiteX18" fmla="*/ 2915891 w 5586355"/>
              <a:gd name="connsiteY18" fmla="*/ 322375 h 1287018"/>
              <a:gd name="connsiteX19" fmla="*/ 3024996 w 5586355"/>
              <a:gd name="connsiteY19" fmla="*/ 187293 h 1287018"/>
              <a:gd name="connsiteX20" fmla="*/ 3212032 w 5586355"/>
              <a:gd name="connsiteY20" fmla="*/ 47016 h 1287018"/>
              <a:gd name="connsiteX21" fmla="*/ 3347114 w 5586355"/>
              <a:gd name="connsiteY21" fmla="*/ 5452 h 1287018"/>
              <a:gd name="connsiteX22" fmla="*/ 3528955 w 5586355"/>
              <a:gd name="connsiteY22" fmla="*/ 67798 h 1287018"/>
              <a:gd name="connsiteX23" fmla="*/ 3664037 w 5586355"/>
              <a:gd name="connsiteY23" fmla="*/ 182098 h 1287018"/>
              <a:gd name="connsiteX24" fmla="*/ 3783532 w 5586355"/>
              <a:gd name="connsiteY24" fmla="*/ 322375 h 1287018"/>
              <a:gd name="connsiteX25" fmla="*/ 3986155 w 5586355"/>
              <a:gd name="connsiteY25" fmla="*/ 649688 h 1287018"/>
              <a:gd name="connsiteX26" fmla="*/ 4225146 w 5586355"/>
              <a:gd name="connsiteY26" fmla="*/ 966611 h 1287018"/>
              <a:gd name="connsiteX27" fmla="*/ 4303078 w 5586355"/>
              <a:gd name="connsiteY27" fmla="*/ 1070520 h 1287018"/>
              <a:gd name="connsiteX28" fmla="*/ 4526482 w 5586355"/>
              <a:gd name="connsiteY28" fmla="*/ 1257557 h 1287018"/>
              <a:gd name="connsiteX29" fmla="*/ 4625196 w 5586355"/>
              <a:gd name="connsiteY29" fmla="*/ 1278338 h 1287018"/>
              <a:gd name="connsiteX30" fmla="*/ 4770668 w 5586355"/>
              <a:gd name="connsiteY30" fmla="*/ 1247166 h 1287018"/>
              <a:gd name="connsiteX31" fmla="*/ 4942118 w 5586355"/>
              <a:gd name="connsiteY31" fmla="*/ 1122475 h 1287018"/>
              <a:gd name="connsiteX32" fmla="*/ 5077200 w 5586355"/>
              <a:gd name="connsiteY32" fmla="*/ 966611 h 1287018"/>
              <a:gd name="connsiteX33" fmla="*/ 5269432 w 5586355"/>
              <a:gd name="connsiteY33" fmla="*/ 649688 h 1287018"/>
              <a:gd name="connsiteX34" fmla="*/ 5508423 w 5586355"/>
              <a:gd name="connsiteY34" fmla="*/ 311984 h 1287018"/>
              <a:gd name="connsiteX35" fmla="*/ 5586355 w 5586355"/>
              <a:gd name="connsiteY35" fmla="*/ 228857 h 1287018"/>
              <a:gd name="connsiteX0" fmla="*/ 0 w 5586355"/>
              <a:gd name="connsiteY0" fmla="*/ 819123 h 1287018"/>
              <a:gd name="connsiteX1" fmla="*/ 100265 w 5586355"/>
              <a:gd name="connsiteY1" fmla="*/ 673417 h 1287018"/>
              <a:gd name="connsiteX2" fmla="*/ 316535 w 5586355"/>
              <a:gd name="connsiteY2" fmla="*/ 329198 h 1287018"/>
              <a:gd name="connsiteX3" fmla="*/ 458441 w 5586355"/>
              <a:gd name="connsiteY3" fmla="*/ 161316 h 1287018"/>
              <a:gd name="connsiteX4" fmla="*/ 629891 w 5586355"/>
              <a:gd name="connsiteY4" fmla="*/ 41820 h 1287018"/>
              <a:gd name="connsiteX5" fmla="*/ 785755 w 5586355"/>
              <a:gd name="connsiteY5" fmla="*/ 257 h 1287018"/>
              <a:gd name="connsiteX6" fmla="*/ 931228 w 5586355"/>
              <a:gd name="connsiteY6" fmla="*/ 57407 h 1287018"/>
              <a:gd name="connsiteX7" fmla="*/ 1102678 w 5586355"/>
              <a:gd name="connsiteY7" fmla="*/ 223661 h 1287018"/>
              <a:gd name="connsiteX8" fmla="*/ 1180609 w 5586355"/>
              <a:gd name="connsiteY8" fmla="*/ 322375 h 1287018"/>
              <a:gd name="connsiteX9" fmla="*/ 1424796 w 5586355"/>
              <a:gd name="connsiteY9" fmla="*/ 654884 h 1287018"/>
              <a:gd name="connsiteX10" fmla="*/ 1627418 w 5586355"/>
              <a:gd name="connsiteY10" fmla="*/ 966611 h 1287018"/>
              <a:gd name="connsiteX11" fmla="*/ 1741718 w 5586355"/>
              <a:gd name="connsiteY11" fmla="*/ 1106888 h 1287018"/>
              <a:gd name="connsiteX12" fmla="*/ 1975514 w 5586355"/>
              <a:gd name="connsiteY12" fmla="*/ 1262752 h 1287018"/>
              <a:gd name="connsiteX13" fmla="*/ 2058641 w 5586355"/>
              <a:gd name="connsiteY13" fmla="*/ 1283534 h 1287018"/>
              <a:gd name="connsiteX14" fmla="*/ 2204114 w 5586355"/>
              <a:gd name="connsiteY14" fmla="*/ 1231579 h 1287018"/>
              <a:gd name="connsiteX15" fmla="*/ 2380759 w 5586355"/>
              <a:gd name="connsiteY15" fmla="*/ 1075716 h 1287018"/>
              <a:gd name="connsiteX16" fmla="*/ 2469082 w 5586355"/>
              <a:gd name="connsiteY16" fmla="*/ 966611 h 1287018"/>
              <a:gd name="connsiteX17" fmla="*/ 2697682 w 5586355"/>
              <a:gd name="connsiteY17" fmla="*/ 644493 h 1287018"/>
              <a:gd name="connsiteX18" fmla="*/ 2915891 w 5586355"/>
              <a:gd name="connsiteY18" fmla="*/ 322375 h 1287018"/>
              <a:gd name="connsiteX19" fmla="*/ 3024996 w 5586355"/>
              <a:gd name="connsiteY19" fmla="*/ 187293 h 1287018"/>
              <a:gd name="connsiteX20" fmla="*/ 3212032 w 5586355"/>
              <a:gd name="connsiteY20" fmla="*/ 47016 h 1287018"/>
              <a:gd name="connsiteX21" fmla="*/ 3347114 w 5586355"/>
              <a:gd name="connsiteY21" fmla="*/ 5452 h 1287018"/>
              <a:gd name="connsiteX22" fmla="*/ 3528955 w 5586355"/>
              <a:gd name="connsiteY22" fmla="*/ 67798 h 1287018"/>
              <a:gd name="connsiteX23" fmla="*/ 3664037 w 5586355"/>
              <a:gd name="connsiteY23" fmla="*/ 182098 h 1287018"/>
              <a:gd name="connsiteX24" fmla="*/ 3783532 w 5586355"/>
              <a:gd name="connsiteY24" fmla="*/ 322375 h 1287018"/>
              <a:gd name="connsiteX25" fmla="*/ 3986155 w 5586355"/>
              <a:gd name="connsiteY25" fmla="*/ 649688 h 1287018"/>
              <a:gd name="connsiteX26" fmla="*/ 4225146 w 5586355"/>
              <a:gd name="connsiteY26" fmla="*/ 966611 h 1287018"/>
              <a:gd name="connsiteX27" fmla="*/ 4303078 w 5586355"/>
              <a:gd name="connsiteY27" fmla="*/ 1070520 h 1287018"/>
              <a:gd name="connsiteX28" fmla="*/ 4526482 w 5586355"/>
              <a:gd name="connsiteY28" fmla="*/ 1257557 h 1287018"/>
              <a:gd name="connsiteX29" fmla="*/ 4625196 w 5586355"/>
              <a:gd name="connsiteY29" fmla="*/ 1278338 h 1287018"/>
              <a:gd name="connsiteX30" fmla="*/ 4770668 w 5586355"/>
              <a:gd name="connsiteY30" fmla="*/ 1247166 h 1287018"/>
              <a:gd name="connsiteX31" fmla="*/ 4942118 w 5586355"/>
              <a:gd name="connsiteY31" fmla="*/ 1122475 h 1287018"/>
              <a:gd name="connsiteX32" fmla="*/ 5077200 w 5586355"/>
              <a:gd name="connsiteY32" fmla="*/ 966611 h 1287018"/>
              <a:gd name="connsiteX33" fmla="*/ 5269432 w 5586355"/>
              <a:gd name="connsiteY33" fmla="*/ 649688 h 1287018"/>
              <a:gd name="connsiteX34" fmla="*/ 5508423 w 5586355"/>
              <a:gd name="connsiteY34" fmla="*/ 311984 h 1287018"/>
              <a:gd name="connsiteX35" fmla="*/ 5586355 w 5586355"/>
              <a:gd name="connsiteY35" fmla="*/ 228857 h 1287018"/>
              <a:gd name="connsiteX0" fmla="*/ 0 w 5586355"/>
              <a:gd name="connsiteY0" fmla="*/ 819172 h 1287067"/>
              <a:gd name="connsiteX1" fmla="*/ 100265 w 5586355"/>
              <a:gd name="connsiteY1" fmla="*/ 673466 h 1287067"/>
              <a:gd name="connsiteX2" fmla="*/ 316535 w 5586355"/>
              <a:gd name="connsiteY2" fmla="*/ 329247 h 1287067"/>
              <a:gd name="connsiteX3" fmla="*/ 424321 w 5586355"/>
              <a:gd name="connsiteY3" fmla="*/ 181837 h 1287067"/>
              <a:gd name="connsiteX4" fmla="*/ 629891 w 5586355"/>
              <a:gd name="connsiteY4" fmla="*/ 41869 h 1287067"/>
              <a:gd name="connsiteX5" fmla="*/ 785755 w 5586355"/>
              <a:gd name="connsiteY5" fmla="*/ 306 h 1287067"/>
              <a:gd name="connsiteX6" fmla="*/ 931228 w 5586355"/>
              <a:gd name="connsiteY6" fmla="*/ 57456 h 1287067"/>
              <a:gd name="connsiteX7" fmla="*/ 1102678 w 5586355"/>
              <a:gd name="connsiteY7" fmla="*/ 223710 h 1287067"/>
              <a:gd name="connsiteX8" fmla="*/ 1180609 w 5586355"/>
              <a:gd name="connsiteY8" fmla="*/ 322424 h 1287067"/>
              <a:gd name="connsiteX9" fmla="*/ 1424796 w 5586355"/>
              <a:gd name="connsiteY9" fmla="*/ 654933 h 1287067"/>
              <a:gd name="connsiteX10" fmla="*/ 1627418 w 5586355"/>
              <a:gd name="connsiteY10" fmla="*/ 966660 h 1287067"/>
              <a:gd name="connsiteX11" fmla="*/ 1741718 w 5586355"/>
              <a:gd name="connsiteY11" fmla="*/ 1106937 h 1287067"/>
              <a:gd name="connsiteX12" fmla="*/ 1975514 w 5586355"/>
              <a:gd name="connsiteY12" fmla="*/ 1262801 h 1287067"/>
              <a:gd name="connsiteX13" fmla="*/ 2058641 w 5586355"/>
              <a:gd name="connsiteY13" fmla="*/ 1283583 h 1287067"/>
              <a:gd name="connsiteX14" fmla="*/ 2204114 w 5586355"/>
              <a:gd name="connsiteY14" fmla="*/ 1231628 h 1287067"/>
              <a:gd name="connsiteX15" fmla="*/ 2380759 w 5586355"/>
              <a:gd name="connsiteY15" fmla="*/ 1075765 h 1287067"/>
              <a:gd name="connsiteX16" fmla="*/ 2469082 w 5586355"/>
              <a:gd name="connsiteY16" fmla="*/ 966660 h 1287067"/>
              <a:gd name="connsiteX17" fmla="*/ 2697682 w 5586355"/>
              <a:gd name="connsiteY17" fmla="*/ 644542 h 1287067"/>
              <a:gd name="connsiteX18" fmla="*/ 2915891 w 5586355"/>
              <a:gd name="connsiteY18" fmla="*/ 322424 h 1287067"/>
              <a:gd name="connsiteX19" fmla="*/ 3024996 w 5586355"/>
              <a:gd name="connsiteY19" fmla="*/ 187342 h 1287067"/>
              <a:gd name="connsiteX20" fmla="*/ 3212032 w 5586355"/>
              <a:gd name="connsiteY20" fmla="*/ 47065 h 1287067"/>
              <a:gd name="connsiteX21" fmla="*/ 3347114 w 5586355"/>
              <a:gd name="connsiteY21" fmla="*/ 5501 h 1287067"/>
              <a:gd name="connsiteX22" fmla="*/ 3528955 w 5586355"/>
              <a:gd name="connsiteY22" fmla="*/ 67847 h 1287067"/>
              <a:gd name="connsiteX23" fmla="*/ 3664037 w 5586355"/>
              <a:gd name="connsiteY23" fmla="*/ 182147 h 1287067"/>
              <a:gd name="connsiteX24" fmla="*/ 3783532 w 5586355"/>
              <a:gd name="connsiteY24" fmla="*/ 322424 h 1287067"/>
              <a:gd name="connsiteX25" fmla="*/ 3986155 w 5586355"/>
              <a:gd name="connsiteY25" fmla="*/ 649737 h 1287067"/>
              <a:gd name="connsiteX26" fmla="*/ 4225146 w 5586355"/>
              <a:gd name="connsiteY26" fmla="*/ 966660 h 1287067"/>
              <a:gd name="connsiteX27" fmla="*/ 4303078 w 5586355"/>
              <a:gd name="connsiteY27" fmla="*/ 1070569 h 1287067"/>
              <a:gd name="connsiteX28" fmla="*/ 4526482 w 5586355"/>
              <a:gd name="connsiteY28" fmla="*/ 1257606 h 1287067"/>
              <a:gd name="connsiteX29" fmla="*/ 4625196 w 5586355"/>
              <a:gd name="connsiteY29" fmla="*/ 1278387 h 1287067"/>
              <a:gd name="connsiteX30" fmla="*/ 4770668 w 5586355"/>
              <a:gd name="connsiteY30" fmla="*/ 1247215 h 1287067"/>
              <a:gd name="connsiteX31" fmla="*/ 4942118 w 5586355"/>
              <a:gd name="connsiteY31" fmla="*/ 1122524 h 1287067"/>
              <a:gd name="connsiteX32" fmla="*/ 5077200 w 5586355"/>
              <a:gd name="connsiteY32" fmla="*/ 966660 h 1287067"/>
              <a:gd name="connsiteX33" fmla="*/ 5269432 w 5586355"/>
              <a:gd name="connsiteY33" fmla="*/ 649737 h 1287067"/>
              <a:gd name="connsiteX34" fmla="*/ 5508423 w 5586355"/>
              <a:gd name="connsiteY34" fmla="*/ 312033 h 1287067"/>
              <a:gd name="connsiteX35" fmla="*/ 5586355 w 5586355"/>
              <a:gd name="connsiteY35" fmla="*/ 228906 h 1287067"/>
              <a:gd name="connsiteX0" fmla="*/ 0 w 5586355"/>
              <a:gd name="connsiteY0" fmla="*/ 819243 h 1287138"/>
              <a:gd name="connsiteX1" fmla="*/ 100265 w 5586355"/>
              <a:gd name="connsiteY1" fmla="*/ 673537 h 1287138"/>
              <a:gd name="connsiteX2" fmla="*/ 316535 w 5586355"/>
              <a:gd name="connsiteY2" fmla="*/ 329318 h 1287138"/>
              <a:gd name="connsiteX3" fmla="*/ 437969 w 5586355"/>
              <a:gd name="connsiteY3" fmla="*/ 202380 h 1287138"/>
              <a:gd name="connsiteX4" fmla="*/ 629891 w 5586355"/>
              <a:gd name="connsiteY4" fmla="*/ 41940 h 1287138"/>
              <a:gd name="connsiteX5" fmla="*/ 785755 w 5586355"/>
              <a:gd name="connsiteY5" fmla="*/ 377 h 1287138"/>
              <a:gd name="connsiteX6" fmla="*/ 931228 w 5586355"/>
              <a:gd name="connsiteY6" fmla="*/ 57527 h 1287138"/>
              <a:gd name="connsiteX7" fmla="*/ 1102678 w 5586355"/>
              <a:gd name="connsiteY7" fmla="*/ 223781 h 1287138"/>
              <a:gd name="connsiteX8" fmla="*/ 1180609 w 5586355"/>
              <a:gd name="connsiteY8" fmla="*/ 322495 h 1287138"/>
              <a:gd name="connsiteX9" fmla="*/ 1424796 w 5586355"/>
              <a:gd name="connsiteY9" fmla="*/ 655004 h 1287138"/>
              <a:gd name="connsiteX10" fmla="*/ 1627418 w 5586355"/>
              <a:gd name="connsiteY10" fmla="*/ 966731 h 1287138"/>
              <a:gd name="connsiteX11" fmla="*/ 1741718 w 5586355"/>
              <a:gd name="connsiteY11" fmla="*/ 1107008 h 1287138"/>
              <a:gd name="connsiteX12" fmla="*/ 1975514 w 5586355"/>
              <a:gd name="connsiteY12" fmla="*/ 1262872 h 1287138"/>
              <a:gd name="connsiteX13" fmla="*/ 2058641 w 5586355"/>
              <a:gd name="connsiteY13" fmla="*/ 1283654 h 1287138"/>
              <a:gd name="connsiteX14" fmla="*/ 2204114 w 5586355"/>
              <a:gd name="connsiteY14" fmla="*/ 1231699 h 1287138"/>
              <a:gd name="connsiteX15" fmla="*/ 2380759 w 5586355"/>
              <a:gd name="connsiteY15" fmla="*/ 1075836 h 1287138"/>
              <a:gd name="connsiteX16" fmla="*/ 2469082 w 5586355"/>
              <a:gd name="connsiteY16" fmla="*/ 966731 h 1287138"/>
              <a:gd name="connsiteX17" fmla="*/ 2697682 w 5586355"/>
              <a:gd name="connsiteY17" fmla="*/ 644613 h 1287138"/>
              <a:gd name="connsiteX18" fmla="*/ 2915891 w 5586355"/>
              <a:gd name="connsiteY18" fmla="*/ 322495 h 1287138"/>
              <a:gd name="connsiteX19" fmla="*/ 3024996 w 5586355"/>
              <a:gd name="connsiteY19" fmla="*/ 187413 h 1287138"/>
              <a:gd name="connsiteX20" fmla="*/ 3212032 w 5586355"/>
              <a:gd name="connsiteY20" fmla="*/ 47136 h 1287138"/>
              <a:gd name="connsiteX21" fmla="*/ 3347114 w 5586355"/>
              <a:gd name="connsiteY21" fmla="*/ 5572 h 1287138"/>
              <a:gd name="connsiteX22" fmla="*/ 3528955 w 5586355"/>
              <a:gd name="connsiteY22" fmla="*/ 67918 h 1287138"/>
              <a:gd name="connsiteX23" fmla="*/ 3664037 w 5586355"/>
              <a:gd name="connsiteY23" fmla="*/ 182218 h 1287138"/>
              <a:gd name="connsiteX24" fmla="*/ 3783532 w 5586355"/>
              <a:gd name="connsiteY24" fmla="*/ 322495 h 1287138"/>
              <a:gd name="connsiteX25" fmla="*/ 3986155 w 5586355"/>
              <a:gd name="connsiteY25" fmla="*/ 649808 h 1287138"/>
              <a:gd name="connsiteX26" fmla="*/ 4225146 w 5586355"/>
              <a:gd name="connsiteY26" fmla="*/ 966731 h 1287138"/>
              <a:gd name="connsiteX27" fmla="*/ 4303078 w 5586355"/>
              <a:gd name="connsiteY27" fmla="*/ 1070640 h 1287138"/>
              <a:gd name="connsiteX28" fmla="*/ 4526482 w 5586355"/>
              <a:gd name="connsiteY28" fmla="*/ 1257677 h 1287138"/>
              <a:gd name="connsiteX29" fmla="*/ 4625196 w 5586355"/>
              <a:gd name="connsiteY29" fmla="*/ 1278458 h 1287138"/>
              <a:gd name="connsiteX30" fmla="*/ 4770668 w 5586355"/>
              <a:gd name="connsiteY30" fmla="*/ 1247286 h 1287138"/>
              <a:gd name="connsiteX31" fmla="*/ 4942118 w 5586355"/>
              <a:gd name="connsiteY31" fmla="*/ 1122595 h 1287138"/>
              <a:gd name="connsiteX32" fmla="*/ 5077200 w 5586355"/>
              <a:gd name="connsiteY32" fmla="*/ 966731 h 1287138"/>
              <a:gd name="connsiteX33" fmla="*/ 5269432 w 5586355"/>
              <a:gd name="connsiteY33" fmla="*/ 649808 h 1287138"/>
              <a:gd name="connsiteX34" fmla="*/ 5508423 w 5586355"/>
              <a:gd name="connsiteY34" fmla="*/ 312104 h 1287138"/>
              <a:gd name="connsiteX35" fmla="*/ 5586355 w 5586355"/>
              <a:gd name="connsiteY35" fmla="*/ 228977 h 1287138"/>
              <a:gd name="connsiteX0" fmla="*/ 0 w 5586355"/>
              <a:gd name="connsiteY0" fmla="*/ 819243 h 1287138"/>
              <a:gd name="connsiteX1" fmla="*/ 100265 w 5586355"/>
              <a:gd name="connsiteY1" fmla="*/ 673537 h 1287138"/>
              <a:gd name="connsiteX2" fmla="*/ 316535 w 5586355"/>
              <a:gd name="connsiteY2" fmla="*/ 329318 h 1287138"/>
              <a:gd name="connsiteX3" fmla="*/ 437969 w 5586355"/>
              <a:gd name="connsiteY3" fmla="*/ 202380 h 1287138"/>
              <a:gd name="connsiteX4" fmla="*/ 629891 w 5586355"/>
              <a:gd name="connsiteY4" fmla="*/ 41940 h 1287138"/>
              <a:gd name="connsiteX5" fmla="*/ 785755 w 5586355"/>
              <a:gd name="connsiteY5" fmla="*/ 377 h 1287138"/>
              <a:gd name="connsiteX6" fmla="*/ 931228 w 5586355"/>
              <a:gd name="connsiteY6" fmla="*/ 57527 h 1287138"/>
              <a:gd name="connsiteX7" fmla="*/ 1102678 w 5586355"/>
              <a:gd name="connsiteY7" fmla="*/ 223781 h 1287138"/>
              <a:gd name="connsiteX8" fmla="*/ 1180609 w 5586355"/>
              <a:gd name="connsiteY8" fmla="*/ 322495 h 1287138"/>
              <a:gd name="connsiteX9" fmla="*/ 1424796 w 5586355"/>
              <a:gd name="connsiteY9" fmla="*/ 655004 h 1287138"/>
              <a:gd name="connsiteX10" fmla="*/ 1627418 w 5586355"/>
              <a:gd name="connsiteY10" fmla="*/ 966731 h 1287138"/>
              <a:gd name="connsiteX11" fmla="*/ 1741718 w 5586355"/>
              <a:gd name="connsiteY11" fmla="*/ 1107008 h 1287138"/>
              <a:gd name="connsiteX12" fmla="*/ 1975514 w 5586355"/>
              <a:gd name="connsiteY12" fmla="*/ 1262872 h 1287138"/>
              <a:gd name="connsiteX13" fmla="*/ 2058641 w 5586355"/>
              <a:gd name="connsiteY13" fmla="*/ 1283654 h 1287138"/>
              <a:gd name="connsiteX14" fmla="*/ 2204114 w 5586355"/>
              <a:gd name="connsiteY14" fmla="*/ 1231699 h 1287138"/>
              <a:gd name="connsiteX15" fmla="*/ 2380759 w 5586355"/>
              <a:gd name="connsiteY15" fmla="*/ 1075836 h 1287138"/>
              <a:gd name="connsiteX16" fmla="*/ 2469082 w 5586355"/>
              <a:gd name="connsiteY16" fmla="*/ 966731 h 1287138"/>
              <a:gd name="connsiteX17" fmla="*/ 2697682 w 5586355"/>
              <a:gd name="connsiteY17" fmla="*/ 644613 h 1287138"/>
              <a:gd name="connsiteX18" fmla="*/ 2915891 w 5586355"/>
              <a:gd name="connsiteY18" fmla="*/ 322495 h 1287138"/>
              <a:gd name="connsiteX19" fmla="*/ 3024996 w 5586355"/>
              <a:gd name="connsiteY19" fmla="*/ 187413 h 1287138"/>
              <a:gd name="connsiteX20" fmla="*/ 3212032 w 5586355"/>
              <a:gd name="connsiteY20" fmla="*/ 47136 h 1287138"/>
              <a:gd name="connsiteX21" fmla="*/ 3347114 w 5586355"/>
              <a:gd name="connsiteY21" fmla="*/ 5572 h 1287138"/>
              <a:gd name="connsiteX22" fmla="*/ 3528955 w 5586355"/>
              <a:gd name="connsiteY22" fmla="*/ 67918 h 1287138"/>
              <a:gd name="connsiteX23" fmla="*/ 3664037 w 5586355"/>
              <a:gd name="connsiteY23" fmla="*/ 182218 h 1287138"/>
              <a:gd name="connsiteX24" fmla="*/ 3783532 w 5586355"/>
              <a:gd name="connsiteY24" fmla="*/ 322495 h 1287138"/>
              <a:gd name="connsiteX25" fmla="*/ 3986155 w 5586355"/>
              <a:gd name="connsiteY25" fmla="*/ 649808 h 1287138"/>
              <a:gd name="connsiteX26" fmla="*/ 4225146 w 5586355"/>
              <a:gd name="connsiteY26" fmla="*/ 966731 h 1287138"/>
              <a:gd name="connsiteX27" fmla="*/ 4303078 w 5586355"/>
              <a:gd name="connsiteY27" fmla="*/ 1070640 h 1287138"/>
              <a:gd name="connsiteX28" fmla="*/ 4526482 w 5586355"/>
              <a:gd name="connsiteY28" fmla="*/ 1257677 h 1287138"/>
              <a:gd name="connsiteX29" fmla="*/ 4625196 w 5586355"/>
              <a:gd name="connsiteY29" fmla="*/ 1278458 h 1287138"/>
              <a:gd name="connsiteX30" fmla="*/ 4770668 w 5586355"/>
              <a:gd name="connsiteY30" fmla="*/ 1247286 h 1287138"/>
              <a:gd name="connsiteX31" fmla="*/ 4942118 w 5586355"/>
              <a:gd name="connsiteY31" fmla="*/ 1122595 h 1287138"/>
              <a:gd name="connsiteX32" fmla="*/ 5077200 w 5586355"/>
              <a:gd name="connsiteY32" fmla="*/ 966731 h 1287138"/>
              <a:gd name="connsiteX33" fmla="*/ 5269432 w 5586355"/>
              <a:gd name="connsiteY33" fmla="*/ 649808 h 1287138"/>
              <a:gd name="connsiteX34" fmla="*/ 5508423 w 5586355"/>
              <a:gd name="connsiteY34" fmla="*/ 312104 h 1287138"/>
              <a:gd name="connsiteX35" fmla="*/ 5586355 w 5586355"/>
              <a:gd name="connsiteY35" fmla="*/ 228977 h 1287138"/>
              <a:gd name="connsiteX0" fmla="*/ 0 w 5586355"/>
              <a:gd name="connsiteY0" fmla="*/ 819243 h 1287138"/>
              <a:gd name="connsiteX1" fmla="*/ 100265 w 5586355"/>
              <a:gd name="connsiteY1" fmla="*/ 673537 h 1287138"/>
              <a:gd name="connsiteX2" fmla="*/ 316535 w 5586355"/>
              <a:gd name="connsiteY2" fmla="*/ 329318 h 1287138"/>
              <a:gd name="connsiteX3" fmla="*/ 437969 w 5586355"/>
              <a:gd name="connsiteY3" fmla="*/ 202380 h 1287138"/>
              <a:gd name="connsiteX4" fmla="*/ 629891 w 5586355"/>
              <a:gd name="connsiteY4" fmla="*/ 41940 h 1287138"/>
              <a:gd name="connsiteX5" fmla="*/ 785755 w 5586355"/>
              <a:gd name="connsiteY5" fmla="*/ 377 h 1287138"/>
              <a:gd name="connsiteX6" fmla="*/ 931228 w 5586355"/>
              <a:gd name="connsiteY6" fmla="*/ 57527 h 1287138"/>
              <a:gd name="connsiteX7" fmla="*/ 1102678 w 5586355"/>
              <a:gd name="connsiteY7" fmla="*/ 223781 h 1287138"/>
              <a:gd name="connsiteX8" fmla="*/ 1180609 w 5586355"/>
              <a:gd name="connsiteY8" fmla="*/ 322495 h 1287138"/>
              <a:gd name="connsiteX9" fmla="*/ 1424796 w 5586355"/>
              <a:gd name="connsiteY9" fmla="*/ 655004 h 1287138"/>
              <a:gd name="connsiteX10" fmla="*/ 1627418 w 5586355"/>
              <a:gd name="connsiteY10" fmla="*/ 966731 h 1287138"/>
              <a:gd name="connsiteX11" fmla="*/ 1741718 w 5586355"/>
              <a:gd name="connsiteY11" fmla="*/ 1107008 h 1287138"/>
              <a:gd name="connsiteX12" fmla="*/ 1975514 w 5586355"/>
              <a:gd name="connsiteY12" fmla="*/ 1262872 h 1287138"/>
              <a:gd name="connsiteX13" fmla="*/ 2058641 w 5586355"/>
              <a:gd name="connsiteY13" fmla="*/ 1283654 h 1287138"/>
              <a:gd name="connsiteX14" fmla="*/ 2204114 w 5586355"/>
              <a:gd name="connsiteY14" fmla="*/ 1231699 h 1287138"/>
              <a:gd name="connsiteX15" fmla="*/ 2380759 w 5586355"/>
              <a:gd name="connsiteY15" fmla="*/ 1075836 h 1287138"/>
              <a:gd name="connsiteX16" fmla="*/ 2469082 w 5586355"/>
              <a:gd name="connsiteY16" fmla="*/ 966731 h 1287138"/>
              <a:gd name="connsiteX17" fmla="*/ 2697682 w 5586355"/>
              <a:gd name="connsiteY17" fmla="*/ 644613 h 1287138"/>
              <a:gd name="connsiteX18" fmla="*/ 2915891 w 5586355"/>
              <a:gd name="connsiteY18" fmla="*/ 322495 h 1287138"/>
              <a:gd name="connsiteX19" fmla="*/ 3024996 w 5586355"/>
              <a:gd name="connsiteY19" fmla="*/ 187413 h 1287138"/>
              <a:gd name="connsiteX20" fmla="*/ 3212032 w 5586355"/>
              <a:gd name="connsiteY20" fmla="*/ 47136 h 1287138"/>
              <a:gd name="connsiteX21" fmla="*/ 3347114 w 5586355"/>
              <a:gd name="connsiteY21" fmla="*/ 5572 h 1287138"/>
              <a:gd name="connsiteX22" fmla="*/ 3528955 w 5586355"/>
              <a:gd name="connsiteY22" fmla="*/ 67918 h 1287138"/>
              <a:gd name="connsiteX23" fmla="*/ 3664037 w 5586355"/>
              <a:gd name="connsiteY23" fmla="*/ 182218 h 1287138"/>
              <a:gd name="connsiteX24" fmla="*/ 3783532 w 5586355"/>
              <a:gd name="connsiteY24" fmla="*/ 322495 h 1287138"/>
              <a:gd name="connsiteX25" fmla="*/ 3986155 w 5586355"/>
              <a:gd name="connsiteY25" fmla="*/ 649808 h 1287138"/>
              <a:gd name="connsiteX26" fmla="*/ 4225146 w 5586355"/>
              <a:gd name="connsiteY26" fmla="*/ 966731 h 1287138"/>
              <a:gd name="connsiteX27" fmla="*/ 4303078 w 5586355"/>
              <a:gd name="connsiteY27" fmla="*/ 1070640 h 1287138"/>
              <a:gd name="connsiteX28" fmla="*/ 4526482 w 5586355"/>
              <a:gd name="connsiteY28" fmla="*/ 1257677 h 1287138"/>
              <a:gd name="connsiteX29" fmla="*/ 4625196 w 5586355"/>
              <a:gd name="connsiteY29" fmla="*/ 1278458 h 1287138"/>
              <a:gd name="connsiteX30" fmla="*/ 4770668 w 5586355"/>
              <a:gd name="connsiteY30" fmla="*/ 1247286 h 1287138"/>
              <a:gd name="connsiteX31" fmla="*/ 4942118 w 5586355"/>
              <a:gd name="connsiteY31" fmla="*/ 1122595 h 1287138"/>
              <a:gd name="connsiteX32" fmla="*/ 5077200 w 5586355"/>
              <a:gd name="connsiteY32" fmla="*/ 966731 h 1287138"/>
              <a:gd name="connsiteX33" fmla="*/ 5269432 w 5586355"/>
              <a:gd name="connsiteY33" fmla="*/ 649808 h 1287138"/>
              <a:gd name="connsiteX34" fmla="*/ 5508423 w 5586355"/>
              <a:gd name="connsiteY34" fmla="*/ 312104 h 1287138"/>
              <a:gd name="connsiteX35" fmla="*/ 5586355 w 5586355"/>
              <a:gd name="connsiteY35" fmla="*/ 228977 h 1287138"/>
              <a:gd name="connsiteX0" fmla="*/ 0 w 5586355"/>
              <a:gd name="connsiteY0" fmla="*/ 819217 h 1287112"/>
              <a:gd name="connsiteX1" fmla="*/ 100265 w 5586355"/>
              <a:gd name="connsiteY1" fmla="*/ 673511 h 1287112"/>
              <a:gd name="connsiteX2" fmla="*/ 316535 w 5586355"/>
              <a:gd name="connsiteY2" fmla="*/ 329292 h 1287112"/>
              <a:gd name="connsiteX3" fmla="*/ 434557 w 5586355"/>
              <a:gd name="connsiteY3" fmla="*/ 195530 h 1287112"/>
              <a:gd name="connsiteX4" fmla="*/ 629891 w 5586355"/>
              <a:gd name="connsiteY4" fmla="*/ 41914 h 1287112"/>
              <a:gd name="connsiteX5" fmla="*/ 785755 w 5586355"/>
              <a:gd name="connsiteY5" fmla="*/ 351 h 1287112"/>
              <a:gd name="connsiteX6" fmla="*/ 931228 w 5586355"/>
              <a:gd name="connsiteY6" fmla="*/ 57501 h 1287112"/>
              <a:gd name="connsiteX7" fmla="*/ 1102678 w 5586355"/>
              <a:gd name="connsiteY7" fmla="*/ 223755 h 1287112"/>
              <a:gd name="connsiteX8" fmla="*/ 1180609 w 5586355"/>
              <a:gd name="connsiteY8" fmla="*/ 322469 h 1287112"/>
              <a:gd name="connsiteX9" fmla="*/ 1424796 w 5586355"/>
              <a:gd name="connsiteY9" fmla="*/ 654978 h 1287112"/>
              <a:gd name="connsiteX10" fmla="*/ 1627418 w 5586355"/>
              <a:gd name="connsiteY10" fmla="*/ 966705 h 1287112"/>
              <a:gd name="connsiteX11" fmla="*/ 1741718 w 5586355"/>
              <a:gd name="connsiteY11" fmla="*/ 1106982 h 1287112"/>
              <a:gd name="connsiteX12" fmla="*/ 1975514 w 5586355"/>
              <a:gd name="connsiteY12" fmla="*/ 1262846 h 1287112"/>
              <a:gd name="connsiteX13" fmla="*/ 2058641 w 5586355"/>
              <a:gd name="connsiteY13" fmla="*/ 1283628 h 1287112"/>
              <a:gd name="connsiteX14" fmla="*/ 2204114 w 5586355"/>
              <a:gd name="connsiteY14" fmla="*/ 1231673 h 1287112"/>
              <a:gd name="connsiteX15" fmla="*/ 2380759 w 5586355"/>
              <a:gd name="connsiteY15" fmla="*/ 1075810 h 1287112"/>
              <a:gd name="connsiteX16" fmla="*/ 2469082 w 5586355"/>
              <a:gd name="connsiteY16" fmla="*/ 966705 h 1287112"/>
              <a:gd name="connsiteX17" fmla="*/ 2697682 w 5586355"/>
              <a:gd name="connsiteY17" fmla="*/ 644587 h 1287112"/>
              <a:gd name="connsiteX18" fmla="*/ 2915891 w 5586355"/>
              <a:gd name="connsiteY18" fmla="*/ 322469 h 1287112"/>
              <a:gd name="connsiteX19" fmla="*/ 3024996 w 5586355"/>
              <a:gd name="connsiteY19" fmla="*/ 187387 h 1287112"/>
              <a:gd name="connsiteX20" fmla="*/ 3212032 w 5586355"/>
              <a:gd name="connsiteY20" fmla="*/ 47110 h 1287112"/>
              <a:gd name="connsiteX21" fmla="*/ 3347114 w 5586355"/>
              <a:gd name="connsiteY21" fmla="*/ 5546 h 1287112"/>
              <a:gd name="connsiteX22" fmla="*/ 3528955 w 5586355"/>
              <a:gd name="connsiteY22" fmla="*/ 67892 h 1287112"/>
              <a:gd name="connsiteX23" fmla="*/ 3664037 w 5586355"/>
              <a:gd name="connsiteY23" fmla="*/ 182192 h 1287112"/>
              <a:gd name="connsiteX24" fmla="*/ 3783532 w 5586355"/>
              <a:gd name="connsiteY24" fmla="*/ 322469 h 1287112"/>
              <a:gd name="connsiteX25" fmla="*/ 3986155 w 5586355"/>
              <a:gd name="connsiteY25" fmla="*/ 649782 h 1287112"/>
              <a:gd name="connsiteX26" fmla="*/ 4225146 w 5586355"/>
              <a:gd name="connsiteY26" fmla="*/ 966705 h 1287112"/>
              <a:gd name="connsiteX27" fmla="*/ 4303078 w 5586355"/>
              <a:gd name="connsiteY27" fmla="*/ 1070614 h 1287112"/>
              <a:gd name="connsiteX28" fmla="*/ 4526482 w 5586355"/>
              <a:gd name="connsiteY28" fmla="*/ 1257651 h 1287112"/>
              <a:gd name="connsiteX29" fmla="*/ 4625196 w 5586355"/>
              <a:gd name="connsiteY29" fmla="*/ 1278432 h 1287112"/>
              <a:gd name="connsiteX30" fmla="*/ 4770668 w 5586355"/>
              <a:gd name="connsiteY30" fmla="*/ 1247260 h 1287112"/>
              <a:gd name="connsiteX31" fmla="*/ 4942118 w 5586355"/>
              <a:gd name="connsiteY31" fmla="*/ 1122569 h 1287112"/>
              <a:gd name="connsiteX32" fmla="*/ 5077200 w 5586355"/>
              <a:gd name="connsiteY32" fmla="*/ 966705 h 1287112"/>
              <a:gd name="connsiteX33" fmla="*/ 5269432 w 5586355"/>
              <a:gd name="connsiteY33" fmla="*/ 649782 h 1287112"/>
              <a:gd name="connsiteX34" fmla="*/ 5508423 w 5586355"/>
              <a:gd name="connsiteY34" fmla="*/ 312078 h 1287112"/>
              <a:gd name="connsiteX35" fmla="*/ 5586355 w 5586355"/>
              <a:gd name="connsiteY35" fmla="*/ 228951 h 1287112"/>
              <a:gd name="connsiteX0" fmla="*/ 0 w 5586355"/>
              <a:gd name="connsiteY0" fmla="*/ 819053 h 1286948"/>
              <a:gd name="connsiteX1" fmla="*/ 100265 w 5586355"/>
              <a:gd name="connsiteY1" fmla="*/ 673347 h 1286948"/>
              <a:gd name="connsiteX2" fmla="*/ 316535 w 5586355"/>
              <a:gd name="connsiteY2" fmla="*/ 329128 h 1286948"/>
              <a:gd name="connsiteX3" fmla="*/ 434557 w 5586355"/>
              <a:gd name="connsiteY3" fmla="*/ 195366 h 1286948"/>
              <a:gd name="connsiteX4" fmla="*/ 609419 w 5586355"/>
              <a:gd name="connsiteY4" fmla="*/ 45162 h 1286948"/>
              <a:gd name="connsiteX5" fmla="*/ 785755 w 5586355"/>
              <a:gd name="connsiteY5" fmla="*/ 187 h 1286948"/>
              <a:gd name="connsiteX6" fmla="*/ 931228 w 5586355"/>
              <a:gd name="connsiteY6" fmla="*/ 57337 h 1286948"/>
              <a:gd name="connsiteX7" fmla="*/ 1102678 w 5586355"/>
              <a:gd name="connsiteY7" fmla="*/ 223591 h 1286948"/>
              <a:gd name="connsiteX8" fmla="*/ 1180609 w 5586355"/>
              <a:gd name="connsiteY8" fmla="*/ 322305 h 1286948"/>
              <a:gd name="connsiteX9" fmla="*/ 1424796 w 5586355"/>
              <a:gd name="connsiteY9" fmla="*/ 654814 h 1286948"/>
              <a:gd name="connsiteX10" fmla="*/ 1627418 w 5586355"/>
              <a:gd name="connsiteY10" fmla="*/ 966541 h 1286948"/>
              <a:gd name="connsiteX11" fmla="*/ 1741718 w 5586355"/>
              <a:gd name="connsiteY11" fmla="*/ 1106818 h 1286948"/>
              <a:gd name="connsiteX12" fmla="*/ 1975514 w 5586355"/>
              <a:gd name="connsiteY12" fmla="*/ 1262682 h 1286948"/>
              <a:gd name="connsiteX13" fmla="*/ 2058641 w 5586355"/>
              <a:gd name="connsiteY13" fmla="*/ 1283464 h 1286948"/>
              <a:gd name="connsiteX14" fmla="*/ 2204114 w 5586355"/>
              <a:gd name="connsiteY14" fmla="*/ 1231509 h 1286948"/>
              <a:gd name="connsiteX15" fmla="*/ 2380759 w 5586355"/>
              <a:gd name="connsiteY15" fmla="*/ 1075646 h 1286948"/>
              <a:gd name="connsiteX16" fmla="*/ 2469082 w 5586355"/>
              <a:gd name="connsiteY16" fmla="*/ 966541 h 1286948"/>
              <a:gd name="connsiteX17" fmla="*/ 2697682 w 5586355"/>
              <a:gd name="connsiteY17" fmla="*/ 644423 h 1286948"/>
              <a:gd name="connsiteX18" fmla="*/ 2915891 w 5586355"/>
              <a:gd name="connsiteY18" fmla="*/ 322305 h 1286948"/>
              <a:gd name="connsiteX19" fmla="*/ 3024996 w 5586355"/>
              <a:gd name="connsiteY19" fmla="*/ 187223 h 1286948"/>
              <a:gd name="connsiteX20" fmla="*/ 3212032 w 5586355"/>
              <a:gd name="connsiteY20" fmla="*/ 46946 h 1286948"/>
              <a:gd name="connsiteX21" fmla="*/ 3347114 w 5586355"/>
              <a:gd name="connsiteY21" fmla="*/ 5382 h 1286948"/>
              <a:gd name="connsiteX22" fmla="*/ 3528955 w 5586355"/>
              <a:gd name="connsiteY22" fmla="*/ 67728 h 1286948"/>
              <a:gd name="connsiteX23" fmla="*/ 3664037 w 5586355"/>
              <a:gd name="connsiteY23" fmla="*/ 182028 h 1286948"/>
              <a:gd name="connsiteX24" fmla="*/ 3783532 w 5586355"/>
              <a:gd name="connsiteY24" fmla="*/ 322305 h 1286948"/>
              <a:gd name="connsiteX25" fmla="*/ 3986155 w 5586355"/>
              <a:gd name="connsiteY25" fmla="*/ 649618 h 1286948"/>
              <a:gd name="connsiteX26" fmla="*/ 4225146 w 5586355"/>
              <a:gd name="connsiteY26" fmla="*/ 966541 h 1286948"/>
              <a:gd name="connsiteX27" fmla="*/ 4303078 w 5586355"/>
              <a:gd name="connsiteY27" fmla="*/ 1070450 h 1286948"/>
              <a:gd name="connsiteX28" fmla="*/ 4526482 w 5586355"/>
              <a:gd name="connsiteY28" fmla="*/ 1257487 h 1286948"/>
              <a:gd name="connsiteX29" fmla="*/ 4625196 w 5586355"/>
              <a:gd name="connsiteY29" fmla="*/ 1278268 h 1286948"/>
              <a:gd name="connsiteX30" fmla="*/ 4770668 w 5586355"/>
              <a:gd name="connsiteY30" fmla="*/ 1247096 h 1286948"/>
              <a:gd name="connsiteX31" fmla="*/ 4942118 w 5586355"/>
              <a:gd name="connsiteY31" fmla="*/ 1122405 h 1286948"/>
              <a:gd name="connsiteX32" fmla="*/ 5077200 w 5586355"/>
              <a:gd name="connsiteY32" fmla="*/ 966541 h 1286948"/>
              <a:gd name="connsiteX33" fmla="*/ 5269432 w 5586355"/>
              <a:gd name="connsiteY33" fmla="*/ 649618 h 1286948"/>
              <a:gd name="connsiteX34" fmla="*/ 5508423 w 5586355"/>
              <a:gd name="connsiteY34" fmla="*/ 311914 h 1286948"/>
              <a:gd name="connsiteX35" fmla="*/ 5586355 w 5586355"/>
              <a:gd name="connsiteY35" fmla="*/ 228787 h 1286948"/>
              <a:gd name="connsiteX0" fmla="*/ 0 w 5586355"/>
              <a:gd name="connsiteY0" fmla="*/ 815678 h 1283573"/>
              <a:gd name="connsiteX1" fmla="*/ 100265 w 5586355"/>
              <a:gd name="connsiteY1" fmla="*/ 669972 h 1283573"/>
              <a:gd name="connsiteX2" fmla="*/ 316535 w 5586355"/>
              <a:gd name="connsiteY2" fmla="*/ 325753 h 1283573"/>
              <a:gd name="connsiteX3" fmla="*/ 434557 w 5586355"/>
              <a:gd name="connsiteY3" fmla="*/ 191991 h 1283573"/>
              <a:gd name="connsiteX4" fmla="*/ 609419 w 5586355"/>
              <a:gd name="connsiteY4" fmla="*/ 41787 h 1283573"/>
              <a:gd name="connsiteX5" fmla="*/ 737988 w 5586355"/>
              <a:gd name="connsiteY5" fmla="*/ 224 h 1283573"/>
              <a:gd name="connsiteX6" fmla="*/ 931228 w 5586355"/>
              <a:gd name="connsiteY6" fmla="*/ 53962 h 1283573"/>
              <a:gd name="connsiteX7" fmla="*/ 1102678 w 5586355"/>
              <a:gd name="connsiteY7" fmla="*/ 220216 h 1283573"/>
              <a:gd name="connsiteX8" fmla="*/ 1180609 w 5586355"/>
              <a:gd name="connsiteY8" fmla="*/ 318930 h 1283573"/>
              <a:gd name="connsiteX9" fmla="*/ 1424796 w 5586355"/>
              <a:gd name="connsiteY9" fmla="*/ 651439 h 1283573"/>
              <a:gd name="connsiteX10" fmla="*/ 1627418 w 5586355"/>
              <a:gd name="connsiteY10" fmla="*/ 963166 h 1283573"/>
              <a:gd name="connsiteX11" fmla="*/ 1741718 w 5586355"/>
              <a:gd name="connsiteY11" fmla="*/ 1103443 h 1283573"/>
              <a:gd name="connsiteX12" fmla="*/ 1975514 w 5586355"/>
              <a:gd name="connsiteY12" fmla="*/ 1259307 h 1283573"/>
              <a:gd name="connsiteX13" fmla="*/ 2058641 w 5586355"/>
              <a:gd name="connsiteY13" fmla="*/ 1280089 h 1283573"/>
              <a:gd name="connsiteX14" fmla="*/ 2204114 w 5586355"/>
              <a:gd name="connsiteY14" fmla="*/ 1228134 h 1283573"/>
              <a:gd name="connsiteX15" fmla="*/ 2380759 w 5586355"/>
              <a:gd name="connsiteY15" fmla="*/ 1072271 h 1283573"/>
              <a:gd name="connsiteX16" fmla="*/ 2469082 w 5586355"/>
              <a:gd name="connsiteY16" fmla="*/ 963166 h 1283573"/>
              <a:gd name="connsiteX17" fmla="*/ 2697682 w 5586355"/>
              <a:gd name="connsiteY17" fmla="*/ 641048 h 1283573"/>
              <a:gd name="connsiteX18" fmla="*/ 2915891 w 5586355"/>
              <a:gd name="connsiteY18" fmla="*/ 318930 h 1283573"/>
              <a:gd name="connsiteX19" fmla="*/ 3024996 w 5586355"/>
              <a:gd name="connsiteY19" fmla="*/ 183848 h 1283573"/>
              <a:gd name="connsiteX20" fmla="*/ 3212032 w 5586355"/>
              <a:gd name="connsiteY20" fmla="*/ 43571 h 1283573"/>
              <a:gd name="connsiteX21" fmla="*/ 3347114 w 5586355"/>
              <a:gd name="connsiteY21" fmla="*/ 2007 h 1283573"/>
              <a:gd name="connsiteX22" fmla="*/ 3528955 w 5586355"/>
              <a:gd name="connsiteY22" fmla="*/ 64353 h 1283573"/>
              <a:gd name="connsiteX23" fmla="*/ 3664037 w 5586355"/>
              <a:gd name="connsiteY23" fmla="*/ 178653 h 1283573"/>
              <a:gd name="connsiteX24" fmla="*/ 3783532 w 5586355"/>
              <a:gd name="connsiteY24" fmla="*/ 318930 h 1283573"/>
              <a:gd name="connsiteX25" fmla="*/ 3986155 w 5586355"/>
              <a:gd name="connsiteY25" fmla="*/ 646243 h 1283573"/>
              <a:gd name="connsiteX26" fmla="*/ 4225146 w 5586355"/>
              <a:gd name="connsiteY26" fmla="*/ 963166 h 1283573"/>
              <a:gd name="connsiteX27" fmla="*/ 4303078 w 5586355"/>
              <a:gd name="connsiteY27" fmla="*/ 1067075 h 1283573"/>
              <a:gd name="connsiteX28" fmla="*/ 4526482 w 5586355"/>
              <a:gd name="connsiteY28" fmla="*/ 1254112 h 1283573"/>
              <a:gd name="connsiteX29" fmla="*/ 4625196 w 5586355"/>
              <a:gd name="connsiteY29" fmla="*/ 1274893 h 1283573"/>
              <a:gd name="connsiteX30" fmla="*/ 4770668 w 5586355"/>
              <a:gd name="connsiteY30" fmla="*/ 1243721 h 1283573"/>
              <a:gd name="connsiteX31" fmla="*/ 4942118 w 5586355"/>
              <a:gd name="connsiteY31" fmla="*/ 1119030 h 1283573"/>
              <a:gd name="connsiteX32" fmla="*/ 5077200 w 5586355"/>
              <a:gd name="connsiteY32" fmla="*/ 963166 h 1283573"/>
              <a:gd name="connsiteX33" fmla="*/ 5269432 w 5586355"/>
              <a:gd name="connsiteY33" fmla="*/ 646243 h 1283573"/>
              <a:gd name="connsiteX34" fmla="*/ 5508423 w 5586355"/>
              <a:gd name="connsiteY34" fmla="*/ 308539 h 1283573"/>
              <a:gd name="connsiteX35" fmla="*/ 5586355 w 5586355"/>
              <a:gd name="connsiteY35" fmla="*/ 225412 h 1283573"/>
              <a:gd name="connsiteX0" fmla="*/ 0 w 5586355"/>
              <a:gd name="connsiteY0" fmla="*/ 815678 h 1283573"/>
              <a:gd name="connsiteX1" fmla="*/ 100265 w 5586355"/>
              <a:gd name="connsiteY1" fmla="*/ 669972 h 1283573"/>
              <a:gd name="connsiteX2" fmla="*/ 316535 w 5586355"/>
              <a:gd name="connsiteY2" fmla="*/ 325753 h 1283573"/>
              <a:gd name="connsiteX3" fmla="*/ 434557 w 5586355"/>
              <a:gd name="connsiteY3" fmla="*/ 191991 h 1283573"/>
              <a:gd name="connsiteX4" fmla="*/ 609419 w 5586355"/>
              <a:gd name="connsiteY4" fmla="*/ 41787 h 1283573"/>
              <a:gd name="connsiteX5" fmla="*/ 751636 w 5586355"/>
              <a:gd name="connsiteY5" fmla="*/ 224 h 1283573"/>
              <a:gd name="connsiteX6" fmla="*/ 931228 w 5586355"/>
              <a:gd name="connsiteY6" fmla="*/ 53962 h 1283573"/>
              <a:gd name="connsiteX7" fmla="*/ 1102678 w 5586355"/>
              <a:gd name="connsiteY7" fmla="*/ 220216 h 1283573"/>
              <a:gd name="connsiteX8" fmla="*/ 1180609 w 5586355"/>
              <a:gd name="connsiteY8" fmla="*/ 318930 h 1283573"/>
              <a:gd name="connsiteX9" fmla="*/ 1424796 w 5586355"/>
              <a:gd name="connsiteY9" fmla="*/ 651439 h 1283573"/>
              <a:gd name="connsiteX10" fmla="*/ 1627418 w 5586355"/>
              <a:gd name="connsiteY10" fmla="*/ 963166 h 1283573"/>
              <a:gd name="connsiteX11" fmla="*/ 1741718 w 5586355"/>
              <a:gd name="connsiteY11" fmla="*/ 1103443 h 1283573"/>
              <a:gd name="connsiteX12" fmla="*/ 1975514 w 5586355"/>
              <a:gd name="connsiteY12" fmla="*/ 1259307 h 1283573"/>
              <a:gd name="connsiteX13" fmla="*/ 2058641 w 5586355"/>
              <a:gd name="connsiteY13" fmla="*/ 1280089 h 1283573"/>
              <a:gd name="connsiteX14" fmla="*/ 2204114 w 5586355"/>
              <a:gd name="connsiteY14" fmla="*/ 1228134 h 1283573"/>
              <a:gd name="connsiteX15" fmla="*/ 2380759 w 5586355"/>
              <a:gd name="connsiteY15" fmla="*/ 1072271 h 1283573"/>
              <a:gd name="connsiteX16" fmla="*/ 2469082 w 5586355"/>
              <a:gd name="connsiteY16" fmla="*/ 963166 h 1283573"/>
              <a:gd name="connsiteX17" fmla="*/ 2697682 w 5586355"/>
              <a:gd name="connsiteY17" fmla="*/ 641048 h 1283573"/>
              <a:gd name="connsiteX18" fmla="*/ 2915891 w 5586355"/>
              <a:gd name="connsiteY18" fmla="*/ 318930 h 1283573"/>
              <a:gd name="connsiteX19" fmla="*/ 3024996 w 5586355"/>
              <a:gd name="connsiteY19" fmla="*/ 183848 h 1283573"/>
              <a:gd name="connsiteX20" fmla="*/ 3212032 w 5586355"/>
              <a:gd name="connsiteY20" fmla="*/ 43571 h 1283573"/>
              <a:gd name="connsiteX21" fmla="*/ 3347114 w 5586355"/>
              <a:gd name="connsiteY21" fmla="*/ 2007 h 1283573"/>
              <a:gd name="connsiteX22" fmla="*/ 3528955 w 5586355"/>
              <a:gd name="connsiteY22" fmla="*/ 64353 h 1283573"/>
              <a:gd name="connsiteX23" fmla="*/ 3664037 w 5586355"/>
              <a:gd name="connsiteY23" fmla="*/ 178653 h 1283573"/>
              <a:gd name="connsiteX24" fmla="*/ 3783532 w 5586355"/>
              <a:gd name="connsiteY24" fmla="*/ 318930 h 1283573"/>
              <a:gd name="connsiteX25" fmla="*/ 3986155 w 5586355"/>
              <a:gd name="connsiteY25" fmla="*/ 646243 h 1283573"/>
              <a:gd name="connsiteX26" fmla="*/ 4225146 w 5586355"/>
              <a:gd name="connsiteY26" fmla="*/ 963166 h 1283573"/>
              <a:gd name="connsiteX27" fmla="*/ 4303078 w 5586355"/>
              <a:gd name="connsiteY27" fmla="*/ 1067075 h 1283573"/>
              <a:gd name="connsiteX28" fmla="*/ 4526482 w 5586355"/>
              <a:gd name="connsiteY28" fmla="*/ 1254112 h 1283573"/>
              <a:gd name="connsiteX29" fmla="*/ 4625196 w 5586355"/>
              <a:gd name="connsiteY29" fmla="*/ 1274893 h 1283573"/>
              <a:gd name="connsiteX30" fmla="*/ 4770668 w 5586355"/>
              <a:gd name="connsiteY30" fmla="*/ 1243721 h 1283573"/>
              <a:gd name="connsiteX31" fmla="*/ 4942118 w 5586355"/>
              <a:gd name="connsiteY31" fmla="*/ 1119030 h 1283573"/>
              <a:gd name="connsiteX32" fmla="*/ 5077200 w 5586355"/>
              <a:gd name="connsiteY32" fmla="*/ 963166 h 1283573"/>
              <a:gd name="connsiteX33" fmla="*/ 5269432 w 5586355"/>
              <a:gd name="connsiteY33" fmla="*/ 646243 h 1283573"/>
              <a:gd name="connsiteX34" fmla="*/ 5508423 w 5586355"/>
              <a:gd name="connsiteY34" fmla="*/ 308539 h 1283573"/>
              <a:gd name="connsiteX35" fmla="*/ 5586355 w 5586355"/>
              <a:gd name="connsiteY35" fmla="*/ 225412 h 1283573"/>
              <a:gd name="connsiteX0" fmla="*/ 0 w 5586355"/>
              <a:gd name="connsiteY0" fmla="*/ 815792 h 1283687"/>
              <a:gd name="connsiteX1" fmla="*/ 100265 w 5586355"/>
              <a:gd name="connsiteY1" fmla="*/ 670086 h 1283687"/>
              <a:gd name="connsiteX2" fmla="*/ 316535 w 5586355"/>
              <a:gd name="connsiteY2" fmla="*/ 325867 h 1283687"/>
              <a:gd name="connsiteX3" fmla="*/ 434557 w 5586355"/>
              <a:gd name="connsiteY3" fmla="*/ 192105 h 1283687"/>
              <a:gd name="connsiteX4" fmla="*/ 609419 w 5586355"/>
              <a:gd name="connsiteY4" fmla="*/ 41901 h 1283687"/>
              <a:gd name="connsiteX5" fmla="*/ 751636 w 5586355"/>
              <a:gd name="connsiteY5" fmla="*/ 338 h 1283687"/>
              <a:gd name="connsiteX6" fmla="*/ 924404 w 5586355"/>
              <a:gd name="connsiteY6" fmla="*/ 57488 h 1283687"/>
              <a:gd name="connsiteX7" fmla="*/ 1102678 w 5586355"/>
              <a:gd name="connsiteY7" fmla="*/ 220330 h 1283687"/>
              <a:gd name="connsiteX8" fmla="*/ 1180609 w 5586355"/>
              <a:gd name="connsiteY8" fmla="*/ 319044 h 1283687"/>
              <a:gd name="connsiteX9" fmla="*/ 1424796 w 5586355"/>
              <a:gd name="connsiteY9" fmla="*/ 651553 h 1283687"/>
              <a:gd name="connsiteX10" fmla="*/ 1627418 w 5586355"/>
              <a:gd name="connsiteY10" fmla="*/ 963280 h 1283687"/>
              <a:gd name="connsiteX11" fmla="*/ 1741718 w 5586355"/>
              <a:gd name="connsiteY11" fmla="*/ 1103557 h 1283687"/>
              <a:gd name="connsiteX12" fmla="*/ 1975514 w 5586355"/>
              <a:gd name="connsiteY12" fmla="*/ 1259421 h 1283687"/>
              <a:gd name="connsiteX13" fmla="*/ 2058641 w 5586355"/>
              <a:gd name="connsiteY13" fmla="*/ 1280203 h 1283687"/>
              <a:gd name="connsiteX14" fmla="*/ 2204114 w 5586355"/>
              <a:gd name="connsiteY14" fmla="*/ 1228248 h 1283687"/>
              <a:gd name="connsiteX15" fmla="*/ 2380759 w 5586355"/>
              <a:gd name="connsiteY15" fmla="*/ 1072385 h 1283687"/>
              <a:gd name="connsiteX16" fmla="*/ 2469082 w 5586355"/>
              <a:gd name="connsiteY16" fmla="*/ 963280 h 1283687"/>
              <a:gd name="connsiteX17" fmla="*/ 2697682 w 5586355"/>
              <a:gd name="connsiteY17" fmla="*/ 641162 h 1283687"/>
              <a:gd name="connsiteX18" fmla="*/ 2915891 w 5586355"/>
              <a:gd name="connsiteY18" fmla="*/ 319044 h 1283687"/>
              <a:gd name="connsiteX19" fmla="*/ 3024996 w 5586355"/>
              <a:gd name="connsiteY19" fmla="*/ 183962 h 1283687"/>
              <a:gd name="connsiteX20" fmla="*/ 3212032 w 5586355"/>
              <a:gd name="connsiteY20" fmla="*/ 43685 h 1283687"/>
              <a:gd name="connsiteX21" fmla="*/ 3347114 w 5586355"/>
              <a:gd name="connsiteY21" fmla="*/ 2121 h 1283687"/>
              <a:gd name="connsiteX22" fmla="*/ 3528955 w 5586355"/>
              <a:gd name="connsiteY22" fmla="*/ 64467 h 1283687"/>
              <a:gd name="connsiteX23" fmla="*/ 3664037 w 5586355"/>
              <a:gd name="connsiteY23" fmla="*/ 178767 h 1283687"/>
              <a:gd name="connsiteX24" fmla="*/ 3783532 w 5586355"/>
              <a:gd name="connsiteY24" fmla="*/ 319044 h 1283687"/>
              <a:gd name="connsiteX25" fmla="*/ 3986155 w 5586355"/>
              <a:gd name="connsiteY25" fmla="*/ 646357 h 1283687"/>
              <a:gd name="connsiteX26" fmla="*/ 4225146 w 5586355"/>
              <a:gd name="connsiteY26" fmla="*/ 963280 h 1283687"/>
              <a:gd name="connsiteX27" fmla="*/ 4303078 w 5586355"/>
              <a:gd name="connsiteY27" fmla="*/ 1067189 h 1283687"/>
              <a:gd name="connsiteX28" fmla="*/ 4526482 w 5586355"/>
              <a:gd name="connsiteY28" fmla="*/ 1254226 h 1283687"/>
              <a:gd name="connsiteX29" fmla="*/ 4625196 w 5586355"/>
              <a:gd name="connsiteY29" fmla="*/ 1275007 h 1283687"/>
              <a:gd name="connsiteX30" fmla="*/ 4770668 w 5586355"/>
              <a:gd name="connsiteY30" fmla="*/ 1243835 h 1283687"/>
              <a:gd name="connsiteX31" fmla="*/ 4942118 w 5586355"/>
              <a:gd name="connsiteY31" fmla="*/ 1119144 h 1283687"/>
              <a:gd name="connsiteX32" fmla="*/ 5077200 w 5586355"/>
              <a:gd name="connsiteY32" fmla="*/ 963280 h 1283687"/>
              <a:gd name="connsiteX33" fmla="*/ 5269432 w 5586355"/>
              <a:gd name="connsiteY33" fmla="*/ 646357 h 1283687"/>
              <a:gd name="connsiteX34" fmla="*/ 5508423 w 5586355"/>
              <a:gd name="connsiteY34" fmla="*/ 308653 h 1283687"/>
              <a:gd name="connsiteX35" fmla="*/ 5586355 w 5586355"/>
              <a:gd name="connsiteY35" fmla="*/ 225526 h 1283687"/>
              <a:gd name="connsiteX0" fmla="*/ 0 w 5586355"/>
              <a:gd name="connsiteY0" fmla="*/ 815792 h 1283687"/>
              <a:gd name="connsiteX1" fmla="*/ 100265 w 5586355"/>
              <a:gd name="connsiteY1" fmla="*/ 670086 h 1283687"/>
              <a:gd name="connsiteX2" fmla="*/ 316535 w 5586355"/>
              <a:gd name="connsiteY2" fmla="*/ 325867 h 1283687"/>
              <a:gd name="connsiteX3" fmla="*/ 434557 w 5586355"/>
              <a:gd name="connsiteY3" fmla="*/ 192105 h 1283687"/>
              <a:gd name="connsiteX4" fmla="*/ 609419 w 5586355"/>
              <a:gd name="connsiteY4" fmla="*/ 41901 h 1283687"/>
              <a:gd name="connsiteX5" fmla="*/ 751636 w 5586355"/>
              <a:gd name="connsiteY5" fmla="*/ 338 h 1283687"/>
              <a:gd name="connsiteX6" fmla="*/ 924404 w 5586355"/>
              <a:gd name="connsiteY6" fmla="*/ 57488 h 1283687"/>
              <a:gd name="connsiteX7" fmla="*/ 1068559 w 5586355"/>
              <a:gd name="connsiteY7" fmla="*/ 196447 h 1283687"/>
              <a:gd name="connsiteX8" fmla="*/ 1180609 w 5586355"/>
              <a:gd name="connsiteY8" fmla="*/ 319044 h 1283687"/>
              <a:gd name="connsiteX9" fmla="*/ 1424796 w 5586355"/>
              <a:gd name="connsiteY9" fmla="*/ 651553 h 1283687"/>
              <a:gd name="connsiteX10" fmla="*/ 1627418 w 5586355"/>
              <a:gd name="connsiteY10" fmla="*/ 963280 h 1283687"/>
              <a:gd name="connsiteX11" fmla="*/ 1741718 w 5586355"/>
              <a:gd name="connsiteY11" fmla="*/ 1103557 h 1283687"/>
              <a:gd name="connsiteX12" fmla="*/ 1975514 w 5586355"/>
              <a:gd name="connsiteY12" fmla="*/ 1259421 h 1283687"/>
              <a:gd name="connsiteX13" fmla="*/ 2058641 w 5586355"/>
              <a:gd name="connsiteY13" fmla="*/ 1280203 h 1283687"/>
              <a:gd name="connsiteX14" fmla="*/ 2204114 w 5586355"/>
              <a:gd name="connsiteY14" fmla="*/ 1228248 h 1283687"/>
              <a:gd name="connsiteX15" fmla="*/ 2380759 w 5586355"/>
              <a:gd name="connsiteY15" fmla="*/ 1072385 h 1283687"/>
              <a:gd name="connsiteX16" fmla="*/ 2469082 w 5586355"/>
              <a:gd name="connsiteY16" fmla="*/ 963280 h 1283687"/>
              <a:gd name="connsiteX17" fmla="*/ 2697682 w 5586355"/>
              <a:gd name="connsiteY17" fmla="*/ 641162 h 1283687"/>
              <a:gd name="connsiteX18" fmla="*/ 2915891 w 5586355"/>
              <a:gd name="connsiteY18" fmla="*/ 319044 h 1283687"/>
              <a:gd name="connsiteX19" fmla="*/ 3024996 w 5586355"/>
              <a:gd name="connsiteY19" fmla="*/ 183962 h 1283687"/>
              <a:gd name="connsiteX20" fmla="*/ 3212032 w 5586355"/>
              <a:gd name="connsiteY20" fmla="*/ 43685 h 1283687"/>
              <a:gd name="connsiteX21" fmla="*/ 3347114 w 5586355"/>
              <a:gd name="connsiteY21" fmla="*/ 2121 h 1283687"/>
              <a:gd name="connsiteX22" fmla="*/ 3528955 w 5586355"/>
              <a:gd name="connsiteY22" fmla="*/ 64467 h 1283687"/>
              <a:gd name="connsiteX23" fmla="*/ 3664037 w 5586355"/>
              <a:gd name="connsiteY23" fmla="*/ 178767 h 1283687"/>
              <a:gd name="connsiteX24" fmla="*/ 3783532 w 5586355"/>
              <a:gd name="connsiteY24" fmla="*/ 319044 h 1283687"/>
              <a:gd name="connsiteX25" fmla="*/ 3986155 w 5586355"/>
              <a:gd name="connsiteY25" fmla="*/ 646357 h 1283687"/>
              <a:gd name="connsiteX26" fmla="*/ 4225146 w 5586355"/>
              <a:gd name="connsiteY26" fmla="*/ 963280 h 1283687"/>
              <a:gd name="connsiteX27" fmla="*/ 4303078 w 5586355"/>
              <a:gd name="connsiteY27" fmla="*/ 1067189 h 1283687"/>
              <a:gd name="connsiteX28" fmla="*/ 4526482 w 5586355"/>
              <a:gd name="connsiteY28" fmla="*/ 1254226 h 1283687"/>
              <a:gd name="connsiteX29" fmla="*/ 4625196 w 5586355"/>
              <a:gd name="connsiteY29" fmla="*/ 1275007 h 1283687"/>
              <a:gd name="connsiteX30" fmla="*/ 4770668 w 5586355"/>
              <a:gd name="connsiteY30" fmla="*/ 1243835 h 1283687"/>
              <a:gd name="connsiteX31" fmla="*/ 4942118 w 5586355"/>
              <a:gd name="connsiteY31" fmla="*/ 1119144 h 1283687"/>
              <a:gd name="connsiteX32" fmla="*/ 5077200 w 5586355"/>
              <a:gd name="connsiteY32" fmla="*/ 963280 h 1283687"/>
              <a:gd name="connsiteX33" fmla="*/ 5269432 w 5586355"/>
              <a:gd name="connsiteY33" fmla="*/ 646357 h 1283687"/>
              <a:gd name="connsiteX34" fmla="*/ 5508423 w 5586355"/>
              <a:gd name="connsiteY34" fmla="*/ 308653 h 1283687"/>
              <a:gd name="connsiteX35" fmla="*/ 5586355 w 5586355"/>
              <a:gd name="connsiteY35" fmla="*/ 225526 h 1283687"/>
              <a:gd name="connsiteX0" fmla="*/ 0 w 5586355"/>
              <a:gd name="connsiteY0" fmla="*/ 815792 h 1283687"/>
              <a:gd name="connsiteX1" fmla="*/ 100265 w 5586355"/>
              <a:gd name="connsiteY1" fmla="*/ 670086 h 1283687"/>
              <a:gd name="connsiteX2" fmla="*/ 316535 w 5586355"/>
              <a:gd name="connsiteY2" fmla="*/ 325867 h 1283687"/>
              <a:gd name="connsiteX3" fmla="*/ 434557 w 5586355"/>
              <a:gd name="connsiteY3" fmla="*/ 192105 h 1283687"/>
              <a:gd name="connsiteX4" fmla="*/ 609419 w 5586355"/>
              <a:gd name="connsiteY4" fmla="*/ 41901 h 1283687"/>
              <a:gd name="connsiteX5" fmla="*/ 751636 w 5586355"/>
              <a:gd name="connsiteY5" fmla="*/ 338 h 1283687"/>
              <a:gd name="connsiteX6" fmla="*/ 924404 w 5586355"/>
              <a:gd name="connsiteY6" fmla="*/ 57488 h 1283687"/>
              <a:gd name="connsiteX7" fmla="*/ 1068559 w 5586355"/>
              <a:gd name="connsiteY7" fmla="*/ 196447 h 1283687"/>
              <a:gd name="connsiteX8" fmla="*/ 1180609 w 5586355"/>
              <a:gd name="connsiteY8" fmla="*/ 319044 h 1283687"/>
              <a:gd name="connsiteX9" fmla="*/ 1400912 w 5586355"/>
              <a:gd name="connsiteY9" fmla="*/ 661789 h 1283687"/>
              <a:gd name="connsiteX10" fmla="*/ 1627418 w 5586355"/>
              <a:gd name="connsiteY10" fmla="*/ 963280 h 1283687"/>
              <a:gd name="connsiteX11" fmla="*/ 1741718 w 5586355"/>
              <a:gd name="connsiteY11" fmla="*/ 1103557 h 1283687"/>
              <a:gd name="connsiteX12" fmla="*/ 1975514 w 5586355"/>
              <a:gd name="connsiteY12" fmla="*/ 1259421 h 1283687"/>
              <a:gd name="connsiteX13" fmla="*/ 2058641 w 5586355"/>
              <a:gd name="connsiteY13" fmla="*/ 1280203 h 1283687"/>
              <a:gd name="connsiteX14" fmla="*/ 2204114 w 5586355"/>
              <a:gd name="connsiteY14" fmla="*/ 1228248 h 1283687"/>
              <a:gd name="connsiteX15" fmla="*/ 2380759 w 5586355"/>
              <a:gd name="connsiteY15" fmla="*/ 1072385 h 1283687"/>
              <a:gd name="connsiteX16" fmla="*/ 2469082 w 5586355"/>
              <a:gd name="connsiteY16" fmla="*/ 963280 h 1283687"/>
              <a:gd name="connsiteX17" fmla="*/ 2697682 w 5586355"/>
              <a:gd name="connsiteY17" fmla="*/ 641162 h 1283687"/>
              <a:gd name="connsiteX18" fmla="*/ 2915891 w 5586355"/>
              <a:gd name="connsiteY18" fmla="*/ 319044 h 1283687"/>
              <a:gd name="connsiteX19" fmla="*/ 3024996 w 5586355"/>
              <a:gd name="connsiteY19" fmla="*/ 183962 h 1283687"/>
              <a:gd name="connsiteX20" fmla="*/ 3212032 w 5586355"/>
              <a:gd name="connsiteY20" fmla="*/ 43685 h 1283687"/>
              <a:gd name="connsiteX21" fmla="*/ 3347114 w 5586355"/>
              <a:gd name="connsiteY21" fmla="*/ 2121 h 1283687"/>
              <a:gd name="connsiteX22" fmla="*/ 3528955 w 5586355"/>
              <a:gd name="connsiteY22" fmla="*/ 64467 h 1283687"/>
              <a:gd name="connsiteX23" fmla="*/ 3664037 w 5586355"/>
              <a:gd name="connsiteY23" fmla="*/ 178767 h 1283687"/>
              <a:gd name="connsiteX24" fmla="*/ 3783532 w 5586355"/>
              <a:gd name="connsiteY24" fmla="*/ 319044 h 1283687"/>
              <a:gd name="connsiteX25" fmla="*/ 3986155 w 5586355"/>
              <a:gd name="connsiteY25" fmla="*/ 646357 h 1283687"/>
              <a:gd name="connsiteX26" fmla="*/ 4225146 w 5586355"/>
              <a:gd name="connsiteY26" fmla="*/ 963280 h 1283687"/>
              <a:gd name="connsiteX27" fmla="*/ 4303078 w 5586355"/>
              <a:gd name="connsiteY27" fmla="*/ 1067189 h 1283687"/>
              <a:gd name="connsiteX28" fmla="*/ 4526482 w 5586355"/>
              <a:gd name="connsiteY28" fmla="*/ 1254226 h 1283687"/>
              <a:gd name="connsiteX29" fmla="*/ 4625196 w 5586355"/>
              <a:gd name="connsiteY29" fmla="*/ 1275007 h 1283687"/>
              <a:gd name="connsiteX30" fmla="*/ 4770668 w 5586355"/>
              <a:gd name="connsiteY30" fmla="*/ 1243835 h 1283687"/>
              <a:gd name="connsiteX31" fmla="*/ 4942118 w 5586355"/>
              <a:gd name="connsiteY31" fmla="*/ 1119144 h 1283687"/>
              <a:gd name="connsiteX32" fmla="*/ 5077200 w 5586355"/>
              <a:gd name="connsiteY32" fmla="*/ 963280 h 1283687"/>
              <a:gd name="connsiteX33" fmla="*/ 5269432 w 5586355"/>
              <a:gd name="connsiteY33" fmla="*/ 646357 h 1283687"/>
              <a:gd name="connsiteX34" fmla="*/ 5508423 w 5586355"/>
              <a:gd name="connsiteY34" fmla="*/ 308653 h 1283687"/>
              <a:gd name="connsiteX35" fmla="*/ 5586355 w 5586355"/>
              <a:gd name="connsiteY35" fmla="*/ 225526 h 1283687"/>
              <a:gd name="connsiteX0" fmla="*/ 0 w 5586355"/>
              <a:gd name="connsiteY0" fmla="*/ 815792 h 1283687"/>
              <a:gd name="connsiteX1" fmla="*/ 100265 w 5586355"/>
              <a:gd name="connsiteY1" fmla="*/ 670086 h 1283687"/>
              <a:gd name="connsiteX2" fmla="*/ 316535 w 5586355"/>
              <a:gd name="connsiteY2" fmla="*/ 325867 h 1283687"/>
              <a:gd name="connsiteX3" fmla="*/ 434557 w 5586355"/>
              <a:gd name="connsiteY3" fmla="*/ 192105 h 1283687"/>
              <a:gd name="connsiteX4" fmla="*/ 609419 w 5586355"/>
              <a:gd name="connsiteY4" fmla="*/ 41901 h 1283687"/>
              <a:gd name="connsiteX5" fmla="*/ 751636 w 5586355"/>
              <a:gd name="connsiteY5" fmla="*/ 338 h 1283687"/>
              <a:gd name="connsiteX6" fmla="*/ 924404 w 5586355"/>
              <a:gd name="connsiteY6" fmla="*/ 57488 h 1283687"/>
              <a:gd name="connsiteX7" fmla="*/ 1068559 w 5586355"/>
              <a:gd name="connsiteY7" fmla="*/ 196447 h 1283687"/>
              <a:gd name="connsiteX8" fmla="*/ 1180609 w 5586355"/>
              <a:gd name="connsiteY8" fmla="*/ 319044 h 1283687"/>
              <a:gd name="connsiteX9" fmla="*/ 1400912 w 5586355"/>
              <a:gd name="connsiteY9" fmla="*/ 661789 h 1283687"/>
              <a:gd name="connsiteX10" fmla="*/ 1613771 w 5586355"/>
              <a:gd name="connsiteY10" fmla="*/ 963280 h 1283687"/>
              <a:gd name="connsiteX11" fmla="*/ 1741718 w 5586355"/>
              <a:gd name="connsiteY11" fmla="*/ 1103557 h 1283687"/>
              <a:gd name="connsiteX12" fmla="*/ 1975514 w 5586355"/>
              <a:gd name="connsiteY12" fmla="*/ 1259421 h 1283687"/>
              <a:gd name="connsiteX13" fmla="*/ 2058641 w 5586355"/>
              <a:gd name="connsiteY13" fmla="*/ 1280203 h 1283687"/>
              <a:gd name="connsiteX14" fmla="*/ 2204114 w 5586355"/>
              <a:gd name="connsiteY14" fmla="*/ 1228248 h 1283687"/>
              <a:gd name="connsiteX15" fmla="*/ 2380759 w 5586355"/>
              <a:gd name="connsiteY15" fmla="*/ 1072385 h 1283687"/>
              <a:gd name="connsiteX16" fmla="*/ 2469082 w 5586355"/>
              <a:gd name="connsiteY16" fmla="*/ 963280 h 1283687"/>
              <a:gd name="connsiteX17" fmla="*/ 2697682 w 5586355"/>
              <a:gd name="connsiteY17" fmla="*/ 641162 h 1283687"/>
              <a:gd name="connsiteX18" fmla="*/ 2915891 w 5586355"/>
              <a:gd name="connsiteY18" fmla="*/ 319044 h 1283687"/>
              <a:gd name="connsiteX19" fmla="*/ 3024996 w 5586355"/>
              <a:gd name="connsiteY19" fmla="*/ 183962 h 1283687"/>
              <a:gd name="connsiteX20" fmla="*/ 3212032 w 5586355"/>
              <a:gd name="connsiteY20" fmla="*/ 43685 h 1283687"/>
              <a:gd name="connsiteX21" fmla="*/ 3347114 w 5586355"/>
              <a:gd name="connsiteY21" fmla="*/ 2121 h 1283687"/>
              <a:gd name="connsiteX22" fmla="*/ 3528955 w 5586355"/>
              <a:gd name="connsiteY22" fmla="*/ 64467 h 1283687"/>
              <a:gd name="connsiteX23" fmla="*/ 3664037 w 5586355"/>
              <a:gd name="connsiteY23" fmla="*/ 178767 h 1283687"/>
              <a:gd name="connsiteX24" fmla="*/ 3783532 w 5586355"/>
              <a:gd name="connsiteY24" fmla="*/ 319044 h 1283687"/>
              <a:gd name="connsiteX25" fmla="*/ 3986155 w 5586355"/>
              <a:gd name="connsiteY25" fmla="*/ 646357 h 1283687"/>
              <a:gd name="connsiteX26" fmla="*/ 4225146 w 5586355"/>
              <a:gd name="connsiteY26" fmla="*/ 963280 h 1283687"/>
              <a:gd name="connsiteX27" fmla="*/ 4303078 w 5586355"/>
              <a:gd name="connsiteY27" fmla="*/ 1067189 h 1283687"/>
              <a:gd name="connsiteX28" fmla="*/ 4526482 w 5586355"/>
              <a:gd name="connsiteY28" fmla="*/ 1254226 h 1283687"/>
              <a:gd name="connsiteX29" fmla="*/ 4625196 w 5586355"/>
              <a:gd name="connsiteY29" fmla="*/ 1275007 h 1283687"/>
              <a:gd name="connsiteX30" fmla="*/ 4770668 w 5586355"/>
              <a:gd name="connsiteY30" fmla="*/ 1243835 h 1283687"/>
              <a:gd name="connsiteX31" fmla="*/ 4942118 w 5586355"/>
              <a:gd name="connsiteY31" fmla="*/ 1119144 h 1283687"/>
              <a:gd name="connsiteX32" fmla="*/ 5077200 w 5586355"/>
              <a:gd name="connsiteY32" fmla="*/ 963280 h 1283687"/>
              <a:gd name="connsiteX33" fmla="*/ 5269432 w 5586355"/>
              <a:gd name="connsiteY33" fmla="*/ 646357 h 1283687"/>
              <a:gd name="connsiteX34" fmla="*/ 5508423 w 5586355"/>
              <a:gd name="connsiteY34" fmla="*/ 308653 h 1283687"/>
              <a:gd name="connsiteX35" fmla="*/ 5586355 w 5586355"/>
              <a:gd name="connsiteY35" fmla="*/ 225526 h 1283687"/>
              <a:gd name="connsiteX0" fmla="*/ 0 w 5586355"/>
              <a:gd name="connsiteY0" fmla="*/ 815792 h 1284277"/>
              <a:gd name="connsiteX1" fmla="*/ 100265 w 5586355"/>
              <a:gd name="connsiteY1" fmla="*/ 670086 h 1284277"/>
              <a:gd name="connsiteX2" fmla="*/ 316535 w 5586355"/>
              <a:gd name="connsiteY2" fmla="*/ 325867 h 1284277"/>
              <a:gd name="connsiteX3" fmla="*/ 434557 w 5586355"/>
              <a:gd name="connsiteY3" fmla="*/ 192105 h 1284277"/>
              <a:gd name="connsiteX4" fmla="*/ 609419 w 5586355"/>
              <a:gd name="connsiteY4" fmla="*/ 41901 h 1284277"/>
              <a:gd name="connsiteX5" fmla="*/ 751636 w 5586355"/>
              <a:gd name="connsiteY5" fmla="*/ 338 h 1284277"/>
              <a:gd name="connsiteX6" fmla="*/ 924404 w 5586355"/>
              <a:gd name="connsiteY6" fmla="*/ 57488 h 1284277"/>
              <a:gd name="connsiteX7" fmla="*/ 1068559 w 5586355"/>
              <a:gd name="connsiteY7" fmla="*/ 196447 h 1284277"/>
              <a:gd name="connsiteX8" fmla="*/ 1180609 w 5586355"/>
              <a:gd name="connsiteY8" fmla="*/ 319044 h 1284277"/>
              <a:gd name="connsiteX9" fmla="*/ 1400912 w 5586355"/>
              <a:gd name="connsiteY9" fmla="*/ 661789 h 1284277"/>
              <a:gd name="connsiteX10" fmla="*/ 1613771 w 5586355"/>
              <a:gd name="connsiteY10" fmla="*/ 963280 h 1284277"/>
              <a:gd name="connsiteX11" fmla="*/ 1714423 w 5586355"/>
              <a:gd name="connsiteY11" fmla="*/ 1089909 h 1284277"/>
              <a:gd name="connsiteX12" fmla="*/ 1975514 w 5586355"/>
              <a:gd name="connsiteY12" fmla="*/ 1259421 h 1284277"/>
              <a:gd name="connsiteX13" fmla="*/ 2058641 w 5586355"/>
              <a:gd name="connsiteY13" fmla="*/ 1280203 h 1284277"/>
              <a:gd name="connsiteX14" fmla="*/ 2204114 w 5586355"/>
              <a:gd name="connsiteY14" fmla="*/ 1228248 h 1284277"/>
              <a:gd name="connsiteX15" fmla="*/ 2380759 w 5586355"/>
              <a:gd name="connsiteY15" fmla="*/ 1072385 h 1284277"/>
              <a:gd name="connsiteX16" fmla="*/ 2469082 w 5586355"/>
              <a:gd name="connsiteY16" fmla="*/ 963280 h 1284277"/>
              <a:gd name="connsiteX17" fmla="*/ 2697682 w 5586355"/>
              <a:gd name="connsiteY17" fmla="*/ 641162 h 1284277"/>
              <a:gd name="connsiteX18" fmla="*/ 2915891 w 5586355"/>
              <a:gd name="connsiteY18" fmla="*/ 319044 h 1284277"/>
              <a:gd name="connsiteX19" fmla="*/ 3024996 w 5586355"/>
              <a:gd name="connsiteY19" fmla="*/ 183962 h 1284277"/>
              <a:gd name="connsiteX20" fmla="*/ 3212032 w 5586355"/>
              <a:gd name="connsiteY20" fmla="*/ 43685 h 1284277"/>
              <a:gd name="connsiteX21" fmla="*/ 3347114 w 5586355"/>
              <a:gd name="connsiteY21" fmla="*/ 2121 h 1284277"/>
              <a:gd name="connsiteX22" fmla="*/ 3528955 w 5586355"/>
              <a:gd name="connsiteY22" fmla="*/ 64467 h 1284277"/>
              <a:gd name="connsiteX23" fmla="*/ 3664037 w 5586355"/>
              <a:gd name="connsiteY23" fmla="*/ 178767 h 1284277"/>
              <a:gd name="connsiteX24" fmla="*/ 3783532 w 5586355"/>
              <a:gd name="connsiteY24" fmla="*/ 319044 h 1284277"/>
              <a:gd name="connsiteX25" fmla="*/ 3986155 w 5586355"/>
              <a:gd name="connsiteY25" fmla="*/ 646357 h 1284277"/>
              <a:gd name="connsiteX26" fmla="*/ 4225146 w 5586355"/>
              <a:gd name="connsiteY26" fmla="*/ 963280 h 1284277"/>
              <a:gd name="connsiteX27" fmla="*/ 4303078 w 5586355"/>
              <a:gd name="connsiteY27" fmla="*/ 1067189 h 1284277"/>
              <a:gd name="connsiteX28" fmla="*/ 4526482 w 5586355"/>
              <a:gd name="connsiteY28" fmla="*/ 1254226 h 1284277"/>
              <a:gd name="connsiteX29" fmla="*/ 4625196 w 5586355"/>
              <a:gd name="connsiteY29" fmla="*/ 1275007 h 1284277"/>
              <a:gd name="connsiteX30" fmla="*/ 4770668 w 5586355"/>
              <a:gd name="connsiteY30" fmla="*/ 1243835 h 1284277"/>
              <a:gd name="connsiteX31" fmla="*/ 4942118 w 5586355"/>
              <a:gd name="connsiteY31" fmla="*/ 1119144 h 1284277"/>
              <a:gd name="connsiteX32" fmla="*/ 5077200 w 5586355"/>
              <a:gd name="connsiteY32" fmla="*/ 963280 h 1284277"/>
              <a:gd name="connsiteX33" fmla="*/ 5269432 w 5586355"/>
              <a:gd name="connsiteY33" fmla="*/ 646357 h 1284277"/>
              <a:gd name="connsiteX34" fmla="*/ 5508423 w 5586355"/>
              <a:gd name="connsiteY34" fmla="*/ 308653 h 1284277"/>
              <a:gd name="connsiteX35" fmla="*/ 5586355 w 5586355"/>
              <a:gd name="connsiteY35" fmla="*/ 225526 h 1284277"/>
              <a:gd name="connsiteX0" fmla="*/ 0 w 5586355"/>
              <a:gd name="connsiteY0" fmla="*/ 815792 h 1284277"/>
              <a:gd name="connsiteX1" fmla="*/ 100265 w 5586355"/>
              <a:gd name="connsiteY1" fmla="*/ 670086 h 1284277"/>
              <a:gd name="connsiteX2" fmla="*/ 316535 w 5586355"/>
              <a:gd name="connsiteY2" fmla="*/ 325867 h 1284277"/>
              <a:gd name="connsiteX3" fmla="*/ 434557 w 5586355"/>
              <a:gd name="connsiteY3" fmla="*/ 192105 h 1284277"/>
              <a:gd name="connsiteX4" fmla="*/ 609419 w 5586355"/>
              <a:gd name="connsiteY4" fmla="*/ 41901 h 1284277"/>
              <a:gd name="connsiteX5" fmla="*/ 751636 w 5586355"/>
              <a:gd name="connsiteY5" fmla="*/ 338 h 1284277"/>
              <a:gd name="connsiteX6" fmla="*/ 924404 w 5586355"/>
              <a:gd name="connsiteY6" fmla="*/ 57488 h 1284277"/>
              <a:gd name="connsiteX7" fmla="*/ 1068559 w 5586355"/>
              <a:gd name="connsiteY7" fmla="*/ 193035 h 1284277"/>
              <a:gd name="connsiteX8" fmla="*/ 1180609 w 5586355"/>
              <a:gd name="connsiteY8" fmla="*/ 319044 h 1284277"/>
              <a:gd name="connsiteX9" fmla="*/ 1400912 w 5586355"/>
              <a:gd name="connsiteY9" fmla="*/ 661789 h 1284277"/>
              <a:gd name="connsiteX10" fmla="*/ 1613771 w 5586355"/>
              <a:gd name="connsiteY10" fmla="*/ 963280 h 1284277"/>
              <a:gd name="connsiteX11" fmla="*/ 1714423 w 5586355"/>
              <a:gd name="connsiteY11" fmla="*/ 1089909 h 1284277"/>
              <a:gd name="connsiteX12" fmla="*/ 1975514 w 5586355"/>
              <a:gd name="connsiteY12" fmla="*/ 1259421 h 1284277"/>
              <a:gd name="connsiteX13" fmla="*/ 2058641 w 5586355"/>
              <a:gd name="connsiteY13" fmla="*/ 1280203 h 1284277"/>
              <a:gd name="connsiteX14" fmla="*/ 2204114 w 5586355"/>
              <a:gd name="connsiteY14" fmla="*/ 1228248 h 1284277"/>
              <a:gd name="connsiteX15" fmla="*/ 2380759 w 5586355"/>
              <a:gd name="connsiteY15" fmla="*/ 1072385 h 1284277"/>
              <a:gd name="connsiteX16" fmla="*/ 2469082 w 5586355"/>
              <a:gd name="connsiteY16" fmla="*/ 963280 h 1284277"/>
              <a:gd name="connsiteX17" fmla="*/ 2697682 w 5586355"/>
              <a:gd name="connsiteY17" fmla="*/ 641162 h 1284277"/>
              <a:gd name="connsiteX18" fmla="*/ 2915891 w 5586355"/>
              <a:gd name="connsiteY18" fmla="*/ 319044 h 1284277"/>
              <a:gd name="connsiteX19" fmla="*/ 3024996 w 5586355"/>
              <a:gd name="connsiteY19" fmla="*/ 183962 h 1284277"/>
              <a:gd name="connsiteX20" fmla="*/ 3212032 w 5586355"/>
              <a:gd name="connsiteY20" fmla="*/ 43685 h 1284277"/>
              <a:gd name="connsiteX21" fmla="*/ 3347114 w 5586355"/>
              <a:gd name="connsiteY21" fmla="*/ 2121 h 1284277"/>
              <a:gd name="connsiteX22" fmla="*/ 3528955 w 5586355"/>
              <a:gd name="connsiteY22" fmla="*/ 64467 h 1284277"/>
              <a:gd name="connsiteX23" fmla="*/ 3664037 w 5586355"/>
              <a:gd name="connsiteY23" fmla="*/ 178767 h 1284277"/>
              <a:gd name="connsiteX24" fmla="*/ 3783532 w 5586355"/>
              <a:gd name="connsiteY24" fmla="*/ 319044 h 1284277"/>
              <a:gd name="connsiteX25" fmla="*/ 3986155 w 5586355"/>
              <a:gd name="connsiteY25" fmla="*/ 646357 h 1284277"/>
              <a:gd name="connsiteX26" fmla="*/ 4225146 w 5586355"/>
              <a:gd name="connsiteY26" fmla="*/ 963280 h 1284277"/>
              <a:gd name="connsiteX27" fmla="*/ 4303078 w 5586355"/>
              <a:gd name="connsiteY27" fmla="*/ 1067189 h 1284277"/>
              <a:gd name="connsiteX28" fmla="*/ 4526482 w 5586355"/>
              <a:gd name="connsiteY28" fmla="*/ 1254226 h 1284277"/>
              <a:gd name="connsiteX29" fmla="*/ 4625196 w 5586355"/>
              <a:gd name="connsiteY29" fmla="*/ 1275007 h 1284277"/>
              <a:gd name="connsiteX30" fmla="*/ 4770668 w 5586355"/>
              <a:gd name="connsiteY30" fmla="*/ 1243835 h 1284277"/>
              <a:gd name="connsiteX31" fmla="*/ 4942118 w 5586355"/>
              <a:gd name="connsiteY31" fmla="*/ 1119144 h 1284277"/>
              <a:gd name="connsiteX32" fmla="*/ 5077200 w 5586355"/>
              <a:gd name="connsiteY32" fmla="*/ 963280 h 1284277"/>
              <a:gd name="connsiteX33" fmla="*/ 5269432 w 5586355"/>
              <a:gd name="connsiteY33" fmla="*/ 646357 h 1284277"/>
              <a:gd name="connsiteX34" fmla="*/ 5508423 w 5586355"/>
              <a:gd name="connsiteY34" fmla="*/ 308653 h 1284277"/>
              <a:gd name="connsiteX35" fmla="*/ 5586355 w 5586355"/>
              <a:gd name="connsiteY35" fmla="*/ 225526 h 1284277"/>
              <a:gd name="connsiteX0" fmla="*/ 0 w 5586355"/>
              <a:gd name="connsiteY0" fmla="*/ 815792 h 1284277"/>
              <a:gd name="connsiteX1" fmla="*/ 100265 w 5586355"/>
              <a:gd name="connsiteY1" fmla="*/ 670086 h 1284277"/>
              <a:gd name="connsiteX2" fmla="*/ 316535 w 5586355"/>
              <a:gd name="connsiteY2" fmla="*/ 325867 h 1284277"/>
              <a:gd name="connsiteX3" fmla="*/ 434557 w 5586355"/>
              <a:gd name="connsiteY3" fmla="*/ 192105 h 1284277"/>
              <a:gd name="connsiteX4" fmla="*/ 609419 w 5586355"/>
              <a:gd name="connsiteY4" fmla="*/ 41901 h 1284277"/>
              <a:gd name="connsiteX5" fmla="*/ 751636 w 5586355"/>
              <a:gd name="connsiteY5" fmla="*/ 338 h 1284277"/>
              <a:gd name="connsiteX6" fmla="*/ 924404 w 5586355"/>
              <a:gd name="connsiteY6" fmla="*/ 57488 h 1284277"/>
              <a:gd name="connsiteX7" fmla="*/ 1071971 w 5586355"/>
              <a:gd name="connsiteY7" fmla="*/ 193035 h 1284277"/>
              <a:gd name="connsiteX8" fmla="*/ 1180609 w 5586355"/>
              <a:gd name="connsiteY8" fmla="*/ 319044 h 1284277"/>
              <a:gd name="connsiteX9" fmla="*/ 1400912 w 5586355"/>
              <a:gd name="connsiteY9" fmla="*/ 661789 h 1284277"/>
              <a:gd name="connsiteX10" fmla="*/ 1613771 w 5586355"/>
              <a:gd name="connsiteY10" fmla="*/ 963280 h 1284277"/>
              <a:gd name="connsiteX11" fmla="*/ 1714423 w 5586355"/>
              <a:gd name="connsiteY11" fmla="*/ 1089909 h 1284277"/>
              <a:gd name="connsiteX12" fmla="*/ 1975514 w 5586355"/>
              <a:gd name="connsiteY12" fmla="*/ 1259421 h 1284277"/>
              <a:gd name="connsiteX13" fmla="*/ 2058641 w 5586355"/>
              <a:gd name="connsiteY13" fmla="*/ 1280203 h 1284277"/>
              <a:gd name="connsiteX14" fmla="*/ 2204114 w 5586355"/>
              <a:gd name="connsiteY14" fmla="*/ 1228248 h 1284277"/>
              <a:gd name="connsiteX15" fmla="*/ 2380759 w 5586355"/>
              <a:gd name="connsiteY15" fmla="*/ 1072385 h 1284277"/>
              <a:gd name="connsiteX16" fmla="*/ 2469082 w 5586355"/>
              <a:gd name="connsiteY16" fmla="*/ 963280 h 1284277"/>
              <a:gd name="connsiteX17" fmla="*/ 2697682 w 5586355"/>
              <a:gd name="connsiteY17" fmla="*/ 641162 h 1284277"/>
              <a:gd name="connsiteX18" fmla="*/ 2915891 w 5586355"/>
              <a:gd name="connsiteY18" fmla="*/ 319044 h 1284277"/>
              <a:gd name="connsiteX19" fmla="*/ 3024996 w 5586355"/>
              <a:gd name="connsiteY19" fmla="*/ 183962 h 1284277"/>
              <a:gd name="connsiteX20" fmla="*/ 3212032 w 5586355"/>
              <a:gd name="connsiteY20" fmla="*/ 43685 h 1284277"/>
              <a:gd name="connsiteX21" fmla="*/ 3347114 w 5586355"/>
              <a:gd name="connsiteY21" fmla="*/ 2121 h 1284277"/>
              <a:gd name="connsiteX22" fmla="*/ 3528955 w 5586355"/>
              <a:gd name="connsiteY22" fmla="*/ 64467 h 1284277"/>
              <a:gd name="connsiteX23" fmla="*/ 3664037 w 5586355"/>
              <a:gd name="connsiteY23" fmla="*/ 178767 h 1284277"/>
              <a:gd name="connsiteX24" fmla="*/ 3783532 w 5586355"/>
              <a:gd name="connsiteY24" fmla="*/ 319044 h 1284277"/>
              <a:gd name="connsiteX25" fmla="*/ 3986155 w 5586355"/>
              <a:gd name="connsiteY25" fmla="*/ 646357 h 1284277"/>
              <a:gd name="connsiteX26" fmla="*/ 4225146 w 5586355"/>
              <a:gd name="connsiteY26" fmla="*/ 963280 h 1284277"/>
              <a:gd name="connsiteX27" fmla="*/ 4303078 w 5586355"/>
              <a:gd name="connsiteY27" fmla="*/ 1067189 h 1284277"/>
              <a:gd name="connsiteX28" fmla="*/ 4526482 w 5586355"/>
              <a:gd name="connsiteY28" fmla="*/ 1254226 h 1284277"/>
              <a:gd name="connsiteX29" fmla="*/ 4625196 w 5586355"/>
              <a:gd name="connsiteY29" fmla="*/ 1275007 h 1284277"/>
              <a:gd name="connsiteX30" fmla="*/ 4770668 w 5586355"/>
              <a:gd name="connsiteY30" fmla="*/ 1243835 h 1284277"/>
              <a:gd name="connsiteX31" fmla="*/ 4942118 w 5586355"/>
              <a:gd name="connsiteY31" fmla="*/ 1119144 h 1284277"/>
              <a:gd name="connsiteX32" fmla="*/ 5077200 w 5586355"/>
              <a:gd name="connsiteY32" fmla="*/ 963280 h 1284277"/>
              <a:gd name="connsiteX33" fmla="*/ 5269432 w 5586355"/>
              <a:gd name="connsiteY33" fmla="*/ 646357 h 1284277"/>
              <a:gd name="connsiteX34" fmla="*/ 5508423 w 5586355"/>
              <a:gd name="connsiteY34" fmla="*/ 308653 h 1284277"/>
              <a:gd name="connsiteX35" fmla="*/ 5586355 w 5586355"/>
              <a:gd name="connsiteY35" fmla="*/ 225526 h 1284277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58641 w 5586355"/>
              <a:gd name="connsiteY13" fmla="*/ 1280203 h 1280880"/>
              <a:gd name="connsiteX14" fmla="*/ 2204114 w 5586355"/>
              <a:gd name="connsiteY14" fmla="*/ 1228248 h 1280880"/>
              <a:gd name="connsiteX15" fmla="*/ 2380759 w 5586355"/>
              <a:gd name="connsiteY15" fmla="*/ 1072385 h 1280880"/>
              <a:gd name="connsiteX16" fmla="*/ 2469082 w 5586355"/>
              <a:gd name="connsiteY16" fmla="*/ 963280 h 1280880"/>
              <a:gd name="connsiteX17" fmla="*/ 2697682 w 5586355"/>
              <a:gd name="connsiteY17" fmla="*/ 641162 h 1280880"/>
              <a:gd name="connsiteX18" fmla="*/ 2915891 w 5586355"/>
              <a:gd name="connsiteY18" fmla="*/ 319044 h 1280880"/>
              <a:gd name="connsiteX19" fmla="*/ 3024996 w 5586355"/>
              <a:gd name="connsiteY19" fmla="*/ 183962 h 1280880"/>
              <a:gd name="connsiteX20" fmla="*/ 3212032 w 5586355"/>
              <a:gd name="connsiteY20" fmla="*/ 43685 h 1280880"/>
              <a:gd name="connsiteX21" fmla="*/ 3347114 w 5586355"/>
              <a:gd name="connsiteY21" fmla="*/ 2121 h 1280880"/>
              <a:gd name="connsiteX22" fmla="*/ 3528955 w 5586355"/>
              <a:gd name="connsiteY22" fmla="*/ 64467 h 1280880"/>
              <a:gd name="connsiteX23" fmla="*/ 3664037 w 5586355"/>
              <a:gd name="connsiteY23" fmla="*/ 178767 h 1280880"/>
              <a:gd name="connsiteX24" fmla="*/ 3783532 w 5586355"/>
              <a:gd name="connsiteY24" fmla="*/ 319044 h 1280880"/>
              <a:gd name="connsiteX25" fmla="*/ 3986155 w 5586355"/>
              <a:gd name="connsiteY25" fmla="*/ 646357 h 1280880"/>
              <a:gd name="connsiteX26" fmla="*/ 4225146 w 5586355"/>
              <a:gd name="connsiteY26" fmla="*/ 963280 h 1280880"/>
              <a:gd name="connsiteX27" fmla="*/ 4303078 w 5586355"/>
              <a:gd name="connsiteY27" fmla="*/ 1067189 h 1280880"/>
              <a:gd name="connsiteX28" fmla="*/ 4526482 w 5586355"/>
              <a:gd name="connsiteY28" fmla="*/ 1254226 h 1280880"/>
              <a:gd name="connsiteX29" fmla="*/ 4625196 w 5586355"/>
              <a:gd name="connsiteY29" fmla="*/ 1275007 h 1280880"/>
              <a:gd name="connsiteX30" fmla="*/ 4770668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80759 w 5586355"/>
              <a:gd name="connsiteY15" fmla="*/ 1072385 h 1280880"/>
              <a:gd name="connsiteX16" fmla="*/ 2469082 w 5586355"/>
              <a:gd name="connsiteY16" fmla="*/ 963280 h 1280880"/>
              <a:gd name="connsiteX17" fmla="*/ 2697682 w 5586355"/>
              <a:gd name="connsiteY17" fmla="*/ 641162 h 1280880"/>
              <a:gd name="connsiteX18" fmla="*/ 2915891 w 5586355"/>
              <a:gd name="connsiteY18" fmla="*/ 319044 h 1280880"/>
              <a:gd name="connsiteX19" fmla="*/ 3024996 w 5586355"/>
              <a:gd name="connsiteY19" fmla="*/ 183962 h 1280880"/>
              <a:gd name="connsiteX20" fmla="*/ 3212032 w 5586355"/>
              <a:gd name="connsiteY20" fmla="*/ 43685 h 1280880"/>
              <a:gd name="connsiteX21" fmla="*/ 3347114 w 5586355"/>
              <a:gd name="connsiteY21" fmla="*/ 2121 h 1280880"/>
              <a:gd name="connsiteX22" fmla="*/ 3528955 w 5586355"/>
              <a:gd name="connsiteY22" fmla="*/ 64467 h 1280880"/>
              <a:gd name="connsiteX23" fmla="*/ 3664037 w 5586355"/>
              <a:gd name="connsiteY23" fmla="*/ 178767 h 1280880"/>
              <a:gd name="connsiteX24" fmla="*/ 3783532 w 5586355"/>
              <a:gd name="connsiteY24" fmla="*/ 319044 h 1280880"/>
              <a:gd name="connsiteX25" fmla="*/ 3986155 w 5586355"/>
              <a:gd name="connsiteY25" fmla="*/ 646357 h 1280880"/>
              <a:gd name="connsiteX26" fmla="*/ 4225146 w 5586355"/>
              <a:gd name="connsiteY26" fmla="*/ 963280 h 1280880"/>
              <a:gd name="connsiteX27" fmla="*/ 4303078 w 5586355"/>
              <a:gd name="connsiteY27" fmla="*/ 1067189 h 1280880"/>
              <a:gd name="connsiteX28" fmla="*/ 4526482 w 5586355"/>
              <a:gd name="connsiteY28" fmla="*/ 1254226 h 1280880"/>
              <a:gd name="connsiteX29" fmla="*/ 4625196 w 5586355"/>
              <a:gd name="connsiteY29" fmla="*/ 1275007 h 1280880"/>
              <a:gd name="connsiteX30" fmla="*/ 4770668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97682 w 5586355"/>
              <a:gd name="connsiteY17" fmla="*/ 641162 h 1280880"/>
              <a:gd name="connsiteX18" fmla="*/ 2915891 w 5586355"/>
              <a:gd name="connsiteY18" fmla="*/ 319044 h 1280880"/>
              <a:gd name="connsiteX19" fmla="*/ 3024996 w 5586355"/>
              <a:gd name="connsiteY19" fmla="*/ 183962 h 1280880"/>
              <a:gd name="connsiteX20" fmla="*/ 3212032 w 5586355"/>
              <a:gd name="connsiteY20" fmla="*/ 43685 h 1280880"/>
              <a:gd name="connsiteX21" fmla="*/ 3347114 w 5586355"/>
              <a:gd name="connsiteY21" fmla="*/ 2121 h 1280880"/>
              <a:gd name="connsiteX22" fmla="*/ 3528955 w 5586355"/>
              <a:gd name="connsiteY22" fmla="*/ 64467 h 1280880"/>
              <a:gd name="connsiteX23" fmla="*/ 3664037 w 5586355"/>
              <a:gd name="connsiteY23" fmla="*/ 178767 h 1280880"/>
              <a:gd name="connsiteX24" fmla="*/ 3783532 w 5586355"/>
              <a:gd name="connsiteY24" fmla="*/ 319044 h 1280880"/>
              <a:gd name="connsiteX25" fmla="*/ 3986155 w 5586355"/>
              <a:gd name="connsiteY25" fmla="*/ 646357 h 1280880"/>
              <a:gd name="connsiteX26" fmla="*/ 4225146 w 5586355"/>
              <a:gd name="connsiteY26" fmla="*/ 963280 h 1280880"/>
              <a:gd name="connsiteX27" fmla="*/ 4303078 w 5586355"/>
              <a:gd name="connsiteY27" fmla="*/ 1067189 h 1280880"/>
              <a:gd name="connsiteX28" fmla="*/ 4526482 w 5586355"/>
              <a:gd name="connsiteY28" fmla="*/ 1254226 h 1280880"/>
              <a:gd name="connsiteX29" fmla="*/ 4625196 w 5586355"/>
              <a:gd name="connsiteY29" fmla="*/ 1275007 h 1280880"/>
              <a:gd name="connsiteX30" fmla="*/ 4770668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915891 w 5586355"/>
              <a:gd name="connsiteY18" fmla="*/ 319044 h 1280880"/>
              <a:gd name="connsiteX19" fmla="*/ 3024996 w 5586355"/>
              <a:gd name="connsiteY19" fmla="*/ 183962 h 1280880"/>
              <a:gd name="connsiteX20" fmla="*/ 3212032 w 5586355"/>
              <a:gd name="connsiteY20" fmla="*/ 43685 h 1280880"/>
              <a:gd name="connsiteX21" fmla="*/ 3347114 w 5586355"/>
              <a:gd name="connsiteY21" fmla="*/ 2121 h 1280880"/>
              <a:gd name="connsiteX22" fmla="*/ 3528955 w 5586355"/>
              <a:gd name="connsiteY22" fmla="*/ 64467 h 1280880"/>
              <a:gd name="connsiteX23" fmla="*/ 3664037 w 5586355"/>
              <a:gd name="connsiteY23" fmla="*/ 178767 h 1280880"/>
              <a:gd name="connsiteX24" fmla="*/ 3783532 w 5586355"/>
              <a:gd name="connsiteY24" fmla="*/ 319044 h 1280880"/>
              <a:gd name="connsiteX25" fmla="*/ 3986155 w 5586355"/>
              <a:gd name="connsiteY25" fmla="*/ 646357 h 1280880"/>
              <a:gd name="connsiteX26" fmla="*/ 4225146 w 5586355"/>
              <a:gd name="connsiteY26" fmla="*/ 963280 h 1280880"/>
              <a:gd name="connsiteX27" fmla="*/ 4303078 w 5586355"/>
              <a:gd name="connsiteY27" fmla="*/ 1067189 h 1280880"/>
              <a:gd name="connsiteX28" fmla="*/ 4526482 w 5586355"/>
              <a:gd name="connsiteY28" fmla="*/ 1254226 h 1280880"/>
              <a:gd name="connsiteX29" fmla="*/ 4625196 w 5586355"/>
              <a:gd name="connsiteY29" fmla="*/ 1275007 h 1280880"/>
              <a:gd name="connsiteX30" fmla="*/ 4770668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3024996 w 5586355"/>
              <a:gd name="connsiteY19" fmla="*/ 183962 h 1280880"/>
              <a:gd name="connsiteX20" fmla="*/ 3212032 w 5586355"/>
              <a:gd name="connsiteY20" fmla="*/ 43685 h 1280880"/>
              <a:gd name="connsiteX21" fmla="*/ 3347114 w 5586355"/>
              <a:gd name="connsiteY21" fmla="*/ 2121 h 1280880"/>
              <a:gd name="connsiteX22" fmla="*/ 3528955 w 5586355"/>
              <a:gd name="connsiteY22" fmla="*/ 64467 h 1280880"/>
              <a:gd name="connsiteX23" fmla="*/ 3664037 w 5586355"/>
              <a:gd name="connsiteY23" fmla="*/ 178767 h 1280880"/>
              <a:gd name="connsiteX24" fmla="*/ 3783532 w 5586355"/>
              <a:gd name="connsiteY24" fmla="*/ 319044 h 1280880"/>
              <a:gd name="connsiteX25" fmla="*/ 3986155 w 5586355"/>
              <a:gd name="connsiteY25" fmla="*/ 646357 h 1280880"/>
              <a:gd name="connsiteX26" fmla="*/ 4225146 w 5586355"/>
              <a:gd name="connsiteY26" fmla="*/ 963280 h 1280880"/>
              <a:gd name="connsiteX27" fmla="*/ 4303078 w 5586355"/>
              <a:gd name="connsiteY27" fmla="*/ 1067189 h 1280880"/>
              <a:gd name="connsiteX28" fmla="*/ 4526482 w 5586355"/>
              <a:gd name="connsiteY28" fmla="*/ 1254226 h 1280880"/>
              <a:gd name="connsiteX29" fmla="*/ 4625196 w 5586355"/>
              <a:gd name="connsiteY29" fmla="*/ 1275007 h 1280880"/>
              <a:gd name="connsiteX30" fmla="*/ 4770668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2990876 w 5586355"/>
              <a:gd name="connsiteY19" fmla="*/ 201022 h 1280880"/>
              <a:gd name="connsiteX20" fmla="*/ 3212032 w 5586355"/>
              <a:gd name="connsiteY20" fmla="*/ 43685 h 1280880"/>
              <a:gd name="connsiteX21" fmla="*/ 3347114 w 5586355"/>
              <a:gd name="connsiteY21" fmla="*/ 2121 h 1280880"/>
              <a:gd name="connsiteX22" fmla="*/ 3528955 w 5586355"/>
              <a:gd name="connsiteY22" fmla="*/ 64467 h 1280880"/>
              <a:gd name="connsiteX23" fmla="*/ 3664037 w 5586355"/>
              <a:gd name="connsiteY23" fmla="*/ 178767 h 1280880"/>
              <a:gd name="connsiteX24" fmla="*/ 3783532 w 5586355"/>
              <a:gd name="connsiteY24" fmla="*/ 319044 h 1280880"/>
              <a:gd name="connsiteX25" fmla="*/ 3986155 w 5586355"/>
              <a:gd name="connsiteY25" fmla="*/ 646357 h 1280880"/>
              <a:gd name="connsiteX26" fmla="*/ 4225146 w 5586355"/>
              <a:gd name="connsiteY26" fmla="*/ 963280 h 1280880"/>
              <a:gd name="connsiteX27" fmla="*/ 4303078 w 5586355"/>
              <a:gd name="connsiteY27" fmla="*/ 1067189 h 1280880"/>
              <a:gd name="connsiteX28" fmla="*/ 4526482 w 5586355"/>
              <a:gd name="connsiteY28" fmla="*/ 1254226 h 1280880"/>
              <a:gd name="connsiteX29" fmla="*/ 4625196 w 5586355"/>
              <a:gd name="connsiteY29" fmla="*/ 1275007 h 1280880"/>
              <a:gd name="connsiteX30" fmla="*/ 4770668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2990876 w 5586355"/>
              <a:gd name="connsiteY19" fmla="*/ 201022 h 1280880"/>
              <a:gd name="connsiteX20" fmla="*/ 3157441 w 5586355"/>
              <a:gd name="connsiteY20" fmla="*/ 53920 h 1280880"/>
              <a:gd name="connsiteX21" fmla="*/ 3347114 w 5586355"/>
              <a:gd name="connsiteY21" fmla="*/ 2121 h 1280880"/>
              <a:gd name="connsiteX22" fmla="*/ 3528955 w 5586355"/>
              <a:gd name="connsiteY22" fmla="*/ 64467 h 1280880"/>
              <a:gd name="connsiteX23" fmla="*/ 3664037 w 5586355"/>
              <a:gd name="connsiteY23" fmla="*/ 178767 h 1280880"/>
              <a:gd name="connsiteX24" fmla="*/ 3783532 w 5586355"/>
              <a:gd name="connsiteY24" fmla="*/ 319044 h 1280880"/>
              <a:gd name="connsiteX25" fmla="*/ 3986155 w 5586355"/>
              <a:gd name="connsiteY25" fmla="*/ 646357 h 1280880"/>
              <a:gd name="connsiteX26" fmla="*/ 4225146 w 5586355"/>
              <a:gd name="connsiteY26" fmla="*/ 963280 h 1280880"/>
              <a:gd name="connsiteX27" fmla="*/ 4303078 w 5586355"/>
              <a:gd name="connsiteY27" fmla="*/ 1067189 h 1280880"/>
              <a:gd name="connsiteX28" fmla="*/ 4526482 w 5586355"/>
              <a:gd name="connsiteY28" fmla="*/ 1254226 h 1280880"/>
              <a:gd name="connsiteX29" fmla="*/ 4625196 w 5586355"/>
              <a:gd name="connsiteY29" fmla="*/ 1275007 h 1280880"/>
              <a:gd name="connsiteX30" fmla="*/ 4770668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2990876 w 5586355"/>
              <a:gd name="connsiteY19" fmla="*/ 201022 h 1280880"/>
              <a:gd name="connsiteX20" fmla="*/ 3157441 w 5586355"/>
              <a:gd name="connsiteY20" fmla="*/ 53920 h 1280880"/>
              <a:gd name="connsiteX21" fmla="*/ 3309583 w 5586355"/>
              <a:gd name="connsiteY21" fmla="*/ 2121 h 1280880"/>
              <a:gd name="connsiteX22" fmla="*/ 3528955 w 5586355"/>
              <a:gd name="connsiteY22" fmla="*/ 64467 h 1280880"/>
              <a:gd name="connsiteX23" fmla="*/ 3664037 w 5586355"/>
              <a:gd name="connsiteY23" fmla="*/ 178767 h 1280880"/>
              <a:gd name="connsiteX24" fmla="*/ 3783532 w 5586355"/>
              <a:gd name="connsiteY24" fmla="*/ 319044 h 1280880"/>
              <a:gd name="connsiteX25" fmla="*/ 3986155 w 5586355"/>
              <a:gd name="connsiteY25" fmla="*/ 646357 h 1280880"/>
              <a:gd name="connsiteX26" fmla="*/ 4225146 w 5586355"/>
              <a:gd name="connsiteY26" fmla="*/ 963280 h 1280880"/>
              <a:gd name="connsiteX27" fmla="*/ 4303078 w 5586355"/>
              <a:gd name="connsiteY27" fmla="*/ 1067189 h 1280880"/>
              <a:gd name="connsiteX28" fmla="*/ 4526482 w 5586355"/>
              <a:gd name="connsiteY28" fmla="*/ 1254226 h 1280880"/>
              <a:gd name="connsiteX29" fmla="*/ 4625196 w 5586355"/>
              <a:gd name="connsiteY29" fmla="*/ 1275007 h 1280880"/>
              <a:gd name="connsiteX30" fmla="*/ 4770668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2990876 w 5586355"/>
              <a:gd name="connsiteY19" fmla="*/ 201022 h 1280880"/>
              <a:gd name="connsiteX20" fmla="*/ 3157441 w 5586355"/>
              <a:gd name="connsiteY20" fmla="*/ 53920 h 1280880"/>
              <a:gd name="connsiteX21" fmla="*/ 3309583 w 5586355"/>
              <a:gd name="connsiteY21" fmla="*/ 2121 h 1280880"/>
              <a:gd name="connsiteX22" fmla="*/ 3481188 w 5586355"/>
              <a:gd name="connsiteY22" fmla="*/ 57643 h 1280880"/>
              <a:gd name="connsiteX23" fmla="*/ 3664037 w 5586355"/>
              <a:gd name="connsiteY23" fmla="*/ 178767 h 1280880"/>
              <a:gd name="connsiteX24" fmla="*/ 3783532 w 5586355"/>
              <a:gd name="connsiteY24" fmla="*/ 319044 h 1280880"/>
              <a:gd name="connsiteX25" fmla="*/ 3986155 w 5586355"/>
              <a:gd name="connsiteY25" fmla="*/ 646357 h 1280880"/>
              <a:gd name="connsiteX26" fmla="*/ 4225146 w 5586355"/>
              <a:gd name="connsiteY26" fmla="*/ 963280 h 1280880"/>
              <a:gd name="connsiteX27" fmla="*/ 4303078 w 5586355"/>
              <a:gd name="connsiteY27" fmla="*/ 1067189 h 1280880"/>
              <a:gd name="connsiteX28" fmla="*/ 4526482 w 5586355"/>
              <a:gd name="connsiteY28" fmla="*/ 1254226 h 1280880"/>
              <a:gd name="connsiteX29" fmla="*/ 4625196 w 5586355"/>
              <a:gd name="connsiteY29" fmla="*/ 1275007 h 1280880"/>
              <a:gd name="connsiteX30" fmla="*/ 4770668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2990876 w 5586355"/>
              <a:gd name="connsiteY19" fmla="*/ 201022 h 1280880"/>
              <a:gd name="connsiteX20" fmla="*/ 3157441 w 5586355"/>
              <a:gd name="connsiteY20" fmla="*/ 53920 h 1280880"/>
              <a:gd name="connsiteX21" fmla="*/ 3309583 w 5586355"/>
              <a:gd name="connsiteY21" fmla="*/ 2121 h 1280880"/>
              <a:gd name="connsiteX22" fmla="*/ 3481188 w 5586355"/>
              <a:gd name="connsiteY22" fmla="*/ 57643 h 1280880"/>
              <a:gd name="connsiteX23" fmla="*/ 3636741 w 5586355"/>
              <a:gd name="connsiteY23" fmla="*/ 192415 h 1280880"/>
              <a:gd name="connsiteX24" fmla="*/ 3783532 w 5586355"/>
              <a:gd name="connsiteY24" fmla="*/ 319044 h 1280880"/>
              <a:gd name="connsiteX25" fmla="*/ 3986155 w 5586355"/>
              <a:gd name="connsiteY25" fmla="*/ 646357 h 1280880"/>
              <a:gd name="connsiteX26" fmla="*/ 4225146 w 5586355"/>
              <a:gd name="connsiteY26" fmla="*/ 963280 h 1280880"/>
              <a:gd name="connsiteX27" fmla="*/ 4303078 w 5586355"/>
              <a:gd name="connsiteY27" fmla="*/ 1067189 h 1280880"/>
              <a:gd name="connsiteX28" fmla="*/ 4526482 w 5586355"/>
              <a:gd name="connsiteY28" fmla="*/ 1254226 h 1280880"/>
              <a:gd name="connsiteX29" fmla="*/ 4625196 w 5586355"/>
              <a:gd name="connsiteY29" fmla="*/ 1275007 h 1280880"/>
              <a:gd name="connsiteX30" fmla="*/ 4770668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2990876 w 5586355"/>
              <a:gd name="connsiteY19" fmla="*/ 201022 h 1280880"/>
              <a:gd name="connsiteX20" fmla="*/ 3157441 w 5586355"/>
              <a:gd name="connsiteY20" fmla="*/ 53920 h 1280880"/>
              <a:gd name="connsiteX21" fmla="*/ 3309583 w 5586355"/>
              <a:gd name="connsiteY21" fmla="*/ 2121 h 1280880"/>
              <a:gd name="connsiteX22" fmla="*/ 3481188 w 5586355"/>
              <a:gd name="connsiteY22" fmla="*/ 57643 h 1280880"/>
              <a:gd name="connsiteX23" fmla="*/ 3629917 w 5586355"/>
              <a:gd name="connsiteY23" fmla="*/ 182179 h 1280880"/>
              <a:gd name="connsiteX24" fmla="*/ 3783532 w 5586355"/>
              <a:gd name="connsiteY24" fmla="*/ 319044 h 1280880"/>
              <a:gd name="connsiteX25" fmla="*/ 3986155 w 5586355"/>
              <a:gd name="connsiteY25" fmla="*/ 646357 h 1280880"/>
              <a:gd name="connsiteX26" fmla="*/ 4225146 w 5586355"/>
              <a:gd name="connsiteY26" fmla="*/ 963280 h 1280880"/>
              <a:gd name="connsiteX27" fmla="*/ 4303078 w 5586355"/>
              <a:gd name="connsiteY27" fmla="*/ 1067189 h 1280880"/>
              <a:gd name="connsiteX28" fmla="*/ 4526482 w 5586355"/>
              <a:gd name="connsiteY28" fmla="*/ 1254226 h 1280880"/>
              <a:gd name="connsiteX29" fmla="*/ 4625196 w 5586355"/>
              <a:gd name="connsiteY29" fmla="*/ 1275007 h 1280880"/>
              <a:gd name="connsiteX30" fmla="*/ 4770668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2990876 w 5586355"/>
              <a:gd name="connsiteY19" fmla="*/ 201022 h 1280880"/>
              <a:gd name="connsiteX20" fmla="*/ 3157441 w 5586355"/>
              <a:gd name="connsiteY20" fmla="*/ 53920 h 1280880"/>
              <a:gd name="connsiteX21" fmla="*/ 3309583 w 5586355"/>
              <a:gd name="connsiteY21" fmla="*/ 2121 h 1280880"/>
              <a:gd name="connsiteX22" fmla="*/ 3481188 w 5586355"/>
              <a:gd name="connsiteY22" fmla="*/ 57643 h 1280880"/>
              <a:gd name="connsiteX23" fmla="*/ 3629917 w 5586355"/>
              <a:gd name="connsiteY23" fmla="*/ 182179 h 1280880"/>
              <a:gd name="connsiteX24" fmla="*/ 3749412 w 5586355"/>
              <a:gd name="connsiteY24" fmla="*/ 319044 h 1280880"/>
              <a:gd name="connsiteX25" fmla="*/ 3986155 w 5586355"/>
              <a:gd name="connsiteY25" fmla="*/ 646357 h 1280880"/>
              <a:gd name="connsiteX26" fmla="*/ 4225146 w 5586355"/>
              <a:gd name="connsiteY26" fmla="*/ 963280 h 1280880"/>
              <a:gd name="connsiteX27" fmla="*/ 4303078 w 5586355"/>
              <a:gd name="connsiteY27" fmla="*/ 1067189 h 1280880"/>
              <a:gd name="connsiteX28" fmla="*/ 4526482 w 5586355"/>
              <a:gd name="connsiteY28" fmla="*/ 1254226 h 1280880"/>
              <a:gd name="connsiteX29" fmla="*/ 4625196 w 5586355"/>
              <a:gd name="connsiteY29" fmla="*/ 1275007 h 1280880"/>
              <a:gd name="connsiteX30" fmla="*/ 4770668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2990876 w 5586355"/>
              <a:gd name="connsiteY19" fmla="*/ 201022 h 1280880"/>
              <a:gd name="connsiteX20" fmla="*/ 3157441 w 5586355"/>
              <a:gd name="connsiteY20" fmla="*/ 53920 h 1280880"/>
              <a:gd name="connsiteX21" fmla="*/ 3309583 w 5586355"/>
              <a:gd name="connsiteY21" fmla="*/ 2121 h 1280880"/>
              <a:gd name="connsiteX22" fmla="*/ 3481188 w 5586355"/>
              <a:gd name="connsiteY22" fmla="*/ 57643 h 1280880"/>
              <a:gd name="connsiteX23" fmla="*/ 3629917 w 5586355"/>
              <a:gd name="connsiteY23" fmla="*/ 182179 h 1280880"/>
              <a:gd name="connsiteX24" fmla="*/ 3749412 w 5586355"/>
              <a:gd name="connsiteY24" fmla="*/ 319044 h 1280880"/>
              <a:gd name="connsiteX25" fmla="*/ 3962271 w 5586355"/>
              <a:gd name="connsiteY25" fmla="*/ 646357 h 1280880"/>
              <a:gd name="connsiteX26" fmla="*/ 4225146 w 5586355"/>
              <a:gd name="connsiteY26" fmla="*/ 963280 h 1280880"/>
              <a:gd name="connsiteX27" fmla="*/ 4303078 w 5586355"/>
              <a:gd name="connsiteY27" fmla="*/ 1067189 h 1280880"/>
              <a:gd name="connsiteX28" fmla="*/ 4526482 w 5586355"/>
              <a:gd name="connsiteY28" fmla="*/ 1254226 h 1280880"/>
              <a:gd name="connsiteX29" fmla="*/ 4625196 w 5586355"/>
              <a:gd name="connsiteY29" fmla="*/ 1275007 h 1280880"/>
              <a:gd name="connsiteX30" fmla="*/ 4770668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2990876 w 5586355"/>
              <a:gd name="connsiteY19" fmla="*/ 201022 h 1280880"/>
              <a:gd name="connsiteX20" fmla="*/ 3157441 w 5586355"/>
              <a:gd name="connsiteY20" fmla="*/ 53920 h 1280880"/>
              <a:gd name="connsiteX21" fmla="*/ 3309583 w 5586355"/>
              <a:gd name="connsiteY21" fmla="*/ 2121 h 1280880"/>
              <a:gd name="connsiteX22" fmla="*/ 3481188 w 5586355"/>
              <a:gd name="connsiteY22" fmla="*/ 57643 h 1280880"/>
              <a:gd name="connsiteX23" fmla="*/ 3629917 w 5586355"/>
              <a:gd name="connsiteY23" fmla="*/ 182179 h 1280880"/>
              <a:gd name="connsiteX24" fmla="*/ 3749412 w 5586355"/>
              <a:gd name="connsiteY24" fmla="*/ 319044 h 1280880"/>
              <a:gd name="connsiteX25" fmla="*/ 3962271 w 5586355"/>
              <a:gd name="connsiteY25" fmla="*/ 646357 h 1280880"/>
              <a:gd name="connsiteX26" fmla="*/ 4180791 w 5586355"/>
              <a:gd name="connsiteY26" fmla="*/ 963280 h 1280880"/>
              <a:gd name="connsiteX27" fmla="*/ 4303078 w 5586355"/>
              <a:gd name="connsiteY27" fmla="*/ 1067189 h 1280880"/>
              <a:gd name="connsiteX28" fmla="*/ 4526482 w 5586355"/>
              <a:gd name="connsiteY28" fmla="*/ 1254226 h 1280880"/>
              <a:gd name="connsiteX29" fmla="*/ 4625196 w 5586355"/>
              <a:gd name="connsiteY29" fmla="*/ 1275007 h 1280880"/>
              <a:gd name="connsiteX30" fmla="*/ 4770668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2990876 w 5586355"/>
              <a:gd name="connsiteY19" fmla="*/ 201022 h 1280880"/>
              <a:gd name="connsiteX20" fmla="*/ 3157441 w 5586355"/>
              <a:gd name="connsiteY20" fmla="*/ 53920 h 1280880"/>
              <a:gd name="connsiteX21" fmla="*/ 3309583 w 5586355"/>
              <a:gd name="connsiteY21" fmla="*/ 2121 h 1280880"/>
              <a:gd name="connsiteX22" fmla="*/ 3481188 w 5586355"/>
              <a:gd name="connsiteY22" fmla="*/ 57643 h 1280880"/>
              <a:gd name="connsiteX23" fmla="*/ 3629917 w 5586355"/>
              <a:gd name="connsiteY23" fmla="*/ 182179 h 1280880"/>
              <a:gd name="connsiteX24" fmla="*/ 3749412 w 5586355"/>
              <a:gd name="connsiteY24" fmla="*/ 319044 h 1280880"/>
              <a:gd name="connsiteX25" fmla="*/ 3962271 w 5586355"/>
              <a:gd name="connsiteY25" fmla="*/ 646357 h 1280880"/>
              <a:gd name="connsiteX26" fmla="*/ 4180791 w 5586355"/>
              <a:gd name="connsiteY26" fmla="*/ 963280 h 1280880"/>
              <a:gd name="connsiteX27" fmla="*/ 4275782 w 5586355"/>
              <a:gd name="connsiteY27" fmla="*/ 1091072 h 1280880"/>
              <a:gd name="connsiteX28" fmla="*/ 4526482 w 5586355"/>
              <a:gd name="connsiteY28" fmla="*/ 1254226 h 1280880"/>
              <a:gd name="connsiteX29" fmla="*/ 4625196 w 5586355"/>
              <a:gd name="connsiteY29" fmla="*/ 1275007 h 1280880"/>
              <a:gd name="connsiteX30" fmla="*/ 4770668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2990876 w 5586355"/>
              <a:gd name="connsiteY19" fmla="*/ 201022 h 1280880"/>
              <a:gd name="connsiteX20" fmla="*/ 3157441 w 5586355"/>
              <a:gd name="connsiteY20" fmla="*/ 53920 h 1280880"/>
              <a:gd name="connsiteX21" fmla="*/ 3309583 w 5586355"/>
              <a:gd name="connsiteY21" fmla="*/ 2121 h 1280880"/>
              <a:gd name="connsiteX22" fmla="*/ 3481188 w 5586355"/>
              <a:gd name="connsiteY22" fmla="*/ 57643 h 1280880"/>
              <a:gd name="connsiteX23" fmla="*/ 3629917 w 5586355"/>
              <a:gd name="connsiteY23" fmla="*/ 182179 h 1280880"/>
              <a:gd name="connsiteX24" fmla="*/ 3749412 w 5586355"/>
              <a:gd name="connsiteY24" fmla="*/ 319044 h 1280880"/>
              <a:gd name="connsiteX25" fmla="*/ 3962271 w 5586355"/>
              <a:gd name="connsiteY25" fmla="*/ 646357 h 1280880"/>
              <a:gd name="connsiteX26" fmla="*/ 4180791 w 5586355"/>
              <a:gd name="connsiteY26" fmla="*/ 963280 h 1280880"/>
              <a:gd name="connsiteX27" fmla="*/ 4275782 w 5586355"/>
              <a:gd name="connsiteY27" fmla="*/ 1091072 h 1280880"/>
              <a:gd name="connsiteX28" fmla="*/ 4471891 w 5586355"/>
              <a:gd name="connsiteY28" fmla="*/ 1247402 h 1280880"/>
              <a:gd name="connsiteX29" fmla="*/ 4625196 w 5586355"/>
              <a:gd name="connsiteY29" fmla="*/ 1275007 h 1280880"/>
              <a:gd name="connsiteX30" fmla="*/ 4770668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2990876 w 5586355"/>
              <a:gd name="connsiteY19" fmla="*/ 201022 h 1280880"/>
              <a:gd name="connsiteX20" fmla="*/ 3157441 w 5586355"/>
              <a:gd name="connsiteY20" fmla="*/ 53920 h 1280880"/>
              <a:gd name="connsiteX21" fmla="*/ 3309583 w 5586355"/>
              <a:gd name="connsiteY21" fmla="*/ 2121 h 1280880"/>
              <a:gd name="connsiteX22" fmla="*/ 3481188 w 5586355"/>
              <a:gd name="connsiteY22" fmla="*/ 57643 h 1280880"/>
              <a:gd name="connsiteX23" fmla="*/ 3629917 w 5586355"/>
              <a:gd name="connsiteY23" fmla="*/ 182179 h 1280880"/>
              <a:gd name="connsiteX24" fmla="*/ 3749412 w 5586355"/>
              <a:gd name="connsiteY24" fmla="*/ 319044 h 1280880"/>
              <a:gd name="connsiteX25" fmla="*/ 3962271 w 5586355"/>
              <a:gd name="connsiteY25" fmla="*/ 646357 h 1280880"/>
              <a:gd name="connsiteX26" fmla="*/ 4180791 w 5586355"/>
              <a:gd name="connsiteY26" fmla="*/ 963280 h 1280880"/>
              <a:gd name="connsiteX27" fmla="*/ 4275782 w 5586355"/>
              <a:gd name="connsiteY27" fmla="*/ 1091072 h 1280880"/>
              <a:gd name="connsiteX28" fmla="*/ 4471891 w 5586355"/>
              <a:gd name="connsiteY28" fmla="*/ 1247402 h 1280880"/>
              <a:gd name="connsiteX29" fmla="*/ 4594488 w 5586355"/>
              <a:gd name="connsiteY29" fmla="*/ 1278419 h 1280880"/>
              <a:gd name="connsiteX30" fmla="*/ 4770668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2990876 w 5586355"/>
              <a:gd name="connsiteY19" fmla="*/ 201022 h 1280880"/>
              <a:gd name="connsiteX20" fmla="*/ 3157441 w 5586355"/>
              <a:gd name="connsiteY20" fmla="*/ 53920 h 1280880"/>
              <a:gd name="connsiteX21" fmla="*/ 3309583 w 5586355"/>
              <a:gd name="connsiteY21" fmla="*/ 2121 h 1280880"/>
              <a:gd name="connsiteX22" fmla="*/ 3481188 w 5586355"/>
              <a:gd name="connsiteY22" fmla="*/ 57643 h 1280880"/>
              <a:gd name="connsiteX23" fmla="*/ 3629917 w 5586355"/>
              <a:gd name="connsiteY23" fmla="*/ 182179 h 1280880"/>
              <a:gd name="connsiteX24" fmla="*/ 3749412 w 5586355"/>
              <a:gd name="connsiteY24" fmla="*/ 319044 h 1280880"/>
              <a:gd name="connsiteX25" fmla="*/ 3962271 w 5586355"/>
              <a:gd name="connsiteY25" fmla="*/ 646357 h 1280880"/>
              <a:gd name="connsiteX26" fmla="*/ 4180791 w 5586355"/>
              <a:gd name="connsiteY26" fmla="*/ 963280 h 1280880"/>
              <a:gd name="connsiteX27" fmla="*/ 4275782 w 5586355"/>
              <a:gd name="connsiteY27" fmla="*/ 1091072 h 1280880"/>
              <a:gd name="connsiteX28" fmla="*/ 4471891 w 5586355"/>
              <a:gd name="connsiteY28" fmla="*/ 1247402 h 1280880"/>
              <a:gd name="connsiteX29" fmla="*/ 4594488 w 5586355"/>
              <a:gd name="connsiteY29" fmla="*/ 1278419 h 1280880"/>
              <a:gd name="connsiteX30" fmla="*/ 4750197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2990876 w 5586355"/>
              <a:gd name="connsiteY19" fmla="*/ 201022 h 1280880"/>
              <a:gd name="connsiteX20" fmla="*/ 3157441 w 5586355"/>
              <a:gd name="connsiteY20" fmla="*/ 53920 h 1280880"/>
              <a:gd name="connsiteX21" fmla="*/ 3309583 w 5586355"/>
              <a:gd name="connsiteY21" fmla="*/ 2121 h 1280880"/>
              <a:gd name="connsiteX22" fmla="*/ 3481188 w 5586355"/>
              <a:gd name="connsiteY22" fmla="*/ 57643 h 1280880"/>
              <a:gd name="connsiteX23" fmla="*/ 3629917 w 5586355"/>
              <a:gd name="connsiteY23" fmla="*/ 182179 h 1280880"/>
              <a:gd name="connsiteX24" fmla="*/ 3749412 w 5586355"/>
              <a:gd name="connsiteY24" fmla="*/ 319044 h 1280880"/>
              <a:gd name="connsiteX25" fmla="*/ 3962271 w 5586355"/>
              <a:gd name="connsiteY25" fmla="*/ 646357 h 1280880"/>
              <a:gd name="connsiteX26" fmla="*/ 4180791 w 5586355"/>
              <a:gd name="connsiteY26" fmla="*/ 963280 h 1280880"/>
              <a:gd name="connsiteX27" fmla="*/ 4275782 w 5586355"/>
              <a:gd name="connsiteY27" fmla="*/ 1091072 h 1280880"/>
              <a:gd name="connsiteX28" fmla="*/ 4471891 w 5586355"/>
              <a:gd name="connsiteY28" fmla="*/ 1247402 h 1280880"/>
              <a:gd name="connsiteX29" fmla="*/ 4594488 w 5586355"/>
              <a:gd name="connsiteY29" fmla="*/ 1278419 h 1280880"/>
              <a:gd name="connsiteX30" fmla="*/ 4750197 w 5586355"/>
              <a:gd name="connsiteY30" fmla="*/ 1243835 h 1280880"/>
              <a:gd name="connsiteX31" fmla="*/ 4907999 w 5586355"/>
              <a:gd name="connsiteY31" fmla="*/ 1108908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2990876 w 5586355"/>
              <a:gd name="connsiteY19" fmla="*/ 201022 h 1280880"/>
              <a:gd name="connsiteX20" fmla="*/ 3157441 w 5586355"/>
              <a:gd name="connsiteY20" fmla="*/ 53920 h 1280880"/>
              <a:gd name="connsiteX21" fmla="*/ 3309583 w 5586355"/>
              <a:gd name="connsiteY21" fmla="*/ 2121 h 1280880"/>
              <a:gd name="connsiteX22" fmla="*/ 3481188 w 5586355"/>
              <a:gd name="connsiteY22" fmla="*/ 57643 h 1280880"/>
              <a:gd name="connsiteX23" fmla="*/ 3629917 w 5586355"/>
              <a:gd name="connsiteY23" fmla="*/ 182179 h 1280880"/>
              <a:gd name="connsiteX24" fmla="*/ 3749412 w 5586355"/>
              <a:gd name="connsiteY24" fmla="*/ 319044 h 1280880"/>
              <a:gd name="connsiteX25" fmla="*/ 3962271 w 5586355"/>
              <a:gd name="connsiteY25" fmla="*/ 646357 h 1280880"/>
              <a:gd name="connsiteX26" fmla="*/ 4180791 w 5586355"/>
              <a:gd name="connsiteY26" fmla="*/ 963280 h 1280880"/>
              <a:gd name="connsiteX27" fmla="*/ 4275782 w 5586355"/>
              <a:gd name="connsiteY27" fmla="*/ 1091072 h 1280880"/>
              <a:gd name="connsiteX28" fmla="*/ 4471891 w 5586355"/>
              <a:gd name="connsiteY28" fmla="*/ 1247402 h 1280880"/>
              <a:gd name="connsiteX29" fmla="*/ 4594488 w 5586355"/>
              <a:gd name="connsiteY29" fmla="*/ 1278419 h 1280880"/>
              <a:gd name="connsiteX30" fmla="*/ 4750197 w 5586355"/>
              <a:gd name="connsiteY30" fmla="*/ 1243835 h 1280880"/>
              <a:gd name="connsiteX31" fmla="*/ 4907999 w 5586355"/>
              <a:gd name="connsiteY31" fmla="*/ 1108908 h 1280880"/>
              <a:gd name="connsiteX32" fmla="*/ 5029433 w 5586355"/>
              <a:gd name="connsiteY32" fmla="*/ 973516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2990876 w 5586355"/>
              <a:gd name="connsiteY19" fmla="*/ 201022 h 1280880"/>
              <a:gd name="connsiteX20" fmla="*/ 3157441 w 5586355"/>
              <a:gd name="connsiteY20" fmla="*/ 53920 h 1280880"/>
              <a:gd name="connsiteX21" fmla="*/ 3309583 w 5586355"/>
              <a:gd name="connsiteY21" fmla="*/ 2121 h 1280880"/>
              <a:gd name="connsiteX22" fmla="*/ 3481188 w 5586355"/>
              <a:gd name="connsiteY22" fmla="*/ 57643 h 1280880"/>
              <a:gd name="connsiteX23" fmla="*/ 3629917 w 5586355"/>
              <a:gd name="connsiteY23" fmla="*/ 182179 h 1280880"/>
              <a:gd name="connsiteX24" fmla="*/ 3749412 w 5586355"/>
              <a:gd name="connsiteY24" fmla="*/ 319044 h 1280880"/>
              <a:gd name="connsiteX25" fmla="*/ 3962271 w 5586355"/>
              <a:gd name="connsiteY25" fmla="*/ 646357 h 1280880"/>
              <a:gd name="connsiteX26" fmla="*/ 4180791 w 5586355"/>
              <a:gd name="connsiteY26" fmla="*/ 963280 h 1280880"/>
              <a:gd name="connsiteX27" fmla="*/ 4275782 w 5586355"/>
              <a:gd name="connsiteY27" fmla="*/ 1091072 h 1280880"/>
              <a:gd name="connsiteX28" fmla="*/ 4471891 w 5586355"/>
              <a:gd name="connsiteY28" fmla="*/ 1247402 h 1280880"/>
              <a:gd name="connsiteX29" fmla="*/ 4594488 w 5586355"/>
              <a:gd name="connsiteY29" fmla="*/ 1278419 h 1280880"/>
              <a:gd name="connsiteX30" fmla="*/ 4750197 w 5586355"/>
              <a:gd name="connsiteY30" fmla="*/ 1243835 h 1280880"/>
              <a:gd name="connsiteX31" fmla="*/ 4907999 w 5586355"/>
              <a:gd name="connsiteY31" fmla="*/ 1108908 h 1280880"/>
              <a:gd name="connsiteX32" fmla="*/ 5029433 w 5586355"/>
              <a:gd name="connsiteY32" fmla="*/ 973516 h 1280880"/>
              <a:gd name="connsiteX33" fmla="*/ 5231900 w 5586355"/>
              <a:gd name="connsiteY33" fmla="*/ 66341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2990876 w 5586355"/>
              <a:gd name="connsiteY19" fmla="*/ 201022 h 1280880"/>
              <a:gd name="connsiteX20" fmla="*/ 3157441 w 5586355"/>
              <a:gd name="connsiteY20" fmla="*/ 53920 h 1280880"/>
              <a:gd name="connsiteX21" fmla="*/ 3309583 w 5586355"/>
              <a:gd name="connsiteY21" fmla="*/ 2121 h 1280880"/>
              <a:gd name="connsiteX22" fmla="*/ 3481188 w 5586355"/>
              <a:gd name="connsiteY22" fmla="*/ 57643 h 1280880"/>
              <a:gd name="connsiteX23" fmla="*/ 3629917 w 5586355"/>
              <a:gd name="connsiteY23" fmla="*/ 182179 h 1280880"/>
              <a:gd name="connsiteX24" fmla="*/ 3749412 w 5586355"/>
              <a:gd name="connsiteY24" fmla="*/ 319044 h 1280880"/>
              <a:gd name="connsiteX25" fmla="*/ 3962271 w 5586355"/>
              <a:gd name="connsiteY25" fmla="*/ 646357 h 1280880"/>
              <a:gd name="connsiteX26" fmla="*/ 4180791 w 5586355"/>
              <a:gd name="connsiteY26" fmla="*/ 963280 h 1280880"/>
              <a:gd name="connsiteX27" fmla="*/ 4275782 w 5586355"/>
              <a:gd name="connsiteY27" fmla="*/ 1091072 h 1280880"/>
              <a:gd name="connsiteX28" fmla="*/ 4471891 w 5586355"/>
              <a:gd name="connsiteY28" fmla="*/ 1247402 h 1280880"/>
              <a:gd name="connsiteX29" fmla="*/ 4594488 w 5586355"/>
              <a:gd name="connsiteY29" fmla="*/ 1278419 h 1280880"/>
              <a:gd name="connsiteX30" fmla="*/ 4750197 w 5586355"/>
              <a:gd name="connsiteY30" fmla="*/ 1243835 h 1280880"/>
              <a:gd name="connsiteX31" fmla="*/ 4907999 w 5586355"/>
              <a:gd name="connsiteY31" fmla="*/ 1108908 h 1280880"/>
              <a:gd name="connsiteX32" fmla="*/ 5029433 w 5586355"/>
              <a:gd name="connsiteY32" fmla="*/ 973516 h 1280880"/>
              <a:gd name="connsiteX33" fmla="*/ 5231900 w 5586355"/>
              <a:gd name="connsiteY33" fmla="*/ 663417 h 1280880"/>
              <a:gd name="connsiteX34" fmla="*/ 5440184 w 5586355"/>
              <a:gd name="connsiteY34" fmla="*/ 353008 h 1280880"/>
              <a:gd name="connsiteX35" fmla="*/ 5586355 w 5586355"/>
              <a:gd name="connsiteY35" fmla="*/ 225526 h 1280880"/>
              <a:gd name="connsiteX0" fmla="*/ 0 w 5440184"/>
              <a:gd name="connsiteY0" fmla="*/ 815792 h 1280880"/>
              <a:gd name="connsiteX1" fmla="*/ 100265 w 5440184"/>
              <a:gd name="connsiteY1" fmla="*/ 670086 h 1280880"/>
              <a:gd name="connsiteX2" fmla="*/ 316535 w 5440184"/>
              <a:gd name="connsiteY2" fmla="*/ 325867 h 1280880"/>
              <a:gd name="connsiteX3" fmla="*/ 434557 w 5440184"/>
              <a:gd name="connsiteY3" fmla="*/ 192105 h 1280880"/>
              <a:gd name="connsiteX4" fmla="*/ 609419 w 5440184"/>
              <a:gd name="connsiteY4" fmla="*/ 41901 h 1280880"/>
              <a:gd name="connsiteX5" fmla="*/ 751636 w 5440184"/>
              <a:gd name="connsiteY5" fmla="*/ 338 h 1280880"/>
              <a:gd name="connsiteX6" fmla="*/ 924404 w 5440184"/>
              <a:gd name="connsiteY6" fmla="*/ 57488 h 1280880"/>
              <a:gd name="connsiteX7" fmla="*/ 1071971 w 5440184"/>
              <a:gd name="connsiteY7" fmla="*/ 193035 h 1280880"/>
              <a:gd name="connsiteX8" fmla="*/ 1180609 w 5440184"/>
              <a:gd name="connsiteY8" fmla="*/ 319044 h 1280880"/>
              <a:gd name="connsiteX9" fmla="*/ 1400912 w 5440184"/>
              <a:gd name="connsiteY9" fmla="*/ 661789 h 1280880"/>
              <a:gd name="connsiteX10" fmla="*/ 1613771 w 5440184"/>
              <a:gd name="connsiteY10" fmla="*/ 963280 h 1280880"/>
              <a:gd name="connsiteX11" fmla="*/ 1714423 w 5440184"/>
              <a:gd name="connsiteY11" fmla="*/ 1089909 h 1280880"/>
              <a:gd name="connsiteX12" fmla="*/ 1900452 w 5440184"/>
              <a:gd name="connsiteY12" fmla="*/ 1245773 h 1280880"/>
              <a:gd name="connsiteX13" fmla="*/ 2038169 w 5440184"/>
              <a:gd name="connsiteY13" fmla="*/ 1280203 h 1280880"/>
              <a:gd name="connsiteX14" fmla="*/ 2204114 w 5440184"/>
              <a:gd name="connsiteY14" fmla="*/ 1228248 h 1280880"/>
              <a:gd name="connsiteX15" fmla="*/ 2356876 w 5440184"/>
              <a:gd name="connsiteY15" fmla="*/ 1089445 h 1280880"/>
              <a:gd name="connsiteX16" fmla="*/ 2469082 w 5440184"/>
              <a:gd name="connsiteY16" fmla="*/ 963280 h 1280880"/>
              <a:gd name="connsiteX17" fmla="*/ 2673798 w 5440184"/>
              <a:gd name="connsiteY17" fmla="*/ 654810 h 1280880"/>
              <a:gd name="connsiteX18" fmla="*/ 2888595 w 5440184"/>
              <a:gd name="connsiteY18" fmla="*/ 325868 h 1280880"/>
              <a:gd name="connsiteX19" fmla="*/ 2990876 w 5440184"/>
              <a:gd name="connsiteY19" fmla="*/ 201022 h 1280880"/>
              <a:gd name="connsiteX20" fmla="*/ 3157441 w 5440184"/>
              <a:gd name="connsiteY20" fmla="*/ 53920 h 1280880"/>
              <a:gd name="connsiteX21" fmla="*/ 3309583 w 5440184"/>
              <a:gd name="connsiteY21" fmla="*/ 2121 h 1280880"/>
              <a:gd name="connsiteX22" fmla="*/ 3481188 w 5440184"/>
              <a:gd name="connsiteY22" fmla="*/ 57643 h 1280880"/>
              <a:gd name="connsiteX23" fmla="*/ 3629917 w 5440184"/>
              <a:gd name="connsiteY23" fmla="*/ 182179 h 1280880"/>
              <a:gd name="connsiteX24" fmla="*/ 3749412 w 5440184"/>
              <a:gd name="connsiteY24" fmla="*/ 319044 h 1280880"/>
              <a:gd name="connsiteX25" fmla="*/ 3962271 w 5440184"/>
              <a:gd name="connsiteY25" fmla="*/ 646357 h 1280880"/>
              <a:gd name="connsiteX26" fmla="*/ 4180791 w 5440184"/>
              <a:gd name="connsiteY26" fmla="*/ 963280 h 1280880"/>
              <a:gd name="connsiteX27" fmla="*/ 4275782 w 5440184"/>
              <a:gd name="connsiteY27" fmla="*/ 1091072 h 1280880"/>
              <a:gd name="connsiteX28" fmla="*/ 4471891 w 5440184"/>
              <a:gd name="connsiteY28" fmla="*/ 1247402 h 1280880"/>
              <a:gd name="connsiteX29" fmla="*/ 4594488 w 5440184"/>
              <a:gd name="connsiteY29" fmla="*/ 1278419 h 1280880"/>
              <a:gd name="connsiteX30" fmla="*/ 4750197 w 5440184"/>
              <a:gd name="connsiteY30" fmla="*/ 1243835 h 1280880"/>
              <a:gd name="connsiteX31" fmla="*/ 4907999 w 5440184"/>
              <a:gd name="connsiteY31" fmla="*/ 1108908 h 1280880"/>
              <a:gd name="connsiteX32" fmla="*/ 5029433 w 5440184"/>
              <a:gd name="connsiteY32" fmla="*/ 973516 h 1280880"/>
              <a:gd name="connsiteX33" fmla="*/ 5231900 w 5440184"/>
              <a:gd name="connsiteY33" fmla="*/ 663417 h 1280880"/>
              <a:gd name="connsiteX34" fmla="*/ 5440184 w 5440184"/>
              <a:gd name="connsiteY34" fmla="*/ 353008 h 1280880"/>
              <a:gd name="connsiteX0" fmla="*/ 0 w 5231900"/>
              <a:gd name="connsiteY0" fmla="*/ 815792 h 1280880"/>
              <a:gd name="connsiteX1" fmla="*/ 100265 w 5231900"/>
              <a:gd name="connsiteY1" fmla="*/ 670086 h 1280880"/>
              <a:gd name="connsiteX2" fmla="*/ 316535 w 5231900"/>
              <a:gd name="connsiteY2" fmla="*/ 325867 h 1280880"/>
              <a:gd name="connsiteX3" fmla="*/ 434557 w 5231900"/>
              <a:gd name="connsiteY3" fmla="*/ 192105 h 1280880"/>
              <a:gd name="connsiteX4" fmla="*/ 609419 w 5231900"/>
              <a:gd name="connsiteY4" fmla="*/ 41901 h 1280880"/>
              <a:gd name="connsiteX5" fmla="*/ 751636 w 5231900"/>
              <a:gd name="connsiteY5" fmla="*/ 338 h 1280880"/>
              <a:gd name="connsiteX6" fmla="*/ 924404 w 5231900"/>
              <a:gd name="connsiteY6" fmla="*/ 57488 h 1280880"/>
              <a:gd name="connsiteX7" fmla="*/ 1071971 w 5231900"/>
              <a:gd name="connsiteY7" fmla="*/ 193035 h 1280880"/>
              <a:gd name="connsiteX8" fmla="*/ 1180609 w 5231900"/>
              <a:gd name="connsiteY8" fmla="*/ 319044 h 1280880"/>
              <a:gd name="connsiteX9" fmla="*/ 1400912 w 5231900"/>
              <a:gd name="connsiteY9" fmla="*/ 661789 h 1280880"/>
              <a:gd name="connsiteX10" fmla="*/ 1613771 w 5231900"/>
              <a:gd name="connsiteY10" fmla="*/ 963280 h 1280880"/>
              <a:gd name="connsiteX11" fmla="*/ 1714423 w 5231900"/>
              <a:gd name="connsiteY11" fmla="*/ 1089909 h 1280880"/>
              <a:gd name="connsiteX12" fmla="*/ 1900452 w 5231900"/>
              <a:gd name="connsiteY12" fmla="*/ 1245773 h 1280880"/>
              <a:gd name="connsiteX13" fmla="*/ 2038169 w 5231900"/>
              <a:gd name="connsiteY13" fmla="*/ 1280203 h 1280880"/>
              <a:gd name="connsiteX14" fmla="*/ 2204114 w 5231900"/>
              <a:gd name="connsiteY14" fmla="*/ 1228248 h 1280880"/>
              <a:gd name="connsiteX15" fmla="*/ 2356876 w 5231900"/>
              <a:gd name="connsiteY15" fmla="*/ 1089445 h 1280880"/>
              <a:gd name="connsiteX16" fmla="*/ 2469082 w 5231900"/>
              <a:gd name="connsiteY16" fmla="*/ 963280 h 1280880"/>
              <a:gd name="connsiteX17" fmla="*/ 2673798 w 5231900"/>
              <a:gd name="connsiteY17" fmla="*/ 654810 h 1280880"/>
              <a:gd name="connsiteX18" fmla="*/ 2888595 w 5231900"/>
              <a:gd name="connsiteY18" fmla="*/ 325868 h 1280880"/>
              <a:gd name="connsiteX19" fmla="*/ 2990876 w 5231900"/>
              <a:gd name="connsiteY19" fmla="*/ 201022 h 1280880"/>
              <a:gd name="connsiteX20" fmla="*/ 3157441 w 5231900"/>
              <a:gd name="connsiteY20" fmla="*/ 53920 h 1280880"/>
              <a:gd name="connsiteX21" fmla="*/ 3309583 w 5231900"/>
              <a:gd name="connsiteY21" fmla="*/ 2121 h 1280880"/>
              <a:gd name="connsiteX22" fmla="*/ 3481188 w 5231900"/>
              <a:gd name="connsiteY22" fmla="*/ 57643 h 1280880"/>
              <a:gd name="connsiteX23" fmla="*/ 3629917 w 5231900"/>
              <a:gd name="connsiteY23" fmla="*/ 182179 h 1280880"/>
              <a:gd name="connsiteX24" fmla="*/ 3749412 w 5231900"/>
              <a:gd name="connsiteY24" fmla="*/ 319044 h 1280880"/>
              <a:gd name="connsiteX25" fmla="*/ 3962271 w 5231900"/>
              <a:gd name="connsiteY25" fmla="*/ 646357 h 1280880"/>
              <a:gd name="connsiteX26" fmla="*/ 4180791 w 5231900"/>
              <a:gd name="connsiteY26" fmla="*/ 963280 h 1280880"/>
              <a:gd name="connsiteX27" fmla="*/ 4275782 w 5231900"/>
              <a:gd name="connsiteY27" fmla="*/ 1091072 h 1280880"/>
              <a:gd name="connsiteX28" fmla="*/ 4471891 w 5231900"/>
              <a:gd name="connsiteY28" fmla="*/ 1247402 h 1280880"/>
              <a:gd name="connsiteX29" fmla="*/ 4594488 w 5231900"/>
              <a:gd name="connsiteY29" fmla="*/ 1278419 h 1280880"/>
              <a:gd name="connsiteX30" fmla="*/ 4750197 w 5231900"/>
              <a:gd name="connsiteY30" fmla="*/ 1243835 h 1280880"/>
              <a:gd name="connsiteX31" fmla="*/ 4907999 w 5231900"/>
              <a:gd name="connsiteY31" fmla="*/ 1108908 h 1280880"/>
              <a:gd name="connsiteX32" fmla="*/ 5029433 w 5231900"/>
              <a:gd name="connsiteY32" fmla="*/ 973516 h 1280880"/>
              <a:gd name="connsiteX33" fmla="*/ 5231900 w 5231900"/>
              <a:gd name="connsiteY33" fmla="*/ 663417 h 1280880"/>
              <a:gd name="connsiteX0" fmla="*/ 0 w 5029433"/>
              <a:gd name="connsiteY0" fmla="*/ 815792 h 1280880"/>
              <a:gd name="connsiteX1" fmla="*/ 100265 w 5029433"/>
              <a:gd name="connsiteY1" fmla="*/ 670086 h 1280880"/>
              <a:gd name="connsiteX2" fmla="*/ 316535 w 5029433"/>
              <a:gd name="connsiteY2" fmla="*/ 325867 h 1280880"/>
              <a:gd name="connsiteX3" fmla="*/ 434557 w 5029433"/>
              <a:gd name="connsiteY3" fmla="*/ 192105 h 1280880"/>
              <a:gd name="connsiteX4" fmla="*/ 609419 w 5029433"/>
              <a:gd name="connsiteY4" fmla="*/ 41901 h 1280880"/>
              <a:gd name="connsiteX5" fmla="*/ 751636 w 5029433"/>
              <a:gd name="connsiteY5" fmla="*/ 338 h 1280880"/>
              <a:gd name="connsiteX6" fmla="*/ 924404 w 5029433"/>
              <a:gd name="connsiteY6" fmla="*/ 57488 h 1280880"/>
              <a:gd name="connsiteX7" fmla="*/ 1071971 w 5029433"/>
              <a:gd name="connsiteY7" fmla="*/ 193035 h 1280880"/>
              <a:gd name="connsiteX8" fmla="*/ 1180609 w 5029433"/>
              <a:gd name="connsiteY8" fmla="*/ 319044 h 1280880"/>
              <a:gd name="connsiteX9" fmla="*/ 1400912 w 5029433"/>
              <a:gd name="connsiteY9" fmla="*/ 661789 h 1280880"/>
              <a:gd name="connsiteX10" fmla="*/ 1613771 w 5029433"/>
              <a:gd name="connsiteY10" fmla="*/ 963280 h 1280880"/>
              <a:gd name="connsiteX11" fmla="*/ 1714423 w 5029433"/>
              <a:gd name="connsiteY11" fmla="*/ 1089909 h 1280880"/>
              <a:gd name="connsiteX12" fmla="*/ 1900452 w 5029433"/>
              <a:gd name="connsiteY12" fmla="*/ 1245773 h 1280880"/>
              <a:gd name="connsiteX13" fmla="*/ 2038169 w 5029433"/>
              <a:gd name="connsiteY13" fmla="*/ 1280203 h 1280880"/>
              <a:gd name="connsiteX14" fmla="*/ 2204114 w 5029433"/>
              <a:gd name="connsiteY14" fmla="*/ 1228248 h 1280880"/>
              <a:gd name="connsiteX15" fmla="*/ 2356876 w 5029433"/>
              <a:gd name="connsiteY15" fmla="*/ 1089445 h 1280880"/>
              <a:gd name="connsiteX16" fmla="*/ 2469082 w 5029433"/>
              <a:gd name="connsiteY16" fmla="*/ 963280 h 1280880"/>
              <a:gd name="connsiteX17" fmla="*/ 2673798 w 5029433"/>
              <a:gd name="connsiteY17" fmla="*/ 654810 h 1280880"/>
              <a:gd name="connsiteX18" fmla="*/ 2888595 w 5029433"/>
              <a:gd name="connsiteY18" fmla="*/ 325868 h 1280880"/>
              <a:gd name="connsiteX19" fmla="*/ 2990876 w 5029433"/>
              <a:gd name="connsiteY19" fmla="*/ 201022 h 1280880"/>
              <a:gd name="connsiteX20" fmla="*/ 3157441 w 5029433"/>
              <a:gd name="connsiteY20" fmla="*/ 53920 h 1280880"/>
              <a:gd name="connsiteX21" fmla="*/ 3309583 w 5029433"/>
              <a:gd name="connsiteY21" fmla="*/ 2121 h 1280880"/>
              <a:gd name="connsiteX22" fmla="*/ 3481188 w 5029433"/>
              <a:gd name="connsiteY22" fmla="*/ 57643 h 1280880"/>
              <a:gd name="connsiteX23" fmla="*/ 3629917 w 5029433"/>
              <a:gd name="connsiteY23" fmla="*/ 182179 h 1280880"/>
              <a:gd name="connsiteX24" fmla="*/ 3749412 w 5029433"/>
              <a:gd name="connsiteY24" fmla="*/ 319044 h 1280880"/>
              <a:gd name="connsiteX25" fmla="*/ 3962271 w 5029433"/>
              <a:gd name="connsiteY25" fmla="*/ 646357 h 1280880"/>
              <a:gd name="connsiteX26" fmla="*/ 4180791 w 5029433"/>
              <a:gd name="connsiteY26" fmla="*/ 963280 h 1280880"/>
              <a:gd name="connsiteX27" fmla="*/ 4275782 w 5029433"/>
              <a:gd name="connsiteY27" fmla="*/ 1091072 h 1280880"/>
              <a:gd name="connsiteX28" fmla="*/ 4471891 w 5029433"/>
              <a:gd name="connsiteY28" fmla="*/ 1247402 h 1280880"/>
              <a:gd name="connsiteX29" fmla="*/ 4594488 w 5029433"/>
              <a:gd name="connsiteY29" fmla="*/ 1278419 h 1280880"/>
              <a:gd name="connsiteX30" fmla="*/ 4750197 w 5029433"/>
              <a:gd name="connsiteY30" fmla="*/ 1243835 h 1280880"/>
              <a:gd name="connsiteX31" fmla="*/ 4907999 w 5029433"/>
              <a:gd name="connsiteY31" fmla="*/ 1108908 h 1280880"/>
              <a:gd name="connsiteX32" fmla="*/ 5029433 w 5029433"/>
              <a:gd name="connsiteY32" fmla="*/ 973516 h 1280880"/>
              <a:gd name="connsiteX0" fmla="*/ 0 w 4929168"/>
              <a:gd name="connsiteY0" fmla="*/ 670086 h 1280880"/>
              <a:gd name="connsiteX1" fmla="*/ 216270 w 4929168"/>
              <a:gd name="connsiteY1" fmla="*/ 325867 h 1280880"/>
              <a:gd name="connsiteX2" fmla="*/ 334292 w 4929168"/>
              <a:gd name="connsiteY2" fmla="*/ 192105 h 1280880"/>
              <a:gd name="connsiteX3" fmla="*/ 509154 w 4929168"/>
              <a:gd name="connsiteY3" fmla="*/ 41901 h 1280880"/>
              <a:gd name="connsiteX4" fmla="*/ 651371 w 4929168"/>
              <a:gd name="connsiteY4" fmla="*/ 338 h 1280880"/>
              <a:gd name="connsiteX5" fmla="*/ 824139 w 4929168"/>
              <a:gd name="connsiteY5" fmla="*/ 57488 h 1280880"/>
              <a:gd name="connsiteX6" fmla="*/ 971706 w 4929168"/>
              <a:gd name="connsiteY6" fmla="*/ 193035 h 1280880"/>
              <a:gd name="connsiteX7" fmla="*/ 1080344 w 4929168"/>
              <a:gd name="connsiteY7" fmla="*/ 319044 h 1280880"/>
              <a:gd name="connsiteX8" fmla="*/ 1300647 w 4929168"/>
              <a:gd name="connsiteY8" fmla="*/ 661789 h 1280880"/>
              <a:gd name="connsiteX9" fmla="*/ 1513506 w 4929168"/>
              <a:gd name="connsiteY9" fmla="*/ 963280 h 1280880"/>
              <a:gd name="connsiteX10" fmla="*/ 1614158 w 4929168"/>
              <a:gd name="connsiteY10" fmla="*/ 1089909 h 1280880"/>
              <a:gd name="connsiteX11" fmla="*/ 1800187 w 4929168"/>
              <a:gd name="connsiteY11" fmla="*/ 1245773 h 1280880"/>
              <a:gd name="connsiteX12" fmla="*/ 1937904 w 4929168"/>
              <a:gd name="connsiteY12" fmla="*/ 1280203 h 1280880"/>
              <a:gd name="connsiteX13" fmla="*/ 2103849 w 4929168"/>
              <a:gd name="connsiteY13" fmla="*/ 1228248 h 1280880"/>
              <a:gd name="connsiteX14" fmla="*/ 2256611 w 4929168"/>
              <a:gd name="connsiteY14" fmla="*/ 1089445 h 1280880"/>
              <a:gd name="connsiteX15" fmla="*/ 2368817 w 4929168"/>
              <a:gd name="connsiteY15" fmla="*/ 963280 h 1280880"/>
              <a:gd name="connsiteX16" fmla="*/ 2573533 w 4929168"/>
              <a:gd name="connsiteY16" fmla="*/ 654810 h 1280880"/>
              <a:gd name="connsiteX17" fmla="*/ 2788330 w 4929168"/>
              <a:gd name="connsiteY17" fmla="*/ 325868 h 1280880"/>
              <a:gd name="connsiteX18" fmla="*/ 2890611 w 4929168"/>
              <a:gd name="connsiteY18" fmla="*/ 201022 h 1280880"/>
              <a:gd name="connsiteX19" fmla="*/ 3057176 w 4929168"/>
              <a:gd name="connsiteY19" fmla="*/ 53920 h 1280880"/>
              <a:gd name="connsiteX20" fmla="*/ 3209318 w 4929168"/>
              <a:gd name="connsiteY20" fmla="*/ 2121 h 1280880"/>
              <a:gd name="connsiteX21" fmla="*/ 3380923 w 4929168"/>
              <a:gd name="connsiteY21" fmla="*/ 57643 h 1280880"/>
              <a:gd name="connsiteX22" fmla="*/ 3529652 w 4929168"/>
              <a:gd name="connsiteY22" fmla="*/ 182179 h 1280880"/>
              <a:gd name="connsiteX23" fmla="*/ 3649147 w 4929168"/>
              <a:gd name="connsiteY23" fmla="*/ 319044 h 1280880"/>
              <a:gd name="connsiteX24" fmla="*/ 3862006 w 4929168"/>
              <a:gd name="connsiteY24" fmla="*/ 646357 h 1280880"/>
              <a:gd name="connsiteX25" fmla="*/ 4080526 w 4929168"/>
              <a:gd name="connsiteY25" fmla="*/ 963280 h 1280880"/>
              <a:gd name="connsiteX26" fmla="*/ 4175517 w 4929168"/>
              <a:gd name="connsiteY26" fmla="*/ 1091072 h 1280880"/>
              <a:gd name="connsiteX27" fmla="*/ 4371626 w 4929168"/>
              <a:gd name="connsiteY27" fmla="*/ 1247402 h 1280880"/>
              <a:gd name="connsiteX28" fmla="*/ 4494223 w 4929168"/>
              <a:gd name="connsiteY28" fmla="*/ 1278419 h 1280880"/>
              <a:gd name="connsiteX29" fmla="*/ 4649932 w 4929168"/>
              <a:gd name="connsiteY29" fmla="*/ 1243835 h 1280880"/>
              <a:gd name="connsiteX30" fmla="*/ 4807734 w 4929168"/>
              <a:gd name="connsiteY30" fmla="*/ 1108908 h 1280880"/>
              <a:gd name="connsiteX31" fmla="*/ 4929168 w 4929168"/>
              <a:gd name="connsiteY31" fmla="*/ 973516 h 1280880"/>
              <a:gd name="connsiteX0" fmla="*/ 0 w 4712898"/>
              <a:gd name="connsiteY0" fmla="*/ 325867 h 1280880"/>
              <a:gd name="connsiteX1" fmla="*/ 118022 w 4712898"/>
              <a:gd name="connsiteY1" fmla="*/ 192105 h 1280880"/>
              <a:gd name="connsiteX2" fmla="*/ 292884 w 4712898"/>
              <a:gd name="connsiteY2" fmla="*/ 41901 h 1280880"/>
              <a:gd name="connsiteX3" fmla="*/ 435101 w 4712898"/>
              <a:gd name="connsiteY3" fmla="*/ 338 h 1280880"/>
              <a:gd name="connsiteX4" fmla="*/ 607869 w 4712898"/>
              <a:gd name="connsiteY4" fmla="*/ 57488 h 1280880"/>
              <a:gd name="connsiteX5" fmla="*/ 755436 w 4712898"/>
              <a:gd name="connsiteY5" fmla="*/ 193035 h 1280880"/>
              <a:gd name="connsiteX6" fmla="*/ 864074 w 4712898"/>
              <a:gd name="connsiteY6" fmla="*/ 319044 h 1280880"/>
              <a:gd name="connsiteX7" fmla="*/ 1084377 w 4712898"/>
              <a:gd name="connsiteY7" fmla="*/ 661789 h 1280880"/>
              <a:gd name="connsiteX8" fmla="*/ 1297236 w 4712898"/>
              <a:gd name="connsiteY8" fmla="*/ 963280 h 1280880"/>
              <a:gd name="connsiteX9" fmla="*/ 1397888 w 4712898"/>
              <a:gd name="connsiteY9" fmla="*/ 1089909 h 1280880"/>
              <a:gd name="connsiteX10" fmla="*/ 1583917 w 4712898"/>
              <a:gd name="connsiteY10" fmla="*/ 1245773 h 1280880"/>
              <a:gd name="connsiteX11" fmla="*/ 1721634 w 4712898"/>
              <a:gd name="connsiteY11" fmla="*/ 1280203 h 1280880"/>
              <a:gd name="connsiteX12" fmla="*/ 1887579 w 4712898"/>
              <a:gd name="connsiteY12" fmla="*/ 1228248 h 1280880"/>
              <a:gd name="connsiteX13" fmla="*/ 2040341 w 4712898"/>
              <a:gd name="connsiteY13" fmla="*/ 1089445 h 1280880"/>
              <a:gd name="connsiteX14" fmla="*/ 2152547 w 4712898"/>
              <a:gd name="connsiteY14" fmla="*/ 963280 h 1280880"/>
              <a:gd name="connsiteX15" fmla="*/ 2357263 w 4712898"/>
              <a:gd name="connsiteY15" fmla="*/ 654810 h 1280880"/>
              <a:gd name="connsiteX16" fmla="*/ 2572060 w 4712898"/>
              <a:gd name="connsiteY16" fmla="*/ 325868 h 1280880"/>
              <a:gd name="connsiteX17" fmla="*/ 2674341 w 4712898"/>
              <a:gd name="connsiteY17" fmla="*/ 201022 h 1280880"/>
              <a:gd name="connsiteX18" fmla="*/ 2840906 w 4712898"/>
              <a:gd name="connsiteY18" fmla="*/ 53920 h 1280880"/>
              <a:gd name="connsiteX19" fmla="*/ 2993048 w 4712898"/>
              <a:gd name="connsiteY19" fmla="*/ 2121 h 1280880"/>
              <a:gd name="connsiteX20" fmla="*/ 3164653 w 4712898"/>
              <a:gd name="connsiteY20" fmla="*/ 57643 h 1280880"/>
              <a:gd name="connsiteX21" fmla="*/ 3313382 w 4712898"/>
              <a:gd name="connsiteY21" fmla="*/ 182179 h 1280880"/>
              <a:gd name="connsiteX22" fmla="*/ 3432877 w 4712898"/>
              <a:gd name="connsiteY22" fmla="*/ 319044 h 1280880"/>
              <a:gd name="connsiteX23" fmla="*/ 3645736 w 4712898"/>
              <a:gd name="connsiteY23" fmla="*/ 646357 h 1280880"/>
              <a:gd name="connsiteX24" fmla="*/ 3864256 w 4712898"/>
              <a:gd name="connsiteY24" fmla="*/ 963280 h 1280880"/>
              <a:gd name="connsiteX25" fmla="*/ 3959247 w 4712898"/>
              <a:gd name="connsiteY25" fmla="*/ 1091072 h 1280880"/>
              <a:gd name="connsiteX26" fmla="*/ 4155356 w 4712898"/>
              <a:gd name="connsiteY26" fmla="*/ 1247402 h 1280880"/>
              <a:gd name="connsiteX27" fmla="*/ 4277953 w 4712898"/>
              <a:gd name="connsiteY27" fmla="*/ 1278419 h 1280880"/>
              <a:gd name="connsiteX28" fmla="*/ 4433662 w 4712898"/>
              <a:gd name="connsiteY28" fmla="*/ 1243835 h 1280880"/>
              <a:gd name="connsiteX29" fmla="*/ 4591464 w 4712898"/>
              <a:gd name="connsiteY29" fmla="*/ 1108908 h 1280880"/>
              <a:gd name="connsiteX30" fmla="*/ 4712898 w 4712898"/>
              <a:gd name="connsiteY30" fmla="*/ 973516 h 1280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4712898" h="1280880">
                <a:moveTo>
                  <a:pt x="0" y="325867"/>
                </a:moveTo>
                <a:cubicBezTo>
                  <a:pt x="55715" y="246204"/>
                  <a:pt x="69208" y="239433"/>
                  <a:pt x="118022" y="192105"/>
                </a:cubicBezTo>
                <a:cubicBezTo>
                  <a:pt x="166836" y="144777"/>
                  <a:pt x="240038" y="73862"/>
                  <a:pt x="292884" y="41901"/>
                </a:cubicBezTo>
                <a:cubicBezTo>
                  <a:pt x="345731" y="9940"/>
                  <a:pt x="382604" y="-2260"/>
                  <a:pt x="435101" y="338"/>
                </a:cubicBezTo>
                <a:cubicBezTo>
                  <a:pt x="487598" y="2936"/>
                  <a:pt x="554480" y="25372"/>
                  <a:pt x="607869" y="57488"/>
                </a:cubicBezTo>
                <a:cubicBezTo>
                  <a:pt x="661258" y="89604"/>
                  <a:pt x="712735" y="149442"/>
                  <a:pt x="755436" y="193035"/>
                </a:cubicBezTo>
                <a:cubicBezTo>
                  <a:pt x="798137" y="236628"/>
                  <a:pt x="809251" y="240918"/>
                  <a:pt x="864074" y="319044"/>
                </a:cubicBezTo>
                <a:cubicBezTo>
                  <a:pt x="918898" y="397170"/>
                  <a:pt x="1012183" y="554416"/>
                  <a:pt x="1084377" y="661789"/>
                </a:cubicBezTo>
                <a:cubicBezTo>
                  <a:pt x="1156571" y="769162"/>
                  <a:pt x="1244984" y="891927"/>
                  <a:pt x="1297236" y="963280"/>
                </a:cubicBezTo>
                <a:cubicBezTo>
                  <a:pt x="1349488" y="1034633"/>
                  <a:pt x="1350108" y="1042827"/>
                  <a:pt x="1397888" y="1089909"/>
                </a:cubicBezTo>
                <a:cubicBezTo>
                  <a:pt x="1445668" y="1136991"/>
                  <a:pt x="1529959" y="1214057"/>
                  <a:pt x="1583917" y="1245773"/>
                </a:cubicBezTo>
                <a:cubicBezTo>
                  <a:pt x="1637875" y="1277489"/>
                  <a:pt x="1671024" y="1283124"/>
                  <a:pt x="1721634" y="1280203"/>
                </a:cubicBezTo>
                <a:cubicBezTo>
                  <a:pt x="1772244" y="1277282"/>
                  <a:pt x="1834461" y="1260041"/>
                  <a:pt x="1887579" y="1228248"/>
                </a:cubicBezTo>
                <a:cubicBezTo>
                  <a:pt x="1940697" y="1196455"/>
                  <a:pt x="1996180" y="1133606"/>
                  <a:pt x="2040341" y="1089445"/>
                </a:cubicBezTo>
                <a:cubicBezTo>
                  <a:pt x="2084502" y="1045284"/>
                  <a:pt x="2099727" y="1035719"/>
                  <a:pt x="2152547" y="963280"/>
                </a:cubicBezTo>
                <a:cubicBezTo>
                  <a:pt x="2205367" y="890841"/>
                  <a:pt x="2287344" y="761045"/>
                  <a:pt x="2357263" y="654810"/>
                </a:cubicBezTo>
                <a:cubicBezTo>
                  <a:pt x="2427182" y="548575"/>
                  <a:pt x="2519214" y="401499"/>
                  <a:pt x="2572060" y="325868"/>
                </a:cubicBezTo>
                <a:cubicBezTo>
                  <a:pt x="2624906" y="250237"/>
                  <a:pt x="2629533" y="246347"/>
                  <a:pt x="2674341" y="201022"/>
                </a:cubicBezTo>
                <a:cubicBezTo>
                  <a:pt x="2719149" y="155697"/>
                  <a:pt x="2787788" y="87070"/>
                  <a:pt x="2840906" y="53920"/>
                </a:cubicBezTo>
                <a:cubicBezTo>
                  <a:pt x="2894024" y="20770"/>
                  <a:pt x="2939090" y="1501"/>
                  <a:pt x="2993048" y="2121"/>
                </a:cubicBezTo>
                <a:cubicBezTo>
                  <a:pt x="3047006" y="2741"/>
                  <a:pt x="3111264" y="27633"/>
                  <a:pt x="3164653" y="57643"/>
                </a:cubicBezTo>
                <a:cubicBezTo>
                  <a:pt x="3218042" y="87653"/>
                  <a:pt x="3268678" y="138612"/>
                  <a:pt x="3313382" y="182179"/>
                </a:cubicBezTo>
                <a:cubicBezTo>
                  <a:pt x="3358086" y="225746"/>
                  <a:pt x="3377485" y="241681"/>
                  <a:pt x="3432877" y="319044"/>
                </a:cubicBezTo>
                <a:cubicBezTo>
                  <a:pt x="3488269" y="396407"/>
                  <a:pt x="3573840" y="538984"/>
                  <a:pt x="3645736" y="646357"/>
                </a:cubicBezTo>
                <a:cubicBezTo>
                  <a:pt x="3717632" y="753730"/>
                  <a:pt x="3812004" y="889161"/>
                  <a:pt x="3864256" y="963280"/>
                </a:cubicBezTo>
                <a:cubicBezTo>
                  <a:pt x="3916508" y="1037399"/>
                  <a:pt x="3910730" y="1043718"/>
                  <a:pt x="3959247" y="1091072"/>
                </a:cubicBezTo>
                <a:cubicBezTo>
                  <a:pt x="4007764" y="1138426"/>
                  <a:pt x="4102238" y="1216178"/>
                  <a:pt x="4155356" y="1247402"/>
                </a:cubicBezTo>
                <a:cubicBezTo>
                  <a:pt x="4208474" y="1278627"/>
                  <a:pt x="4231569" y="1279014"/>
                  <a:pt x="4277953" y="1278419"/>
                </a:cubicBezTo>
                <a:cubicBezTo>
                  <a:pt x="4324337" y="1277825"/>
                  <a:pt x="4381410" y="1272087"/>
                  <a:pt x="4433662" y="1243835"/>
                </a:cubicBezTo>
                <a:cubicBezTo>
                  <a:pt x="4485914" y="1215583"/>
                  <a:pt x="4544925" y="1153961"/>
                  <a:pt x="4591464" y="1108908"/>
                </a:cubicBezTo>
                <a:cubicBezTo>
                  <a:pt x="4638003" y="1063855"/>
                  <a:pt x="4658915" y="1047765"/>
                  <a:pt x="4712898" y="973516"/>
                </a:cubicBezTo>
              </a:path>
            </a:pathLst>
          </a:cu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1613157" y="2991159"/>
            <a:ext cx="5845506" cy="3713136"/>
            <a:chOff x="1613157" y="2991159"/>
            <a:chExt cx="5845506" cy="3713136"/>
          </a:xfrm>
        </p:grpSpPr>
        <p:grpSp>
          <p:nvGrpSpPr>
            <p:cNvPr id="3" name="Group 2"/>
            <p:cNvGrpSpPr/>
            <p:nvPr/>
          </p:nvGrpSpPr>
          <p:grpSpPr>
            <a:xfrm>
              <a:off x="1613157" y="2991159"/>
              <a:ext cx="5845506" cy="3713136"/>
              <a:chOff x="1613157" y="3502145"/>
              <a:chExt cx="5845506" cy="3713136"/>
            </a:xfrm>
          </p:grpSpPr>
          <p:grpSp>
            <p:nvGrpSpPr>
              <p:cNvPr id="96" name="Group 95"/>
              <p:cNvGrpSpPr/>
              <p:nvPr/>
            </p:nvGrpSpPr>
            <p:grpSpPr>
              <a:xfrm>
                <a:off x="1613157" y="3502145"/>
                <a:ext cx="5845506" cy="3713136"/>
                <a:chOff x="2373663" y="3646097"/>
                <a:chExt cx="5845506" cy="3713136"/>
              </a:xfrm>
            </p:grpSpPr>
            <p:cxnSp>
              <p:nvCxnSpPr>
                <p:cNvPr id="97" name="Straight Connector 96"/>
                <p:cNvCxnSpPr/>
                <p:nvPr/>
              </p:nvCxnSpPr>
              <p:spPr>
                <a:xfrm>
                  <a:off x="5201887" y="3884513"/>
                  <a:ext cx="0" cy="347472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headEnd type="triangle" w="lg" len="lg"/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100"/>
                <p:cNvCxnSpPr/>
                <p:nvPr/>
              </p:nvCxnSpPr>
              <p:spPr>
                <a:xfrm>
                  <a:off x="2486881" y="5251900"/>
                  <a:ext cx="539496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Straight Connector 101"/>
                <p:cNvCxnSpPr/>
                <p:nvPr/>
              </p:nvCxnSpPr>
              <p:spPr>
                <a:xfrm>
                  <a:off x="2373663" y="5943373"/>
                  <a:ext cx="566928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headEnd type="triangle" w="lg" len="lg"/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Straight Connector 102"/>
                <p:cNvCxnSpPr/>
                <p:nvPr/>
              </p:nvCxnSpPr>
              <p:spPr>
                <a:xfrm>
                  <a:off x="2508133" y="4964430"/>
                  <a:ext cx="539496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Straight Connector 103"/>
                <p:cNvCxnSpPr/>
                <p:nvPr/>
              </p:nvCxnSpPr>
              <p:spPr>
                <a:xfrm>
                  <a:off x="2512670" y="4644390"/>
                  <a:ext cx="539496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Straight Connector 104"/>
                <p:cNvCxnSpPr/>
                <p:nvPr/>
              </p:nvCxnSpPr>
              <p:spPr>
                <a:xfrm>
                  <a:off x="2512670" y="4004310"/>
                  <a:ext cx="539496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Straight Connector 105"/>
                <p:cNvCxnSpPr/>
                <p:nvPr/>
              </p:nvCxnSpPr>
              <p:spPr>
                <a:xfrm>
                  <a:off x="2503303" y="6564630"/>
                  <a:ext cx="539496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Straight Connector 106"/>
                <p:cNvCxnSpPr/>
                <p:nvPr/>
              </p:nvCxnSpPr>
              <p:spPr>
                <a:xfrm>
                  <a:off x="2512670" y="4324350"/>
                  <a:ext cx="539496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Straight Connector 107"/>
                <p:cNvCxnSpPr/>
                <p:nvPr/>
              </p:nvCxnSpPr>
              <p:spPr>
                <a:xfrm>
                  <a:off x="2503596" y="6244590"/>
                  <a:ext cx="539496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Straight Connector 108"/>
                <p:cNvCxnSpPr/>
                <p:nvPr/>
              </p:nvCxnSpPr>
              <p:spPr>
                <a:xfrm>
                  <a:off x="2508133" y="5604510"/>
                  <a:ext cx="539496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Straight Connector 109"/>
                <p:cNvCxnSpPr/>
                <p:nvPr/>
              </p:nvCxnSpPr>
              <p:spPr>
                <a:xfrm>
                  <a:off x="2972023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Straight Connector 110"/>
                <p:cNvCxnSpPr/>
                <p:nvPr/>
              </p:nvCxnSpPr>
              <p:spPr>
                <a:xfrm>
                  <a:off x="4252183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Straight Connector 111"/>
                <p:cNvCxnSpPr/>
                <p:nvPr/>
              </p:nvCxnSpPr>
              <p:spPr>
                <a:xfrm>
                  <a:off x="4572223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Straight Connector 112"/>
                <p:cNvCxnSpPr/>
                <p:nvPr/>
              </p:nvCxnSpPr>
              <p:spPr>
                <a:xfrm>
                  <a:off x="3292063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Straight Connector 113"/>
                <p:cNvCxnSpPr/>
                <p:nvPr/>
              </p:nvCxnSpPr>
              <p:spPr>
                <a:xfrm>
                  <a:off x="3612103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Straight Connector 114"/>
                <p:cNvCxnSpPr/>
                <p:nvPr/>
              </p:nvCxnSpPr>
              <p:spPr>
                <a:xfrm>
                  <a:off x="3932143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Straight Connector 115"/>
                <p:cNvCxnSpPr/>
                <p:nvPr/>
              </p:nvCxnSpPr>
              <p:spPr>
                <a:xfrm>
                  <a:off x="4892263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/>
                <p:cNvCxnSpPr/>
                <p:nvPr/>
              </p:nvCxnSpPr>
              <p:spPr>
                <a:xfrm>
                  <a:off x="2644615" y="3925993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/>
                <p:cNvCxnSpPr/>
                <p:nvPr/>
              </p:nvCxnSpPr>
              <p:spPr>
                <a:xfrm>
                  <a:off x="5532343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Straight Connector 118"/>
                <p:cNvCxnSpPr/>
                <p:nvPr/>
              </p:nvCxnSpPr>
              <p:spPr>
                <a:xfrm>
                  <a:off x="5852383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Straight Connector 119"/>
                <p:cNvCxnSpPr/>
                <p:nvPr/>
              </p:nvCxnSpPr>
              <p:spPr>
                <a:xfrm>
                  <a:off x="6172423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Straight Connector 120"/>
                <p:cNvCxnSpPr/>
                <p:nvPr/>
              </p:nvCxnSpPr>
              <p:spPr>
                <a:xfrm>
                  <a:off x="6492463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/>
                <p:cNvCxnSpPr/>
                <p:nvPr/>
              </p:nvCxnSpPr>
              <p:spPr>
                <a:xfrm>
                  <a:off x="6812503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>
                  <a:off x="7132320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>
                  <a:off x="7452360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Straight Connector 124"/>
                <p:cNvCxnSpPr/>
                <p:nvPr/>
              </p:nvCxnSpPr>
              <p:spPr>
                <a:xfrm>
                  <a:off x="7772400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8" name="Rectangle 127"/>
                <p:cNvSpPr/>
                <p:nvPr/>
              </p:nvSpPr>
              <p:spPr>
                <a:xfrm>
                  <a:off x="7931911" y="5580638"/>
                  <a:ext cx="28725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x</a:t>
                  </a:r>
                  <a:endPara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129" name="Rectangle 128"/>
                <p:cNvSpPr/>
                <p:nvPr/>
              </p:nvSpPr>
              <p:spPr>
                <a:xfrm>
                  <a:off x="4988848" y="3646097"/>
                  <a:ext cx="28725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y</a:t>
                  </a:r>
                  <a:endPara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130" name="Rectangle 129"/>
                <p:cNvSpPr/>
                <p:nvPr/>
              </p:nvSpPr>
              <p:spPr>
                <a:xfrm>
                  <a:off x="4956512" y="4538807"/>
                  <a:ext cx="27443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2</a:t>
                  </a:r>
                  <a:endPara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131" name="Rectangle 130"/>
                <p:cNvSpPr/>
                <p:nvPr/>
              </p:nvSpPr>
              <p:spPr>
                <a:xfrm>
                  <a:off x="4909927" y="3884513"/>
                  <a:ext cx="27443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3</a:t>
                  </a:r>
                  <a:endPara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132" name="Rectangle 131"/>
                <p:cNvSpPr/>
                <p:nvPr/>
              </p:nvSpPr>
              <p:spPr>
                <a:xfrm>
                  <a:off x="4964549" y="5918289"/>
                  <a:ext cx="27443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0</a:t>
                  </a:r>
                  <a:endPara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133" name="Rectangle 132"/>
                <p:cNvSpPr/>
                <p:nvPr/>
              </p:nvSpPr>
              <p:spPr>
                <a:xfrm>
                  <a:off x="4909927" y="6353566"/>
                  <a:ext cx="333746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-1</a:t>
                  </a:r>
                  <a:endPara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134" name="Rectangle 133"/>
                <p:cNvSpPr/>
                <p:nvPr/>
              </p:nvSpPr>
              <p:spPr>
                <a:xfrm>
                  <a:off x="4914456" y="5184325"/>
                  <a:ext cx="27443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1</a:t>
                  </a:r>
                  <a:endPara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136" name="Rectangle 135"/>
                <p:cNvSpPr/>
                <p:nvPr/>
              </p:nvSpPr>
              <p:spPr>
                <a:xfrm>
                  <a:off x="5949002" y="5893927"/>
                  <a:ext cx="282450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ymbol" panose="05050102010706020507" pitchFamily="18" charset="2"/>
                      <a:ea typeface="+mn-ea"/>
                      <a:cs typeface="Times New Roman" panose="02020603050405020304" pitchFamily="18" charset="0"/>
                    </a:rPr>
                    <a:t>p</a:t>
                  </a:r>
                  <a:endParaRPr kumimoji="0" lang="en-GB" sz="14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endParaRPr>
                </a:p>
              </p:txBody>
            </p:sp>
            <p:sp>
              <p:nvSpPr>
                <p:cNvPr id="138" name="Rectangle 137"/>
                <p:cNvSpPr/>
                <p:nvPr/>
              </p:nvSpPr>
              <p:spPr>
                <a:xfrm>
                  <a:off x="7148926" y="5888029"/>
                  <a:ext cx="372218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2</a:t>
                  </a: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ymbol" panose="05050102010706020507" pitchFamily="18" charset="2"/>
                      <a:ea typeface="+mn-ea"/>
                      <a:cs typeface="Times New Roman" panose="02020603050405020304" pitchFamily="18" charset="0"/>
                    </a:rPr>
                    <a:t>p</a:t>
                  </a:r>
                  <a:endParaRPr kumimoji="0" lang="en-GB" sz="14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endParaRPr>
                </a:p>
              </p:txBody>
            </p:sp>
            <p:sp>
              <p:nvSpPr>
                <p:cNvPr id="140" name="Rectangle 139"/>
                <p:cNvSpPr/>
                <p:nvPr/>
              </p:nvSpPr>
              <p:spPr>
                <a:xfrm>
                  <a:off x="3291840" y="5871554"/>
                  <a:ext cx="431528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-2</a:t>
                  </a: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ymbol" panose="05050102010706020507" pitchFamily="18" charset="2"/>
                      <a:ea typeface="+mn-ea"/>
                      <a:cs typeface="Times New Roman" panose="02020603050405020304" pitchFamily="18" charset="0"/>
                    </a:rPr>
                    <a:t>p</a:t>
                  </a:r>
                  <a:endParaRPr kumimoji="0" lang="en-GB" sz="14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43" name="Rectangle 142"/>
              <p:cNvSpPr/>
              <p:nvPr/>
            </p:nvSpPr>
            <p:spPr>
              <a:xfrm>
                <a:off x="3192213" y="5722702"/>
                <a:ext cx="38023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Times New Roman" panose="02020603050405020304" pitchFamily="18" charset="0"/>
                  </a:rPr>
                  <a:t>-p</a:t>
                </a:r>
                <a:endParaRPr kumimoji="0" lang="en-GB" sz="1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endParaRPr>
              </a:p>
            </p:txBody>
          </p:sp>
        </p:grpSp>
        <p:cxnSp>
          <p:nvCxnSpPr>
            <p:cNvPr id="152" name="Straight Connector 151"/>
            <p:cNvCxnSpPr/>
            <p:nvPr/>
          </p:nvCxnSpPr>
          <p:spPr>
            <a:xfrm>
              <a:off x="1746504" y="6554097"/>
              <a:ext cx="539496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>
              <a:off x="1746504" y="6234057"/>
              <a:ext cx="539496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" name="Rectangle 153"/>
            <p:cNvSpPr/>
            <p:nvPr/>
          </p:nvSpPr>
          <p:spPr>
            <a:xfrm>
              <a:off x="4113115" y="6334941"/>
              <a:ext cx="33374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-2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710547" y="4621788"/>
            <a:ext cx="5467185" cy="1283125"/>
            <a:chOff x="1710547" y="4621788"/>
            <a:chExt cx="5467185" cy="1283125"/>
          </a:xfrm>
        </p:grpSpPr>
        <p:sp>
          <p:nvSpPr>
            <p:cNvPr id="146" name="Freeform 145"/>
            <p:cNvSpPr/>
            <p:nvPr/>
          </p:nvSpPr>
          <p:spPr>
            <a:xfrm>
              <a:off x="2428337" y="4622911"/>
              <a:ext cx="3924748" cy="1280880"/>
            </a:xfrm>
            <a:custGeom>
              <a:avLst/>
              <a:gdLst>
                <a:gd name="connsiteX0" fmla="*/ 0 w 5668241"/>
                <a:gd name="connsiteY0" fmla="*/ 914657 h 1287018"/>
                <a:gd name="connsiteX1" fmla="*/ 202623 w 5668241"/>
                <a:gd name="connsiteY1" fmla="*/ 639298 h 1287018"/>
                <a:gd name="connsiteX2" fmla="*/ 405245 w 5668241"/>
                <a:gd name="connsiteY2" fmla="*/ 322375 h 1287018"/>
                <a:gd name="connsiteX3" fmla="*/ 540327 w 5668241"/>
                <a:gd name="connsiteY3" fmla="*/ 161316 h 1287018"/>
                <a:gd name="connsiteX4" fmla="*/ 711777 w 5668241"/>
                <a:gd name="connsiteY4" fmla="*/ 41820 h 1287018"/>
                <a:gd name="connsiteX5" fmla="*/ 867641 w 5668241"/>
                <a:gd name="connsiteY5" fmla="*/ 257 h 1287018"/>
                <a:gd name="connsiteX6" fmla="*/ 1013114 w 5668241"/>
                <a:gd name="connsiteY6" fmla="*/ 57407 h 1287018"/>
                <a:gd name="connsiteX7" fmla="*/ 1184564 w 5668241"/>
                <a:gd name="connsiteY7" fmla="*/ 223661 h 1287018"/>
                <a:gd name="connsiteX8" fmla="*/ 1262495 w 5668241"/>
                <a:gd name="connsiteY8" fmla="*/ 322375 h 1287018"/>
                <a:gd name="connsiteX9" fmla="*/ 1506682 w 5668241"/>
                <a:gd name="connsiteY9" fmla="*/ 654884 h 1287018"/>
                <a:gd name="connsiteX10" fmla="*/ 1709304 w 5668241"/>
                <a:gd name="connsiteY10" fmla="*/ 966611 h 1287018"/>
                <a:gd name="connsiteX11" fmla="*/ 1823604 w 5668241"/>
                <a:gd name="connsiteY11" fmla="*/ 1106888 h 1287018"/>
                <a:gd name="connsiteX12" fmla="*/ 2057400 w 5668241"/>
                <a:gd name="connsiteY12" fmla="*/ 1262752 h 1287018"/>
                <a:gd name="connsiteX13" fmla="*/ 2140527 w 5668241"/>
                <a:gd name="connsiteY13" fmla="*/ 1283534 h 1287018"/>
                <a:gd name="connsiteX14" fmla="*/ 2286000 w 5668241"/>
                <a:gd name="connsiteY14" fmla="*/ 1231579 h 1287018"/>
                <a:gd name="connsiteX15" fmla="*/ 2462645 w 5668241"/>
                <a:gd name="connsiteY15" fmla="*/ 1075716 h 1287018"/>
                <a:gd name="connsiteX16" fmla="*/ 2550968 w 5668241"/>
                <a:gd name="connsiteY16" fmla="*/ 966611 h 1287018"/>
                <a:gd name="connsiteX17" fmla="*/ 2779568 w 5668241"/>
                <a:gd name="connsiteY17" fmla="*/ 644493 h 1287018"/>
                <a:gd name="connsiteX18" fmla="*/ 2997777 w 5668241"/>
                <a:gd name="connsiteY18" fmla="*/ 322375 h 1287018"/>
                <a:gd name="connsiteX19" fmla="*/ 3106882 w 5668241"/>
                <a:gd name="connsiteY19" fmla="*/ 187293 h 1287018"/>
                <a:gd name="connsiteX20" fmla="*/ 3293918 w 5668241"/>
                <a:gd name="connsiteY20" fmla="*/ 47016 h 1287018"/>
                <a:gd name="connsiteX21" fmla="*/ 3429000 w 5668241"/>
                <a:gd name="connsiteY21" fmla="*/ 5452 h 1287018"/>
                <a:gd name="connsiteX22" fmla="*/ 3610841 w 5668241"/>
                <a:gd name="connsiteY22" fmla="*/ 67798 h 1287018"/>
                <a:gd name="connsiteX23" fmla="*/ 3745923 w 5668241"/>
                <a:gd name="connsiteY23" fmla="*/ 182098 h 1287018"/>
                <a:gd name="connsiteX24" fmla="*/ 3865418 w 5668241"/>
                <a:gd name="connsiteY24" fmla="*/ 322375 h 1287018"/>
                <a:gd name="connsiteX25" fmla="*/ 4068041 w 5668241"/>
                <a:gd name="connsiteY25" fmla="*/ 649688 h 1287018"/>
                <a:gd name="connsiteX26" fmla="*/ 4307032 w 5668241"/>
                <a:gd name="connsiteY26" fmla="*/ 966611 h 1287018"/>
                <a:gd name="connsiteX27" fmla="*/ 4384964 w 5668241"/>
                <a:gd name="connsiteY27" fmla="*/ 1070520 h 1287018"/>
                <a:gd name="connsiteX28" fmla="*/ 4608368 w 5668241"/>
                <a:gd name="connsiteY28" fmla="*/ 1257557 h 1287018"/>
                <a:gd name="connsiteX29" fmla="*/ 4707082 w 5668241"/>
                <a:gd name="connsiteY29" fmla="*/ 1278338 h 1287018"/>
                <a:gd name="connsiteX30" fmla="*/ 4852554 w 5668241"/>
                <a:gd name="connsiteY30" fmla="*/ 1247166 h 1287018"/>
                <a:gd name="connsiteX31" fmla="*/ 5024004 w 5668241"/>
                <a:gd name="connsiteY31" fmla="*/ 1122475 h 1287018"/>
                <a:gd name="connsiteX32" fmla="*/ 5159086 w 5668241"/>
                <a:gd name="connsiteY32" fmla="*/ 966611 h 1287018"/>
                <a:gd name="connsiteX33" fmla="*/ 5351318 w 5668241"/>
                <a:gd name="connsiteY33" fmla="*/ 649688 h 1287018"/>
                <a:gd name="connsiteX34" fmla="*/ 5590309 w 5668241"/>
                <a:gd name="connsiteY34" fmla="*/ 311984 h 1287018"/>
                <a:gd name="connsiteX35" fmla="*/ 5668241 w 5668241"/>
                <a:gd name="connsiteY35" fmla="*/ 228857 h 1287018"/>
                <a:gd name="connsiteX0" fmla="*/ 0 w 5668241"/>
                <a:gd name="connsiteY0" fmla="*/ 914657 h 1287018"/>
                <a:gd name="connsiteX1" fmla="*/ 182151 w 5668241"/>
                <a:gd name="connsiteY1" fmla="*/ 673417 h 1287018"/>
                <a:gd name="connsiteX2" fmla="*/ 405245 w 5668241"/>
                <a:gd name="connsiteY2" fmla="*/ 322375 h 1287018"/>
                <a:gd name="connsiteX3" fmla="*/ 540327 w 5668241"/>
                <a:gd name="connsiteY3" fmla="*/ 161316 h 1287018"/>
                <a:gd name="connsiteX4" fmla="*/ 711777 w 5668241"/>
                <a:gd name="connsiteY4" fmla="*/ 41820 h 1287018"/>
                <a:gd name="connsiteX5" fmla="*/ 867641 w 5668241"/>
                <a:gd name="connsiteY5" fmla="*/ 257 h 1287018"/>
                <a:gd name="connsiteX6" fmla="*/ 1013114 w 5668241"/>
                <a:gd name="connsiteY6" fmla="*/ 57407 h 1287018"/>
                <a:gd name="connsiteX7" fmla="*/ 1184564 w 5668241"/>
                <a:gd name="connsiteY7" fmla="*/ 223661 h 1287018"/>
                <a:gd name="connsiteX8" fmla="*/ 1262495 w 5668241"/>
                <a:gd name="connsiteY8" fmla="*/ 322375 h 1287018"/>
                <a:gd name="connsiteX9" fmla="*/ 1506682 w 5668241"/>
                <a:gd name="connsiteY9" fmla="*/ 654884 h 1287018"/>
                <a:gd name="connsiteX10" fmla="*/ 1709304 w 5668241"/>
                <a:gd name="connsiteY10" fmla="*/ 966611 h 1287018"/>
                <a:gd name="connsiteX11" fmla="*/ 1823604 w 5668241"/>
                <a:gd name="connsiteY11" fmla="*/ 1106888 h 1287018"/>
                <a:gd name="connsiteX12" fmla="*/ 2057400 w 5668241"/>
                <a:gd name="connsiteY12" fmla="*/ 1262752 h 1287018"/>
                <a:gd name="connsiteX13" fmla="*/ 2140527 w 5668241"/>
                <a:gd name="connsiteY13" fmla="*/ 1283534 h 1287018"/>
                <a:gd name="connsiteX14" fmla="*/ 2286000 w 5668241"/>
                <a:gd name="connsiteY14" fmla="*/ 1231579 h 1287018"/>
                <a:gd name="connsiteX15" fmla="*/ 2462645 w 5668241"/>
                <a:gd name="connsiteY15" fmla="*/ 1075716 h 1287018"/>
                <a:gd name="connsiteX16" fmla="*/ 2550968 w 5668241"/>
                <a:gd name="connsiteY16" fmla="*/ 966611 h 1287018"/>
                <a:gd name="connsiteX17" fmla="*/ 2779568 w 5668241"/>
                <a:gd name="connsiteY17" fmla="*/ 644493 h 1287018"/>
                <a:gd name="connsiteX18" fmla="*/ 2997777 w 5668241"/>
                <a:gd name="connsiteY18" fmla="*/ 322375 h 1287018"/>
                <a:gd name="connsiteX19" fmla="*/ 3106882 w 5668241"/>
                <a:gd name="connsiteY19" fmla="*/ 187293 h 1287018"/>
                <a:gd name="connsiteX20" fmla="*/ 3293918 w 5668241"/>
                <a:gd name="connsiteY20" fmla="*/ 47016 h 1287018"/>
                <a:gd name="connsiteX21" fmla="*/ 3429000 w 5668241"/>
                <a:gd name="connsiteY21" fmla="*/ 5452 h 1287018"/>
                <a:gd name="connsiteX22" fmla="*/ 3610841 w 5668241"/>
                <a:gd name="connsiteY22" fmla="*/ 67798 h 1287018"/>
                <a:gd name="connsiteX23" fmla="*/ 3745923 w 5668241"/>
                <a:gd name="connsiteY23" fmla="*/ 182098 h 1287018"/>
                <a:gd name="connsiteX24" fmla="*/ 3865418 w 5668241"/>
                <a:gd name="connsiteY24" fmla="*/ 322375 h 1287018"/>
                <a:gd name="connsiteX25" fmla="*/ 4068041 w 5668241"/>
                <a:gd name="connsiteY25" fmla="*/ 649688 h 1287018"/>
                <a:gd name="connsiteX26" fmla="*/ 4307032 w 5668241"/>
                <a:gd name="connsiteY26" fmla="*/ 966611 h 1287018"/>
                <a:gd name="connsiteX27" fmla="*/ 4384964 w 5668241"/>
                <a:gd name="connsiteY27" fmla="*/ 1070520 h 1287018"/>
                <a:gd name="connsiteX28" fmla="*/ 4608368 w 5668241"/>
                <a:gd name="connsiteY28" fmla="*/ 1257557 h 1287018"/>
                <a:gd name="connsiteX29" fmla="*/ 4707082 w 5668241"/>
                <a:gd name="connsiteY29" fmla="*/ 1278338 h 1287018"/>
                <a:gd name="connsiteX30" fmla="*/ 4852554 w 5668241"/>
                <a:gd name="connsiteY30" fmla="*/ 1247166 h 1287018"/>
                <a:gd name="connsiteX31" fmla="*/ 5024004 w 5668241"/>
                <a:gd name="connsiteY31" fmla="*/ 1122475 h 1287018"/>
                <a:gd name="connsiteX32" fmla="*/ 5159086 w 5668241"/>
                <a:gd name="connsiteY32" fmla="*/ 966611 h 1287018"/>
                <a:gd name="connsiteX33" fmla="*/ 5351318 w 5668241"/>
                <a:gd name="connsiteY33" fmla="*/ 649688 h 1287018"/>
                <a:gd name="connsiteX34" fmla="*/ 5590309 w 5668241"/>
                <a:gd name="connsiteY34" fmla="*/ 311984 h 1287018"/>
                <a:gd name="connsiteX35" fmla="*/ 5668241 w 5668241"/>
                <a:gd name="connsiteY35" fmla="*/ 228857 h 1287018"/>
                <a:gd name="connsiteX0" fmla="*/ 0 w 5586355"/>
                <a:gd name="connsiteY0" fmla="*/ 819123 h 1287018"/>
                <a:gd name="connsiteX1" fmla="*/ 100265 w 5586355"/>
                <a:gd name="connsiteY1" fmla="*/ 673417 h 1287018"/>
                <a:gd name="connsiteX2" fmla="*/ 323359 w 5586355"/>
                <a:gd name="connsiteY2" fmla="*/ 322375 h 1287018"/>
                <a:gd name="connsiteX3" fmla="*/ 458441 w 5586355"/>
                <a:gd name="connsiteY3" fmla="*/ 161316 h 1287018"/>
                <a:gd name="connsiteX4" fmla="*/ 629891 w 5586355"/>
                <a:gd name="connsiteY4" fmla="*/ 41820 h 1287018"/>
                <a:gd name="connsiteX5" fmla="*/ 785755 w 5586355"/>
                <a:gd name="connsiteY5" fmla="*/ 257 h 1287018"/>
                <a:gd name="connsiteX6" fmla="*/ 931228 w 5586355"/>
                <a:gd name="connsiteY6" fmla="*/ 57407 h 1287018"/>
                <a:gd name="connsiteX7" fmla="*/ 1102678 w 5586355"/>
                <a:gd name="connsiteY7" fmla="*/ 223661 h 1287018"/>
                <a:gd name="connsiteX8" fmla="*/ 1180609 w 5586355"/>
                <a:gd name="connsiteY8" fmla="*/ 322375 h 1287018"/>
                <a:gd name="connsiteX9" fmla="*/ 1424796 w 5586355"/>
                <a:gd name="connsiteY9" fmla="*/ 654884 h 1287018"/>
                <a:gd name="connsiteX10" fmla="*/ 1627418 w 5586355"/>
                <a:gd name="connsiteY10" fmla="*/ 966611 h 1287018"/>
                <a:gd name="connsiteX11" fmla="*/ 1741718 w 5586355"/>
                <a:gd name="connsiteY11" fmla="*/ 1106888 h 1287018"/>
                <a:gd name="connsiteX12" fmla="*/ 1975514 w 5586355"/>
                <a:gd name="connsiteY12" fmla="*/ 1262752 h 1287018"/>
                <a:gd name="connsiteX13" fmla="*/ 2058641 w 5586355"/>
                <a:gd name="connsiteY13" fmla="*/ 1283534 h 1287018"/>
                <a:gd name="connsiteX14" fmla="*/ 2204114 w 5586355"/>
                <a:gd name="connsiteY14" fmla="*/ 1231579 h 1287018"/>
                <a:gd name="connsiteX15" fmla="*/ 2380759 w 5586355"/>
                <a:gd name="connsiteY15" fmla="*/ 1075716 h 1287018"/>
                <a:gd name="connsiteX16" fmla="*/ 2469082 w 5586355"/>
                <a:gd name="connsiteY16" fmla="*/ 966611 h 1287018"/>
                <a:gd name="connsiteX17" fmla="*/ 2697682 w 5586355"/>
                <a:gd name="connsiteY17" fmla="*/ 644493 h 1287018"/>
                <a:gd name="connsiteX18" fmla="*/ 2915891 w 5586355"/>
                <a:gd name="connsiteY18" fmla="*/ 322375 h 1287018"/>
                <a:gd name="connsiteX19" fmla="*/ 3024996 w 5586355"/>
                <a:gd name="connsiteY19" fmla="*/ 187293 h 1287018"/>
                <a:gd name="connsiteX20" fmla="*/ 3212032 w 5586355"/>
                <a:gd name="connsiteY20" fmla="*/ 47016 h 1287018"/>
                <a:gd name="connsiteX21" fmla="*/ 3347114 w 5586355"/>
                <a:gd name="connsiteY21" fmla="*/ 5452 h 1287018"/>
                <a:gd name="connsiteX22" fmla="*/ 3528955 w 5586355"/>
                <a:gd name="connsiteY22" fmla="*/ 67798 h 1287018"/>
                <a:gd name="connsiteX23" fmla="*/ 3664037 w 5586355"/>
                <a:gd name="connsiteY23" fmla="*/ 182098 h 1287018"/>
                <a:gd name="connsiteX24" fmla="*/ 3783532 w 5586355"/>
                <a:gd name="connsiteY24" fmla="*/ 322375 h 1287018"/>
                <a:gd name="connsiteX25" fmla="*/ 3986155 w 5586355"/>
                <a:gd name="connsiteY25" fmla="*/ 649688 h 1287018"/>
                <a:gd name="connsiteX26" fmla="*/ 4225146 w 5586355"/>
                <a:gd name="connsiteY26" fmla="*/ 966611 h 1287018"/>
                <a:gd name="connsiteX27" fmla="*/ 4303078 w 5586355"/>
                <a:gd name="connsiteY27" fmla="*/ 1070520 h 1287018"/>
                <a:gd name="connsiteX28" fmla="*/ 4526482 w 5586355"/>
                <a:gd name="connsiteY28" fmla="*/ 1257557 h 1287018"/>
                <a:gd name="connsiteX29" fmla="*/ 4625196 w 5586355"/>
                <a:gd name="connsiteY29" fmla="*/ 1278338 h 1287018"/>
                <a:gd name="connsiteX30" fmla="*/ 4770668 w 5586355"/>
                <a:gd name="connsiteY30" fmla="*/ 1247166 h 1287018"/>
                <a:gd name="connsiteX31" fmla="*/ 4942118 w 5586355"/>
                <a:gd name="connsiteY31" fmla="*/ 1122475 h 1287018"/>
                <a:gd name="connsiteX32" fmla="*/ 5077200 w 5586355"/>
                <a:gd name="connsiteY32" fmla="*/ 966611 h 1287018"/>
                <a:gd name="connsiteX33" fmla="*/ 5269432 w 5586355"/>
                <a:gd name="connsiteY33" fmla="*/ 649688 h 1287018"/>
                <a:gd name="connsiteX34" fmla="*/ 5508423 w 5586355"/>
                <a:gd name="connsiteY34" fmla="*/ 311984 h 1287018"/>
                <a:gd name="connsiteX35" fmla="*/ 5586355 w 5586355"/>
                <a:gd name="connsiteY35" fmla="*/ 228857 h 1287018"/>
                <a:gd name="connsiteX0" fmla="*/ 0 w 5586355"/>
                <a:gd name="connsiteY0" fmla="*/ 819123 h 1287018"/>
                <a:gd name="connsiteX1" fmla="*/ 100265 w 5586355"/>
                <a:gd name="connsiteY1" fmla="*/ 673417 h 1287018"/>
                <a:gd name="connsiteX2" fmla="*/ 316535 w 5586355"/>
                <a:gd name="connsiteY2" fmla="*/ 329198 h 1287018"/>
                <a:gd name="connsiteX3" fmla="*/ 458441 w 5586355"/>
                <a:gd name="connsiteY3" fmla="*/ 161316 h 1287018"/>
                <a:gd name="connsiteX4" fmla="*/ 629891 w 5586355"/>
                <a:gd name="connsiteY4" fmla="*/ 41820 h 1287018"/>
                <a:gd name="connsiteX5" fmla="*/ 785755 w 5586355"/>
                <a:gd name="connsiteY5" fmla="*/ 257 h 1287018"/>
                <a:gd name="connsiteX6" fmla="*/ 931228 w 5586355"/>
                <a:gd name="connsiteY6" fmla="*/ 57407 h 1287018"/>
                <a:gd name="connsiteX7" fmla="*/ 1102678 w 5586355"/>
                <a:gd name="connsiteY7" fmla="*/ 223661 h 1287018"/>
                <a:gd name="connsiteX8" fmla="*/ 1180609 w 5586355"/>
                <a:gd name="connsiteY8" fmla="*/ 322375 h 1287018"/>
                <a:gd name="connsiteX9" fmla="*/ 1424796 w 5586355"/>
                <a:gd name="connsiteY9" fmla="*/ 654884 h 1287018"/>
                <a:gd name="connsiteX10" fmla="*/ 1627418 w 5586355"/>
                <a:gd name="connsiteY10" fmla="*/ 966611 h 1287018"/>
                <a:gd name="connsiteX11" fmla="*/ 1741718 w 5586355"/>
                <a:gd name="connsiteY11" fmla="*/ 1106888 h 1287018"/>
                <a:gd name="connsiteX12" fmla="*/ 1975514 w 5586355"/>
                <a:gd name="connsiteY12" fmla="*/ 1262752 h 1287018"/>
                <a:gd name="connsiteX13" fmla="*/ 2058641 w 5586355"/>
                <a:gd name="connsiteY13" fmla="*/ 1283534 h 1287018"/>
                <a:gd name="connsiteX14" fmla="*/ 2204114 w 5586355"/>
                <a:gd name="connsiteY14" fmla="*/ 1231579 h 1287018"/>
                <a:gd name="connsiteX15" fmla="*/ 2380759 w 5586355"/>
                <a:gd name="connsiteY15" fmla="*/ 1075716 h 1287018"/>
                <a:gd name="connsiteX16" fmla="*/ 2469082 w 5586355"/>
                <a:gd name="connsiteY16" fmla="*/ 966611 h 1287018"/>
                <a:gd name="connsiteX17" fmla="*/ 2697682 w 5586355"/>
                <a:gd name="connsiteY17" fmla="*/ 644493 h 1287018"/>
                <a:gd name="connsiteX18" fmla="*/ 2915891 w 5586355"/>
                <a:gd name="connsiteY18" fmla="*/ 322375 h 1287018"/>
                <a:gd name="connsiteX19" fmla="*/ 3024996 w 5586355"/>
                <a:gd name="connsiteY19" fmla="*/ 187293 h 1287018"/>
                <a:gd name="connsiteX20" fmla="*/ 3212032 w 5586355"/>
                <a:gd name="connsiteY20" fmla="*/ 47016 h 1287018"/>
                <a:gd name="connsiteX21" fmla="*/ 3347114 w 5586355"/>
                <a:gd name="connsiteY21" fmla="*/ 5452 h 1287018"/>
                <a:gd name="connsiteX22" fmla="*/ 3528955 w 5586355"/>
                <a:gd name="connsiteY22" fmla="*/ 67798 h 1287018"/>
                <a:gd name="connsiteX23" fmla="*/ 3664037 w 5586355"/>
                <a:gd name="connsiteY23" fmla="*/ 182098 h 1287018"/>
                <a:gd name="connsiteX24" fmla="*/ 3783532 w 5586355"/>
                <a:gd name="connsiteY24" fmla="*/ 322375 h 1287018"/>
                <a:gd name="connsiteX25" fmla="*/ 3986155 w 5586355"/>
                <a:gd name="connsiteY25" fmla="*/ 649688 h 1287018"/>
                <a:gd name="connsiteX26" fmla="*/ 4225146 w 5586355"/>
                <a:gd name="connsiteY26" fmla="*/ 966611 h 1287018"/>
                <a:gd name="connsiteX27" fmla="*/ 4303078 w 5586355"/>
                <a:gd name="connsiteY27" fmla="*/ 1070520 h 1287018"/>
                <a:gd name="connsiteX28" fmla="*/ 4526482 w 5586355"/>
                <a:gd name="connsiteY28" fmla="*/ 1257557 h 1287018"/>
                <a:gd name="connsiteX29" fmla="*/ 4625196 w 5586355"/>
                <a:gd name="connsiteY29" fmla="*/ 1278338 h 1287018"/>
                <a:gd name="connsiteX30" fmla="*/ 4770668 w 5586355"/>
                <a:gd name="connsiteY30" fmla="*/ 1247166 h 1287018"/>
                <a:gd name="connsiteX31" fmla="*/ 4942118 w 5586355"/>
                <a:gd name="connsiteY31" fmla="*/ 1122475 h 1287018"/>
                <a:gd name="connsiteX32" fmla="*/ 5077200 w 5586355"/>
                <a:gd name="connsiteY32" fmla="*/ 966611 h 1287018"/>
                <a:gd name="connsiteX33" fmla="*/ 5269432 w 5586355"/>
                <a:gd name="connsiteY33" fmla="*/ 649688 h 1287018"/>
                <a:gd name="connsiteX34" fmla="*/ 5508423 w 5586355"/>
                <a:gd name="connsiteY34" fmla="*/ 311984 h 1287018"/>
                <a:gd name="connsiteX35" fmla="*/ 5586355 w 5586355"/>
                <a:gd name="connsiteY35" fmla="*/ 228857 h 1287018"/>
                <a:gd name="connsiteX0" fmla="*/ 0 w 5586355"/>
                <a:gd name="connsiteY0" fmla="*/ 819172 h 1287067"/>
                <a:gd name="connsiteX1" fmla="*/ 100265 w 5586355"/>
                <a:gd name="connsiteY1" fmla="*/ 673466 h 1287067"/>
                <a:gd name="connsiteX2" fmla="*/ 316535 w 5586355"/>
                <a:gd name="connsiteY2" fmla="*/ 329247 h 1287067"/>
                <a:gd name="connsiteX3" fmla="*/ 424321 w 5586355"/>
                <a:gd name="connsiteY3" fmla="*/ 181837 h 1287067"/>
                <a:gd name="connsiteX4" fmla="*/ 629891 w 5586355"/>
                <a:gd name="connsiteY4" fmla="*/ 41869 h 1287067"/>
                <a:gd name="connsiteX5" fmla="*/ 785755 w 5586355"/>
                <a:gd name="connsiteY5" fmla="*/ 306 h 1287067"/>
                <a:gd name="connsiteX6" fmla="*/ 931228 w 5586355"/>
                <a:gd name="connsiteY6" fmla="*/ 57456 h 1287067"/>
                <a:gd name="connsiteX7" fmla="*/ 1102678 w 5586355"/>
                <a:gd name="connsiteY7" fmla="*/ 223710 h 1287067"/>
                <a:gd name="connsiteX8" fmla="*/ 1180609 w 5586355"/>
                <a:gd name="connsiteY8" fmla="*/ 322424 h 1287067"/>
                <a:gd name="connsiteX9" fmla="*/ 1424796 w 5586355"/>
                <a:gd name="connsiteY9" fmla="*/ 654933 h 1287067"/>
                <a:gd name="connsiteX10" fmla="*/ 1627418 w 5586355"/>
                <a:gd name="connsiteY10" fmla="*/ 966660 h 1287067"/>
                <a:gd name="connsiteX11" fmla="*/ 1741718 w 5586355"/>
                <a:gd name="connsiteY11" fmla="*/ 1106937 h 1287067"/>
                <a:gd name="connsiteX12" fmla="*/ 1975514 w 5586355"/>
                <a:gd name="connsiteY12" fmla="*/ 1262801 h 1287067"/>
                <a:gd name="connsiteX13" fmla="*/ 2058641 w 5586355"/>
                <a:gd name="connsiteY13" fmla="*/ 1283583 h 1287067"/>
                <a:gd name="connsiteX14" fmla="*/ 2204114 w 5586355"/>
                <a:gd name="connsiteY14" fmla="*/ 1231628 h 1287067"/>
                <a:gd name="connsiteX15" fmla="*/ 2380759 w 5586355"/>
                <a:gd name="connsiteY15" fmla="*/ 1075765 h 1287067"/>
                <a:gd name="connsiteX16" fmla="*/ 2469082 w 5586355"/>
                <a:gd name="connsiteY16" fmla="*/ 966660 h 1287067"/>
                <a:gd name="connsiteX17" fmla="*/ 2697682 w 5586355"/>
                <a:gd name="connsiteY17" fmla="*/ 644542 h 1287067"/>
                <a:gd name="connsiteX18" fmla="*/ 2915891 w 5586355"/>
                <a:gd name="connsiteY18" fmla="*/ 322424 h 1287067"/>
                <a:gd name="connsiteX19" fmla="*/ 3024996 w 5586355"/>
                <a:gd name="connsiteY19" fmla="*/ 187342 h 1287067"/>
                <a:gd name="connsiteX20" fmla="*/ 3212032 w 5586355"/>
                <a:gd name="connsiteY20" fmla="*/ 47065 h 1287067"/>
                <a:gd name="connsiteX21" fmla="*/ 3347114 w 5586355"/>
                <a:gd name="connsiteY21" fmla="*/ 5501 h 1287067"/>
                <a:gd name="connsiteX22" fmla="*/ 3528955 w 5586355"/>
                <a:gd name="connsiteY22" fmla="*/ 67847 h 1287067"/>
                <a:gd name="connsiteX23" fmla="*/ 3664037 w 5586355"/>
                <a:gd name="connsiteY23" fmla="*/ 182147 h 1287067"/>
                <a:gd name="connsiteX24" fmla="*/ 3783532 w 5586355"/>
                <a:gd name="connsiteY24" fmla="*/ 322424 h 1287067"/>
                <a:gd name="connsiteX25" fmla="*/ 3986155 w 5586355"/>
                <a:gd name="connsiteY25" fmla="*/ 649737 h 1287067"/>
                <a:gd name="connsiteX26" fmla="*/ 4225146 w 5586355"/>
                <a:gd name="connsiteY26" fmla="*/ 966660 h 1287067"/>
                <a:gd name="connsiteX27" fmla="*/ 4303078 w 5586355"/>
                <a:gd name="connsiteY27" fmla="*/ 1070569 h 1287067"/>
                <a:gd name="connsiteX28" fmla="*/ 4526482 w 5586355"/>
                <a:gd name="connsiteY28" fmla="*/ 1257606 h 1287067"/>
                <a:gd name="connsiteX29" fmla="*/ 4625196 w 5586355"/>
                <a:gd name="connsiteY29" fmla="*/ 1278387 h 1287067"/>
                <a:gd name="connsiteX30" fmla="*/ 4770668 w 5586355"/>
                <a:gd name="connsiteY30" fmla="*/ 1247215 h 1287067"/>
                <a:gd name="connsiteX31" fmla="*/ 4942118 w 5586355"/>
                <a:gd name="connsiteY31" fmla="*/ 1122524 h 1287067"/>
                <a:gd name="connsiteX32" fmla="*/ 5077200 w 5586355"/>
                <a:gd name="connsiteY32" fmla="*/ 966660 h 1287067"/>
                <a:gd name="connsiteX33" fmla="*/ 5269432 w 5586355"/>
                <a:gd name="connsiteY33" fmla="*/ 649737 h 1287067"/>
                <a:gd name="connsiteX34" fmla="*/ 5508423 w 5586355"/>
                <a:gd name="connsiteY34" fmla="*/ 312033 h 1287067"/>
                <a:gd name="connsiteX35" fmla="*/ 5586355 w 5586355"/>
                <a:gd name="connsiteY35" fmla="*/ 228906 h 1287067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17 h 1287112"/>
                <a:gd name="connsiteX1" fmla="*/ 100265 w 5586355"/>
                <a:gd name="connsiteY1" fmla="*/ 673511 h 1287112"/>
                <a:gd name="connsiteX2" fmla="*/ 316535 w 5586355"/>
                <a:gd name="connsiteY2" fmla="*/ 329292 h 1287112"/>
                <a:gd name="connsiteX3" fmla="*/ 434557 w 5586355"/>
                <a:gd name="connsiteY3" fmla="*/ 195530 h 1287112"/>
                <a:gd name="connsiteX4" fmla="*/ 629891 w 5586355"/>
                <a:gd name="connsiteY4" fmla="*/ 41914 h 1287112"/>
                <a:gd name="connsiteX5" fmla="*/ 785755 w 5586355"/>
                <a:gd name="connsiteY5" fmla="*/ 351 h 1287112"/>
                <a:gd name="connsiteX6" fmla="*/ 931228 w 5586355"/>
                <a:gd name="connsiteY6" fmla="*/ 57501 h 1287112"/>
                <a:gd name="connsiteX7" fmla="*/ 1102678 w 5586355"/>
                <a:gd name="connsiteY7" fmla="*/ 223755 h 1287112"/>
                <a:gd name="connsiteX8" fmla="*/ 1180609 w 5586355"/>
                <a:gd name="connsiteY8" fmla="*/ 322469 h 1287112"/>
                <a:gd name="connsiteX9" fmla="*/ 1424796 w 5586355"/>
                <a:gd name="connsiteY9" fmla="*/ 654978 h 1287112"/>
                <a:gd name="connsiteX10" fmla="*/ 1627418 w 5586355"/>
                <a:gd name="connsiteY10" fmla="*/ 966705 h 1287112"/>
                <a:gd name="connsiteX11" fmla="*/ 1741718 w 5586355"/>
                <a:gd name="connsiteY11" fmla="*/ 1106982 h 1287112"/>
                <a:gd name="connsiteX12" fmla="*/ 1975514 w 5586355"/>
                <a:gd name="connsiteY12" fmla="*/ 1262846 h 1287112"/>
                <a:gd name="connsiteX13" fmla="*/ 2058641 w 5586355"/>
                <a:gd name="connsiteY13" fmla="*/ 1283628 h 1287112"/>
                <a:gd name="connsiteX14" fmla="*/ 2204114 w 5586355"/>
                <a:gd name="connsiteY14" fmla="*/ 1231673 h 1287112"/>
                <a:gd name="connsiteX15" fmla="*/ 2380759 w 5586355"/>
                <a:gd name="connsiteY15" fmla="*/ 1075810 h 1287112"/>
                <a:gd name="connsiteX16" fmla="*/ 2469082 w 5586355"/>
                <a:gd name="connsiteY16" fmla="*/ 966705 h 1287112"/>
                <a:gd name="connsiteX17" fmla="*/ 2697682 w 5586355"/>
                <a:gd name="connsiteY17" fmla="*/ 644587 h 1287112"/>
                <a:gd name="connsiteX18" fmla="*/ 2915891 w 5586355"/>
                <a:gd name="connsiteY18" fmla="*/ 322469 h 1287112"/>
                <a:gd name="connsiteX19" fmla="*/ 3024996 w 5586355"/>
                <a:gd name="connsiteY19" fmla="*/ 187387 h 1287112"/>
                <a:gd name="connsiteX20" fmla="*/ 3212032 w 5586355"/>
                <a:gd name="connsiteY20" fmla="*/ 47110 h 1287112"/>
                <a:gd name="connsiteX21" fmla="*/ 3347114 w 5586355"/>
                <a:gd name="connsiteY21" fmla="*/ 5546 h 1287112"/>
                <a:gd name="connsiteX22" fmla="*/ 3528955 w 5586355"/>
                <a:gd name="connsiteY22" fmla="*/ 67892 h 1287112"/>
                <a:gd name="connsiteX23" fmla="*/ 3664037 w 5586355"/>
                <a:gd name="connsiteY23" fmla="*/ 182192 h 1287112"/>
                <a:gd name="connsiteX24" fmla="*/ 3783532 w 5586355"/>
                <a:gd name="connsiteY24" fmla="*/ 322469 h 1287112"/>
                <a:gd name="connsiteX25" fmla="*/ 3986155 w 5586355"/>
                <a:gd name="connsiteY25" fmla="*/ 649782 h 1287112"/>
                <a:gd name="connsiteX26" fmla="*/ 4225146 w 5586355"/>
                <a:gd name="connsiteY26" fmla="*/ 966705 h 1287112"/>
                <a:gd name="connsiteX27" fmla="*/ 4303078 w 5586355"/>
                <a:gd name="connsiteY27" fmla="*/ 1070614 h 1287112"/>
                <a:gd name="connsiteX28" fmla="*/ 4526482 w 5586355"/>
                <a:gd name="connsiteY28" fmla="*/ 1257651 h 1287112"/>
                <a:gd name="connsiteX29" fmla="*/ 4625196 w 5586355"/>
                <a:gd name="connsiteY29" fmla="*/ 1278432 h 1287112"/>
                <a:gd name="connsiteX30" fmla="*/ 4770668 w 5586355"/>
                <a:gd name="connsiteY30" fmla="*/ 1247260 h 1287112"/>
                <a:gd name="connsiteX31" fmla="*/ 4942118 w 5586355"/>
                <a:gd name="connsiteY31" fmla="*/ 1122569 h 1287112"/>
                <a:gd name="connsiteX32" fmla="*/ 5077200 w 5586355"/>
                <a:gd name="connsiteY32" fmla="*/ 966705 h 1287112"/>
                <a:gd name="connsiteX33" fmla="*/ 5269432 w 5586355"/>
                <a:gd name="connsiteY33" fmla="*/ 649782 h 1287112"/>
                <a:gd name="connsiteX34" fmla="*/ 5508423 w 5586355"/>
                <a:gd name="connsiteY34" fmla="*/ 312078 h 1287112"/>
                <a:gd name="connsiteX35" fmla="*/ 5586355 w 5586355"/>
                <a:gd name="connsiteY35" fmla="*/ 228951 h 1287112"/>
                <a:gd name="connsiteX0" fmla="*/ 0 w 5586355"/>
                <a:gd name="connsiteY0" fmla="*/ 819053 h 1286948"/>
                <a:gd name="connsiteX1" fmla="*/ 100265 w 5586355"/>
                <a:gd name="connsiteY1" fmla="*/ 673347 h 1286948"/>
                <a:gd name="connsiteX2" fmla="*/ 316535 w 5586355"/>
                <a:gd name="connsiteY2" fmla="*/ 329128 h 1286948"/>
                <a:gd name="connsiteX3" fmla="*/ 434557 w 5586355"/>
                <a:gd name="connsiteY3" fmla="*/ 195366 h 1286948"/>
                <a:gd name="connsiteX4" fmla="*/ 609419 w 5586355"/>
                <a:gd name="connsiteY4" fmla="*/ 45162 h 1286948"/>
                <a:gd name="connsiteX5" fmla="*/ 785755 w 5586355"/>
                <a:gd name="connsiteY5" fmla="*/ 187 h 1286948"/>
                <a:gd name="connsiteX6" fmla="*/ 931228 w 5586355"/>
                <a:gd name="connsiteY6" fmla="*/ 57337 h 1286948"/>
                <a:gd name="connsiteX7" fmla="*/ 1102678 w 5586355"/>
                <a:gd name="connsiteY7" fmla="*/ 223591 h 1286948"/>
                <a:gd name="connsiteX8" fmla="*/ 1180609 w 5586355"/>
                <a:gd name="connsiteY8" fmla="*/ 322305 h 1286948"/>
                <a:gd name="connsiteX9" fmla="*/ 1424796 w 5586355"/>
                <a:gd name="connsiteY9" fmla="*/ 654814 h 1286948"/>
                <a:gd name="connsiteX10" fmla="*/ 1627418 w 5586355"/>
                <a:gd name="connsiteY10" fmla="*/ 966541 h 1286948"/>
                <a:gd name="connsiteX11" fmla="*/ 1741718 w 5586355"/>
                <a:gd name="connsiteY11" fmla="*/ 1106818 h 1286948"/>
                <a:gd name="connsiteX12" fmla="*/ 1975514 w 5586355"/>
                <a:gd name="connsiteY12" fmla="*/ 1262682 h 1286948"/>
                <a:gd name="connsiteX13" fmla="*/ 2058641 w 5586355"/>
                <a:gd name="connsiteY13" fmla="*/ 1283464 h 1286948"/>
                <a:gd name="connsiteX14" fmla="*/ 2204114 w 5586355"/>
                <a:gd name="connsiteY14" fmla="*/ 1231509 h 1286948"/>
                <a:gd name="connsiteX15" fmla="*/ 2380759 w 5586355"/>
                <a:gd name="connsiteY15" fmla="*/ 1075646 h 1286948"/>
                <a:gd name="connsiteX16" fmla="*/ 2469082 w 5586355"/>
                <a:gd name="connsiteY16" fmla="*/ 966541 h 1286948"/>
                <a:gd name="connsiteX17" fmla="*/ 2697682 w 5586355"/>
                <a:gd name="connsiteY17" fmla="*/ 644423 h 1286948"/>
                <a:gd name="connsiteX18" fmla="*/ 2915891 w 5586355"/>
                <a:gd name="connsiteY18" fmla="*/ 322305 h 1286948"/>
                <a:gd name="connsiteX19" fmla="*/ 3024996 w 5586355"/>
                <a:gd name="connsiteY19" fmla="*/ 187223 h 1286948"/>
                <a:gd name="connsiteX20" fmla="*/ 3212032 w 5586355"/>
                <a:gd name="connsiteY20" fmla="*/ 46946 h 1286948"/>
                <a:gd name="connsiteX21" fmla="*/ 3347114 w 5586355"/>
                <a:gd name="connsiteY21" fmla="*/ 5382 h 1286948"/>
                <a:gd name="connsiteX22" fmla="*/ 3528955 w 5586355"/>
                <a:gd name="connsiteY22" fmla="*/ 67728 h 1286948"/>
                <a:gd name="connsiteX23" fmla="*/ 3664037 w 5586355"/>
                <a:gd name="connsiteY23" fmla="*/ 182028 h 1286948"/>
                <a:gd name="connsiteX24" fmla="*/ 3783532 w 5586355"/>
                <a:gd name="connsiteY24" fmla="*/ 322305 h 1286948"/>
                <a:gd name="connsiteX25" fmla="*/ 3986155 w 5586355"/>
                <a:gd name="connsiteY25" fmla="*/ 649618 h 1286948"/>
                <a:gd name="connsiteX26" fmla="*/ 4225146 w 5586355"/>
                <a:gd name="connsiteY26" fmla="*/ 966541 h 1286948"/>
                <a:gd name="connsiteX27" fmla="*/ 4303078 w 5586355"/>
                <a:gd name="connsiteY27" fmla="*/ 1070450 h 1286948"/>
                <a:gd name="connsiteX28" fmla="*/ 4526482 w 5586355"/>
                <a:gd name="connsiteY28" fmla="*/ 1257487 h 1286948"/>
                <a:gd name="connsiteX29" fmla="*/ 4625196 w 5586355"/>
                <a:gd name="connsiteY29" fmla="*/ 1278268 h 1286948"/>
                <a:gd name="connsiteX30" fmla="*/ 4770668 w 5586355"/>
                <a:gd name="connsiteY30" fmla="*/ 1247096 h 1286948"/>
                <a:gd name="connsiteX31" fmla="*/ 4942118 w 5586355"/>
                <a:gd name="connsiteY31" fmla="*/ 1122405 h 1286948"/>
                <a:gd name="connsiteX32" fmla="*/ 5077200 w 5586355"/>
                <a:gd name="connsiteY32" fmla="*/ 966541 h 1286948"/>
                <a:gd name="connsiteX33" fmla="*/ 5269432 w 5586355"/>
                <a:gd name="connsiteY33" fmla="*/ 649618 h 1286948"/>
                <a:gd name="connsiteX34" fmla="*/ 5508423 w 5586355"/>
                <a:gd name="connsiteY34" fmla="*/ 311914 h 1286948"/>
                <a:gd name="connsiteX35" fmla="*/ 5586355 w 5586355"/>
                <a:gd name="connsiteY35" fmla="*/ 228787 h 1286948"/>
                <a:gd name="connsiteX0" fmla="*/ 0 w 5586355"/>
                <a:gd name="connsiteY0" fmla="*/ 815678 h 1283573"/>
                <a:gd name="connsiteX1" fmla="*/ 100265 w 5586355"/>
                <a:gd name="connsiteY1" fmla="*/ 669972 h 1283573"/>
                <a:gd name="connsiteX2" fmla="*/ 316535 w 5586355"/>
                <a:gd name="connsiteY2" fmla="*/ 325753 h 1283573"/>
                <a:gd name="connsiteX3" fmla="*/ 434557 w 5586355"/>
                <a:gd name="connsiteY3" fmla="*/ 191991 h 1283573"/>
                <a:gd name="connsiteX4" fmla="*/ 609419 w 5586355"/>
                <a:gd name="connsiteY4" fmla="*/ 41787 h 1283573"/>
                <a:gd name="connsiteX5" fmla="*/ 737988 w 5586355"/>
                <a:gd name="connsiteY5" fmla="*/ 224 h 1283573"/>
                <a:gd name="connsiteX6" fmla="*/ 931228 w 5586355"/>
                <a:gd name="connsiteY6" fmla="*/ 53962 h 1283573"/>
                <a:gd name="connsiteX7" fmla="*/ 1102678 w 5586355"/>
                <a:gd name="connsiteY7" fmla="*/ 220216 h 1283573"/>
                <a:gd name="connsiteX8" fmla="*/ 1180609 w 5586355"/>
                <a:gd name="connsiteY8" fmla="*/ 318930 h 1283573"/>
                <a:gd name="connsiteX9" fmla="*/ 1424796 w 5586355"/>
                <a:gd name="connsiteY9" fmla="*/ 651439 h 1283573"/>
                <a:gd name="connsiteX10" fmla="*/ 1627418 w 5586355"/>
                <a:gd name="connsiteY10" fmla="*/ 963166 h 1283573"/>
                <a:gd name="connsiteX11" fmla="*/ 1741718 w 5586355"/>
                <a:gd name="connsiteY11" fmla="*/ 1103443 h 1283573"/>
                <a:gd name="connsiteX12" fmla="*/ 1975514 w 5586355"/>
                <a:gd name="connsiteY12" fmla="*/ 1259307 h 1283573"/>
                <a:gd name="connsiteX13" fmla="*/ 2058641 w 5586355"/>
                <a:gd name="connsiteY13" fmla="*/ 1280089 h 1283573"/>
                <a:gd name="connsiteX14" fmla="*/ 2204114 w 5586355"/>
                <a:gd name="connsiteY14" fmla="*/ 1228134 h 1283573"/>
                <a:gd name="connsiteX15" fmla="*/ 2380759 w 5586355"/>
                <a:gd name="connsiteY15" fmla="*/ 1072271 h 1283573"/>
                <a:gd name="connsiteX16" fmla="*/ 2469082 w 5586355"/>
                <a:gd name="connsiteY16" fmla="*/ 963166 h 1283573"/>
                <a:gd name="connsiteX17" fmla="*/ 2697682 w 5586355"/>
                <a:gd name="connsiteY17" fmla="*/ 641048 h 1283573"/>
                <a:gd name="connsiteX18" fmla="*/ 2915891 w 5586355"/>
                <a:gd name="connsiteY18" fmla="*/ 318930 h 1283573"/>
                <a:gd name="connsiteX19" fmla="*/ 3024996 w 5586355"/>
                <a:gd name="connsiteY19" fmla="*/ 183848 h 1283573"/>
                <a:gd name="connsiteX20" fmla="*/ 3212032 w 5586355"/>
                <a:gd name="connsiteY20" fmla="*/ 43571 h 1283573"/>
                <a:gd name="connsiteX21" fmla="*/ 3347114 w 5586355"/>
                <a:gd name="connsiteY21" fmla="*/ 2007 h 1283573"/>
                <a:gd name="connsiteX22" fmla="*/ 3528955 w 5586355"/>
                <a:gd name="connsiteY22" fmla="*/ 64353 h 1283573"/>
                <a:gd name="connsiteX23" fmla="*/ 3664037 w 5586355"/>
                <a:gd name="connsiteY23" fmla="*/ 178653 h 1283573"/>
                <a:gd name="connsiteX24" fmla="*/ 3783532 w 5586355"/>
                <a:gd name="connsiteY24" fmla="*/ 318930 h 1283573"/>
                <a:gd name="connsiteX25" fmla="*/ 3986155 w 5586355"/>
                <a:gd name="connsiteY25" fmla="*/ 646243 h 1283573"/>
                <a:gd name="connsiteX26" fmla="*/ 4225146 w 5586355"/>
                <a:gd name="connsiteY26" fmla="*/ 963166 h 1283573"/>
                <a:gd name="connsiteX27" fmla="*/ 4303078 w 5586355"/>
                <a:gd name="connsiteY27" fmla="*/ 1067075 h 1283573"/>
                <a:gd name="connsiteX28" fmla="*/ 4526482 w 5586355"/>
                <a:gd name="connsiteY28" fmla="*/ 1254112 h 1283573"/>
                <a:gd name="connsiteX29" fmla="*/ 4625196 w 5586355"/>
                <a:gd name="connsiteY29" fmla="*/ 1274893 h 1283573"/>
                <a:gd name="connsiteX30" fmla="*/ 4770668 w 5586355"/>
                <a:gd name="connsiteY30" fmla="*/ 1243721 h 1283573"/>
                <a:gd name="connsiteX31" fmla="*/ 4942118 w 5586355"/>
                <a:gd name="connsiteY31" fmla="*/ 1119030 h 1283573"/>
                <a:gd name="connsiteX32" fmla="*/ 5077200 w 5586355"/>
                <a:gd name="connsiteY32" fmla="*/ 963166 h 1283573"/>
                <a:gd name="connsiteX33" fmla="*/ 5269432 w 5586355"/>
                <a:gd name="connsiteY33" fmla="*/ 646243 h 1283573"/>
                <a:gd name="connsiteX34" fmla="*/ 5508423 w 5586355"/>
                <a:gd name="connsiteY34" fmla="*/ 308539 h 1283573"/>
                <a:gd name="connsiteX35" fmla="*/ 5586355 w 5586355"/>
                <a:gd name="connsiteY35" fmla="*/ 225412 h 1283573"/>
                <a:gd name="connsiteX0" fmla="*/ 0 w 5586355"/>
                <a:gd name="connsiteY0" fmla="*/ 815678 h 1283573"/>
                <a:gd name="connsiteX1" fmla="*/ 100265 w 5586355"/>
                <a:gd name="connsiteY1" fmla="*/ 669972 h 1283573"/>
                <a:gd name="connsiteX2" fmla="*/ 316535 w 5586355"/>
                <a:gd name="connsiteY2" fmla="*/ 325753 h 1283573"/>
                <a:gd name="connsiteX3" fmla="*/ 434557 w 5586355"/>
                <a:gd name="connsiteY3" fmla="*/ 191991 h 1283573"/>
                <a:gd name="connsiteX4" fmla="*/ 609419 w 5586355"/>
                <a:gd name="connsiteY4" fmla="*/ 41787 h 1283573"/>
                <a:gd name="connsiteX5" fmla="*/ 751636 w 5586355"/>
                <a:gd name="connsiteY5" fmla="*/ 224 h 1283573"/>
                <a:gd name="connsiteX6" fmla="*/ 931228 w 5586355"/>
                <a:gd name="connsiteY6" fmla="*/ 53962 h 1283573"/>
                <a:gd name="connsiteX7" fmla="*/ 1102678 w 5586355"/>
                <a:gd name="connsiteY7" fmla="*/ 220216 h 1283573"/>
                <a:gd name="connsiteX8" fmla="*/ 1180609 w 5586355"/>
                <a:gd name="connsiteY8" fmla="*/ 318930 h 1283573"/>
                <a:gd name="connsiteX9" fmla="*/ 1424796 w 5586355"/>
                <a:gd name="connsiteY9" fmla="*/ 651439 h 1283573"/>
                <a:gd name="connsiteX10" fmla="*/ 1627418 w 5586355"/>
                <a:gd name="connsiteY10" fmla="*/ 963166 h 1283573"/>
                <a:gd name="connsiteX11" fmla="*/ 1741718 w 5586355"/>
                <a:gd name="connsiteY11" fmla="*/ 1103443 h 1283573"/>
                <a:gd name="connsiteX12" fmla="*/ 1975514 w 5586355"/>
                <a:gd name="connsiteY12" fmla="*/ 1259307 h 1283573"/>
                <a:gd name="connsiteX13" fmla="*/ 2058641 w 5586355"/>
                <a:gd name="connsiteY13" fmla="*/ 1280089 h 1283573"/>
                <a:gd name="connsiteX14" fmla="*/ 2204114 w 5586355"/>
                <a:gd name="connsiteY14" fmla="*/ 1228134 h 1283573"/>
                <a:gd name="connsiteX15" fmla="*/ 2380759 w 5586355"/>
                <a:gd name="connsiteY15" fmla="*/ 1072271 h 1283573"/>
                <a:gd name="connsiteX16" fmla="*/ 2469082 w 5586355"/>
                <a:gd name="connsiteY16" fmla="*/ 963166 h 1283573"/>
                <a:gd name="connsiteX17" fmla="*/ 2697682 w 5586355"/>
                <a:gd name="connsiteY17" fmla="*/ 641048 h 1283573"/>
                <a:gd name="connsiteX18" fmla="*/ 2915891 w 5586355"/>
                <a:gd name="connsiteY18" fmla="*/ 318930 h 1283573"/>
                <a:gd name="connsiteX19" fmla="*/ 3024996 w 5586355"/>
                <a:gd name="connsiteY19" fmla="*/ 183848 h 1283573"/>
                <a:gd name="connsiteX20" fmla="*/ 3212032 w 5586355"/>
                <a:gd name="connsiteY20" fmla="*/ 43571 h 1283573"/>
                <a:gd name="connsiteX21" fmla="*/ 3347114 w 5586355"/>
                <a:gd name="connsiteY21" fmla="*/ 2007 h 1283573"/>
                <a:gd name="connsiteX22" fmla="*/ 3528955 w 5586355"/>
                <a:gd name="connsiteY22" fmla="*/ 64353 h 1283573"/>
                <a:gd name="connsiteX23" fmla="*/ 3664037 w 5586355"/>
                <a:gd name="connsiteY23" fmla="*/ 178653 h 1283573"/>
                <a:gd name="connsiteX24" fmla="*/ 3783532 w 5586355"/>
                <a:gd name="connsiteY24" fmla="*/ 318930 h 1283573"/>
                <a:gd name="connsiteX25" fmla="*/ 3986155 w 5586355"/>
                <a:gd name="connsiteY25" fmla="*/ 646243 h 1283573"/>
                <a:gd name="connsiteX26" fmla="*/ 4225146 w 5586355"/>
                <a:gd name="connsiteY26" fmla="*/ 963166 h 1283573"/>
                <a:gd name="connsiteX27" fmla="*/ 4303078 w 5586355"/>
                <a:gd name="connsiteY27" fmla="*/ 1067075 h 1283573"/>
                <a:gd name="connsiteX28" fmla="*/ 4526482 w 5586355"/>
                <a:gd name="connsiteY28" fmla="*/ 1254112 h 1283573"/>
                <a:gd name="connsiteX29" fmla="*/ 4625196 w 5586355"/>
                <a:gd name="connsiteY29" fmla="*/ 1274893 h 1283573"/>
                <a:gd name="connsiteX30" fmla="*/ 4770668 w 5586355"/>
                <a:gd name="connsiteY30" fmla="*/ 1243721 h 1283573"/>
                <a:gd name="connsiteX31" fmla="*/ 4942118 w 5586355"/>
                <a:gd name="connsiteY31" fmla="*/ 1119030 h 1283573"/>
                <a:gd name="connsiteX32" fmla="*/ 5077200 w 5586355"/>
                <a:gd name="connsiteY32" fmla="*/ 963166 h 1283573"/>
                <a:gd name="connsiteX33" fmla="*/ 5269432 w 5586355"/>
                <a:gd name="connsiteY33" fmla="*/ 646243 h 1283573"/>
                <a:gd name="connsiteX34" fmla="*/ 5508423 w 5586355"/>
                <a:gd name="connsiteY34" fmla="*/ 308539 h 1283573"/>
                <a:gd name="connsiteX35" fmla="*/ 5586355 w 5586355"/>
                <a:gd name="connsiteY35" fmla="*/ 225412 h 1283573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102678 w 5586355"/>
                <a:gd name="connsiteY7" fmla="*/ 220330 h 1283687"/>
                <a:gd name="connsiteX8" fmla="*/ 1180609 w 5586355"/>
                <a:gd name="connsiteY8" fmla="*/ 319044 h 1283687"/>
                <a:gd name="connsiteX9" fmla="*/ 1424796 w 5586355"/>
                <a:gd name="connsiteY9" fmla="*/ 651553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24796 w 5586355"/>
                <a:gd name="connsiteY9" fmla="*/ 651553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00912 w 5586355"/>
                <a:gd name="connsiteY9" fmla="*/ 661789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00912 w 5586355"/>
                <a:gd name="connsiteY9" fmla="*/ 661789 h 1283687"/>
                <a:gd name="connsiteX10" fmla="*/ 1613771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68559 w 5586355"/>
                <a:gd name="connsiteY7" fmla="*/ 196447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68559 w 5586355"/>
                <a:gd name="connsiteY7" fmla="*/ 193035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71971 w 5586355"/>
                <a:gd name="connsiteY7" fmla="*/ 193035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58641 w 5586355"/>
                <a:gd name="connsiteY13" fmla="*/ 1280203 h 1280880"/>
                <a:gd name="connsiteX14" fmla="*/ 2204114 w 5586355"/>
                <a:gd name="connsiteY14" fmla="*/ 1228248 h 1280880"/>
                <a:gd name="connsiteX15" fmla="*/ 2380759 w 5586355"/>
                <a:gd name="connsiteY15" fmla="*/ 107238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80759 w 5586355"/>
                <a:gd name="connsiteY15" fmla="*/ 107238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36741 w 5586355"/>
                <a:gd name="connsiteY23" fmla="*/ 192415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31900 w 5586355"/>
                <a:gd name="connsiteY33" fmla="*/ 66341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31900 w 5586355"/>
                <a:gd name="connsiteY33" fmla="*/ 663417 h 1280880"/>
                <a:gd name="connsiteX34" fmla="*/ 5440184 w 5586355"/>
                <a:gd name="connsiteY34" fmla="*/ 353008 h 1280880"/>
                <a:gd name="connsiteX35" fmla="*/ 5586355 w 5586355"/>
                <a:gd name="connsiteY35" fmla="*/ 225526 h 1280880"/>
                <a:gd name="connsiteX0" fmla="*/ 0 w 5440184"/>
                <a:gd name="connsiteY0" fmla="*/ 815792 h 1280880"/>
                <a:gd name="connsiteX1" fmla="*/ 100265 w 5440184"/>
                <a:gd name="connsiteY1" fmla="*/ 670086 h 1280880"/>
                <a:gd name="connsiteX2" fmla="*/ 316535 w 5440184"/>
                <a:gd name="connsiteY2" fmla="*/ 325867 h 1280880"/>
                <a:gd name="connsiteX3" fmla="*/ 434557 w 5440184"/>
                <a:gd name="connsiteY3" fmla="*/ 192105 h 1280880"/>
                <a:gd name="connsiteX4" fmla="*/ 609419 w 5440184"/>
                <a:gd name="connsiteY4" fmla="*/ 41901 h 1280880"/>
                <a:gd name="connsiteX5" fmla="*/ 751636 w 5440184"/>
                <a:gd name="connsiteY5" fmla="*/ 338 h 1280880"/>
                <a:gd name="connsiteX6" fmla="*/ 924404 w 5440184"/>
                <a:gd name="connsiteY6" fmla="*/ 57488 h 1280880"/>
                <a:gd name="connsiteX7" fmla="*/ 1071971 w 5440184"/>
                <a:gd name="connsiteY7" fmla="*/ 193035 h 1280880"/>
                <a:gd name="connsiteX8" fmla="*/ 1180609 w 5440184"/>
                <a:gd name="connsiteY8" fmla="*/ 319044 h 1280880"/>
                <a:gd name="connsiteX9" fmla="*/ 1400912 w 5440184"/>
                <a:gd name="connsiteY9" fmla="*/ 661789 h 1280880"/>
                <a:gd name="connsiteX10" fmla="*/ 1613771 w 5440184"/>
                <a:gd name="connsiteY10" fmla="*/ 963280 h 1280880"/>
                <a:gd name="connsiteX11" fmla="*/ 1714423 w 5440184"/>
                <a:gd name="connsiteY11" fmla="*/ 1089909 h 1280880"/>
                <a:gd name="connsiteX12" fmla="*/ 1900452 w 5440184"/>
                <a:gd name="connsiteY12" fmla="*/ 1245773 h 1280880"/>
                <a:gd name="connsiteX13" fmla="*/ 2038169 w 5440184"/>
                <a:gd name="connsiteY13" fmla="*/ 1280203 h 1280880"/>
                <a:gd name="connsiteX14" fmla="*/ 2204114 w 5440184"/>
                <a:gd name="connsiteY14" fmla="*/ 1228248 h 1280880"/>
                <a:gd name="connsiteX15" fmla="*/ 2356876 w 5440184"/>
                <a:gd name="connsiteY15" fmla="*/ 1089445 h 1280880"/>
                <a:gd name="connsiteX16" fmla="*/ 2469082 w 5440184"/>
                <a:gd name="connsiteY16" fmla="*/ 963280 h 1280880"/>
                <a:gd name="connsiteX17" fmla="*/ 2673798 w 5440184"/>
                <a:gd name="connsiteY17" fmla="*/ 654810 h 1280880"/>
                <a:gd name="connsiteX18" fmla="*/ 2888595 w 5440184"/>
                <a:gd name="connsiteY18" fmla="*/ 325868 h 1280880"/>
                <a:gd name="connsiteX19" fmla="*/ 2990876 w 5440184"/>
                <a:gd name="connsiteY19" fmla="*/ 201022 h 1280880"/>
                <a:gd name="connsiteX20" fmla="*/ 3157441 w 5440184"/>
                <a:gd name="connsiteY20" fmla="*/ 53920 h 1280880"/>
                <a:gd name="connsiteX21" fmla="*/ 3309583 w 5440184"/>
                <a:gd name="connsiteY21" fmla="*/ 2121 h 1280880"/>
                <a:gd name="connsiteX22" fmla="*/ 3481188 w 5440184"/>
                <a:gd name="connsiteY22" fmla="*/ 57643 h 1280880"/>
                <a:gd name="connsiteX23" fmla="*/ 3629917 w 5440184"/>
                <a:gd name="connsiteY23" fmla="*/ 182179 h 1280880"/>
                <a:gd name="connsiteX24" fmla="*/ 3749412 w 5440184"/>
                <a:gd name="connsiteY24" fmla="*/ 319044 h 1280880"/>
                <a:gd name="connsiteX25" fmla="*/ 3962271 w 5440184"/>
                <a:gd name="connsiteY25" fmla="*/ 646357 h 1280880"/>
                <a:gd name="connsiteX26" fmla="*/ 4180791 w 5440184"/>
                <a:gd name="connsiteY26" fmla="*/ 963280 h 1280880"/>
                <a:gd name="connsiteX27" fmla="*/ 4275782 w 5440184"/>
                <a:gd name="connsiteY27" fmla="*/ 1091072 h 1280880"/>
                <a:gd name="connsiteX28" fmla="*/ 4471891 w 5440184"/>
                <a:gd name="connsiteY28" fmla="*/ 1247402 h 1280880"/>
                <a:gd name="connsiteX29" fmla="*/ 4594488 w 5440184"/>
                <a:gd name="connsiteY29" fmla="*/ 1278419 h 1280880"/>
                <a:gd name="connsiteX30" fmla="*/ 4750197 w 5440184"/>
                <a:gd name="connsiteY30" fmla="*/ 1243835 h 1280880"/>
                <a:gd name="connsiteX31" fmla="*/ 4907999 w 5440184"/>
                <a:gd name="connsiteY31" fmla="*/ 1108908 h 1280880"/>
                <a:gd name="connsiteX32" fmla="*/ 5029433 w 5440184"/>
                <a:gd name="connsiteY32" fmla="*/ 973516 h 1280880"/>
                <a:gd name="connsiteX33" fmla="*/ 5231900 w 5440184"/>
                <a:gd name="connsiteY33" fmla="*/ 663417 h 1280880"/>
                <a:gd name="connsiteX34" fmla="*/ 5440184 w 5440184"/>
                <a:gd name="connsiteY34" fmla="*/ 353008 h 1280880"/>
                <a:gd name="connsiteX0" fmla="*/ 0 w 5231901"/>
                <a:gd name="connsiteY0" fmla="*/ 815792 h 1280880"/>
                <a:gd name="connsiteX1" fmla="*/ 100265 w 5231901"/>
                <a:gd name="connsiteY1" fmla="*/ 670086 h 1280880"/>
                <a:gd name="connsiteX2" fmla="*/ 316535 w 5231901"/>
                <a:gd name="connsiteY2" fmla="*/ 325867 h 1280880"/>
                <a:gd name="connsiteX3" fmla="*/ 434557 w 5231901"/>
                <a:gd name="connsiteY3" fmla="*/ 192105 h 1280880"/>
                <a:gd name="connsiteX4" fmla="*/ 609419 w 5231901"/>
                <a:gd name="connsiteY4" fmla="*/ 41901 h 1280880"/>
                <a:gd name="connsiteX5" fmla="*/ 751636 w 5231901"/>
                <a:gd name="connsiteY5" fmla="*/ 338 h 1280880"/>
                <a:gd name="connsiteX6" fmla="*/ 924404 w 5231901"/>
                <a:gd name="connsiteY6" fmla="*/ 57488 h 1280880"/>
                <a:gd name="connsiteX7" fmla="*/ 1071971 w 5231901"/>
                <a:gd name="connsiteY7" fmla="*/ 193035 h 1280880"/>
                <a:gd name="connsiteX8" fmla="*/ 1180609 w 5231901"/>
                <a:gd name="connsiteY8" fmla="*/ 319044 h 1280880"/>
                <a:gd name="connsiteX9" fmla="*/ 1400912 w 5231901"/>
                <a:gd name="connsiteY9" fmla="*/ 661789 h 1280880"/>
                <a:gd name="connsiteX10" fmla="*/ 1613771 w 5231901"/>
                <a:gd name="connsiteY10" fmla="*/ 963280 h 1280880"/>
                <a:gd name="connsiteX11" fmla="*/ 1714423 w 5231901"/>
                <a:gd name="connsiteY11" fmla="*/ 1089909 h 1280880"/>
                <a:gd name="connsiteX12" fmla="*/ 1900452 w 5231901"/>
                <a:gd name="connsiteY12" fmla="*/ 1245773 h 1280880"/>
                <a:gd name="connsiteX13" fmla="*/ 2038169 w 5231901"/>
                <a:gd name="connsiteY13" fmla="*/ 1280203 h 1280880"/>
                <a:gd name="connsiteX14" fmla="*/ 2204114 w 5231901"/>
                <a:gd name="connsiteY14" fmla="*/ 1228248 h 1280880"/>
                <a:gd name="connsiteX15" fmla="*/ 2356876 w 5231901"/>
                <a:gd name="connsiteY15" fmla="*/ 1089445 h 1280880"/>
                <a:gd name="connsiteX16" fmla="*/ 2469082 w 5231901"/>
                <a:gd name="connsiteY16" fmla="*/ 963280 h 1280880"/>
                <a:gd name="connsiteX17" fmla="*/ 2673798 w 5231901"/>
                <a:gd name="connsiteY17" fmla="*/ 654810 h 1280880"/>
                <a:gd name="connsiteX18" fmla="*/ 2888595 w 5231901"/>
                <a:gd name="connsiteY18" fmla="*/ 325868 h 1280880"/>
                <a:gd name="connsiteX19" fmla="*/ 2990876 w 5231901"/>
                <a:gd name="connsiteY19" fmla="*/ 201022 h 1280880"/>
                <a:gd name="connsiteX20" fmla="*/ 3157441 w 5231901"/>
                <a:gd name="connsiteY20" fmla="*/ 53920 h 1280880"/>
                <a:gd name="connsiteX21" fmla="*/ 3309583 w 5231901"/>
                <a:gd name="connsiteY21" fmla="*/ 2121 h 1280880"/>
                <a:gd name="connsiteX22" fmla="*/ 3481188 w 5231901"/>
                <a:gd name="connsiteY22" fmla="*/ 57643 h 1280880"/>
                <a:gd name="connsiteX23" fmla="*/ 3629917 w 5231901"/>
                <a:gd name="connsiteY23" fmla="*/ 182179 h 1280880"/>
                <a:gd name="connsiteX24" fmla="*/ 3749412 w 5231901"/>
                <a:gd name="connsiteY24" fmla="*/ 319044 h 1280880"/>
                <a:gd name="connsiteX25" fmla="*/ 3962271 w 5231901"/>
                <a:gd name="connsiteY25" fmla="*/ 646357 h 1280880"/>
                <a:gd name="connsiteX26" fmla="*/ 4180791 w 5231901"/>
                <a:gd name="connsiteY26" fmla="*/ 963280 h 1280880"/>
                <a:gd name="connsiteX27" fmla="*/ 4275782 w 5231901"/>
                <a:gd name="connsiteY27" fmla="*/ 1091072 h 1280880"/>
                <a:gd name="connsiteX28" fmla="*/ 4471891 w 5231901"/>
                <a:gd name="connsiteY28" fmla="*/ 1247402 h 1280880"/>
                <a:gd name="connsiteX29" fmla="*/ 4594488 w 5231901"/>
                <a:gd name="connsiteY29" fmla="*/ 1278419 h 1280880"/>
                <a:gd name="connsiteX30" fmla="*/ 4750197 w 5231901"/>
                <a:gd name="connsiteY30" fmla="*/ 1243835 h 1280880"/>
                <a:gd name="connsiteX31" fmla="*/ 4907999 w 5231901"/>
                <a:gd name="connsiteY31" fmla="*/ 1108908 h 1280880"/>
                <a:gd name="connsiteX32" fmla="*/ 5029433 w 5231901"/>
                <a:gd name="connsiteY32" fmla="*/ 973516 h 1280880"/>
                <a:gd name="connsiteX33" fmla="*/ 5231900 w 5231901"/>
                <a:gd name="connsiteY33" fmla="*/ 663417 h 1280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5231901" h="1280880">
                  <a:moveTo>
                    <a:pt x="0" y="815792"/>
                  </a:moveTo>
                  <a:cubicBezTo>
                    <a:pt x="67541" y="727469"/>
                    <a:pt x="47509" y="751740"/>
                    <a:pt x="100265" y="670086"/>
                  </a:cubicBezTo>
                  <a:cubicBezTo>
                    <a:pt x="153021" y="588432"/>
                    <a:pt x="260820" y="405530"/>
                    <a:pt x="316535" y="325867"/>
                  </a:cubicBezTo>
                  <a:cubicBezTo>
                    <a:pt x="372250" y="246204"/>
                    <a:pt x="385743" y="239433"/>
                    <a:pt x="434557" y="192105"/>
                  </a:cubicBezTo>
                  <a:cubicBezTo>
                    <a:pt x="483371" y="144777"/>
                    <a:pt x="556573" y="73862"/>
                    <a:pt x="609419" y="41901"/>
                  </a:cubicBezTo>
                  <a:cubicBezTo>
                    <a:pt x="662266" y="9940"/>
                    <a:pt x="699139" y="-2260"/>
                    <a:pt x="751636" y="338"/>
                  </a:cubicBezTo>
                  <a:cubicBezTo>
                    <a:pt x="804133" y="2936"/>
                    <a:pt x="871015" y="25372"/>
                    <a:pt x="924404" y="57488"/>
                  </a:cubicBezTo>
                  <a:cubicBezTo>
                    <a:pt x="977793" y="89604"/>
                    <a:pt x="1029270" y="149442"/>
                    <a:pt x="1071971" y="193035"/>
                  </a:cubicBezTo>
                  <a:cubicBezTo>
                    <a:pt x="1114672" y="236628"/>
                    <a:pt x="1125786" y="240918"/>
                    <a:pt x="1180609" y="319044"/>
                  </a:cubicBezTo>
                  <a:cubicBezTo>
                    <a:pt x="1235433" y="397170"/>
                    <a:pt x="1328718" y="554416"/>
                    <a:pt x="1400912" y="661789"/>
                  </a:cubicBezTo>
                  <a:cubicBezTo>
                    <a:pt x="1473106" y="769162"/>
                    <a:pt x="1561519" y="891927"/>
                    <a:pt x="1613771" y="963280"/>
                  </a:cubicBezTo>
                  <a:cubicBezTo>
                    <a:pt x="1666023" y="1034633"/>
                    <a:pt x="1666643" y="1042827"/>
                    <a:pt x="1714423" y="1089909"/>
                  </a:cubicBezTo>
                  <a:cubicBezTo>
                    <a:pt x="1762203" y="1136991"/>
                    <a:pt x="1846494" y="1214057"/>
                    <a:pt x="1900452" y="1245773"/>
                  </a:cubicBezTo>
                  <a:cubicBezTo>
                    <a:pt x="1954410" y="1277489"/>
                    <a:pt x="1987559" y="1283124"/>
                    <a:pt x="2038169" y="1280203"/>
                  </a:cubicBezTo>
                  <a:cubicBezTo>
                    <a:pt x="2088779" y="1277282"/>
                    <a:pt x="2150996" y="1260041"/>
                    <a:pt x="2204114" y="1228248"/>
                  </a:cubicBezTo>
                  <a:cubicBezTo>
                    <a:pt x="2257232" y="1196455"/>
                    <a:pt x="2312715" y="1133606"/>
                    <a:pt x="2356876" y="1089445"/>
                  </a:cubicBezTo>
                  <a:cubicBezTo>
                    <a:pt x="2401037" y="1045284"/>
                    <a:pt x="2416262" y="1035719"/>
                    <a:pt x="2469082" y="963280"/>
                  </a:cubicBezTo>
                  <a:cubicBezTo>
                    <a:pt x="2521902" y="890841"/>
                    <a:pt x="2603879" y="761045"/>
                    <a:pt x="2673798" y="654810"/>
                  </a:cubicBezTo>
                  <a:cubicBezTo>
                    <a:pt x="2743717" y="548575"/>
                    <a:pt x="2835749" y="401499"/>
                    <a:pt x="2888595" y="325868"/>
                  </a:cubicBezTo>
                  <a:cubicBezTo>
                    <a:pt x="2941441" y="250237"/>
                    <a:pt x="2946068" y="246347"/>
                    <a:pt x="2990876" y="201022"/>
                  </a:cubicBezTo>
                  <a:cubicBezTo>
                    <a:pt x="3035684" y="155697"/>
                    <a:pt x="3104323" y="87070"/>
                    <a:pt x="3157441" y="53920"/>
                  </a:cubicBezTo>
                  <a:cubicBezTo>
                    <a:pt x="3210559" y="20770"/>
                    <a:pt x="3255625" y="1501"/>
                    <a:pt x="3309583" y="2121"/>
                  </a:cubicBezTo>
                  <a:cubicBezTo>
                    <a:pt x="3363541" y="2741"/>
                    <a:pt x="3427799" y="27633"/>
                    <a:pt x="3481188" y="57643"/>
                  </a:cubicBezTo>
                  <a:cubicBezTo>
                    <a:pt x="3534577" y="87653"/>
                    <a:pt x="3585213" y="138612"/>
                    <a:pt x="3629917" y="182179"/>
                  </a:cubicBezTo>
                  <a:cubicBezTo>
                    <a:pt x="3674621" y="225746"/>
                    <a:pt x="3694020" y="241681"/>
                    <a:pt x="3749412" y="319044"/>
                  </a:cubicBezTo>
                  <a:cubicBezTo>
                    <a:pt x="3804804" y="396407"/>
                    <a:pt x="3890375" y="538984"/>
                    <a:pt x="3962271" y="646357"/>
                  </a:cubicBezTo>
                  <a:cubicBezTo>
                    <a:pt x="4034167" y="753730"/>
                    <a:pt x="4128539" y="889161"/>
                    <a:pt x="4180791" y="963280"/>
                  </a:cubicBezTo>
                  <a:cubicBezTo>
                    <a:pt x="4233043" y="1037399"/>
                    <a:pt x="4227265" y="1043718"/>
                    <a:pt x="4275782" y="1091072"/>
                  </a:cubicBezTo>
                  <a:cubicBezTo>
                    <a:pt x="4324299" y="1138426"/>
                    <a:pt x="4418773" y="1216178"/>
                    <a:pt x="4471891" y="1247402"/>
                  </a:cubicBezTo>
                  <a:cubicBezTo>
                    <a:pt x="4525009" y="1278627"/>
                    <a:pt x="4548104" y="1279014"/>
                    <a:pt x="4594488" y="1278419"/>
                  </a:cubicBezTo>
                  <a:cubicBezTo>
                    <a:pt x="4640872" y="1277825"/>
                    <a:pt x="4697945" y="1272087"/>
                    <a:pt x="4750197" y="1243835"/>
                  </a:cubicBezTo>
                  <a:cubicBezTo>
                    <a:pt x="4802449" y="1215583"/>
                    <a:pt x="4861460" y="1153961"/>
                    <a:pt x="4907999" y="1108908"/>
                  </a:cubicBezTo>
                  <a:cubicBezTo>
                    <a:pt x="4954538" y="1063855"/>
                    <a:pt x="4975450" y="1047765"/>
                    <a:pt x="5029433" y="973516"/>
                  </a:cubicBezTo>
                  <a:cubicBezTo>
                    <a:pt x="5083417" y="899268"/>
                    <a:pt x="5163442" y="766835"/>
                    <a:pt x="5231900" y="663417"/>
                  </a:cubicBezTo>
                </a:path>
              </a:pathLst>
            </a:custGeom>
            <a:noFill/>
            <a:ln w="317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58" name="Freeform 57"/>
            <p:cNvSpPr/>
            <p:nvPr/>
          </p:nvSpPr>
          <p:spPr>
            <a:xfrm>
              <a:off x="1710547" y="5404330"/>
              <a:ext cx="738906" cy="500583"/>
            </a:xfrm>
            <a:custGeom>
              <a:avLst/>
              <a:gdLst>
                <a:gd name="connsiteX0" fmla="*/ 0 w 5668241"/>
                <a:gd name="connsiteY0" fmla="*/ 914657 h 1287018"/>
                <a:gd name="connsiteX1" fmla="*/ 202623 w 5668241"/>
                <a:gd name="connsiteY1" fmla="*/ 639298 h 1287018"/>
                <a:gd name="connsiteX2" fmla="*/ 405245 w 5668241"/>
                <a:gd name="connsiteY2" fmla="*/ 322375 h 1287018"/>
                <a:gd name="connsiteX3" fmla="*/ 540327 w 5668241"/>
                <a:gd name="connsiteY3" fmla="*/ 161316 h 1287018"/>
                <a:gd name="connsiteX4" fmla="*/ 711777 w 5668241"/>
                <a:gd name="connsiteY4" fmla="*/ 41820 h 1287018"/>
                <a:gd name="connsiteX5" fmla="*/ 867641 w 5668241"/>
                <a:gd name="connsiteY5" fmla="*/ 257 h 1287018"/>
                <a:gd name="connsiteX6" fmla="*/ 1013114 w 5668241"/>
                <a:gd name="connsiteY6" fmla="*/ 57407 h 1287018"/>
                <a:gd name="connsiteX7" fmla="*/ 1184564 w 5668241"/>
                <a:gd name="connsiteY7" fmla="*/ 223661 h 1287018"/>
                <a:gd name="connsiteX8" fmla="*/ 1262495 w 5668241"/>
                <a:gd name="connsiteY8" fmla="*/ 322375 h 1287018"/>
                <a:gd name="connsiteX9" fmla="*/ 1506682 w 5668241"/>
                <a:gd name="connsiteY9" fmla="*/ 654884 h 1287018"/>
                <a:gd name="connsiteX10" fmla="*/ 1709304 w 5668241"/>
                <a:gd name="connsiteY10" fmla="*/ 966611 h 1287018"/>
                <a:gd name="connsiteX11" fmla="*/ 1823604 w 5668241"/>
                <a:gd name="connsiteY11" fmla="*/ 1106888 h 1287018"/>
                <a:gd name="connsiteX12" fmla="*/ 2057400 w 5668241"/>
                <a:gd name="connsiteY12" fmla="*/ 1262752 h 1287018"/>
                <a:gd name="connsiteX13" fmla="*/ 2140527 w 5668241"/>
                <a:gd name="connsiteY13" fmla="*/ 1283534 h 1287018"/>
                <a:gd name="connsiteX14" fmla="*/ 2286000 w 5668241"/>
                <a:gd name="connsiteY14" fmla="*/ 1231579 h 1287018"/>
                <a:gd name="connsiteX15" fmla="*/ 2462645 w 5668241"/>
                <a:gd name="connsiteY15" fmla="*/ 1075716 h 1287018"/>
                <a:gd name="connsiteX16" fmla="*/ 2550968 w 5668241"/>
                <a:gd name="connsiteY16" fmla="*/ 966611 h 1287018"/>
                <a:gd name="connsiteX17" fmla="*/ 2779568 w 5668241"/>
                <a:gd name="connsiteY17" fmla="*/ 644493 h 1287018"/>
                <a:gd name="connsiteX18" fmla="*/ 2997777 w 5668241"/>
                <a:gd name="connsiteY18" fmla="*/ 322375 h 1287018"/>
                <a:gd name="connsiteX19" fmla="*/ 3106882 w 5668241"/>
                <a:gd name="connsiteY19" fmla="*/ 187293 h 1287018"/>
                <a:gd name="connsiteX20" fmla="*/ 3293918 w 5668241"/>
                <a:gd name="connsiteY20" fmla="*/ 47016 h 1287018"/>
                <a:gd name="connsiteX21" fmla="*/ 3429000 w 5668241"/>
                <a:gd name="connsiteY21" fmla="*/ 5452 h 1287018"/>
                <a:gd name="connsiteX22" fmla="*/ 3610841 w 5668241"/>
                <a:gd name="connsiteY22" fmla="*/ 67798 h 1287018"/>
                <a:gd name="connsiteX23" fmla="*/ 3745923 w 5668241"/>
                <a:gd name="connsiteY23" fmla="*/ 182098 h 1287018"/>
                <a:gd name="connsiteX24" fmla="*/ 3865418 w 5668241"/>
                <a:gd name="connsiteY24" fmla="*/ 322375 h 1287018"/>
                <a:gd name="connsiteX25" fmla="*/ 4068041 w 5668241"/>
                <a:gd name="connsiteY25" fmla="*/ 649688 h 1287018"/>
                <a:gd name="connsiteX26" fmla="*/ 4307032 w 5668241"/>
                <a:gd name="connsiteY26" fmla="*/ 966611 h 1287018"/>
                <a:gd name="connsiteX27" fmla="*/ 4384964 w 5668241"/>
                <a:gd name="connsiteY27" fmla="*/ 1070520 h 1287018"/>
                <a:gd name="connsiteX28" fmla="*/ 4608368 w 5668241"/>
                <a:gd name="connsiteY28" fmla="*/ 1257557 h 1287018"/>
                <a:gd name="connsiteX29" fmla="*/ 4707082 w 5668241"/>
                <a:gd name="connsiteY29" fmla="*/ 1278338 h 1287018"/>
                <a:gd name="connsiteX30" fmla="*/ 4852554 w 5668241"/>
                <a:gd name="connsiteY30" fmla="*/ 1247166 h 1287018"/>
                <a:gd name="connsiteX31" fmla="*/ 5024004 w 5668241"/>
                <a:gd name="connsiteY31" fmla="*/ 1122475 h 1287018"/>
                <a:gd name="connsiteX32" fmla="*/ 5159086 w 5668241"/>
                <a:gd name="connsiteY32" fmla="*/ 966611 h 1287018"/>
                <a:gd name="connsiteX33" fmla="*/ 5351318 w 5668241"/>
                <a:gd name="connsiteY33" fmla="*/ 649688 h 1287018"/>
                <a:gd name="connsiteX34" fmla="*/ 5590309 w 5668241"/>
                <a:gd name="connsiteY34" fmla="*/ 311984 h 1287018"/>
                <a:gd name="connsiteX35" fmla="*/ 5668241 w 5668241"/>
                <a:gd name="connsiteY35" fmla="*/ 228857 h 1287018"/>
                <a:gd name="connsiteX0" fmla="*/ 0 w 5668241"/>
                <a:gd name="connsiteY0" fmla="*/ 914657 h 1287018"/>
                <a:gd name="connsiteX1" fmla="*/ 182151 w 5668241"/>
                <a:gd name="connsiteY1" fmla="*/ 673417 h 1287018"/>
                <a:gd name="connsiteX2" fmla="*/ 405245 w 5668241"/>
                <a:gd name="connsiteY2" fmla="*/ 322375 h 1287018"/>
                <a:gd name="connsiteX3" fmla="*/ 540327 w 5668241"/>
                <a:gd name="connsiteY3" fmla="*/ 161316 h 1287018"/>
                <a:gd name="connsiteX4" fmla="*/ 711777 w 5668241"/>
                <a:gd name="connsiteY4" fmla="*/ 41820 h 1287018"/>
                <a:gd name="connsiteX5" fmla="*/ 867641 w 5668241"/>
                <a:gd name="connsiteY5" fmla="*/ 257 h 1287018"/>
                <a:gd name="connsiteX6" fmla="*/ 1013114 w 5668241"/>
                <a:gd name="connsiteY6" fmla="*/ 57407 h 1287018"/>
                <a:gd name="connsiteX7" fmla="*/ 1184564 w 5668241"/>
                <a:gd name="connsiteY7" fmla="*/ 223661 h 1287018"/>
                <a:gd name="connsiteX8" fmla="*/ 1262495 w 5668241"/>
                <a:gd name="connsiteY8" fmla="*/ 322375 h 1287018"/>
                <a:gd name="connsiteX9" fmla="*/ 1506682 w 5668241"/>
                <a:gd name="connsiteY9" fmla="*/ 654884 h 1287018"/>
                <a:gd name="connsiteX10" fmla="*/ 1709304 w 5668241"/>
                <a:gd name="connsiteY10" fmla="*/ 966611 h 1287018"/>
                <a:gd name="connsiteX11" fmla="*/ 1823604 w 5668241"/>
                <a:gd name="connsiteY11" fmla="*/ 1106888 h 1287018"/>
                <a:gd name="connsiteX12" fmla="*/ 2057400 w 5668241"/>
                <a:gd name="connsiteY12" fmla="*/ 1262752 h 1287018"/>
                <a:gd name="connsiteX13" fmla="*/ 2140527 w 5668241"/>
                <a:gd name="connsiteY13" fmla="*/ 1283534 h 1287018"/>
                <a:gd name="connsiteX14" fmla="*/ 2286000 w 5668241"/>
                <a:gd name="connsiteY14" fmla="*/ 1231579 h 1287018"/>
                <a:gd name="connsiteX15" fmla="*/ 2462645 w 5668241"/>
                <a:gd name="connsiteY15" fmla="*/ 1075716 h 1287018"/>
                <a:gd name="connsiteX16" fmla="*/ 2550968 w 5668241"/>
                <a:gd name="connsiteY16" fmla="*/ 966611 h 1287018"/>
                <a:gd name="connsiteX17" fmla="*/ 2779568 w 5668241"/>
                <a:gd name="connsiteY17" fmla="*/ 644493 h 1287018"/>
                <a:gd name="connsiteX18" fmla="*/ 2997777 w 5668241"/>
                <a:gd name="connsiteY18" fmla="*/ 322375 h 1287018"/>
                <a:gd name="connsiteX19" fmla="*/ 3106882 w 5668241"/>
                <a:gd name="connsiteY19" fmla="*/ 187293 h 1287018"/>
                <a:gd name="connsiteX20" fmla="*/ 3293918 w 5668241"/>
                <a:gd name="connsiteY20" fmla="*/ 47016 h 1287018"/>
                <a:gd name="connsiteX21" fmla="*/ 3429000 w 5668241"/>
                <a:gd name="connsiteY21" fmla="*/ 5452 h 1287018"/>
                <a:gd name="connsiteX22" fmla="*/ 3610841 w 5668241"/>
                <a:gd name="connsiteY22" fmla="*/ 67798 h 1287018"/>
                <a:gd name="connsiteX23" fmla="*/ 3745923 w 5668241"/>
                <a:gd name="connsiteY23" fmla="*/ 182098 h 1287018"/>
                <a:gd name="connsiteX24" fmla="*/ 3865418 w 5668241"/>
                <a:gd name="connsiteY24" fmla="*/ 322375 h 1287018"/>
                <a:gd name="connsiteX25" fmla="*/ 4068041 w 5668241"/>
                <a:gd name="connsiteY25" fmla="*/ 649688 h 1287018"/>
                <a:gd name="connsiteX26" fmla="*/ 4307032 w 5668241"/>
                <a:gd name="connsiteY26" fmla="*/ 966611 h 1287018"/>
                <a:gd name="connsiteX27" fmla="*/ 4384964 w 5668241"/>
                <a:gd name="connsiteY27" fmla="*/ 1070520 h 1287018"/>
                <a:gd name="connsiteX28" fmla="*/ 4608368 w 5668241"/>
                <a:gd name="connsiteY28" fmla="*/ 1257557 h 1287018"/>
                <a:gd name="connsiteX29" fmla="*/ 4707082 w 5668241"/>
                <a:gd name="connsiteY29" fmla="*/ 1278338 h 1287018"/>
                <a:gd name="connsiteX30" fmla="*/ 4852554 w 5668241"/>
                <a:gd name="connsiteY30" fmla="*/ 1247166 h 1287018"/>
                <a:gd name="connsiteX31" fmla="*/ 5024004 w 5668241"/>
                <a:gd name="connsiteY31" fmla="*/ 1122475 h 1287018"/>
                <a:gd name="connsiteX32" fmla="*/ 5159086 w 5668241"/>
                <a:gd name="connsiteY32" fmla="*/ 966611 h 1287018"/>
                <a:gd name="connsiteX33" fmla="*/ 5351318 w 5668241"/>
                <a:gd name="connsiteY33" fmla="*/ 649688 h 1287018"/>
                <a:gd name="connsiteX34" fmla="*/ 5590309 w 5668241"/>
                <a:gd name="connsiteY34" fmla="*/ 311984 h 1287018"/>
                <a:gd name="connsiteX35" fmla="*/ 5668241 w 5668241"/>
                <a:gd name="connsiteY35" fmla="*/ 228857 h 1287018"/>
                <a:gd name="connsiteX0" fmla="*/ 0 w 5586355"/>
                <a:gd name="connsiteY0" fmla="*/ 819123 h 1287018"/>
                <a:gd name="connsiteX1" fmla="*/ 100265 w 5586355"/>
                <a:gd name="connsiteY1" fmla="*/ 673417 h 1287018"/>
                <a:gd name="connsiteX2" fmla="*/ 323359 w 5586355"/>
                <a:gd name="connsiteY2" fmla="*/ 322375 h 1287018"/>
                <a:gd name="connsiteX3" fmla="*/ 458441 w 5586355"/>
                <a:gd name="connsiteY3" fmla="*/ 161316 h 1287018"/>
                <a:gd name="connsiteX4" fmla="*/ 629891 w 5586355"/>
                <a:gd name="connsiteY4" fmla="*/ 41820 h 1287018"/>
                <a:gd name="connsiteX5" fmla="*/ 785755 w 5586355"/>
                <a:gd name="connsiteY5" fmla="*/ 257 h 1287018"/>
                <a:gd name="connsiteX6" fmla="*/ 931228 w 5586355"/>
                <a:gd name="connsiteY6" fmla="*/ 57407 h 1287018"/>
                <a:gd name="connsiteX7" fmla="*/ 1102678 w 5586355"/>
                <a:gd name="connsiteY7" fmla="*/ 223661 h 1287018"/>
                <a:gd name="connsiteX8" fmla="*/ 1180609 w 5586355"/>
                <a:gd name="connsiteY8" fmla="*/ 322375 h 1287018"/>
                <a:gd name="connsiteX9" fmla="*/ 1424796 w 5586355"/>
                <a:gd name="connsiteY9" fmla="*/ 654884 h 1287018"/>
                <a:gd name="connsiteX10" fmla="*/ 1627418 w 5586355"/>
                <a:gd name="connsiteY10" fmla="*/ 966611 h 1287018"/>
                <a:gd name="connsiteX11" fmla="*/ 1741718 w 5586355"/>
                <a:gd name="connsiteY11" fmla="*/ 1106888 h 1287018"/>
                <a:gd name="connsiteX12" fmla="*/ 1975514 w 5586355"/>
                <a:gd name="connsiteY12" fmla="*/ 1262752 h 1287018"/>
                <a:gd name="connsiteX13" fmla="*/ 2058641 w 5586355"/>
                <a:gd name="connsiteY13" fmla="*/ 1283534 h 1287018"/>
                <a:gd name="connsiteX14" fmla="*/ 2204114 w 5586355"/>
                <a:gd name="connsiteY14" fmla="*/ 1231579 h 1287018"/>
                <a:gd name="connsiteX15" fmla="*/ 2380759 w 5586355"/>
                <a:gd name="connsiteY15" fmla="*/ 1075716 h 1287018"/>
                <a:gd name="connsiteX16" fmla="*/ 2469082 w 5586355"/>
                <a:gd name="connsiteY16" fmla="*/ 966611 h 1287018"/>
                <a:gd name="connsiteX17" fmla="*/ 2697682 w 5586355"/>
                <a:gd name="connsiteY17" fmla="*/ 644493 h 1287018"/>
                <a:gd name="connsiteX18" fmla="*/ 2915891 w 5586355"/>
                <a:gd name="connsiteY18" fmla="*/ 322375 h 1287018"/>
                <a:gd name="connsiteX19" fmla="*/ 3024996 w 5586355"/>
                <a:gd name="connsiteY19" fmla="*/ 187293 h 1287018"/>
                <a:gd name="connsiteX20" fmla="*/ 3212032 w 5586355"/>
                <a:gd name="connsiteY20" fmla="*/ 47016 h 1287018"/>
                <a:gd name="connsiteX21" fmla="*/ 3347114 w 5586355"/>
                <a:gd name="connsiteY21" fmla="*/ 5452 h 1287018"/>
                <a:gd name="connsiteX22" fmla="*/ 3528955 w 5586355"/>
                <a:gd name="connsiteY22" fmla="*/ 67798 h 1287018"/>
                <a:gd name="connsiteX23" fmla="*/ 3664037 w 5586355"/>
                <a:gd name="connsiteY23" fmla="*/ 182098 h 1287018"/>
                <a:gd name="connsiteX24" fmla="*/ 3783532 w 5586355"/>
                <a:gd name="connsiteY24" fmla="*/ 322375 h 1287018"/>
                <a:gd name="connsiteX25" fmla="*/ 3986155 w 5586355"/>
                <a:gd name="connsiteY25" fmla="*/ 649688 h 1287018"/>
                <a:gd name="connsiteX26" fmla="*/ 4225146 w 5586355"/>
                <a:gd name="connsiteY26" fmla="*/ 966611 h 1287018"/>
                <a:gd name="connsiteX27" fmla="*/ 4303078 w 5586355"/>
                <a:gd name="connsiteY27" fmla="*/ 1070520 h 1287018"/>
                <a:gd name="connsiteX28" fmla="*/ 4526482 w 5586355"/>
                <a:gd name="connsiteY28" fmla="*/ 1257557 h 1287018"/>
                <a:gd name="connsiteX29" fmla="*/ 4625196 w 5586355"/>
                <a:gd name="connsiteY29" fmla="*/ 1278338 h 1287018"/>
                <a:gd name="connsiteX30" fmla="*/ 4770668 w 5586355"/>
                <a:gd name="connsiteY30" fmla="*/ 1247166 h 1287018"/>
                <a:gd name="connsiteX31" fmla="*/ 4942118 w 5586355"/>
                <a:gd name="connsiteY31" fmla="*/ 1122475 h 1287018"/>
                <a:gd name="connsiteX32" fmla="*/ 5077200 w 5586355"/>
                <a:gd name="connsiteY32" fmla="*/ 966611 h 1287018"/>
                <a:gd name="connsiteX33" fmla="*/ 5269432 w 5586355"/>
                <a:gd name="connsiteY33" fmla="*/ 649688 h 1287018"/>
                <a:gd name="connsiteX34" fmla="*/ 5508423 w 5586355"/>
                <a:gd name="connsiteY34" fmla="*/ 311984 h 1287018"/>
                <a:gd name="connsiteX35" fmla="*/ 5586355 w 5586355"/>
                <a:gd name="connsiteY35" fmla="*/ 228857 h 1287018"/>
                <a:gd name="connsiteX0" fmla="*/ 0 w 5586355"/>
                <a:gd name="connsiteY0" fmla="*/ 819123 h 1287018"/>
                <a:gd name="connsiteX1" fmla="*/ 100265 w 5586355"/>
                <a:gd name="connsiteY1" fmla="*/ 673417 h 1287018"/>
                <a:gd name="connsiteX2" fmla="*/ 316535 w 5586355"/>
                <a:gd name="connsiteY2" fmla="*/ 329198 h 1287018"/>
                <a:gd name="connsiteX3" fmla="*/ 458441 w 5586355"/>
                <a:gd name="connsiteY3" fmla="*/ 161316 h 1287018"/>
                <a:gd name="connsiteX4" fmla="*/ 629891 w 5586355"/>
                <a:gd name="connsiteY4" fmla="*/ 41820 h 1287018"/>
                <a:gd name="connsiteX5" fmla="*/ 785755 w 5586355"/>
                <a:gd name="connsiteY5" fmla="*/ 257 h 1287018"/>
                <a:gd name="connsiteX6" fmla="*/ 931228 w 5586355"/>
                <a:gd name="connsiteY6" fmla="*/ 57407 h 1287018"/>
                <a:gd name="connsiteX7" fmla="*/ 1102678 w 5586355"/>
                <a:gd name="connsiteY7" fmla="*/ 223661 h 1287018"/>
                <a:gd name="connsiteX8" fmla="*/ 1180609 w 5586355"/>
                <a:gd name="connsiteY8" fmla="*/ 322375 h 1287018"/>
                <a:gd name="connsiteX9" fmla="*/ 1424796 w 5586355"/>
                <a:gd name="connsiteY9" fmla="*/ 654884 h 1287018"/>
                <a:gd name="connsiteX10" fmla="*/ 1627418 w 5586355"/>
                <a:gd name="connsiteY10" fmla="*/ 966611 h 1287018"/>
                <a:gd name="connsiteX11" fmla="*/ 1741718 w 5586355"/>
                <a:gd name="connsiteY11" fmla="*/ 1106888 h 1287018"/>
                <a:gd name="connsiteX12" fmla="*/ 1975514 w 5586355"/>
                <a:gd name="connsiteY12" fmla="*/ 1262752 h 1287018"/>
                <a:gd name="connsiteX13" fmla="*/ 2058641 w 5586355"/>
                <a:gd name="connsiteY13" fmla="*/ 1283534 h 1287018"/>
                <a:gd name="connsiteX14" fmla="*/ 2204114 w 5586355"/>
                <a:gd name="connsiteY14" fmla="*/ 1231579 h 1287018"/>
                <a:gd name="connsiteX15" fmla="*/ 2380759 w 5586355"/>
                <a:gd name="connsiteY15" fmla="*/ 1075716 h 1287018"/>
                <a:gd name="connsiteX16" fmla="*/ 2469082 w 5586355"/>
                <a:gd name="connsiteY16" fmla="*/ 966611 h 1287018"/>
                <a:gd name="connsiteX17" fmla="*/ 2697682 w 5586355"/>
                <a:gd name="connsiteY17" fmla="*/ 644493 h 1287018"/>
                <a:gd name="connsiteX18" fmla="*/ 2915891 w 5586355"/>
                <a:gd name="connsiteY18" fmla="*/ 322375 h 1287018"/>
                <a:gd name="connsiteX19" fmla="*/ 3024996 w 5586355"/>
                <a:gd name="connsiteY19" fmla="*/ 187293 h 1287018"/>
                <a:gd name="connsiteX20" fmla="*/ 3212032 w 5586355"/>
                <a:gd name="connsiteY20" fmla="*/ 47016 h 1287018"/>
                <a:gd name="connsiteX21" fmla="*/ 3347114 w 5586355"/>
                <a:gd name="connsiteY21" fmla="*/ 5452 h 1287018"/>
                <a:gd name="connsiteX22" fmla="*/ 3528955 w 5586355"/>
                <a:gd name="connsiteY22" fmla="*/ 67798 h 1287018"/>
                <a:gd name="connsiteX23" fmla="*/ 3664037 w 5586355"/>
                <a:gd name="connsiteY23" fmla="*/ 182098 h 1287018"/>
                <a:gd name="connsiteX24" fmla="*/ 3783532 w 5586355"/>
                <a:gd name="connsiteY24" fmla="*/ 322375 h 1287018"/>
                <a:gd name="connsiteX25" fmla="*/ 3986155 w 5586355"/>
                <a:gd name="connsiteY25" fmla="*/ 649688 h 1287018"/>
                <a:gd name="connsiteX26" fmla="*/ 4225146 w 5586355"/>
                <a:gd name="connsiteY26" fmla="*/ 966611 h 1287018"/>
                <a:gd name="connsiteX27" fmla="*/ 4303078 w 5586355"/>
                <a:gd name="connsiteY27" fmla="*/ 1070520 h 1287018"/>
                <a:gd name="connsiteX28" fmla="*/ 4526482 w 5586355"/>
                <a:gd name="connsiteY28" fmla="*/ 1257557 h 1287018"/>
                <a:gd name="connsiteX29" fmla="*/ 4625196 w 5586355"/>
                <a:gd name="connsiteY29" fmla="*/ 1278338 h 1287018"/>
                <a:gd name="connsiteX30" fmla="*/ 4770668 w 5586355"/>
                <a:gd name="connsiteY30" fmla="*/ 1247166 h 1287018"/>
                <a:gd name="connsiteX31" fmla="*/ 4942118 w 5586355"/>
                <a:gd name="connsiteY31" fmla="*/ 1122475 h 1287018"/>
                <a:gd name="connsiteX32" fmla="*/ 5077200 w 5586355"/>
                <a:gd name="connsiteY32" fmla="*/ 966611 h 1287018"/>
                <a:gd name="connsiteX33" fmla="*/ 5269432 w 5586355"/>
                <a:gd name="connsiteY33" fmla="*/ 649688 h 1287018"/>
                <a:gd name="connsiteX34" fmla="*/ 5508423 w 5586355"/>
                <a:gd name="connsiteY34" fmla="*/ 311984 h 1287018"/>
                <a:gd name="connsiteX35" fmla="*/ 5586355 w 5586355"/>
                <a:gd name="connsiteY35" fmla="*/ 228857 h 1287018"/>
                <a:gd name="connsiteX0" fmla="*/ 0 w 5586355"/>
                <a:gd name="connsiteY0" fmla="*/ 819172 h 1287067"/>
                <a:gd name="connsiteX1" fmla="*/ 100265 w 5586355"/>
                <a:gd name="connsiteY1" fmla="*/ 673466 h 1287067"/>
                <a:gd name="connsiteX2" fmla="*/ 316535 w 5586355"/>
                <a:gd name="connsiteY2" fmla="*/ 329247 h 1287067"/>
                <a:gd name="connsiteX3" fmla="*/ 424321 w 5586355"/>
                <a:gd name="connsiteY3" fmla="*/ 181837 h 1287067"/>
                <a:gd name="connsiteX4" fmla="*/ 629891 w 5586355"/>
                <a:gd name="connsiteY4" fmla="*/ 41869 h 1287067"/>
                <a:gd name="connsiteX5" fmla="*/ 785755 w 5586355"/>
                <a:gd name="connsiteY5" fmla="*/ 306 h 1287067"/>
                <a:gd name="connsiteX6" fmla="*/ 931228 w 5586355"/>
                <a:gd name="connsiteY6" fmla="*/ 57456 h 1287067"/>
                <a:gd name="connsiteX7" fmla="*/ 1102678 w 5586355"/>
                <a:gd name="connsiteY7" fmla="*/ 223710 h 1287067"/>
                <a:gd name="connsiteX8" fmla="*/ 1180609 w 5586355"/>
                <a:gd name="connsiteY8" fmla="*/ 322424 h 1287067"/>
                <a:gd name="connsiteX9" fmla="*/ 1424796 w 5586355"/>
                <a:gd name="connsiteY9" fmla="*/ 654933 h 1287067"/>
                <a:gd name="connsiteX10" fmla="*/ 1627418 w 5586355"/>
                <a:gd name="connsiteY10" fmla="*/ 966660 h 1287067"/>
                <a:gd name="connsiteX11" fmla="*/ 1741718 w 5586355"/>
                <a:gd name="connsiteY11" fmla="*/ 1106937 h 1287067"/>
                <a:gd name="connsiteX12" fmla="*/ 1975514 w 5586355"/>
                <a:gd name="connsiteY12" fmla="*/ 1262801 h 1287067"/>
                <a:gd name="connsiteX13" fmla="*/ 2058641 w 5586355"/>
                <a:gd name="connsiteY13" fmla="*/ 1283583 h 1287067"/>
                <a:gd name="connsiteX14" fmla="*/ 2204114 w 5586355"/>
                <a:gd name="connsiteY14" fmla="*/ 1231628 h 1287067"/>
                <a:gd name="connsiteX15" fmla="*/ 2380759 w 5586355"/>
                <a:gd name="connsiteY15" fmla="*/ 1075765 h 1287067"/>
                <a:gd name="connsiteX16" fmla="*/ 2469082 w 5586355"/>
                <a:gd name="connsiteY16" fmla="*/ 966660 h 1287067"/>
                <a:gd name="connsiteX17" fmla="*/ 2697682 w 5586355"/>
                <a:gd name="connsiteY17" fmla="*/ 644542 h 1287067"/>
                <a:gd name="connsiteX18" fmla="*/ 2915891 w 5586355"/>
                <a:gd name="connsiteY18" fmla="*/ 322424 h 1287067"/>
                <a:gd name="connsiteX19" fmla="*/ 3024996 w 5586355"/>
                <a:gd name="connsiteY19" fmla="*/ 187342 h 1287067"/>
                <a:gd name="connsiteX20" fmla="*/ 3212032 w 5586355"/>
                <a:gd name="connsiteY20" fmla="*/ 47065 h 1287067"/>
                <a:gd name="connsiteX21" fmla="*/ 3347114 w 5586355"/>
                <a:gd name="connsiteY21" fmla="*/ 5501 h 1287067"/>
                <a:gd name="connsiteX22" fmla="*/ 3528955 w 5586355"/>
                <a:gd name="connsiteY22" fmla="*/ 67847 h 1287067"/>
                <a:gd name="connsiteX23" fmla="*/ 3664037 w 5586355"/>
                <a:gd name="connsiteY23" fmla="*/ 182147 h 1287067"/>
                <a:gd name="connsiteX24" fmla="*/ 3783532 w 5586355"/>
                <a:gd name="connsiteY24" fmla="*/ 322424 h 1287067"/>
                <a:gd name="connsiteX25" fmla="*/ 3986155 w 5586355"/>
                <a:gd name="connsiteY25" fmla="*/ 649737 h 1287067"/>
                <a:gd name="connsiteX26" fmla="*/ 4225146 w 5586355"/>
                <a:gd name="connsiteY26" fmla="*/ 966660 h 1287067"/>
                <a:gd name="connsiteX27" fmla="*/ 4303078 w 5586355"/>
                <a:gd name="connsiteY27" fmla="*/ 1070569 h 1287067"/>
                <a:gd name="connsiteX28" fmla="*/ 4526482 w 5586355"/>
                <a:gd name="connsiteY28" fmla="*/ 1257606 h 1287067"/>
                <a:gd name="connsiteX29" fmla="*/ 4625196 w 5586355"/>
                <a:gd name="connsiteY29" fmla="*/ 1278387 h 1287067"/>
                <a:gd name="connsiteX30" fmla="*/ 4770668 w 5586355"/>
                <a:gd name="connsiteY30" fmla="*/ 1247215 h 1287067"/>
                <a:gd name="connsiteX31" fmla="*/ 4942118 w 5586355"/>
                <a:gd name="connsiteY31" fmla="*/ 1122524 h 1287067"/>
                <a:gd name="connsiteX32" fmla="*/ 5077200 w 5586355"/>
                <a:gd name="connsiteY32" fmla="*/ 966660 h 1287067"/>
                <a:gd name="connsiteX33" fmla="*/ 5269432 w 5586355"/>
                <a:gd name="connsiteY33" fmla="*/ 649737 h 1287067"/>
                <a:gd name="connsiteX34" fmla="*/ 5508423 w 5586355"/>
                <a:gd name="connsiteY34" fmla="*/ 312033 h 1287067"/>
                <a:gd name="connsiteX35" fmla="*/ 5586355 w 5586355"/>
                <a:gd name="connsiteY35" fmla="*/ 228906 h 1287067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17 h 1287112"/>
                <a:gd name="connsiteX1" fmla="*/ 100265 w 5586355"/>
                <a:gd name="connsiteY1" fmla="*/ 673511 h 1287112"/>
                <a:gd name="connsiteX2" fmla="*/ 316535 w 5586355"/>
                <a:gd name="connsiteY2" fmla="*/ 329292 h 1287112"/>
                <a:gd name="connsiteX3" fmla="*/ 434557 w 5586355"/>
                <a:gd name="connsiteY3" fmla="*/ 195530 h 1287112"/>
                <a:gd name="connsiteX4" fmla="*/ 629891 w 5586355"/>
                <a:gd name="connsiteY4" fmla="*/ 41914 h 1287112"/>
                <a:gd name="connsiteX5" fmla="*/ 785755 w 5586355"/>
                <a:gd name="connsiteY5" fmla="*/ 351 h 1287112"/>
                <a:gd name="connsiteX6" fmla="*/ 931228 w 5586355"/>
                <a:gd name="connsiteY6" fmla="*/ 57501 h 1287112"/>
                <a:gd name="connsiteX7" fmla="*/ 1102678 w 5586355"/>
                <a:gd name="connsiteY7" fmla="*/ 223755 h 1287112"/>
                <a:gd name="connsiteX8" fmla="*/ 1180609 w 5586355"/>
                <a:gd name="connsiteY8" fmla="*/ 322469 h 1287112"/>
                <a:gd name="connsiteX9" fmla="*/ 1424796 w 5586355"/>
                <a:gd name="connsiteY9" fmla="*/ 654978 h 1287112"/>
                <a:gd name="connsiteX10" fmla="*/ 1627418 w 5586355"/>
                <a:gd name="connsiteY10" fmla="*/ 966705 h 1287112"/>
                <a:gd name="connsiteX11" fmla="*/ 1741718 w 5586355"/>
                <a:gd name="connsiteY11" fmla="*/ 1106982 h 1287112"/>
                <a:gd name="connsiteX12" fmla="*/ 1975514 w 5586355"/>
                <a:gd name="connsiteY12" fmla="*/ 1262846 h 1287112"/>
                <a:gd name="connsiteX13" fmla="*/ 2058641 w 5586355"/>
                <a:gd name="connsiteY13" fmla="*/ 1283628 h 1287112"/>
                <a:gd name="connsiteX14" fmla="*/ 2204114 w 5586355"/>
                <a:gd name="connsiteY14" fmla="*/ 1231673 h 1287112"/>
                <a:gd name="connsiteX15" fmla="*/ 2380759 w 5586355"/>
                <a:gd name="connsiteY15" fmla="*/ 1075810 h 1287112"/>
                <a:gd name="connsiteX16" fmla="*/ 2469082 w 5586355"/>
                <a:gd name="connsiteY16" fmla="*/ 966705 h 1287112"/>
                <a:gd name="connsiteX17" fmla="*/ 2697682 w 5586355"/>
                <a:gd name="connsiteY17" fmla="*/ 644587 h 1287112"/>
                <a:gd name="connsiteX18" fmla="*/ 2915891 w 5586355"/>
                <a:gd name="connsiteY18" fmla="*/ 322469 h 1287112"/>
                <a:gd name="connsiteX19" fmla="*/ 3024996 w 5586355"/>
                <a:gd name="connsiteY19" fmla="*/ 187387 h 1287112"/>
                <a:gd name="connsiteX20" fmla="*/ 3212032 w 5586355"/>
                <a:gd name="connsiteY20" fmla="*/ 47110 h 1287112"/>
                <a:gd name="connsiteX21" fmla="*/ 3347114 w 5586355"/>
                <a:gd name="connsiteY21" fmla="*/ 5546 h 1287112"/>
                <a:gd name="connsiteX22" fmla="*/ 3528955 w 5586355"/>
                <a:gd name="connsiteY22" fmla="*/ 67892 h 1287112"/>
                <a:gd name="connsiteX23" fmla="*/ 3664037 w 5586355"/>
                <a:gd name="connsiteY23" fmla="*/ 182192 h 1287112"/>
                <a:gd name="connsiteX24" fmla="*/ 3783532 w 5586355"/>
                <a:gd name="connsiteY24" fmla="*/ 322469 h 1287112"/>
                <a:gd name="connsiteX25" fmla="*/ 3986155 w 5586355"/>
                <a:gd name="connsiteY25" fmla="*/ 649782 h 1287112"/>
                <a:gd name="connsiteX26" fmla="*/ 4225146 w 5586355"/>
                <a:gd name="connsiteY26" fmla="*/ 966705 h 1287112"/>
                <a:gd name="connsiteX27" fmla="*/ 4303078 w 5586355"/>
                <a:gd name="connsiteY27" fmla="*/ 1070614 h 1287112"/>
                <a:gd name="connsiteX28" fmla="*/ 4526482 w 5586355"/>
                <a:gd name="connsiteY28" fmla="*/ 1257651 h 1287112"/>
                <a:gd name="connsiteX29" fmla="*/ 4625196 w 5586355"/>
                <a:gd name="connsiteY29" fmla="*/ 1278432 h 1287112"/>
                <a:gd name="connsiteX30" fmla="*/ 4770668 w 5586355"/>
                <a:gd name="connsiteY30" fmla="*/ 1247260 h 1287112"/>
                <a:gd name="connsiteX31" fmla="*/ 4942118 w 5586355"/>
                <a:gd name="connsiteY31" fmla="*/ 1122569 h 1287112"/>
                <a:gd name="connsiteX32" fmla="*/ 5077200 w 5586355"/>
                <a:gd name="connsiteY32" fmla="*/ 966705 h 1287112"/>
                <a:gd name="connsiteX33" fmla="*/ 5269432 w 5586355"/>
                <a:gd name="connsiteY33" fmla="*/ 649782 h 1287112"/>
                <a:gd name="connsiteX34" fmla="*/ 5508423 w 5586355"/>
                <a:gd name="connsiteY34" fmla="*/ 312078 h 1287112"/>
                <a:gd name="connsiteX35" fmla="*/ 5586355 w 5586355"/>
                <a:gd name="connsiteY35" fmla="*/ 228951 h 1287112"/>
                <a:gd name="connsiteX0" fmla="*/ 0 w 5586355"/>
                <a:gd name="connsiteY0" fmla="*/ 819053 h 1286948"/>
                <a:gd name="connsiteX1" fmla="*/ 100265 w 5586355"/>
                <a:gd name="connsiteY1" fmla="*/ 673347 h 1286948"/>
                <a:gd name="connsiteX2" fmla="*/ 316535 w 5586355"/>
                <a:gd name="connsiteY2" fmla="*/ 329128 h 1286948"/>
                <a:gd name="connsiteX3" fmla="*/ 434557 w 5586355"/>
                <a:gd name="connsiteY3" fmla="*/ 195366 h 1286948"/>
                <a:gd name="connsiteX4" fmla="*/ 609419 w 5586355"/>
                <a:gd name="connsiteY4" fmla="*/ 45162 h 1286948"/>
                <a:gd name="connsiteX5" fmla="*/ 785755 w 5586355"/>
                <a:gd name="connsiteY5" fmla="*/ 187 h 1286948"/>
                <a:gd name="connsiteX6" fmla="*/ 931228 w 5586355"/>
                <a:gd name="connsiteY6" fmla="*/ 57337 h 1286948"/>
                <a:gd name="connsiteX7" fmla="*/ 1102678 w 5586355"/>
                <a:gd name="connsiteY7" fmla="*/ 223591 h 1286948"/>
                <a:gd name="connsiteX8" fmla="*/ 1180609 w 5586355"/>
                <a:gd name="connsiteY8" fmla="*/ 322305 h 1286948"/>
                <a:gd name="connsiteX9" fmla="*/ 1424796 w 5586355"/>
                <a:gd name="connsiteY9" fmla="*/ 654814 h 1286948"/>
                <a:gd name="connsiteX10" fmla="*/ 1627418 w 5586355"/>
                <a:gd name="connsiteY10" fmla="*/ 966541 h 1286948"/>
                <a:gd name="connsiteX11" fmla="*/ 1741718 w 5586355"/>
                <a:gd name="connsiteY11" fmla="*/ 1106818 h 1286948"/>
                <a:gd name="connsiteX12" fmla="*/ 1975514 w 5586355"/>
                <a:gd name="connsiteY12" fmla="*/ 1262682 h 1286948"/>
                <a:gd name="connsiteX13" fmla="*/ 2058641 w 5586355"/>
                <a:gd name="connsiteY13" fmla="*/ 1283464 h 1286948"/>
                <a:gd name="connsiteX14" fmla="*/ 2204114 w 5586355"/>
                <a:gd name="connsiteY14" fmla="*/ 1231509 h 1286948"/>
                <a:gd name="connsiteX15" fmla="*/ 2380759 w 5586355"/>
                <a:gd name="connsiteY15" fmla="*/ 1075646 h 1286948"/>
                <a:gd name="connsiteX16" fmla="*/ 2469082 w 5586355"/>
                <a:gd name="connsiteY16" fmla="*/ 966541 h 1286948"/>
                <a:gd name="connsiteX17" fmla="*/ 2697682 w 5586355"/>
                <a:gd name="connsiteY17" fmla="*/ 644423 h 1286948"/>
                <a:gd name="connsiteX18" fmla="*/ 2915891 w 5586355"/>
                <a:gd name="connsiteY18" fmla="*/ 322305 h 1286948"/>
                <a:gd name="connsiteX19" fmla="*/ 3024996 w 5586355"/>
                <a:gd name="connsiteY19" fmla="*/ 187223 h 1286948"/>
                <a:gd name="connsiteX20" fmla="*/ 3212032 w 5586355"/>
                <a:gd name="connsiteY20" fmla="*/ 46946 h 1286948"/>
                <a:gd name="connsiteX21" fmla="*/ 3347114 w 5586355"/>
                <a:gd name="connsiteY21" fmla="*/ 5382 h 1286948"/>
                <a:gd name="connsiteX22" fmla="*/ 3528955 w 5586355"/>
                <a:gd name="connsiteY22" fmla="*/ 67728 h 1286948"/>
                <a:gd name="connsiteX23" fmla="*/ 3664037 w 5586355"/>
                <a:gd name="connsiteY23" fmla="*/ 182028 h 1286948"/>
                <a:gd name="connsiteX24" fmla="*/ 3783532 w 5586355"/>
                <a:gd name="connsiteY24" fmla="*/ 322305 h 1286948"/>
                <a:gd name="connsiteX25" fmla="*/ 3986155 w 5586355"/>
                <a:gd name="connsiteY25" fmla="*/ 649618 h 1286948"/>
                <a:gd name="connsiteX26" fmla="*/ 4225146 w 5586355"/>
                <a:gd name="connsiteY26" fmla="*/ 966541 h 1286948"/>
                <a:gd name="connsiteX27" fmla="*/ 4303078 w 5586355"/>
                <a:gd name="connsiteY27" fmla="*/ 1070450 h 1286948"/>
                <a:gd name="connsiteX28" fmla="*/ 4526482 w 5586355"/>
                <a:gd name="connsiteY28" fmla="*/ 1257487 h 1286948"/>
                <a:gd name="connsiteX29" fmla="*/ 4625196 w 5586355"/>
                <a:gd name="connsiteY29" fmla="*/ 1278268 h 1286948"/>
                <a:gd name="connsiteX30" fmla="*/ 4770668 w 5586355"/>
                <a:gd name="connsiteY30" fmla="*/ 1247096 h 1286948"/>
                <a:gd name="connsiteX31" fmla="*/ 4942118 w 5586355"/>
                <a:gd name="connsiteY31" fmla="*/ 1122405 h 1286948"/>
                <a:gd name="connsiteX32" fmla="*/ 5077200 w 5586355"/>
                <a:gd name="connsiteY32" fmla="*/ 966541 h 1286948"/>
                <a:gd name="connsiteX33" fmla="*/ 5269432 w 5586355"/>
                <a:gd name="connsiteY33" fmla="*/ 649618 h 1286948"/>
                <a:gd name="connsiteX34" fmla="*/ 5508423 w 5586355"/>
                <a:gd name="connsiteY34" fmla="*/ 311914 h 1286948"/>
                <a:gd name="connsiteX35" fmla="*/ 5586355 w 5586355"/>
                <a:gd name="connsiteY35" fmla="*/ 228787 h 1286948"/>
                <a:gd name="connsiteX0" fmla="*/ 0 w 5586355"/>
                <a:gd name="connsiteY0" fmla="*/ 815678 h 1283573"/>
                <a:gd name="connsiteX1" fmla="*/ 100265 w 5586355"/>
                <a:gd name="connsiteY1" fmla="*/ 669972 h 1283573"/>
                <a:gd name="connsiteX2" fmla="*/ 316535 w 5586355"/>
                <a:gd name="connsiteY2" fmla="*/ 325753 h 1283573"/>
                <a:gd name="connsiteX3" fmla="*/ 434557 w 5586355"/>
                <a:gd name="connsiteY3" fmla="*/ 191991 h 1283573"/>
                <a:gd name="connsiteX4" fmla="*/ 609419 w 5586355"/>
                <a:gd name="connsiteY4" fmla="*/ 41787 h 1283573"/>
                <a:gd name="connsiteX5" fmla="*/ 737988 w 5586355"/>
                <a:gd name="connsiteY5" fmla="*/ 224 h 1283573"/>
                <a:gd name="connsiteX6" fmla="*/ 931228 w 5586355"/>
                <a:gd name="connsiteY6" fmla="*/ 53962 h 1283573"/>
                <a:gd name="connsiteX7" fmla="*/ 1102678 w 5586355"/>
                <a:gd name="connsiteY7" fmla="*/ 220216 h 1283573"/>
                <a:gd name="connsiteX8" fmla="*/ 1180609 w 5586355"/>
                <a:gd name="connsiteY8" fmla="*/ 318930 h 1283573"/>
                <a:gd name="connsiteX9" fmla="*/ 1424796 w 5586355"/>
                <a:gd name="connsiteY9" fmla="*/ 651439 h 1283573"/>
                <a:gd name="connsiteX10" fmla="*/ 1627418 w 5586355"/>
                <a:gd name="connsiteY10" fmla="*/ 963166 h 1283573"/>
                <a:gd name="connsiteX11" fmla="*/ 1741718 w 5586355"/>
                <a:gd name="connsiteY11" fmla="*/ 1103443 h 1283573"/>
                <a:gd name="connsiteX12" fmla="*/ 1975514 w 5586355"/>
                <a:gd name="connsiteY12" fmla="*/ 1259307 h 1283573"/>
                <a:gd name="connsiteX13" fmla="*/ 2058641 w 5586355"/>
                <a:gd name="connsiteY13" fmla="*/ 1280089 h 1283573"/>
                <a:gd name="connsiteX14" fmla="*/ 2204114 w 5586355"/>
                <a:gd name="connsiteY14" fmla="*/ 1228134 h 1283573"/>
                <a:gd name="connsiteX15" fmla="*/ 2380759 w 5586355"/>
                <a:gd name="connsiteY15" fmla="*/ 1072271 h 1283573"/>
                <a:gd name="connsiteX16" fmla="*/ 2469082 w 5586355"/>
                <a:gd name="connsiteY16" fmla="*/ 963166 h 1283573"/>
                <a:gd name="connsiteX17" fmla="*/ 2697682 w 5586355"/>
                <a:gd name="connsiteY17" fmla="*/ 641048 h 1283573"/>
                <a:gd name="connsiteX18" fmla="*/ 2915891 w 5586355"/>
                <a:gd name="connsiteY18" fmla="*/ 318930 h 1283573"/>
                <a:gd name="connsiteX19" fmla="*/ 3024996 w 5586355"/>
                <a:gd name="connsiteY19" fmla="*/ 183848 h 1283573"/>
                <a:gd name="connsiteX20" fmla="*/ 3212032 w 5586355"/>
                <a:gd name="connsiteY20" fmla="*/ 43571 h 1283573"/>
                <a:gd name="connsiteX21" fmla="*/ 3347114 w 5586355"/>
                <a:gd name="connsiteY21" fmla="*/ 2007 h 1283573"/>
                <a:gd name="connsiteX22" fmla="*/ 3528955 w 5586355"/>
                <a:gd name="connsiteY22" fmla="*/ 64353 h 1283573"/>
                <a:gd name="connsiteX23" fmla="*/ 3664037 w 5586355"/>
                <a:gd name="connsiteY23" fmla="*/ 178653 h 1283573"/>
                <a:gd name="connsiteX24" fmla="*/ 3783532 w 5586355"/>
                <a:gd name="connsiteY24" fmla="*/ 318930 h 1283573"/>
                <a:gd name="connsiteX25" fmla="*/ 3986155 w 5586355"/>
                <a:gd name="connsiteY25" fmla="*/ 646243 h 1283573"/>
                <a:gd name="connsiteX26" fmla="*/ 4225146 w 5586355"/>
                <a:gd name="connsiteY26" fmla="*/ 963166 h 1283573"/>
                <a:gd name="connsiteX27" fmla="*/ 4303078 w 5586355"/>
                <a:gd name="connsiteY27" fmla="*/ 1067075 h 1283573"/>
                <a:gd name="connsiteX28" fmla="*/ 4526482 w 5586355"/>
                <a:gd name="connsiteY28" fmla="*/ 1254112 h 1283573"/>
                <a:gd name="connsiteX29" fmla="*/ 4625196 w 5586355"/>
                <a:gd name="connsiteY29" fmla="*/ 1274893 h 1283573"/>
                <a:gd name="connsiteX30" fmla="*/ 4770668 w 5586355"/>
                <a:gd name="connsiteY30" fmla="*/ 1243721 h 1283573"/>
                <a:gd name="connsiteX31" fmla="*/ 4942118 w 5586355"/>
                <a:gd name="connsiteY31" fmla="*/ 1119030 h 1283573"/>
                <a:gd name="connsiteX32" fmla="*/ 5077200 w 5586355"/>
                <a:gd name="connsiteY32" fmla="*/ 963166 h 1283573"/>
                <a:gd name="connsiteX33" fmla="*/ 5269432 w 5586355"/>
                <a:gd name="connsiteY33" fmla="*/ 646243 h 1283573"/>
                <a:gd name="connsiteX34" fmla="*/ 5508423 w 5586355"/>
                <a:gd name="connsiteY34" fmla="*/ 308539 h 1283573"/>
                <a:gd name="connsiteX35" fmla="*/ 5586355 w 5586355"/>
                <a:gd name="connsiteY35" fmla="*/ 225412 h 1283573"/>
                <a:gd name="connsiteX0" fmla="*/ 0 w 5586355"/>
                <a:gd name="connsiteY0" fmla="*/ 815678 h 1283573"/>
                <a:gd name="connsiteX1" fmla="*/ 100265 w 5586355"/>
                <a:gd name="connsiteY1" fmla="*/ 669972 h 1283573"/>
                <a:gd name="connsiteX2" fmla="*/ 316535 w 5586355"/>
                <a:gd name="connsiteY2" fmla="*/ 325753 h 1283573"/>
                <a:gd name="connsiteX3" fmla="*/ 434557 w 5586355"/>
                <a:gd name="connsiteY3" fmla="*/ 191991 h 1283573"/>
                <a:gd name="connsiteX4" fmla="*/ 609419 w 5586355"/>
                <a:gd name="connsiteY4" fmla="*/ 41787 h 1283573"/>
                <a:gd name="connsiteX5" fmla="*/ 751636 w 5586355"/>
                <a:gd name="connsiteY5" fmla="*/ 224 h 1283573"/>
                <a:gd name="connsiteX6" fmla="*/ 931228 w 5586355"/>
                <a:gd name="connsiteY6" fmla="*/ 53962 h 1283573"/>
                <a:gd name="connsiteX7" fmla="*/ 1102678 w 5586355"/>
                <a:gd name="connsiteY7" fmla="*/ 220216 h 1283573"/>
                <a:gd name="connsiteX8" fmla="*/ 1180609 w 5586355"/>
                <a:gd name="connsiteY8" fmla="*/ 318930 h 1283573"/>
                <a:gd name="connsiteX9" fmla="*/ 1424796 w 5586355"/>
                <a:gd name="connsiteY9" fmla="*/ 651439 h 1283573"/>
                <a:gd name="connsiteX10" fmla="*/ 1627418 w 5586355"/>
                <a:gd name="connsiteY10" fmla="*/ 963166 h 1283573"/>
                <a:gd name="connsiteX11" fmla="*/ 1741718 w 5586355"/>
                <a:gd name="connsiteY11" fmla="*/ 1103443 h 1283573"/>
                <a:gd name="connsiteX12" fmla="*/ 1975514 w 5586355"/>
                <a:gd name="connsiteY12" fmla="*/ 1259307 h 1283573"/>
                <a:gd name="connsiteX13" fmla="*/ 2058641 w 5586355"/>
                <a:gd name="connsiteY13" fmla="*/ 1280089 h 1283573"/>
                <a:gd name="connsiteX14" fmla="*/ 2204114 w 5586355"/>
                <a:gd name="connsiteY14" fmla="*/ 1228134 h 1283573"/>
                <a:gd name="connsiteX15" fmla="*/ 2380759 w 5586355"/>
                <a:gd name="connsiteY15" fmla="*/ 1072271 h 1283573"/>
                <a:gd name="connsiteX16" fmla="*/ 2469082 w 5586355"/>
                <a:gd name="connsiteY16" fmla="*/ 963166 h 1283573"/>
                <a:gd name="connsiteX17" fmla="*/ 2697682 w 5586355"/>
                <a:gd name="connsiteY17" fmla="*/ 641048 h 1283573"/>
                <a:gd name="connsiteX18" fmla="*/ 2915891 w 5586355"/>
                <a:gd name="connsiteY18" fmla="*/ 318930 h 1283573"/>
                <a:gd name="connsiteX19" fmla="*/ 3024996 w 5586355"/>
                <a:gd name="connsiteY19" fmla="*/ 183848 h 1283573"/>
                <a:gd name="connsiteX20" fmla="*/ 3212032 w 5586355"/>
                <a:gd name="connsiteY20" fmla="*/ 43571 h 1283573"/>
                <a:gd name="connsiteX21" fmla="*/ 3347114 w 5586355"/>
                <a:gd name="connsiteY21" fmla="*/ 2007 h 1283573"/>
                <a:gd name="connsiteX22" fmla="*/ 3528955 w 5586355"/>
                <a:gd name="connsiteY22" fmla="*/ 64353 h 1283573"/>
                <a:gd name="connsiteX23" fmla="*/ 3664037 w 5586355"/>
                <a:gd name="connsiteY23" fmla="*/ 178653 h 1283573"/>
                <a:gd name="connsiteX24" fmla="*/ 3783532 w 5586355"/>
                <a:gd name="connsiteY24" fmla="*/ 318930 h 1283573"/>
                <a:gd name="connsiteX25" fmla="*/ 3986155 w 5586355"/>
                <a:gd name="connsiteY25" fmla="*/ 646243 h 1283573"/>
                <a:gd name="connsiteX26" fmla="*/ 4225146 w 5586355"/>
                <a:gd name="connsiteY26" fmla="*/ 963166 h 1283573"/>
                <a:gd name="connsiteX27" fmla="*/ 4303078 w 5586355"/>
                <a:gd name="connsiteY27" fmla="*/ 1067075 h 1283573"/>
                <a:gd name="connsiteX28" fmla="*/ 4526482 w 5586355"/>
                <a:gd name="connsiteY28" fmla="*/ 1254112 h 1283573"/>
                <a:gd name="connsiteX29" fmla="*/ 4625196 w 5586355"/>
                <a:gd name="connsiteY29" fmla="*/ 1274893 h 1283573"/>
                <a:gd name="connsiteX30" fmla="*/ 4770668 w 5586355"/>
                <a:gd name="connsiteY30" fmla="*/ 1243721 h 1283573"/>
                <a:gd name="connsiteX31" fmla="*/ 4942118 w 5586355"/>
                <a:gd name="connsiteY31" fmla="*/ 1119030 h 1283573"/>
                <a:gd name="connsiteX32" fmla="*/ 5077200 w 5586355"/>
                <a:gd name="connsiteY32" fmla="*/ 963166 h 1283573"/>
                <a:gd name="connsiteX33" fmla="*/ 5269432 w 5586355"/>
                <a:gd name="connsiteY33" fmla="*/ 646243 h 1283573"/>
                <a:gd name="connsiteX34" fmla="*/ 5508423 w 5586355"/>
                <a:gd name="connsiteY34" fmla="*/ 308539 h 1283573"/>
                <a:gd name="connsiteX35" fmla="*/ 5586355 w 5586355"/>
                <a:gd name="connsiteY35" fmla="*/ 225412 h 1283573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102678 w 5586355"/>
                <a:gd name="connsiteY7" fmla="*/ 220330 h 1283687"/>
                <a:gd name="connsiteX8" fmla="*/ 1180609 w 5586355"/>
                <a:gd name="connsiteY8" fmla="*/ 319044 h 1283687"/>
                <a:gd name="connsiteX9" fmla="*/ 1424796 w 5586355"/>
                <a:gd name="connsiteY9" fmla="*/ 651553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24796 w 5586355"/>
                <a:gd name="connsiteY9" fmla="*/ 651553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00912 w 5586355"/>
                <a:gd name="connsiteY9" fmla="*/ 661789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00912 w 5586355"/>
                <a:gd name="connsiteY9" fmla="*/ 661789 h 1283687"/>
                <a:gd name="connsiteX10" fmla="*/ 1613771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68559 w 5586355"/>
                <a:gd name="connsiteY7" fmla="*/ 196447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68559 w 5586355"/>
                <a:gd name="connsiteY7" fmla="*/ 193035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71971 w 5586355"/>
                <a:gd name="connsiteY7" fmla="*/ 193035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58641 w 5586355"/>
                <a:gd name="connsiteY13" fmla="*/ 1280203 h 1280880"/>
                <a:gd name="connsiteX14" fmla="*/ 2204114 w 5586355"/>
                <a:gd name="connsiteY14" fmla="*/ 1228248 h 1280880"/>
                <a:gd name="connsiteX15" fmla="*/ 2380759 w 5586355"/>
                <a:gd name="connsiteY15" fmla="*/ 107238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80759 w 5586355"/>
                <a:gd name="connsiteY15" fmla="*/ 107238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36741 w 5586355"/>
                <a:gd name="connsiteY23" fmla="*/ 192415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31900 w 5586355"/>
                <a:gd name="connsiteY33" fmla="*/ 66341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31900 w 5586355"/>
                <a:gd name="connsiteY33" fmla="*/ 663417 h 1280880"/>
                <a:gd name="connsiteX34" fmla="*/ 5440184 w 5586355"/>
                <a:gd name="connsiteY34" fmla="*/ 353008 h 1280880"/>
                <a:gd name="connsiteX35" fmla="*/ 5586355 w 5586355"/>
                <a:gd name="connsiteY35" fmla="*/ 225526 h 1280880"/>
                <a:gd name="connsiteX0" fmla="*/ 0 w 5440184"/>
                <a:gd name="connsiteY0" fmla="*/ 815792 h 1280880"/>
                <a:gd name="connsiteX1" fmla="*/ 100265 w 5440184"/>
                <a:gd name="connsiteY1" fmla="*/ 670086 h 1280880"/>
                <a:gd name="connsiteX2" fmla="*/ 316535 w 5440184"/>
                <a:gd name="connsiteY2" fmla="*/ 325867 h 1280880"/>
                <a:gd name="connsiteX3" fmla="*/ 434557 w 5440184"/>
                <a:gd name="connsiteY3" fmla="*/ 192105 h 1280880"/>
                <a:gd name="connsiteX4" fmla="*/ 609419 w 5440184"/>
                <a:gd name="connsiteY4" fmla="*/ 41901 h 1280880"/>
                <a:gd name="connsiteX5" fmla="*/ 751636 w 5440184"/>
                <a:gd name="connsiteY5" fmla="*/ 338 h 1280880"/>
                <a:gd name="connsiteX6" fmla="*/ 924404 w 5440184"/>
                <a:gd name="connsiteY6" fmla="*/ 57488 h 1280880"/>
                <a:gd name="connsiteX7" fmla="*/ 1071971 w 5440184"/>
                <a:gd name="connsiteY7" fmla="*/ 193035 h 1280880"/>
                <a:gd name="connsiteX8" fmla="*/ 1180609 w 5440184"/>
                <a:gd name="connsiteY8" fmla="*/ 319044 h 1280880"/>
                <a:gd name="connsiteX9" fmla="*/ 1400912 w 5440184"/>
                <a:gd name="connsiteY9" fmla="*/ 661789 h 1280880"/>
                <a:gd name="connsiteX10" fmla="*/ 1613771 w 5440184"/>
                <a:gd name="connsiteY10" fmla="*/ 963280 h 1280880"/>
                <a:gd name="connsiteX11" fmla="*/ 1714423 w 5440184"/>
                <a:gd name="connsiteY11" fmla="*/ 1089909 h 1280880"/>
                <a:gd name="connsiteX12" fmla="*/ 1900452 w 5440184"/>
                <a:gd name="connsiteY12" fmla="*/ 1245773 h 1280880"/>
                <a:gd name="connsiteX13" fmla="*/ 2038169 w 5440184"/>
                <a:gd name="connsiteY13" fmla="*/ 1280203 h 1280880"/>
                <a:gd name="connsiteX14" fmla="*/ 2204114 w 5440184"/>
                <a:gd name="connsiteY14" fmla="*/ 1228248 h 1280880"/>
                <a:gd name="connsiteX15" fmla="*/ 2356876 w 5440184"/>
                <a:gd name="connsiteY15" fmla="*/ 1089445 h 1280880"/>
                <a:gd name="connsiteX16" fmla="*/ 2469082 w 5440184"/>
                <a:gd name="connsiteY16" fmla="*/ 963280 h 1280880"/>
                <a:gd name="connsiteX17" fmla="*/ 2673798 w 5440184"/>
                <a:gd name="connsiteY17" fmla="*/ 654810 h 1280880"/>
                <a:gd name="connsiteX18" fmla="*/ 2888595 w 5440184"/>
                <a:gd name="connsiteY18" fmla="*/ 325868 h 1280880"/>
                <a:gd name="connsiteX19" fmla="*/ 2990876 w 5440184"/>
                <a:gd name="connsiteY19" fmla="*/ 201022 h 1280880"/>
                <a:gd name="connsiteX20" fmla="*/ 3157441 w 5440184"/>
                <a:gd name="connsiteY20" fmla="*/ 53920 h 1280880"/>
                <a:gd name="connsiteX21" fmla="*/ 3309583 w 5440184"/>
                <a:gd name="connsiteY21" fmla="*/ 2121 h 1280880"/>
                <a:gd name="connsiteX22" fmla="*/ 3481188 w 5440184"/>
                <a:gd name="connsiteY22" fmla="*/ 57643 h 1280880"/>
                <a:gd name="connsiteX23" fmla="*/ 3629917 w 5440184"/>
                <a:gd name="connsiteY23" fmla="*/ 182179 h 1280880"/>
                <a:gd name="connsiteX24" fmla="*/ 3749412 w 5440184"/>
                <a:gd name="connsiteY24" fmla="*/ 319044 h 1280880"/>
                <a:gd name="connsiteX25" fmla="*/ 3962271 w 5440184"/>
                <a:gd name="connsiteY25" fmla="*/ 646357 h 1280880"/>
                <a:gd name="connsiteX26" fmla="*/ 4180791 w 5440184"/>
                <a:gd name="connsiteY26" fmla="*/ 963280 h 1280880"/>
                <a:gd name="connsiteX27" fmla="*/ 4275782 w 5440184"/>
                <a:gd name="connsiteY27" fmla="*/ 1091072 h 1280880"/>
                <a:gd name="connsiteX28" fmla="*/ 4471891 w 5440184"/>
                <a:gd name="connsiteY28" fmla="*/ 1247402 h 1280880"/>
                <a:gd name="connsiteX29" fmla="*/ 4594488 w 5440184"/>
                <a:gd name="connsiteY29" fmla="*/ 1278419 h 1280880"/>
                <a:gd name="connsiteX30" fmla="*/ 4750197 w 5440184"/>
                <a:gd name="connsiteY30" fmla="*/ 1243835 h 1280880"/>
                <a:gd name="connsiteX31" fmla="*/ 4907999 w 5440184"/>
                <a:gd name="connsiteY31" fmla="*/ 1108908 h 1280880"/>
                <a:gd name="connsiteX32" fmla="*/ 5029433 w 5440184"/>
                <a:gd name="connsiteY32" fmla="*/ 973516 h 1280880"/>
                <a:gd name="connsiteX33" fmla="*/ 5231900 w 5440184"/>
                <a:gd name="connsiteY33" fmla="*/ 663417 h 1280880"/>
                <a:gd name="connsiteX34" fmla="*/ 5440184 w 5440184"/>
                <a:gd name="connsiteY34" fmla="*/ 353008 h 1280880"/>
                <a:gd name="connsiteX0" fmla="*/ 0 w 5440184"/>
                <a:gd name="connsiteY0" fmla="*/ 815792 h 1280880"/>
                <a:gd name="connsiteX1" fmla="*/ 76262 w 5440184"/>
                <a:gd name="connsiteY1" fmla="*/ 711922 h 1280880"/>
                <a:gd name="connsiteX2" fmla="*/ 316535 w 5440184"/>
                <a:gd name="connsiteY2" fmla="*/ 325867 h 1280880"/>
                <a:gd name="connsiteX3" fmla="*/ 434557 w 5440184"/>
                <a:gd name="connsiteY3" fmla="*/ 192105 h 1280880"/>
                <a:gd name="connsiteX4" fmla="*/ 609419 w 5440184"/>
                <a:gd name="connsiteY4" fmla="*/ 41901 h 1280880"/>
                <a:gd name="connsiteX5" fmla="*/ 751636 w 5440184"/>
                <a:gd name="connsiteY5" fmla="*/ 338 h 1280880"/>
                <a:gd name="connsiteX6" fmla="*/ 924404 w 5440184"/>
                <a:gd name="connsiteY6" fmla="*/ 57488 h 1280880"/>
                <a:gd name="connsiteX7" fmla="*/ 1071971 w 5440184"/>
                <a:gd name="connsiteY7" fmla="*/ 193035 h 1280880"/>
                <a:gd name="connsiteX8" fmla="*/ 1180609 w 5440184"/>
                <a:gd name="connsiteY8" fmla="*/ 319044 h 1280880"/>
                <a:gd name="connsiteX9" fmla="*/ 1400912 w 5440184"/>
                <a:gd name="connsiteY9" fmla="*/ 661789 h 1280880"/>
                <a:gd name="connsiteX10" fmla="*/ 1613771 w 5440184"/>
                <a:gd name="connsiteY10" fmla="*/ 963280 h 1280880"/>
                <a:gd name="connsiteX11" fmla="*/ 1714423 w 5440184"/>
                <a:gd name="connsiteY11" fmla="*/ 1089909 h 1280880"/>
                <a:gd name="connsiteX12" fmla="*/ 1900452 w 5440184"/>
                <a:gd name="connsiteY12" fmla="*/ 1245773 h 1280880"/>
                <a:gd name="connsiteX13" fmla="*/ 2038169 w 5440184"/>
                <a:gd name="connsiteY13" fmla="*/ 1280203 h 1280880"/>
                <a:gd name="connsiteX14" fmla="*/ 2204114 w 5440184"/>
                <a:gd name="connsiteY14" fmla="*/ 1228248 h 1280880"/>
                <a:gd name="connsiteX15" fmla="*/ 2356876 w 5440184"/>
                <a:gd name="connsiteY15" fmla="*/ 1089445 h 1280880"/>
                <a:gd name="connsiteX16" fmla="*/ 2469082 w 5440184"/>
                <a:gd name="connsiteY16" fmla="*/ 963280 h 1280880"/>
                <a:gd name="connsiteX17" fmla="*/ 2673798 w 5440184"/>
                <a:gd name="connsiteY17" fmla="*/ 654810 h 1280880"/>
                <a:gd name="connsiteX18" fmla="*/ 2888595 w 5440184"/>
                <a:gd name="connsiteY18" fmla="*/ 325868 h 1280880"/>
                <a:gd name="connsiteX19" fmla="*/ 2990876 w 5440184"/>
                <a:gd name="connsiteY19" fmla="*/ 201022 h 1280880"/>
                <a:gd name="connsiteX20" fmla="*/ 3157441 w 5440184"/>
                <a:gd name="connsiteY20" fmla="*/ 53920 h 1280880"/>
                <a:gd name="connsiteX21" fmla="*/ 3309583 w 5440184"/>
                <a:gd name="connsiteY21" fmla="*/ 2121 h 1280880"/>
                <a:gd name="connsiteX22" fmla="*/ 3481188 w 5440184"/>
                <a:gd name="connsiteY22" fmla="*/ 57643 h 1280880"/>
                <a:gd name="connsiteX23" fmla="*/ 3629917 w 5440184"/>
                <a:gd name="connsiteY23" fmla="*/ 182179 h 1280880"/>
                <a:gd name="connsiteX24" fmla="*/ 3749412 w 5440184"/>
                <a:gd name="connsiteY24" fmla="*/ 319044 h 1280880"/>
                <a:gd name="connsiteX25" fmla="*/ 3962271 w 5440184"/>
                <a:gd name="connsiteY25" fmla="*/ 646357 h 1280880"/>
                <a:gd name="connsiteX26" fmla="*/ 4180791 w 5440184"/>
                <a:gd name="connsiteY26" fmla="*/ 963280 h 1280880"/>
                <a:gd name="connsiteX27" fmla="*/ 4275782 w 5440184"/>
                <a:gd name="connsiteY27" fmla="*/ 1091072 h 1280880"/>
                <a:gd name="connsiteX28" fmla="*/ 4471891 w 5440184"/>
                <a:gd name="connsiteY28" fmla="*/ 1247402 h 1280880"/>
                <a:gd name="connsiteX29" fmla="*/ 4594488 w 5440184"/>
                <a:gd name="connsiteY29" fmla="*/ 1278419 h 1280880"/>
                <a:gd name="connsiteX30" fmla="*/ 4750197 w 5440184"/>
                <a:gd name="connsiteY30" fmla="*/ 1243835 h 1280880"/>
                <a:gd name="connsiteX31" fmla="*/ 4907999 w 5440184"/>
                <a:gd name="connsiteY31" fmla="*/ 1108908 h 1280880"/>
                <a:gd name="connsiteX32" fmla="*/ 5029433 w 5440184"/>
                <a:gd name="connsiteY32" fmla="*/ 973516 h 1280880"/>
                <a:gd name="connsiteX33" fmla="*/ 5231900 w 5440184"/>
                <a:gd name="connsiteY33" fmla="*/ 663417 h 1280880"/>
                <a:gd name="connsiteX34" fmla="*/ 5440184 w 5440184"/>
                <a:gd name="connsiteY34" fmla="*/ 353008 h 1280880"/>
                <a:gd name="connsiteX0" fmla="*/ 0 w 5363922"/>
                <a:gd name="connsiteY0" fmla="*/ 711922 h 1280880"/>
                <a:gd name="connsiteX1" fmla="*/ 240273 w 5363922"/>
                <a:gd name="connsiteY1" fmla="*/ 325867 h 1280880"/>
                <a:gd name="connsiteX2" fmla="*/ 358295 w 5363922"/>
                <a:gd name="connsiteY2" fmla="*/ 192105 h 1280880"/>
                <a:gd name="connsiteX3" fmla="*/ 533157 w 5363922"/>
                <a:gd name="connsiteY3" fmla="*/ 41901 h 1280880"/>
                <a:gd name="connsiteX4" fmla="*/ 675374 w 5363922"/>
                <a:gd name="connsiteY4" fmla="*/ 338 h 1280880"/>
                <a:gd name="connsiteX5" fmla="*/ 848142 w 5363922"/>
                <a:gd name="connsiteY5" fmla="*/ 57488 h 1280880"/>
                <a:gd name="connsiteX6" fmla="*/ 995709 w 5363922"/>
                <a:gd name="connsiteY6" fmla="*/ 193035 h 1280880"/>
                <a:gd name="connsiteX7" fmla="*/ 1104347 w 5363922"/>
                <a:gd name="connsiteY7" fmla="*/ 319044 h 1280880"/>
                <a:gd name="connsiteX8" fmla="*/ 1324650 w 5363922"/>
                <a:gd name="connsiteY8" fmla="*/ 661789 h 1280880"/>
                <a:gd name="connsiteX9" fmla="*/ 1537509 w 5363922"/>
                <a:gd name="connsiteY9" fmla="*/ 963280 h 1280880"/>
                <a:gd name="connsiteX10" fmla="*/ 1638161 w 5363922"/>
                <a:gd name="connsiteY10" fmla="*/ 1089909 h 1280880"/>
                <a:gd name="connsiteX11" fmla="*/ 1824190 w 5363922"/>
                <a:gd name="connsiteY11" fmla="*/ 1245773 h 1280880"/>
                <a:gd name="connsiteX12" fmla="*/ 1961907 w 5363922"/>
                <a:gd name="connsiteY12" fmla="*/ 1280203 h 1280880"/>
                <a:gd name="connsiteX13" fmla="*/ 2127852 w 5363922"/>
                <a:gd name="connsiteY13" fmla="*/ 1228248 h 1280880"/>
                <a:gd name="connsiteX14" fmla="*/ 2280614 w 5363922"/>
                <a:gd name="connsiteY14" fmla="*/ 1089445 h 1280880"/>
                <a:gd name="connsiteX15" fmla="*/ 2392820 w 5363922"/>
                <a:gd name="connsiteY15" fmla="*/ 963280 h 1280880"/>
                <a:gd name="connsiteX16" fmla="*/ 2597536 w 5363922"/>
                <a:gd name="connsiteY16" fmla="*/ 654810 h 1280880"/>
                <a:gd name="connsiteX17" fmla="*/ 2812333 w 5363922"/>
                <a:gd name="connsiteY17" fmla="*/ 325868 h 1280880"/>
                <a:gd name="connsiteX18" fmla="*/ 2914614 w 5363922"/>
                <a:gd name="connsiteY18" fmla="*/ 201022 h 1280880"/>
                <a:gd name="connsiteX19" fmla="*/ 3081179 w 5363922"/>
                <a:gd name="connsiteY19" fmla="*/ 53920 h 1280880"/>
                <a:gd name="connsiteX20" fmla="*/ 3233321 w 5363922"/>
                <a:gd name="connsiteY20" fmla="*/ 2121 h 1280880"/>
                <a:gd name="connsiteX21" fmla="*/ 3404926 w 5363922"/>
                <a:gd name="connsiteY21" fmla="*/ 57643 h 1280880"/>
                <a:gd name="connsiteX22" fmla="*/ 3553655 w 5363922"/>
                <a:gd name="connsiteY22" fmla="*/ 182179 h 1280880"/>
                <a:gd name="connsiteX23" fmla="*/ 3673150 w 5363922"/>
                <a:gd name="connsiteY23" fmla="*/ 319044 h 1280880"/>
                <a:gd name="connsiteX24" fmla="*/ 3886009 w 5363922"/>
                <a:gd name="connsiteY24" fmla="*/ 646357 h 1280880"/>
                <a:gd name="connsiteX25" fmla="*/ 4104529 w 5363922"/>
                <a:gd name="connsiteY25" fmla="*/ 963280 h 1280880"/>
                <a:gd name="connsiteX26" fmla="*/ 4199520 w 5363922"/>
                <a:gd name="connsiteY26" fmla="*/ 1091072 h 1280880"/>
                <a:gd name="connsiteX27" fmla="*/ 4395629 w 5363922"/>
                <a:gd name="connsiteY27" fmla="*/ 1247402 h 1280880"/>
                <a:gd name="connsiteX28" fmla="*/ 4518226 w 5363922"/>
                <a:gd name="connsiteY28" fmla="*/ 1278419 h 1280880"/>
                <a:gd name="connsiteX29" fmla="*/ 4673935 w 5363922"/>
                <a:gd name="connsiteY29" fmla="*/ 1243835 h 1280880"/>
                <a:gd name="connsiteX30" fmla="*/ 4831737 w 5363922"/>
                <a:gd name="connsiteY30" fmla="*/ 1108908 h 1280880"/>
                <a:gd name="connsiteX31" fmla="*/ 4953171 w 5363922"/>
                <a:gd name="connsiteY31" fmla="*/ 973516 h 1280880"/>
                <a:gd name="connsiteX32" fmla="*/ 5155638 w 5363922"/>
                <a:gd name="connsiteY32" fmla="*/ 663417 h 1280880"/>
                <a:gd name="connsiteX33" fmla="*/ 5363922 w 5363922"/>
                <a:gd name="connsiteY33" fmla="*/ 353008 h 1280880"/>
                <a:gd name="connsiteX0" fmla="*/ 0 w 5123649"/>
                <a:gd name="connsiteY0" fmla="*/ 325867 h 1280880"/>
                <a:gd name="connsiteX1" fmla="*/ 118022 w 5123649"/>
                <a:gd name="connsiteY1" fmla="*/ 192105 h 1280880"/>
                <a:gd name="connsiteX2" fmla="*/ 292884 w 5123649"/>
                <a:gd name="connsiteY2" fmla="*/ 41901 h 1280880"/>
                <a:gd name="connsiteX3" fmla="*/ 435101 w 5123649"/>
                <a:gd name="connsiteY3" fmla="*/ 338 h 1280880"/>
                <a:gd name="connsiteX4" fmla="*/ 607869 w 5123649"/>
                <a:gd name="connsiteY4" fmla="*/ 57488 h 1280880"/>
                <a:gd name="connsiteX5" fmla="*/ 755436 w 5123649"/>
                <a:gd name="connsiteY5" fmla="*/ 193035 h 1280880"/>
                <a:gd name="connsiteX6" fmla="*/ 864074 w 5123649"/>
                <a:gd name="connsiteY6" fmla="*/ 319044 h 1280880"/>
                <a:gd name="connsiteX7" fmla="*/ 1084377 w 5123649"/>
                <a:gd name="connsiteY7" fmla="*/ 661789 h 1280880"/>
                <a:gd name="connsiteX8" fmla="*/ 1297236 w 5123649"/>
                <a:gd name="connsiteY8" fmla="*/ 963280 h 1280880"/>
                <a:gd name="connsiteX9" fmla="*/ 1397888 w 5123649"/>
                <a:gd name="connsiteY9" fmla="*/ 1089909 h 1280880"/>
                <a:gd name="connsiteX10" fmla="*/ 1583917 w 5123649"/>
                <a:gd name="connsiteY10" fmla="*/ 1245773 h 1280880"/>
                <a:gd name="connsiteX11" fmla="*/ 1721634 w 5123649"/>
                <a:gd name="connsiteY11" fmla="*/ 1280203 h 1280880"/>
                <a:gd name="connsiteX12" fmla="*/ 1887579 w 5123649"/>
                <a:gd name="connsiteY12" fmla="*/ 1228248 h 1280880"/>
                <a:gd name="connsiteX13" fmla="*/ 2040341 w 5123649"/>
                <a:gd name="connsiteY13" fmla="*/ 1089445 h 1280880"/>
                <a:gd name="connsiteX14" fmla="*/ 2152547 w 5123649"/>
                <a:gd name="connsiteY14" fmla="*/ 963280 h 1280880"/>
                <a:gd name="connsiteX15" fmla="*/ 2357263 w 5123649"/>
                <a:gd name="connsiteY15" fmla="*/ 654810 h 1280880"/>
                <a:gd name="connsiteX16" fmla="*/ 2572060 w 5123649"/>
                <a:gd name="connsiteY16" fmla="*/ 325868 h 1280880"/>
                <a:gd name="connsiteX17" fmla="*/ 2674341 w 5123649"/>
                <a:gd name="connsiteY17" fmla="*/ 201022 h 1280880"/>
                <a:gd name="connsiteX18" fmla="*/ 2840906 w 5123649"/>
                <a:gd name="connsiteY18" fmla="*/ 53920 h 1280880"/>
                <a:gd name="connsiteX19" fmla="*/ 2993048 w 5123649"/>
                <a:gd name="connsiteY19" fmla="*/ 2121 h 1280880"/>
                <a:gd name="connsiteX20" fmla="*/ 3164653 w 5123649"/>
                <a:gd name="connsiteY20" fmla="*/ 57643 h 1280880"/>
                <a:gd name="connsiteX21" fmla="*/ 3313382 w 5123649"/>
                <a:gd name="connsiteY21" fmla="*/ 182179 h 1280880"/>
                <a:gd name="connsiteX22" fmla="*/ 3432877 w 5123649"/>
                <a:gd name="connsiteY22" fmla="*/ 319044 h 1280880"/>
                <a:gd name="connsiteX23" fmla="*/ 3645736 w 5123649"/>
                <a:gd name="connsiteY23" fmla="*/ 646357 h 1280880"/>
                <a:gd name="connsiteX24" fmla="*/ 3864256 w 5123649"/>
                <a:gd name="connsiteY24" fmla="*/ 963280 h 1280880"/>
                <a:gd name="connsiteX25" fmla="*/ 3959247 w 5123649"/>
                <a:gd name="connsiteY25" fmla="*/ 1091072 h 1280880"/>
                <a:gd name="connsiteX26" fmla="*/ 4155356 w 5123649"/>
                <a:gd name="connsiteY26" fmla="*/ 1247402 h 1280880"/>
                <a:gd name="connsiteX27" fmla="*/ 4277953 w 5123649"/>
                <a:gd name="connsiteY27" fmla="*/ 1278419 h 1280880"/>
                <a:gd name="connsiteX28" fmla="*/ 4433662 w 5123649"/>
                <a:gd name="connsiteY28" fmla="*/ 1243835 h 1280880"/>
                <a:gd name="connsiteX29" fmla="*/ 4591464 w 5123649"/>
                <a:gd name="connsiteY29" fmla="*/ 1108908 h 1280880"/>
                <a:gd name="connsiteX30" fmla="*/ 4712898 w 5123649"/>
                <a:gd name="connsiteY30" fmla="*/ 973516 h 1280880"/>
                <a:gd name="connsiteX31" fmla="*/ 4915365 w 5123649"/>
                <a:gd name="connsiteY31" fmla="*/ 663417 h 1280880"/>
                <a:gd name="connsiteX32" fmla="*/ 5123649 w 5123649"/>
                <a:gd name="connsiteY32" fmla="*/ 353008 h 1280880"/>
                <a:gd name="connsiteX0" fmla="*/ 0 w 5005627"/>
                <a:gd name="connsiteY0" fmla="*/ 192105 h 1280880"/>
                <a:gd name="connsiteX1" fmla="*/ 174862 w 5005627"/>
                <a:gd name="connsiteY1" fmla="*/ 41901 h 1280880"/>
                <a:gd name="connsiteX2" fmla="*/ 317079 w 5005627"/>
                <a:gd name="connsiteY2" fmla="*/ 338 h 1280880"/>
                <a:gd name="connsiteX3" fmla="*/ 489847 w 5005627"/>
                <a:gd name="connsiteY3" fmla="*/ 57488 h 1280880"/>
                <a:gd name="connsiteX4" fmla="*/ 637414 w 5005627"/>
                <a:gd name="connsiteY4" fmla="*/ 193035 h 1280880"/>
                <a:gd name="connsiteX5" fmla="*/ 746052 w 5005627"/>
                <a:gd name="connsiteY5" fmla="*/ 319044 h 1280880"/>
                <a:gd name="connsiteX6" fmla="*/ 966355 w 5005627"/>
                <a:gd name="connsiteY6" fmla="*/ 661789 h 1280880"/>
                <a:gd name="connsiteX7" fmla="*/ 1179214 w 5005627"/>
                <a:gd name="connsiteY7" fmla="*/ 963280 h 1280880"/>
                <a:gd name="connsiteX8" fmla="*/ 1279866 w 5005627"/>
                <a:gd name="connsiteY8" fmla="*/ 1089909 h 1280880"/>
                <a:gd name="connsiteX9" fmla="*/ 1465895 w 5005627"/>
                <a:gd name="connsiteY9" fmla="*/ 1245773 h 1280880"/>
                <a:gd name="connsiteX10" fmla="*/ 1603612 w 5005627"/>
                <a:gd name="connsiteY10" fmla="*/ 1280203 h 1280880"/>
                <a:gd name="connsiteX11" fmla="*/ 1769557 w 5005627"/>
                <a:gd name="connsiteY11" fmla="*/ 1228248 h 1280880"/>
                <a:gd name="connsiteX12" fmla="*/ 1922319 w 5005627"/>
                <a:gd name="connsiteY12" fmla="*/ 1089445 h 1280880"/>
                <a:gd name="connsiteX13" fmla="*/ 2034525 w 5005627"/>
                <a:gd name="connsiteY13" fmla="*/ 963280 h 1280880"/>
                <a:gd name="connsiteX14" fmla="*/ 2239241 w 5005627"/>
                <a:gd name="connsiteY14" fmla="*/ 654810 h 1280880"/>
                <a:gd name="connsiteX15" fmla="*/ 2454038 w 5005627"/>
                <a:gd name="connsiteY15" fmla="*/ 325868 h 1280880"/>
                <a:gd name="connsiteX16" fmla="*/ 2556319 w 5005627"/>
                <a:gd name="connsiteY16" fmla="*/ 201022 h 1280880"/>
                <a:gd name="connsiteX17" fmla="*/ 2722884 w 5005627"/>
                <a:gd name="connsiteY17" fmla="*/ 53920 h 1280880"/>
                <a:gd name="connsiteX18" fmla="*/ 2875026 w 5005627"/>
                <a:gd name="connsiteY18" fmla="*/ 2121 h 1280880"/>
                <a:gd name="connsiteX19" fmla="*/ 3046631 w 5005627"/>
                <a:gd name="connsiteY19" fmla="*/ 57643 h 1280880"/>
                <a:gd name="connsiteX20" fmla="*/ 3195360 w 5005627"/>
                <a:gd name="connsiteY20" fmla="*/ 182179 h 1280880"/>
                <a:gd name="connsiteX21" fmla="*/ 3314855 w 5005627"/>
                <a:gd name="connsiteY21" fmla="*/ 319044 h 1280880"/>
                <a:gd name="connsiteX22" fmla="*/ 3527714 w 5005627"/>
                <a:gd name="connsiteY22" fmla="*/ 646357 h 1280880"/>
                <a:gd name="connsiteX23" fmla="*/ 3746234 w 5005627"/>
                <a:gd name="connsiteY23" fmla="*/ 963280 h 1280880"/>
                <a:gd name="connsiteX24" fmla="*/ 3841225 w 5005627"/>
                <a:gd name="connsiteY24" fmla="*/ 1091072 h 1280880"/>
                <a:gd name="connsiteX25" fmla="*/ 4037334 w 5005627"/>
                <a:gd name="connsiteY25" fmla="*/ 1247402 h 1280880"/>
                <a:gd name="connsiteX26" fmla="*/ 4159931 w 5005627"/>
                <a:gd name="connsiteY26" fmla="*/ 1278419 h 1280880"/>
                <a:gd name="connsiteX27" fmla="*/ 4315640 w 5005627"/>
                <a:gd name="connsiteY27" fmla="*/ 1243835 h 1280880"/>
                <a:gd name="connsiteX28" fmla="*/ 4473442 w 5005627"/>
                <a:gd name="connsiteY28" fmla="*/ 1108908 h 1280880"/>
                <a:gd name="connsiteX29" fmla="*/ 4594876 w 5005627"/>
                <a:gd name="connsiteY29" fmla="*/ 973516 h 1280880"/>
                <a:gd name="connsiteX30" fmla="*/ 4797343 w 5005627"/>
                <a:gd name="connsiteY30" fmla="*/ 663417 h 1280880"/>
                <a:gd name="connsiteX31" fmla="*/ 5005627 w 5005627"/>
                <a:gd name="connsiteY31" fmla="*/ 353008 h 1280880"/>
                <a:gd name="connsiteX0" fmla="*/ 1 w 4830766"/>
                <a:gd name="connsiteY0" fmla="*/ 41901 h 1280880"/>
                <a:gd name="connsiteX1" fmla="*/ 142218 w 4830766"/>
                <a:gd name="connsiteY1" fmla="*/ 338 h 1280880"/>
                <a:gd name="connsiteX2" fmla="*/ 314986 w 4830766"/>
                <a:gd name="connsiteY2" fmla="*/ 57488 h 1280880"/>
                <a:gd name="connsiteX3" fmla="*/ 462553 w 4830766"/>
                <a:gd name="connsiteY3" fmla="*/ 193035 h 1280880"/>
                <a:gd name="connsiteX4" fmla="*/ 571191 w 4830766"/>
                <a:gd name="connsiteY4" fmla="*/ 319044 h 1280880"/>
                <a:gd name="connsiteX5" fmla="*/ 791494 w 4830766"/>
                <a:gd name="connsiteY5" fmla="*/ 661789 h 1280880"/>
                <a:gd name="connsiteX6" fmla="*/ 1004353 w 4830766"/>
                <a:gd name="connsiteY6" fmla="*/ 963280 h 1280880"/>
                <a:gd name="connsiteX7" fmla="*/ 1105005 w 4830766"/>
                <a:gd name="connsiteY7" fmla="*/ 1089909 h 1280880"/>
                <a:gd name="connsiteX8" fmla="*/ 1291034 w 4830766"/>
                <a:gd name="connsiteY8" fmla="*/ 1245773 h 1280880"/>
                <a:gd name="connsiteX9" fmla="*/ 1428751 w 4830766"/>
                <a:gd name="connsiteY9" fmla="*/ 1280203 h 1280880"/>
                <a:gd name="connsiteX10" fmla="*/ 1594696 w 4830766"/>
                <a:gd name="connsiteY10" fmla="*/ 1228248 h 1280880"/>
                <a:gd name="connsiteX11" fmla="*/ 1747458 w 4830766"/>
                <a:gd name="connsiteY11" fmla="*/ 1089445 h 1280880"/>
                <a:gd name="connsiteX12" fmla="*/ 1859664 w 4830766"/>
                <a:gd name="connsiteY12" fmla="*/ 963280 h 1280880"/>
                <a:gd name="connsiteX13" fmla="*/ 2064380 w 4830766"/>
                <a:gd name="connsiteY13" fmla="*/ 654810 h 1280880"/>
                <a:gd name="connsiteX14" fmla="*/ 2279177 w 4830766"/>
                <a:gd name="connsiteY14" fmla="*/ 325868 h 1280880"/>
                <a:gd name="connsiteX15" fmla="*/ 2381458 w 4830766"/>
                <a:gd name="connsiteY15" fmla="*/ 201022 h 1280880"/>
                <a:gd name="connsiteX16" fmla="*/ 2548023 w 4830766"/>
                <a:gd name="connsiteY16" fmla="*/ 53920 h 1280880"/>
                <a:gd name="connsiteX17" fmla="*/ 2700165 w 4830766"/>
                <a:gd name="connsiteY17" fmla="*/ 2121 h 1280880"/>
                <a:gd name="connsiteX18" fmla="*/ 2871770 w 4830766"/>
                <a:gd name="connsiteY18" fmla="*/ 57643 h 1280880"/>
                <a:gd name="connsiteX19" fmla="*/ 3020499 w 4830766"/>
                <a:gd name="connsiteY19" fmla="*/ 182179 h 1280880"/>
                <a:gd name="connsiteX20" fmla="*/ 3139994 w 4830766"/>
                <a:gd name="connsiteY20" fmla="*/ 319044 h 1280880"/>
                <a:gd name="connsiteX21" fmla="*/ 3352853 w 4830766"/>
                <a:gd name="connsiteY21" fmla="*/ 646357 h 1280880"/>
                <a:gd name="connsiteX22" fmla="*/ 3571373 w 4830766"/>
                <a:gd name="connsiteY22" fmla="*/ 963280 h 1280880"/>
                <a:gd name="connsiteX23" fmla="*/ 3666364 w 4830766"/>
                <a:gd name="connsiteY23" fmla="*/ 1091072 h 1280880"/>
                <a:gd name="connsiteX24" fmla="*/ 3862473 w 4830766"/>
                <a:gd name="connsiteY24" fmla="*/ 1247402 h 1280880"/>
                <a:gd name="connsiteX25" fmla="*/ 3985070 w 4830766"/>
                <a:gd name="connsiteY25" fmla="*/ 1278419 h 1280880"/>
                <a:gd name="connsiteX26" fmla="*/ 4140779 w 4830766"/>
                <a:gd name="connsiteY26" fmla="*/ 1243835 h 1280880"/>
                <a:gd name="connsiteX27" fmla="*/ 4298581 w 4830766"/>
                <a:gd name="connsiteY27" fmla="*/ 1108908 h 1280880"/>
                <a:gd name="connsiteX28" fmla="*/ 4420015 w 4830766"/>
                <a:gd name="connsiteY28" fmla="*/ 973516 h 1280880"/>
                <a:gd name="connsiteX29" fmla="*/ 4622482 w 4830766"/>
                <a:gd name="connsiteY29" fmla="*/ 663417 h 1280880"/>
                <a:gd name="connsiteX30" fmla="*/ 4830766 w 4830766"/>
                <a:gd name="connsiteY30" fmla="*/ 353008 h 1280880"/>
                <a:gd name="connsiteX0" fmla="*/ 0 w 4688548"/>
                <a:gd name="connsiteY0" fmla="*/ 0 h 1280542"/>
                <a:gd name="connsiteX1" fmla="*/ 172768 w 4688548"/>
                <a:gd name="connsiteY1" fmla="*/ 57150 h 1280542"/>
                <a:gd name="connsiteX2" fmla="*/ 320335 w 4688548"/>
                <a:gd name="connsiteY2" fmla="*/ 192697 h 1280542"/>
                <a:gd name="connsiteX3" fmla="*/ 428973 w 4688548"/>
                <a:gd name="connsiteY3" fmla="*/ 318706 h 1280542"/>
                <a:gd name="connsiteX4" fmla="*/ 649276 w 4688548"/>
                <a:gd name="connsiteY4" fmla="*/ 661451 h 1280542"/>
                <a:gd name="connsiteX5" fmla="*/ 862135 w 4688548"/>
                <a:gd name="connsiteY5" fmla="*/ 962942 h 1280542"/>
                <a:gd name="connsiteX6" fmla="*/ 962787 w 4688548"/>
                <a:gd name="connsiteY6" fmla="*/ 1089571 h 1280542"/>
                <a:gd name="connsiteX7" fmla="*/ 1148816 w 4688548"/>
                <a:gd name="connsiteY7" fmla="*/ 1245435 h 1280542"/>
                <a:gd name="connsiteX8" fmla="*/ 1286533 w 4688548"/>
                <a:gd name="connsiteY8" fmla="*/ 1279865 h 1280542"/>
                <a:gd name="connsiteX9" fmla="*/ 1452478 w 4688548"/>
                <a:gd name="connsiteY9" fmla="*/ 1227910 h 1280542"/>
                <a:gd name="connsiteX10" fmla="*/ 1605240 w 4688548"/>
                <a:gd name="connsiteY10" fmla="*/ 1089107 h 1280542"/>
                <a:gd name="connsiteX11" fmla="*/ 1717446 w 4688548"/>
                <a:gd name="connsiteY11" fmla="*/ 962942 h 1280542"/>
                <a:gd name="connsiteX12" fmla="*/ 1922162 w 4688548"/>
                <a:gd name="connsiteY12" fmla="*/ 654472 h 1280542"/>
                <a:gd name="connsiteX13" fmla="*/ 2136959 w 4688548"/>
                <a:gd name="connsiteY13" fmla="*/ 325530 h 1280542"/>
                <a:gd name="connsiteX14" fmla="*/ 2239240 w 4688548"/>
                <a:gd name="connsiteY14" fmla="*/ 200684 h 1280542"/>
                <a:gd name="connsiteX15" fmla="*/ 2405805 w 4688548"/>
                <a:gd name="connsiteY15" fmla="*/ 53582 h 1280542"/>
                <a:gd name="connsiteX16" fmla="*/ 2557947 w 4688548"/>
                <a:gd name="connsiteY16" fmla="*/ 1783 h 1280542"/>
                <a:gd name="connsiteX17" fmla="*/ 2729552 w 4688548"/>
                <a:gd name="connsiteY17" fmla="*/ 57305 h 1280542"/>
                <a:gd name="connsiteX18" fmla="*/ 2878281 w 4688548"/>
                <a:gd name="connsiteY18" fmla="*/ 181841 h 1280542"/>
                <a:gd name="connsiteX19" fmla="*/ 2997776 w 4688548"/>
                <a:gd name="connsiteY19" fmla="*/ 318706 h 1280542"/>
                <a:gd name="connsiteX20" fmla="*/ 3210635 w 4688548"/>
                <a:gd name="connsiteY20" fmla="*/ 646019 h 1280542"/>
                <a:gd name="connsiteX21" fmla="*/ 3429155 w 4688548"/>
                <a:gd name="connsiteY21" fmla="*/ 962942 h 1280542"/>
                <a:gd name="connsiteX22" fmla="*/ 3524146 w 4688548"/>
                <a:gd name="connsiteY22" fmla="*/ 1090734 h 1280542"/>
                <a:gd name="connsiteX23" fmla="*/ 3720255 w 4688548"/>
                <a:gd name="connsiteY23" fmla="*/ 1247064 h 1280542"/>
                <a:gd name="connsiteX24" fmla="*/ 3842852 w 4688548"/>
                <a:gd name="connsiteY24" fmla="*/ 1278081 h 1280542"/>
                <a:gd name="connsiteX25" fmla="*/ 3998561 w 4688548"/>
                <a:gd name="connsiteY25" fmla="*/ 1243497 h 1280542"/>
                <a:gd name="connsiteX26" fmla="*/ 4156363 w 4688548"/>
                <a:gd name="connsiteY26" fmla="*/ 1108570 h 1280542"/>
                <a:gd name="connsiteX27" fmla="*/ 4277797 w 4688548"/>
                <a:gd name="connsiteY27" fmla="*/ 973178 h 1280542"/>
                <a:gd name="connsiteX28" fmla="*/ 4480264 w 4688548"/>
                <a:gd name="connsiteY28" fmla="*/ 663079 h 1280542"/>
                <a:gd name="connsiteX29" fmla="*/ 4688548 w 4688548"/>
                <a:gd name="connsiteY29" fmla="*/ 352670 h 1280542"/>
                <a:gd name="connsiteX0" fmla="*/ -1 w 4515779"/>
                <a:gd name="connsiteY0" fmla="*/ 55382 h 1278774"/>
                <a:gd name="connsiteX1" fmla="*/ 147566 w 4515779"/>
                <a:gd name="connsiteY1" fmla="*/ 190929 h 1278774"/>
                <a:gd name="connsiteX2" fmla="*/ 256204 w 4515779"/>
                <a:gd name="connsiteY2" fmla="*/ 316938 h 1278774"/>
                <a:gd name="connsiteX3" fmla="*/ 476507 w 4515779"/>
                <a:gd name="connsiteY3" fmla="*/ 659683 h 1278774"/>
                <a:gd name="connsiteX4" fmla="*/ 689366 w 4515779"/>
                <a:gd name="connsiteY4" fmla="*/ 961174 h 1278774"/>
                <a:gd name="connsiteX5" fmla="*/ 790018 w 4515779"/>
                <a:gd name="connsiteY5" fmla="*/ 1087803 h 1278774"/>
                <a:gd name="connsiteX6" fmla="*/ 976047 w 4515779"/>
                <a:gd name="connsiteY6" fmla="*/ 1243667 h 1278774"/>
                <a:gd name="connsiteX7" fmla="*/ 1113764 w 4515779"/>
                <a:gd name="connsiteY7" fmla="*/ 1278097 h 1278774"/>
                <a:gd name="connsiteX8" fmla="*/ 1279709 w 4515779"/>
                <a:gd name="connsiteY8" fmla="*/ 1226142 h 1278774"/>
                <a:gd name="connsiteX9" fmla="*/ 1432471 w 4515779"/>
                <a:gd name="connsiteY9" fmla="*/ 1087339 h 1278774"/>
                <a:gd name="connsiteX10" fmla="*/ 1544677 w 4515779"/>
                <a:gd name="connsiteY10" fmla="*/ 961174 h 1278774"/>
                <a:gd name="connsiteX11" fmla="*/ 1749393 w 4515779"/>
                <a:gd name="connsiteY11" fmla="*/ 652704 h 1278774"/>
                <a:gd name="connsiteX12" fmla="*/ 1964190 w 4515779"/>
                <a:gd name="connsiteY12" fmla="*/ 323762 h 1278774"/>
                <a:gd name="connsiteX13" fmla="*/ 2066471 w 4515779"/>
                <a:gd name="connsiteY13" fmla="*/ 198916 h 1278774"/>
                <a:gd name="connsiteX14" fmla="*/ 2233036 w 4515779"/>
                <a:gd name="connsiteY14" fmla="*/ 51814 h 1278774"/>
                <a:gd name="connsiteX15" fmla="*/ 2385178 w 4515779"/>
                <a:gd name="connsiteY15" fmla="*/ 15 h 1278774"/>
                <a:gd name="connsiteX16" fmla="*/ 2556783 w 4515779"/>
                <a:gd name="connsiteY16" fmla="*/ 55537 h 1278774"/>
                <a:gd name="connsiteX17" fmla="*/ 2705512 w 4515779"/>
                <a:gd name="connsiteY17" fmla="*/ 180073 h 1278774"/>
                <a:gd name="connsiteX18" fmla="*/ 2825007 w 4515779"/>
                <a:gd name="connsiteY18" fmla="*/ 316938 h 1278774"/>
                <a:gd name="connsiteX19" fmla="*/ 3037866 w 4515779"/>
                <a:gd name="connsiteY19" fmla="*/ 644251 h 1278774"/>
                <a:gd name="connsiteX20" fmla="*/ 3256386 w 4515779"/>
                <a:gd name="connsiteY20" fmla="*/ 961174 h 1278774"/>
                <a:gd name="connsiteX21" fmla="*/ 3351377 w 4515779"/>
                <a:gd name="connsiteY21" fmla="*/ 1088966 h 1278774"/>
                <a:gd name="connsiteX22" fmla="*/ 3547486 w 4515779"/>
                <a:gd name="connsiteY22" fmla="*/ 1245296 h 1278774"/>
                <a:gd name="connsiteX23" fmla="*/ 3670083 w 4515779"/>
                <a:gd name="connsiteY23" fmla="*/ 1276313 h 1278774"/>
                <a:gd name="connsiteX24" fmla="*/ 3825792 w 4515779"/>
                <a:gd name="connsiteY24" fmla="*/ 1241729 h 1278774"/>
                <a:gd name="connsiteX25" fmla="*/ 3983594 w 4515779"/>
                <a:gd name="connsiteY25" fmla="*/ 1106802 h 1278774"/>
                <a:gd name="connsiteX26" fmla="*/ 4105028 w 4515779"/>
                <a:gd name="connsiteY26" fmla="*/ 971410 h 1278774"/>
                <a:gd name="connsiteX27" fmla="*/ 4307495 w 4515779"/>
                <a:gd name="connsiteY27" fmla="*/ 661311 h 1278774"/>
                <a:gd name="connsiteX28" fmla="*/ 4515779 w 4515779"/>
                <a:gd name="connsiteY28" fmla="*/ 350902 h 1278774"/>
                <a:gd name="connsiteX0" fmla="*/ 0 w 4368213"/>
                <a:gd name="connsiteY0" fmla="*/ 190929 h 1278774"/>
                <a:gd name="connsiteX1" fmla="*/ 108638 w 4368213"/>
                <a:gd name="connsiteY1" fmla="*/ 316938 h 1278774"/>
                <a:gd name="connsiteX2" fmla="*/ 328941 w 4368213"/>
                <a:gd name="connsiteY2" fmla="*/ 659683 h 1278774"/>
                <a:gd name="connsiteX3" fmla="*/ 541800 w 4368213"/>
                <a:gd name="connsiteY3" fmla="*/ 961174 h 1278774"/>
                <a:gd name="connsiteX4" fmla="*/ 642452 w 4368213"/>
                <a:gd name="connsiteY4" fmla="*/ 1087803 h 1278774"/>
                <a:gd name="connsiteX5" fmla="*/ 828481 w 4368213"/>
                <a:gd name="connsiteY5" fmla="*/ 1243667 h 1278774"/>
                <a:gd name="connsiteX6" fmla="*/ 966198 w 4368213"/>
                <a:gd name="connsiteY6" fmla="*/ 1278097 h 1278774"/>
                <a:gd name="connsiteX7" fmla="*/ 1132143 w 4368213"/>
                <a:gd name="connsiteY7" fmla="*/ 1226142 h 1278774"/>
                <a:gd name="connsiteX8" fmla="*/ 1284905 w 4368213"/>
                <a:gd name="connsiteY8" fmla="*/ 1087339 h 1278774"/>
                <a:gd name="connsiteX9" fmla="*/ 1397111 w 4368213"/>
                <a:gd name="connsiteY9" fmla="*/ 961174 h 1278774"/>
                <a:gd name="connsiteX10" fmla="*/ 1601827 w 4368213"/>
                <a:gd name="connsiteY10" fmla="*/ 652704 h 1278774"/>
                <a:gd name="connsiteX11" fmla="*/ 1816624 w 4368213"/>
                <a:gd name="connsiteY11" fmla="*/ 323762 h 1278774"/>
                <a:gd name="connsiteX12" fmla="*/ 1918905 w 4368213"/>
                <a:gd name="connsiteY12" fmla="*/ 198916 h 1278774"/>
                <a:gd name="connsiteX13" fmla="*/ 2085470 w 4368213"/>
                <a:gd name="connsiteY13" fmla="*/ 51814 h 1278774"/>
                <a:gd name="connsiteX14" fmla="*/ 2237612 w 4368213"/>
                <a:gd name="connsiteY14" fmla="*/ 15 h 1278774"/>
                <a:gd name="connsiteX15" fmla="*/ 2409217 w 4368213"/>
                <a:gd name="connsiteY15" fmla="*/ 55537 h 1278774"/>
                <a:gd name="connsiteX16" fmla="*/ 2557946 w 4368213"/>
                <a:gd name="connsiteY16" fmla="*/ 180073 h 1278774"/>
                <a:gd name="connsiteX17" fmla="*/ 2677441 w 4368213"/>
                <a:gd name="connsiteY17" fmla="*/ 316938 h 1278774"/>
                <a:gd name="connsiteX18" fmla="*/ 2890300 w 4368213"/>
                <a:gd name="connsiteY18" fmla="*/ 644251 h 1278774"/>
                <a:gd name="connsiteX19" fmla="*/ 3108820 w 4368213"/>
                <a:gd name="connsiteY19" fmla="*/ 961174 h 1278774"/>
                <a:gd name="connsiteX20" fmla="*/ 3203811 w 4368213"/>
                <a:gd name="connsiteY20" fmla="*/ 1088966 h 1278774"/>
                <a:gd name="connsiteX21" fmla="*/ 3399920 w 4368213"/>
                <a:gd name="connsiteY21" fmla="*/ 1245296 h 1278774"/>
                <a:gd name="connsiteX22" fmla="*/ 3522517 w 4368213"/>
                <a:gd name="connsiteY22" fmla="*/ 1276313 h 1278774"/>
                <a:gd name="connsiteX23" fmla="*/ 3678226 w 4368213"/>
                <a:gd name="connsiteY23" fmla="*/ 1241729 h 1278774"/>
                <a:gd name="connsiteX24" fmla="*/ 3836028 w 4368213"/>
                <a:gd name="connsiteY24" fmla="*/ 1106802 h 1278774"/>
                <a:gd name="connsiteX25" fmla="*/ 3957462 w 4368213"/>
                <a:gd name="connsiteY25" fmla="*/ 971410 h 1278774"/>
                <a:gd name="connsiteX26" fmla="*/ 4159929 w 4368213"/>
                <a:gd name="connsiteY26" fmla="*/ 661311 h 1278774"/>
                <a:gd name="connsiteX27" fmla="*/ 4368213 w 4368213"/>
                <a:gd name="connsiteY27" fmla="*/ 350902 h 1278774"/>
                <a:gd name="connsiteX0" fmla="*/ 1 w 4259576"/>
                <a:gd name="connsiteY0" fmla="*/ 316938 h 1278774"/>
                <a:gd name="connsiteX1" fmla="*/ 220304 w 4259576"/>
                <a:gd name="connsiteY1" fmla="*/ 659683 h 1278774"/>
                <a:gd name="connsiteX2" fmla="*/ 433163 w 4259576"/>
                <a:gd name="connsiteY2" fmla="*/ 961174 h 1278774"/>
                <a:gd name="connsiteX3" fmla="*/ 533815 w 4259576"/>
                <a:gd name="connsiteY3" fmla="*/ 1087803 h 1278774"/>
                <a:gd name="connsiteX4" fmla="*/ 719844 w 4259576"/>
                <a:gd name="connsiteY4" fmla="*/ 1243667 h 1278774"/>
                <a:gd name="connsiteX5" fmla="*/ 857561 w 4259576"/>
                <a:gd name="connsiteY5" fmla="*/ 1278097 h 1278774"/>
                <a:gd name="connsiteX6" fmla="*/ 1023506 w 4259576"/>
                <a:gd name="connsiteY6" fmla="*/ 1226142 h 1278774"/>
                <a:gd name="connsiteX7" fmla="*/ 1176268 w 4259576"/>
                <a:gd name="connsiteY7" fmla="*/ 1087339 h 1278774"/>
                <a:gd name="connsiteX8" fmla="*/ 1288474 w 4259576"/>
                <a:gd name="connsiteY8" fmla="*/ 961174 h 1278774"/>
                <a:gd name="connsiteX9" fmla="*/ 1493190 w 4259576"/>
                <a:gd name="connsiteY9" fmla="*/ 652704 h 1278774"/>
                <a:gd name="connsiteX10" fmla="*/ 1707987 w 4259576"/>
                <a:gd name="connsiteY10" fmla="*/ 323762 h 1278774"/>
                <a:gd name="connsiteX11" fmla="*/ 1810268 w 4259576"/>
                <a:gd name="connsiteY11" fmla="*/ 198916 h 1278774"/>
                <a:gd name="connsiteX12" fmla="*/ 1976833 w 4259576"/>
                <a:gd name="connsiteY12" fmla="*/ 51814 h 1278774"/>
                <a:gd name="connsiteX13" fmla="*/ 2128975 w 4259576"/>
                <a:gd name="connsiteY13" fmla="*/ 15 h 1278774"/>
                <a:gd name="connsiteX14" fmla="*/ 2300580 w 4259576"/>
                <a:gd name="connsiteY14" fmla="*/ 55537 h 1278774"/>
                <a:gd name="connsiteX15" fmla="*/ 2449309 w 4259576"/>
                <a:gd name="connsiteY15" fmla="*/ 180073 h 1278774"/>
                <a:gd name="connsiteX16" fmla="*/ 2568804 w 4259576"/>
                <a:gd name="connsiteY16" fmla="*/ 316938 h 1278774"/>
                <a:gd name="connsiteX17" fmla="*/ 2781663 w 4259576"/>
                <a:gd name="connsiteY17" fmla="*/ 644251 h 1278774"/>
                <a:gd name="connsiteX18" fmla="*/ 3000183 w 4259576"/>
                <a:gd name="connsiteY18" fmla="*/ 961174 h 1278774"/>
                <a:gd name="connsiteX19" fmla="*/ 3095174 w 4259576"/>
                <a:gd name="connsiteY19" fmla="*/ 1088966 h 1278774"/>
                <a:gd name="connsiteX20" fmla="*/ 3291283 w 4259576"/>
                <a:gd name="connsiteY20" fmla="*/ 1245296 h 1278774"/>
                <a:gd name="connsiteX21" fmla="*/ 3413880 w 4259576"/>
                <a:gd name="connsiteY21" fmla="*/ 1276313 h 1278774"/>
                <a:gd name="connsiteX22" fmla="*/ 3569589 w 4259576"/>
                <a:gd name="connsiteY22" fmla="*/ 1241729 h 1278774"/>
                <a:gd name="connsiteX23" fmla="*/ 3727391 w 4259576"/>
                <a:gd name="connsiteY23" fmla="*/ 1106802 h 1278774"/>
                <a:gd name="connsiteX24" fmla="*/ 3848825 w 4259576"/>
                <a:gd name="connsiteY24" fmla="*/ 971410 h 1278774"/>
                <a:gd name="connsiteX25" fmla="*/ 4051292 w 4259576"/>
                <a:gd name="connsiteY25" fmla="*/ 661311 h 1278774"/>
                <a:gd name="connsiteX26" fmla="*/ 4259576 w 4259576"/>
                <a:gd name="connsiteY26" fmla="*/ 350902 h 1278774"/>
                <a:gd name="connsiteX0" fmla="*/ 0 w 4039272"/>
                <a:gd name="connsiteY0" fmla="*/ 659683 h 1278774"/>
                <a:gd name="connsiteX1" fmla="*/ 212859 w 4039272"/>
                <a:gd name="connsiteY1" fmla="*/ 961174 h 1278774"/>
                <a:gd name="connsiteX2" fmla="*/ 313511 w 4039272"/>
                <a:gd name="connsiteY2" fmla="*/ 1087803 h 1278774"/>
                <a:gd name="connsiteX3" fmla="*/ 499540 w 4039272"/>
                <a:gd name="connsiteY3" fmla="*/ 1243667 h 1278774"/>
                <a:gd name="connsiteX4" fmla="*/ 637257 w 4039272"/>
                <a:gd name="connsiteY4" fmla="*/ 1278097 h 1278774"/>
                <a:gd name="connsiteX5" fmla="*/ 803202 w 4039272"/>
                <a:gd name="connsiteY5" fmla="*/ 1226142 h 1278774"/>
                <a:gd name="connsiteX6" fmla="*/ 955964 w 4039272"/>
                <a:gd name="connsiteY6" fmla="*/ 1087339 h 1278774"/>
                <a:gd name="connsiteX7" fmla="*/ 1068170 w 4039272"/>
                <a:gd name="connsiteY7" fmla="*/ 961174 h 1278774"/>
                <a:gd name="connsiteX8" fmla="*/ 1272886 w 4039272"/>
                <a:gd name="connsiteY8" fmla="*/ 652704 h 1278774"/>
                <a:gd name="connsiteX9" fmla="*/ 1487683 w 4039272"/>
                <a:gd name="connsiteY9" fmla="*/ 323762 h 1278774"/>
                <a:gd name="connsiteX10" fmla="*/ 1589964 w 4039272"/>
                <a:gd name="connsiteY10" fmla="*/ 198916 h 1278774"/>
                <a:gd name="connsiteX11" fmla="*/ 1756529 w 4039272"/>
                <a:gd name="connsiteY11" fmla="*/ 51814 h 1278774"/>
                <a:gd name="connsiteX12" fmla="*/ 1908671 w 4039272"/>
                <a:gd name="connsiteY12" fmla="*/ 15 h 1278774"/>
                <a:gd name="connsiteX13" fmla="*/ 2080276 w 4039272"/>
                <a:gd name="connsiteY13" fmla="*/ 55537 h 1278774"/>
                <a:gd name="connsiteX14" fmla="*/ 2229005 w 4039272"/>
                <a:gd name="connsiteY14" fmla="*/ 180073 h 1278774"/>
                <a:gd name="connsiteX15" fmla="*/ 2348500 w 4039272"/>
                <a:gd name="connsiteY15" fmla="*/ 316938 h 1278774"/>
                <a:gd name="connsiteX16" fmla="*/ 2561359 w 4039272"/>
                <a:gd name="connsiteY16" fmla="*/ 644251 h 1278774"/>
                <a:gd name="connsiteX17" fmla="*/ 2779879 w 4039272"/>
                <a:gd name="connsiteY17" fmla="*/ 961174 h 1278774"/>
                <a:gd name="connsiteX18" fmla="*/ 2874870 w 4039272"/>
                <a:gd name="connsiteY18" fmla="*/ 1088966 h 1278774"/>
                <a:gd name="connsiteX19" fmla="*/ 3070979 w 4039272"/>
                <a:gd name="connsiteY19" fmla="*/ 1245296 h 1278774"/>
                <a:gd name="connsiteX20" fmla="*/ 3193576 w 4039272"/>
                <a:gd name="connsiteY20" fmla="*/ 1276313 h 1278774"/>
                <a:gd name="connsiteX21" fmla="*/ 3349285 w 4039272"/>
                <a:gd name="connsiteY21" fmla="*/ 1241729 h 1278774"/>
                <a:gd name="connsiteX22" fmla="*/ 3507087 w 4039272"/>
                <a:gd name="connsiteY22" fmla="*/ 1106802 h 1278774"/>
                <a:gd name="connsiteX23" fmla="*/ 3628521 w 4039272"/>
                <a:gd name="connsiteY23" fmla="*/ 971410 h 1278774"/>
                <a:gd name="connsiteX24" fmla="*/ 3830988 w 4039272"/>
                <a:gd name="connsiteY24" fmla="*/ 661311 h 1278774"/>
                <a:gd name="connsiteX25" fmla="*/ 4039272 w 4039272"/>
                <a:gd name="connsiteY25" fmla="*/ 350902 h 1278774"/>
                <a:gd name="connsiteX0" fmla="*/ 0 w 3826413"/>
                <a:gd name="connsiteY0" fmla="*/ 961174 h 1278774"/>
                <a:gd name="connsiteX1" fmla="*/ 100652 w 3826413"/>
                <a:gd name="connsiteY1" fmla="*/ 1087803 h 1278774"/>
                <a:gd name="connsiteX2" fmla="*/ 286681 w 3826413"/>
                <a:gd name="connsiteY2" fmla="*/ 1243667 h 1278774"/>
                <a:gd name="connsiteX3" fmla="*/ 424398 w 3826413"/>
                <a:gd name="connsiteY3" fmla="*/ 1278097 h 1278774"/>
                <a:gd name="connsiteX4" fmla="*/ 590343 w 3826413"/>
                <a:gd name="connsiteY4" fmla="*/ 1226142 h 1278774"/>
                <a:gd name="connsiteX5" fmla="*/ 743105 w 3826413"/>
                <a:gd name="connsiteY5" fmla="*/ 1087339 h 1278774"/>
                <a:gd name="connsiteX6" fmla="*/ 855311 w 3826413"/>
                <a:gd name="connsiteY6" fmla="*/ 961174 h 1278774"/>
                <a:gd name="connsiteX7" fmla="*/ 1060027 w 3826413"/>
                <a:gd name="connsiteY7" fmla="*/ 652704 h 1278774"/>
                <a:gd name="connsiteX8" fmla="*/ 1274824 w 3826413"/>
                <a:gd name="connsiteY8" fmla="*/ 323762 h 1278774"/>
                <a:gd name="connsiteX9" fmla="*/ 1377105 w 3826413"/>
                <a:gd name="connsiteY9" fmla="*/ 198916 h 1278774"/>
                <a:gd name="connsiteX10" fmla="*/ 1543670 w 3826413"/>
                <a:gd name="connsiteY10" fmla="*/ 51814 h 1278774"/>
                <a:gd name="connsiteX11" fmla="*/ 1695812 w 3826413"/>
                <a:gd name="connsiteY11" fmla="*/ 15 h 1278774"/>
                <a:gd name="connsiteX12" fmla="*/ 1867417 w 3826413"/>
                <a:gd name="connsiteY12" fmla="*/ 55537 h 1278774"/>
                <a:gd name="connsiteX13" fmla="*/ 2016146 w 3826413"/>
                <a:gd name="connsiteY13" fmla="*/ 180073 h 1278774"/>
                <a:gd name="connsiteX14" fmla="*/ 2135641 w 3826413"/>
                <a:gd name="connsiteY14" fmla="*/ 316938 h 1278774"/>
                <a:gd name="connsiteX15" fmla="*/ 2348500 w 3826413"/>
                <a:gd name="connsiteY15" fmla="*/ 644251 h 1278774"/>
                <a:gd name="connsiteX16" fmla="*/ 2567020 w 3826413"/>
                <a:gd name="connsiteY16" fmla="*/ 961174 h 1278774"/>
                <a:gd name="connsiteX17" fmla="*/ 2662011 w 3826413"/>
                <a:gd name="connsiteY17" fmla="*/ 1088966 h 1278774"/>
                <a:gd name="connsiteX18" fmla="*/ 2858120 w 3826413"/>
                <a:gd name="connsiteY18" fmla="*/ 1245296 h 1278774"/>
                <a:gd name="connsiteX19" fmla="*/ 2980717 w 3826413"/>
                <a:gd name="connsiteY19" fmla="*/ 1276313 h 1278774"/>
                <a:gd name="connsiteX20" fmla="*/ 3136426 w 3826413"/>
                <a:gd name="connsiteY20" fmla="*/ 1241729 h 1278774"/>
                <a:gd name="connsiteX21" fmla="*/ 3294228 w 3826413"/>
                <a:gd name="connsiteY21" fmla="*/ 1106802 h 1278774"/>
                <a:gd name="connsiteX22" fmla="*/ 3415662 w 3826413"/>
                <a:gd name="connsiteY22" fmla="*/ 971410 h 1278774"/>
                <a:gd name="connsiteX23" fmla="*/ 3618129 w 3826413"/>
                <a:gd name="connsiteY23" fmla="*/ 661311 h 1278774"/>
                <a:gd name="connsiteX24" fmla="*/ 3826413 w 3826413"/>
                <a:gd name="connsiteY24" fmla="*/ 350902 h 1278774"/>
                <a:gd name="connsiteX0" fmla="*/ 0 w 3618129"/>
                <a:gd name="connsiteY0" fmla="*/ 961174 h 1278774"/>
                <a:gd name="connsiteX1" fmla="*/ 100652 w 3618129"/>
                <a:gd name="connsiteY1" fmla="*/ 1087803 h 1278774"/>
                <a:gd name="connsiteX2" fmla="*/ 286681 w 3618129"/>
                <a:gd name="connsiteY2" fmla="*/ 1243667 h 1278774"/>
                <a:gd name="connsiteX3" fmla="*/ 424398 w 3618129"/>
                <a:gd name="connsiteY3" fmla="*/ 1278097 h 1278774"/>
                <a:gd name="connsiteX4" fmla="*/ 590343 w 3618129"/>
                <a:gd name="connsiteY4" fmla="*/ 1226142 h 1278774"/>
                <a:gd name="connsiteX5" fmla="*/ 743105 w 3618129"/>
                <a:gd name="connsiteY5" fmla="*/ 1087339 h 1278774"/>
                <a:gd name="connsiteX6" fmla="*/ 855311 w 3618129"/>
                <a:gd name="connsiteY6" fmla="*/ 961174 h 1278774"/>
                <a:gd name="connsiteX7" fmla="*/ 1060027 w 3618129"/>
                <a:gd name="connsiteY7" fmla="*/ 652704 h 1278774"/>
                <a:gd name="connsiteX8" fmla="*/ 1274824 w 3618129"/>
                <a:gd name="connsiteY8" fmla="*/ 323762 h 1278774"/>
                <a:gd name="connsiteX9" fmla="*/ 1377105 w 3618129"/>
                <a:gd name="connsiteY9" fmla="*/ 198916 h 1278774"/>
                <a:gd name="connsiteX10" fmla="*/ 1543670 w 3618129"/>
                <a:gd name="connsiteY10" fmla="*/ 51814 h 1278774"/>
                <a:gd name="connsiteX11" fmla="*/ 1695812 w 3618129"/>
                <a:gd name="connsiteY11" fmla="*/ 15 h 1278774"/>
                <a:gd name="connsiteX12" fmla="*/ 1867417 w 3618129"/>
                <a:gd name="connsiteY12" fmla="*/ 55537 h 1278774"/>
                <a:gd name="connsiteX13" fmla="*/ 2016146 w 3618129"/>
                <a:gd name="connsiteY13" fmla="*/ 180073 h 1278774"/>
                <a:gd name="connsiteX14" fmla="*/ 2135641 w 3618129"/>
                <a:gd name="connsiteY14" fmla="*/ 316938 h 1278774"/>
                <a:gd name="connsiteX15" fmla="*/ 2348500 w 3618129"/>
                <a:gd name="connsiteY15" fmla="*/ 644251 h 1278774"/>
                <a:gd name="connsiteX16" fmla="*/ 2567020 w 3618129"/>
                <a:gd name="connsiteY16" fmla="*/ 961174 h 1278774"/>
                <a:gd name="connsiteX17" fmla="*/ 2662011 w 3618129"/>
                <a:gd name="connsiteY17" fmla="*/ 1088966 h 1278774"/>
                <a:gd name="connsiteX18" fmla="*/ 2858120 w 3618129"/>
                <a:gd name="connsiteY18" fmla="*/ 1245296 h 1278774"/>
                <a:gd name="connsiteX19" fmla="*/ 2980717 w 3618129"/>
                <a:gd name="connsiteY19" fmla="*/ 1276313 h 1278774"/>
                <a:gd name="connsiteX20" fmla="*/ 3136426 w 3618129"/>
                <a:gd name="connsiteY20" fmla="*/ 1241729 h 1278774"/>
                <a:gd name="connsiteX21" fmla="*/ 3294228 w 3618129"/>
                <a:gd name="connsiteY21" fmla="*/ 1106802 h 1278774"/>
                <a:gd name="connsiteX22" fmla="*/ 3415662 w 3618129"/>
                <a:gd name="connsiteY22" fmla="*/ 971410 h 1278774"/>
                <a:gd name="connsiteX23" fmla="*/ 3618129 w 3618129"/>
                <a:gd name="connsiteY23" fmla="*/ 661311 h 1278774"/>
                <a:gd name="connsiteX0" fmla="*/ 0 w 3415662"/>
                <a:gd name="connsiteY0" fmla="*/ 961174 h 1278774"/>
                <a:gd name="connsiteX1" fmla="*/ 100652 w 3415662"/>
                <a:gd name="connsiteY1" fmla="*/ 1087803 h 1278774"/>
                <a:gd name="connsiteX2" fmla="*/ 286681 w 3415662"/>
                <a:gd name="connsiteY2" fmla="*/ 1243667 h 1278774"/>
                <a:gd name="connsiteX3" fmla="*/ 424398 w 3415662"/>
                <a:gd name="connsiteY3" fmla="*/ 1278097 h 1278774"/>
                <a:gd name="connsiteX4" fmla="*/ 590343 w 3415662"/>
                <a:gd name="connsiteY4" fmla="*/ 1226142 h 1278774"/>
                <a:gd name="connsiteX5" fmla="*/ 743105 w 3415662"/>
                <a:gd name="connsiteY5" fmla="*/ 1087339 h 1278774"/>
                <a:gd name="connsiteX6" fmla="*/ 855311 w 3415662"/>
                <a:gd name="connsiteY6" fmla="*/ 961174 h 1278774"/>
                <a:gd name="connsiteX7" fmla="*/ 1060027 w 3415662"/>
                <a:gd name="connsiteY7" fmla="*/ 652704 h 1278774"/>
                <a:gd name="connsiteX8" fmla="*/ 1274824 w 3415662"/>
                <a:gd name="connsiteY8" fmla="*/ 323762 h 1278774"/>
                <a:gd name="connsiteX9" fmla="*/ 1377105 w 3415662"/>
                <a:gd name="connsiteY9" fmla="*/ 198916 h 1278774"/>
                <a:gd name="connsiteX10" fmla="*/ 1543670 w 3415662"/>
                <a:gd name="connsiteY10" fmla="*/ 51814 h 1278774"/>
                <a:gd name="connsiteX11" fmla="*/ 1695812 w 3415662"/>
                <a:gd name="connsiteY11" fmla="*/ 15 h 1278774"/>
                <a:gd name="connsiteX12" fmla="*/ 1867417 w 3415662"/>
                <a:gd name="connsiteY12" fmla="*/ 55537 h 1278774"/>
                <a:gd name="connsiteX13" fmla="*/ 2016146 w 3415662"/>
                <a:gd name="connsiteY13" fmla="*/ 180073 h 1278774"/>
                <a:gd name="connsiteX14" fmla="*/ 2135641 w 3415662"/>
                <a:gd name="connsiteY14" fmla="*/ 316938 h 1278774"/>
                <a:gd name="connsiteX15" fmla="*/ 2348500 w 3415662"/>
                <a:gd name="connsiteY15" fmla="*/ 644251 h 1278774"/>
                <a:gd name="connsiteX16" fmla="*/ 2567020 w 3415662"/>
                <a:gd name="connsiteY16" fmla="*/ 961174 h 1278774"/>
                <a:gd name="connsiteX17" fmla="*/ 2662011 w 3415662"/>
                <a:gd name="connsiteY17" fmla="*/ 1088966 h 1278774"/>
                <a:gd name="connsiteX18" fmla="*/ 2858120 w 3415662"/>
                <a:gd name="connsiteY18" fmla="*/ 1245296 h 1278774"/>
                <a:gd name="connsiteX19" fmla="*/ 2980717 w 3415662"/>
                <a:gd name="connsiteY19" fmla="*/ 1276313 h 1278774"/>
                <a:gd name="connsiteX20" fmla="*/ 3136426 w 3415662"/>
                <a:gd name="connsiteY20" fmla="*/ 1241729 h 1278774"/>
                <a:gd name="connsiteX21" fmla="*/ 3294228 w 3415662"/>
                <a:gd name="connsiteY21" fmla="*/ 1106802 h 1278774"/>
                <a:gd name="connsiteX22" fmla="*/ 3415662 w 3415662"/>
                <a:gd name="connsiteY22" fmla="*/ 971410 h 1278774"/>
                <a:gd name="connsiteX0" fmla="*/ 0 w 3294227"/>
                <a:gd name="connsiteY0" fmla="*/ 961174 h 1278774"/>
                <a:gd name="connsiteX1" fmla="*/ 100652 w 3294227"/>
                <a:gd name="connsiteY1" fmla="*/ 1087803 h 1278774"/>
                <a:gd name="connsiteX2" fmla="*/ 286681 w 3294227"/>
                <a:gd name="connsiteY2" fmla="*/ 1243667 h 1278774"/>
                <a:gd name="connsiteX3" fmla="*/ 424398 w 3294227"/>
                <a:gd name="connsiteY3" fmla="*/ 1278097 h 1278774"/>
                <a:gd name="connsiteX4" fmla="*/ 590343 w 3294227"/>
                <a:gd name="connsiteY4" fmla="*/ 1226142 h 1278774"/>
                <a:gd name="connsiteX5" fmla="*/ 743105 w 3294227"/>
                <a:gd name="connsiteY5" fmla="*/ 1087339 h 1278774"/>
                <a:gd name="connsiteX6" fmla="*/ 855311 w 3294227"/>
                <a:gd name="connsiteY6" fmla="*/ 961174 h 1278774"/>
                <a:gd name="connsiteX7" fmla="*/ 1060027 w 3294227"/>
                <a:gd name="connsiteY7" fmla="*/ 652704 h 1278774"/>
                <a:gd name="connsiteX8" fmla="*/ 1274824 w 3294227"/>
                <a:gd name="connsiteY8" fmla="*/ 323762 h 1278774"/>
                <a:gd name="connsiteX9" fmla="*/ 1377105 w 3294227"/>
                <a:gd name="connsiteY9" fmla="*/ 198916 h 1278774"/>
                <a:gd name="connsiteX10" fmla="*/ 1543670 w 3294227"/>
                <a:gd name="connsiteY10" fmla="*/ 51814 h 1278774"/>
                <a:gd name="connsiteX11" fmla="*/ 1695812 w 3294227"/>
                <a:gd name="connsiteY11" fmla="*/ 15 h 1278774"/>
                <a:gd name="connsiteX12" fmla="*/ 1867417 w 3294227"/>
                <a:gd name="connsiteY12" fmla="*/ 55537 h 1278774"/>
                <a:gd name="connsiteX13" fmla="*/ 2016146 w 3294227"/>
                <a:gd name="connsiteY13" fmla="*/ 180073 h 1278774"/>
                <a:gd name="connsiteX14" fmla="*/ 2135641 w 3294227"/>
                <a:gd name="connsiteY14" fmla="*/ 316938 h 1278774"/>
                <a:gd name="connsiteX15" fmla="*/ 2348500 w 3294227"/>
                <a:gd name="connsiteY15" fmla="*/ 644251 h 1278774"/>
                <a:gd name="connsiteX16" fmla="*/ 2567020 w 3294227"/>
                <a:gd name="connsiteY16" fmla="*/ 961174 h 1278774"/>
                <a:gd name="connsiteX17" fmla="*/ 2662011 w 3294227"/>
                <a:gd name="connsiteY17" fmla="*/ 1088966 h 1278774"/>
                <a:gd name="connsiteX18" fmla="*/ 2858120 w 3294227"/>
                <a:gd name="connsiteY18" fmla="*/ 1245296 h 1278774"/>
                <a:gd name="connsiteX19" fmla="*/ 2980717 w 3294227"/>
                <a:gd name="connsiteY19" fmla="*/ 1276313 h 1278774"/>
                <a:gd name="connsiteX20" fmla="*/ 3136426 w 3294227"/>
                <a:gd name="connsiteY20" fmla="*/ 1241729 h 1278774"/>
                <a:gd name="connsiteX21" fmla="*/ 3294228 w 3294227"/>
                <a:gd name="connsiteY21" fmla="*/ 1106802 h 1278774"/>
                <a:gd name="connsiteX0" fmla="*/ 0 w 3136426"/>
                <a:gd name="connsiteY0" fmla="*/ 961174 h 1278774"/>
                <a:gd name="connsiteX1" fmla="*/ 100652 w 3136426"/>
                <a:gd name="connsiteY1" fmla="*/ 1087803 h 1278774"/>
                <a:gd name="connsiteX2" fmla="*/ 286681 w 3136426"/>
                <a:gd name="connsiteY2" fmla="*/ 1243667 h 1278774"/>
                <a:gd name="connsiteX3" fmla="*/ 424398 w 3136426"/>
                <a:gd name="connsiteY3" fmla="*/ 1278097 h 1278774"/>
                <a:gd name="connsiteX4" fmla="*/ 590343 w 3136426"/>
                <a:gd name="connsiteY4" fmla="*/ 1226142 h 1278774"/>
                <a:gd name="connsiteX5" fmla="*/ 743105 w 3136426"/>
                <a:gd name="connsiteY5" fmla="*/ 1087339 h 1278774"/>
                <a:gd name="connsiteX6" fmla="*/ 855311 w 3136426"/>
                <a:gd name="connsiteY6" fmla="*/ 961174 h 1278774"/>
                <a:gd name="connsiteX7" fmla="*/ 1060027 w 3136426"/>
                <a:gd name="connsiteY7" fmla="*/ 652704 h 1278774"/>
                <a:gd name="connsiteX8" fmla="*/ 1274824 w 3136426"/>
                <a:gd name="connsiteY8" fmla="*/ 323762 h 1278774"/>
                <a:gd name="connsiteX9" fmla="*/ 1377105 w 3136426"/>
                <a:gd name="connsiteY9" fmla="*/ 198916 h 1278774"/>
                <a:gd name="connsiteX10" fmla="*/ 1543670 w 3136426"/>
                <a:gd name="connsiteY10" fmla="*/ 51814 h 1278774"/>
                <a:gd name="connsiteX11" fmla="*/ 1695812 w 3136426"/>
                <a:gd name="connsiteY11" fmla="*/ 15 h 1278774"/>
                <a:gd name="connsiteX12" fmla="*/ 1867417 w 3136426"/>
                <a:gd name="connsiteY12" fmla="*/ 55537 h 1278774"/>
                <a:gd name="connsiteX13" fmla="*/ 2016146 w 3136426"/>
                <a:gd name="connsiteY13" fmla="*/ 180073 h 1278774"/>
                <a:gd name="connsiteX14" fmla="*/ 2135641 w 3136426"/>
                <a:gd name="connsiteY14" fmla="*/ 316938 h 1278774"/>
                <a:gd name="connsiteX15" fmla="*/ 2348500 w 3136426"/>
                <a:gd name="connsiteY15" fmla="*/ 644251 h 1278774"/>
                <a:gd name="connsiteX16" fmla="*/ 2567020 w 3136426"/>
                <a:gd name="connsiteY16" fmla="*/ 961174 h 1278774"/>
                <a:gd name="connsiteX17" fmla="*/ 2662011 w 3136426"/>
                <a:gd name="connsiteY17" fmla="*/ 1088966 h 1278774"/>
                <a:gd name="connsiteX18" fmla="*/ 2858120 w 3136426"/>
                <a:gd name="connsiteY18" fmla="*/ 1245296 h 1278774"/>
                <a:gd name="connsiteX19" fmla="*/ 2980717 w 3136426"/>
                <a:gd name="connsiteY19" fmla="*/ 1276313 h 1278774"/>
                <a:gd name="connsiteX20" fmla="*/ 3136426 w 3136426"/>
                <a:gd name="connsiteY20" fmla="*/ 1241729 h 1278774"/>
                <a:gd name="connsiteX0" fmla="*/ 0 w 2980716"/>
                <a:gd name="connsiteY0" fmla="*/ 961174 h 1278774"/>
                <a:gd name="connsiteX1" fmla="*/ 100652 w 2980716"/>
                <a:gd name="connsiteY1" fmla="*/ 1087803 h 1278774"/>
                <a:gd name="connsiteX2" fmla="*/ 286681 w 2980716"/>
                <a:gd name="connsiteY2" fmla="*/ 1243667 h 1278774"/>
                <a:gd name="connsiteX3" fmla="*/ 424398 w 2980716"/>
                <a:gd name="connsiteY3" fmla="*/ 1278097 h 1278774"/>
                <a:gd name="connsiteX4" fmla="*/ 590343 w 2980716"/>
                <a:gd name="connsiteY4" fmla="*/ 1226142 h 1278774"/>
                <a:gd name="connsiteX5" fmla="*/ 743105 w 2980716"/>
                <a:gd name="connsiteY5" fmla="*/ 1087339 h 1278774"/>
                <a:gd name="connsiteX6" fmla="*/ 855311 w 2980716"/>
                <a:gd name="connsiteY6" fmla="*/ 961174 h 1278774"/>
                <a:gd name="connsiteX7" fmla="*/ 1060027 w 2980716"/>
                <a:gd name="connsiteY7" fmla="*/ 652704 h 1278774"/>
                <a:gd name="connsiteX8" fmla="*/ 1274824 w 2980716"/>
                <a:gd name="connsiteY8" fmla="*/ 323762 h 1278774"/>
                <a:gd name="connsiteX9" fmla="*/ 1377105 w 2980716"/>
                <a:gd name="connsiteY9" fmla="*/ 198916 h 1278774"/>
                <a:gd name="connsiteX10" fmla="*/ 1543670 w 2980716"/>
                <a:gd name="connsiteY10" fmla="*/ 51814 h 1278774"/>
                <a:gd name="connsiteX11" fmla="*/ 1695812 w 2980716"/>
                <a:gd name="connsiteY11" fmla="*/ 15 h 1278774"/>
                <a:gd name="connsiteX12" fmla="*/ 1867417 w 2980716"/>
                <a:gd name="connsiteY12" fmla="*/ 55537 h 1278774"/>
                <a:gd name="connsiteX13" fmla="*/ 2016146 w 2980716"/>
                <a:gd name="connsiteY13" fmla="*/ 180073 h 1278774"/>
                <a:gd name="connsiteX14" fmla="*/ 2135641 w 2980716"/>
                <a:gd name="connsiteY14" fmla="*/ 316938 h 1278774"/>
                <a:gd name="connsiteX15" fmla="*/ 2348500 w 2980716"/>
                <a:gd name="connsiteY15" fmla="*/ 644251 h 1278774"/>
                <a:gd name="connsiteX16" fmla="*/ 2567020 w 2980716"/>
                <a:gd name="connsiteY16" fmla="*/ 961174 h 1278774"/>
                <a:gd name="connsiteX17" fmla="*/ 2662011 w 2980716"/>
                <a:gd name="connsiteY17" fmla="*/ 1088966 h 1278774"/>
                <a:gd name="connsiteX18" fmla="*/ 2858120 w 2980716"/>
                <a:gd name="connsiteY18" fmla="*/ 1245296 h 1278774"/>
                <a:gd name="connsiteX19" fmla="*/ 2980717 w 2980716"/>
                <a:gd name="connsiteY19" fmla="*/ 1276313 h 1278774"/>
                <a:gd name="connsiteX0" fmla="*/ 0 w 2858120"/>
                <a:gd name="connsiteY0" fmla="*/ 961174 h 1278774"/>
                <a:gd name="connsiteX1" fmla="*/ 100652 w 2858120"/>
                <a:gd name="connsiteY1" fmla="*/ 1087803 h 1278774"/>
                <a:gd name="connsiteX2" fmla="*/ 286681 w 2858120"/>
                <a:gd name="connsiteY2" fmla="*/ 1243667 h 1278774"/>
                <a:gd name="connsiteX3" fmla="*/ 424398 w 2858120"/>
                <a:gd name="connsiteY3" fmla="*/ 1278097 h 1278774"/>
                <a:gd name="connsiteX4" fmla="*/ 590343 w 2858120"/>
                <a:gd name="connsiteY4" fmla="*/ 1226142 h 1278774"/>
                <a:gd name="connsiteX5" fmla="*/ 743105 w 2858120"/>
                <a:gd name="connsiteY5" fmla="*/ 1087339 h 1278774"/>
                <a:gd name="connsiteX6" fmla="*/ 855311 w 2858120"/>
                <a:gd name="connsiteY6" fmla="*/ 961174 h 1278774"/>
                <a:gd name="connsiteX7" fmla="*/ 1060027 w 2858120"/>
                <a:gd name="connsiteY7" fmla="*/ 652704 h 1278774"/>
                <a:gd name="connsiteX8" fmla="*/ 1274824 w 2858120"/>
                <a:gd name="connsiteY8" fmla="*/ 323762 h 1278774"/>
                <a:gd name="connsiteX9" fmla="*/ 1377105 w 2858120"/>
                <a:gd name="connsiteY9" fmla="*/ 198916 h 1278774"/>
                <a:gd name="connsiteX10" fmla="*/ 1543670 w 2858120"/>
                <a:gd name="connsiteY10" fmla="*/ 51814 h 1278774"/>
                <a:gd name="connsiteX11" fmla="*/ 1695812 w 2858120"/>
                <a:gd name="connsiteY11" fmla="*/ 15 h 1278774"/>
                <a:gd name="connsiteX12" fmla="*/ 1867417 w 2858120"/>
                <a:gd name="connsiteY12" fmla="*/ 55537 h 1278774"/>
                <a:gd name="connsiteX13" fmla="*/ 2016146 w 2858120"/>
                <a:gd name="connsiteY13" fmla="*/ 180073 h 1278774"/>
                <a:gd name="connsiteX14" fmla="*/ 2135641 w 2858120"/>
                <a:gd name="connsiteY14" fmla="*/ 316938 h 1278774"/>
                <a:gd name="connsiteX15" fmla="*/ 2348500 w 2858120"/>
                <a:gd name="connsiteY15" fmla="*/ 644251 h 1278774"/>
                <a:gd name="connsiteX16" fmla="*/ 2567020 w 2858120"/>
                <a:gd name="connsiteY16" fmla="*/ 961174 h 1278774"/>
                <a:gd name="connsiteX17" fmla="*/ 2662011 w 2858120"/>
                <a:gd name="connsiteY17" fmla="*/ 1088966 h 1278774"/>
                <a:gd name="connsiteX18" fmla="*/ 2858120 w 2858120"/>
                <a:gd name="connsiteY18" fmla="*/ 1245296 h 1278774"/>
                <a:gd name="connsiteX0" fmla="*/ 0 w 2662011"/>
                <a:gd name="connsiteY0" fmla="*/ 961174 h 1278774"/>
                <a:gd name="connsiteX1" fmla="*/ 100652 w 2662011"/>
                <a:gd name="connsiteY1" fmla="*/ 1087803 h 1278774"/>
                <a:gd name="connsiteX2" fmla="*/ 286681 w 2662011"/>
                <a:gd name="connsiteY2" fmla="*/ 1243667 h 1278774"/>
                <a:gd name="connsiteX3" fmla="*/ 424398 w 2662011"/>
                <a:gd name="connsiteY3" fmla="*/ 1278097 h 1278774"/>
                <a:gd name="connsiteX4" fmla="*/ 590343 w 2662011"/>
                <a:gd name="connsiteY4" fmla="*/ 1226142 h 1278774"/>
                <a:gd name="connsiteX5" fmla="*/ 743105 w 2662011"/>
                <a:gd name="connsiteY5" fmla="*/ 1087339 h 1278774"/>
                <a:gd name="connsiteX6" fmla="*/ 855311 w 2662011"/>
                <a:gd name="connsiteY6" fmla="*/ 961174 h 1278774"/>
                <a:gd name="connsiteX7" fmla="*/ 1060027 w 2662011"/>
                <a:gd name="connsiteY7" fmla="*/ 652704 h 1278774"/>
                <a:gd name="connsiteX8" fmla="*/ 1274824 w 2662011"/>
                <a:gd name="connsiteY8" fmla="*/ 323762 h 1278774"/>
                <a:gd name="connsiteX9" fmla="*/ 1377105 w 2662011"/>
                <a:gd name="connsiteY9" fmla="*/ 198916 h 1278774"/>
                <a:gd name="connsiteX10" fmla="*/ 1543670 w 2662011"/>
                <a:gd name="connsiteY10" fmla="*/ 51814 h 1278774"/>
                <a:gd name="connsiteX11" fmla="*/ 1695812 w 2662011"/>
                <a:gd name="connsiteY11" fmla="*/ 15 h 1278774"/>
                <a:gd name="connsiteX12" fmla="*/ 1867417 w 2662011"/>
                <a:gd name="connsiteY12" fmla="*/ 55537 h 1278774"/>
                <a:gd name="connsiteX13" fmla="*/ 2016146 w 2662011"/>
                <a:gd name="connsiteY13" fmla="*/ 180073 h 1278774"/>
                <a:gd name="connsiteX14" fmla="*/ 2135641 w 2662011"/>
                <a:gd name="connsiteY14" fmla="*/ 316938 h 1278774"/>
                <a:gd name="connsiteX15" fmla="*/ 2348500 w 2662011"/>
                <a:gd name="connsiteY15" fmla="*/ 644251 h 1278774"/>
                <a:gd name="connsiteX16" fmla="*/ 2567020 w 2662011"/>
                <a:gd name="connsiteY16" fmla="*/ 961174 h 1278774"/>
                <a:gd name="connsiteX17" fmla="*/ 2662011 w 2662011"/>
                <a:gd name="connsiteY17" fmla="*/ 1088966 h 1278774"/>
                <a:gd name="connsiteX0" fmla="*/ 0 w 2567019"/>
                <a:gd name="connsiteY0" fmla="*/ 961174 h 1278774"/>
                <a:gd name="connsiteX1" fmla="*/ 100652 w 2567019"/>
                <a:gd name="connsiteY1" fmla="*/ 1087803 h 1278774"/>
                <a:gd name="connsiteX2" fmla="*/ 286681 w 2567019"/>
                <a:gd name="connsiteY2" fmla="*/ 1243667 h 1278774"/>
                <a:gd name="connsiteX3" fmla="*/ 424398 w 2567019"/>
                <a:gd name="connsiteY3" fmla="*/ 1278097 h 1278774"/>
                <a:gd name="connsiteX4" fmla="*/ 590343 w 2567019"/>
                <a:gd name="connsiteY4" fmla="*/ 1226142 h 1278774"/>
                <a:gd name="connsiteX5" fmla="*/ 743105 w 2567019"/>
                <a:gd name="connsiteY5" fmla="*/ 1087339 h 1278774"/>
                <a:gd name="connsiteX6" fmla="*/ 855311 w 2567019"/>
                <a:gd name="connsiteY6" fmla="*/ 961174 h 1278774"/>
                <a:gd name="connsiteX7" fmla="*/ 1060027 w 2567019"/>
                <a:gd name="connsiteY7" fmla="*/ 652704 h 1278774"/>
                <a:gd name="connsiteX8" fmla="*/ 1274824 w 2567019"/>
                <a:gd name="connsiteY8" fmla="*/ 323762 h 1278774"/>
                <a:gd name="connsiteX9" fmla="*/ 1377105 w 2567019"/>
                <a:gd name="connsiteY9" fmla="*/ 198916 h 1278774"/>
                <a:gd name="connsiteX10" fmla="*/ 1543670 w 2567019"/>
                <a:gd name="connsiteY10" fmla="*/ 51814 h 1278774"/>
                <a:gd name="connsiteX11" fmla="*/ 1695812 w 2567019"/>
                <a:gd name="connsiteY11" fmla="*/ 15 h 1278774"/>
                <a:gd name="connsiteX12" fmla="*/ 1867417 w 2567019"/>
                <a:gd name="connsiteY12" fmla="*/ 55537 h 1278774"/>
                <a:gd name="connsiteX13" fmla="*/ 2016146 w 2567019"/>
                <a:gd name="connsiteY13" fmla="*/ 180073 h 1278774"/>
                <a:gd name="connsiteX14" fmla="*/ 2135641 w 2567019"/>
                <a:gd name="connsiteY14" fmla="*/ 316938 h 1278774"/>
                <a:gd name="connsiteX15" fmla="*/ 2348500 w 2567019"/>
                <a:gd name="connsiteY15" fmla="*/ 644251 h 1278774"/>
                <a:gd name="connsiteX16" fmla="*/ 2567020 w 2567019"/>
                <a:gd name="connsiteY16" fmla="*/ 961174 h 1278774"/>
                <a:gd name="connsiteX0" fmla="*/ 0 w 2348500"/>
                <a:gd name="connsiteY0" fmla="*/ 961174 h 1278774"/>
                <a:gd name="connsiteX1" fmla="*/ 100652 w 2348500"/>
                <a:gd name="connsiteY1" fmla="*/ 1087803 h 1278774"/>
                <a:gd name="connsiteX2" fmla="*/ 286681 w 2348500"/>
                <a:gd name="connsiteY2" fmla="*/ 1243667 h 1278774"/>
                <a:gd name="connsiteX3" fmla="*/ 424398 w 2348500"/>
                <a:gd name="connsiteY3" fmla="*/ 1278097 h 1278774"/>
                <a:gd name="connsiteX4" fmla="*/ 590343 w 2348500"/>
                <a:gd name="connsiteY4" fmla="*/ 1226142 h 1278774"/>
                <a:gd name="connsiteX5" fmla="*/ 743105 w 2348500"/>
                <a:gd name="connsiteY5" fmla="*/ 1087339 h 1278774"/>
                <a:gd name="connsiteX6" fmla="*/ 855311 w 2348500"/>
                <a:gd name="connsiteY6" fmla="*/ 961174 h 1278774"/>
                <a:gd name="connsiteX7" fmla="*/ 1060027 w 2348500"/>
                <a:gd name="connsiteY7" fmla="*/ 652704 h 1278774"/>
                <a:gd name="connsiteX8" fmla="*/ 1274824 w 2348500"/>
                <a:gd name="connsiteY8" fmla="*/ 323762 h 1278774"/>
                <a:gd name="connsiteX9" fmla="*/ 1377105 w 2348500"/>
                <a:gd name="connsiteY9" fmla="*/ 198916 h 1278774"/>
                <a:gd name="connsiteX10" fmla="*/ 1543670 w 2348500"/>
                <a:gd name="connsiteY10" fmla="*/ 51814 h 1278774"/>
                <a:gd name="connsiteX11" fmla="*/ 1695812 w 2348500"/>
                <a:gd name="connsiteY11" fmla="*/ 15 h 1278774"/>
                <a:gd name="connsiteX12" fmla="*/ 1867417 w 2348500"/>
                <a:gd name="connsiteY12" fmla="*/ 55537 h 1278774"/>
                <a:gd name="connsiteX13" fmla="*/ 2016146 w 2348500"/>
                <a:gd name="connsiteY13" fmla="*/ 180073 h 1278774"/>
                <a:gd name="connsiteX14" fmla="*/ 2135641 w 2348500"/>
                <a:gd name="connsiteY14" fmla="*/ 316938 h 1278774"/>
                <a:gd name="connsiteX15" fmla="*/ 2348500 w 2348500"/>
                <a:gd name="connsiteY15" fmla="*/ 644251 h 1278774"/>
                <a:gd name="connsiteX0" fmla="*/ 0 w 2135641"/>
                <a:gd name="connsiteY0" fmla="*/ 961174 h 1278774"/>
                <a:gd name="connsiteX1" fmla="*/ 100652 w 2135641"/>
                <a:gd name="connsiteY1" fmla="*/ 1087803 h 1278774"/>
                <a:gd name="connsiteX2" fmla="*/ 286681 w 2135641"/>
                <a:gd name="connsiteY2" fmla="*/ 1243667 h 1278774"/>
                <a:gd name="connsiteX3" fmla="*/ 424398 w 2135641"/>
                <a:gd name="connsiteY3" fmla="*/ 1278097 h 1278774"/>
                <a:gd name="connsiteX4" fmla="*/ 590343 w 2135641"/>
                <a:gd name="connsiteY4" fmla="*/ 1226142 h 1278774"/>
                <a:gd name="connsiteX5" fmla="*/ 743105 w 2135641"/>
                <a:gd name="connsiteY5" fmla="*/ 1087339 h 1278774"/>
                <a:gd name="connsiteX6" fmla="*/ 855311 w 2135641"/>
                <a:gd name="connsiteY6" fmla="*/ 961174 h 1278774"/>
                <a:gd name="connsiteX7" fmla="*/ 1060027 w 2135641"/>
                <a:gd name="connsiteY7" fmla="*/ 652704 h 1278774"/>
                <a:gd name="connsiteX8" fmla="*/ 1274824 w 2135641"/>
                <a:gd name="connsiteY8" fmla="*/ 323762 h 1278774"/>
                <a:gd name="connsiteX9" fmla="*/ 1377105 w 2135641"/>
                <a:gd name="connsiteY9" fmla="*/ 198916 h 1278774"/>
                <a:gd name="connsiteX10" fmla="*/ 1543670 w 2135641"/>
                <a:gd name="connsiteY10" fmla="*/ 51814 h 1278774"/>
                <a:gd name="connsiteX11" fmla="*/ 1695812 w 2135641"/>
                <a:gd name="connsiteY11" fmla="*/ 15 h 1278774"/>
                <a:gd name="connsiteX12" fmla="*/ 1867417 w 2135641"/>
                <a:gd name="connsiteY12" fmla="*/ 55537 h 1278774"/>
                <a:gd name="connsiteX13" fmla="*/ 2016146 w 2135641"/>
                <a:gd name="connsiteY13" fmla="*/ 180073 h 1278774"/>
                <a:gd name="connsiteX14" fmla="*/ 2135641 w 2135641"/>
                <a:gd name="connsiteY14" fmla="*/ 316938 h 1278774"/>
                <a:gd name="connsiteX0" fmla="*/ 0 w 2016146"/>
                <a:gd name="connsiteY0" fmla="*/ 961174 h 1278774"/>
                <a:gd name="connsiteX1" fmla="*/ 100652 w 2016146"/>
                <a:gd name="connsiteY1" fmla="*/ 1087803 h 1278774"/>
                <a:gd name="connsiteX2" fmla="*/ 286681 w 2016146"/>
                <a:gd name="connsiteY2" fmla="*/ 1243667 h 1278774"/>
                <a:gd name="connsiteX3" fmla="*/ 424398 w 2016146"/>
                <a:gd name="connsiteY3" fmla="*/ 1278097 h 1278774"/>
                <a:gd name="connsiteX4" fmla="*/ 590343 w 2016146"/>
                <a:gd name="connsiteY4" fmla="*/ 1226142 h 1278774"/>
                <a:gd name="connsiteX5" fmla="*/ 743105 w 2016146"/>
                <a:gd name="connsiteY5" fmla="*/ 1087339 h 1278774"/>
                <a:gd name="connsiteX6" fmla="*/ 855311 w 2016146"/>
                <a:gd name="connsiteY6" fmla="*/ 961174 h 1278774"/>
                <a:gd name="connsiteX7" fmla="*/ 1060027 w 2016146"/>
                <a:gd name="connsiteY7" fmla="*/ 652704 h 1278774"/>
                <a:gd name="connsiteX8" fmla="*/ 1274824 w 2016146"/>
                <a:gd name="connsiteY8" fmla="*/ 323762 h 1278774"/>
                <a:gd name="connsiteX9" fmla="*/ 1377105 w 2016146"/>
                <a:gd name="connsiteY9" fmla="*/ 198916 h 1278774"/>
                <a:gd name="connsiteX10" fmla="*/ 1543670 w 2016146"/>
                <a:gd name="connsiteY10" fmla="*/ 51814 h 1278774"/>
                <a:gd name="connsiteX11" fmla="*/ 1695812 w 2016146"/>
                <a:gd name="connsiteY11" fmla="*/ 15 h 1278774"/>
                <a:gd name="connsiteX12" fmla="*/ 1867417 w 2016146"/>
                <a:gd name="connsiteY12" fmla="*/ 55537 h 1278774"/>
                <a:gd name="connsiteX13" fmla="*/ 2016146 w 2016146"/>
                <a:gd name="connsiteY13" fmla="*/ 180073 h 1278774"/>
                <a:gd name="connsiteX0" fmla="*/ 0 w 1867417"/>
                <a:gd name="connsiteY0" fmla="*/ 961174 h 1278774"/>
                <a:gd name="connsiteX1" fmla="*/ 100652 w 1867417"/>
                <a:gd name="connsiteY1" fmla="*/ 1087803 h 1278774"/>
                <a:gd name="connsiteX2" fmla="*/ 286681 w 1867417"/>
                <a:gd name="connsiteY2" fmla="*/ 1243667 h 1278774"/>
                <a:gd name="connsiteX3" fmla="*/ 424398 w 1867417"/>
                <a:gd name="connsiteY3" fmla="*/ 1278097 h 1278774"/>
                <a:gd name="connsiteX4" fmla="*/ 590343 w 1867417"/>
                <a:gd name="connsiteY4" fmla="*/ 1226142 h 1278774"/>
                <a:gd name="connsiteX5" fmla="*/ 743105 w 1867417"/>
                <a:gd name="connsiteY5" fmla="*/ 1087339 h 1278774"/>
                <a:gd name="connsiteX6" fmla="*/ 855311 w 1867417"/>
                <a:gd name="connsiteY6" fmla="*/ 961174 h 1278774"/>
                <a:gd name="connsiteX7" fmla="*/ 1060027 w 1867417"/>
                <a:gd name="connsiteY7" fmla="*/ 652704 h 1278774"/>
                <a:gd name="connsiteX8" fmla="*/ 1274824 w 1867417"/>
                <a:gd name="connsiteY8" fmla="*/ 323762 h 1278774"/>
                <a:gd name="connsiteX9" fmla="*/ 1377105 w 1867417"/>
                <a:gd name="connsiteY9" fmla="*/ 198916 h 1278774"/>
                <a:gd name="connsiteX10" fmla="*/ 1543670 w 1867417"/>
                <a:gd name="connsiteY10" fmla="*/ 51814 h 1278774"/>
                <a:gd name="connsiteX11" fmla="*/ 1695812 w 1867417"/>
                <a:gd name="connsiteY11" fmla="*/ 15 h 1278774"/>
                <a:gd name="connsiteX12" fmla="*/ 1867417 w 1867417"/>
                <a:gd name="connsiteY12" fmla="*/ 55537 h 1278774"/>
                <a:gd name="connsiteX0" fmla="*/ 0 w 1695812"/>
                <a:gd name="connsiteY0" fmla="*/ 961174 h 1278774"/>
                <a:gd name="connsiteX1" fmla="*/ 100652 w 1695812"/>
                <a:gd name="connsiteY1" fmla="*/ 1087803 h 1278774"/>
                <a:gd name="connsiteX2" fmla="*/ 286681 w 1695812"/>
                <a:gd name="connsiteY2" fmla="*/ 1243667 h 1278774"/>
                <a:gd name="connsiteX3" fmla="*/ 424398 w 1695812"/>
                <a:gd name="connsiteY3" fmla="*/ 1278097 h 1278774"/>
                <a:gd name="connsiteX4" fmla="*/ 590343 w 1695812"/>
                <a:gd name="connsiteY4" fmla="*/ 1226142 h 1278774"/>
                <a:gd name="connsiteX5" fmla="*/ 743105 w 1695812"/>
                <a:gd name="connsiteY5" fmla="*/ 1087339 h 1278774"/>
                <a:gd name="connsiteX6" fmla="*/ 855311 w 1695812"/>
                <a:gd name="connsiteY6" fmla="*/ 961174 h 1278774"/>
                <a:gd name="connsiteX7" fmla="*/ 1060027 w 1695812"/>
                <a:gd name="connsiteY7" fmla="*/ 652704 h 1278774"/>
                <a:gd name="connsiteX8" fmla="*/ 1274824 w 1695812"/>
                <a:gd name="connsiteY8" fmla="*/ 323762 h 1278774"/>
                <a:gd name="connsiteX9" fmla="*/ 1377105 w 1695812"/>
                <a:gd name="connsiteY9" fmla="*/ 198916 h 1278774"/>
                <a:gd name="connsiteX10" fmla="*/ 1543670 w 1695812"/>
                <a:gd name="connsiteY10" fmla="*/ 51814 h 1278774"/>
                <a:gd name="connsiteX11" fmla="*/ 1695812 w 1695812"/>
                <a:gd name="connsiteY11" fmla="*/ 15 h 1278774"/>
                <a:gd name="connsiteX0" fmla="*/ 0 w 1543670"/>
                <a:gd name="connsiteY0" fmla="*/ 909360 h 1226960"/>
                <a:gd name="connsiteX1" fmla="*/ 100652 w 1543670"/>
                <a:gd name="connsiteY1" fmla="*/ 1035989 h 1226960"/>
                <a:gd name="connsiteX2" fmla="*/ 286681 w 1543670"/>
                <a:gd name="connsiteY2" fmla="*/ 1191853 h 1226960"/>
                <a:gd name="connsiteX3" fmla="*/ 424398 w 1543670"/>
                <a:gd name="connsiteY3" fmla="*/ 1226283 h 1226960"/>
                <a:gd name="connsiteX4" fmla="*/ 590343 w 1543670"/>
                <a:gd name="connsiteY4" fmla="*/ 1174328 h 1226960"/>
                <a:gd name="connsiteX5" fmla="*/ 743105 w 1543670"/>
                <a:gd name="connsiteY5" fmla="*/ 1035525 h 1226960"/>
                <a:gd name="connsiteX6" fmla="*/ 855311 w 1543670"/>
                <a:gd name="connsiteY6" fmla="*/ 909360 h 1226960"/>
                <a:gd name="connsiteX7" fmla="*/ 1060027 w 1543670"/>
                <a:gd name="connsiteY7" fmla="*/ 600890 h 1226960"/>
                <a:gd name="connsiteX8" fmla="*/ 1274824 w 1543670"/>
                <a:gd name="connsiteY8" fmla="*/ 271948 h 1226960"/>
                <a:gd name="connsiteX9" fmla="*/ 1377105 w 1543670"/>
                <a:gd name="connsiteY9" fmla="*/ 147102 h 1226960"/>
                <a:gd name="connsiteX10" fmla="*/ 1543670 w 1543670"/>
                <a:gd name="connsiteY10" fmla="*/ 0 h 1226960"/>
                <a:gd name="connsiteX0" fmla="*/ 0 w 1377106"/>
                <a:gd name="connsiteY0" fmla="*/ 762258 h 1079858"/>
                <a:gd name="connsiteX1" fmla="*/ 100652 w 1377106"/>
                <a:gd name="connsiteY1" fmla="*/ 888887 h 1079858"/>
                <a:gd name="connsiteX2" fmla="*/ 286681 w 1377106"/>
                <a:gd name="connsiteY2" fmla="*/ 1044751 h 1079858"/>
                <a:gd name="connsiteX3" fmla="*/ 424398 w 1377106"/>
                <a:gd name="connsiteY3" fmla="*/ 1079181 h 1079858"/>
                <a:gd name="connsiteX4" fmla="*/ 590343 w 1377106"/>
                <a:gd name="connsiteY4" fmla="*/ 1027226 h 1079858"/>
                <a:gd name="connsiteX5" fmla="*/ 743105 w 1377106"/>
                <a:gd name="connsiteY5" fmla="*/ 888423 h 1079858"/>
                <a:gd name="connsiteX6" fmla="*/ 855311 w 1377106"/>
                <a:gd name="connsiteY6" fmla="*/ 762258 h 1079858"/>
                <a:gd name="connsiteX7" fmla="*/ 1060027 w 1377106"/>
                <a:gd name="connsiteY7" fmla="*/ 453788 h 1079858"/>
                <a:gd name="connsiteX8" fmla="*/ 1274824 w 1377106"/>
                <a:gd name="connsiteY8" fmla="*/ 124846 h 1079858"/>
                <a:gd name="connsiteX9" fmla="*/ 1377105 w 1377106"/>
                <a:gd name="connsiteY9" fmla="*/ 0 h 1079858"/>
                <a:gd name="connsiteX0" fmla="*/ 0 w 1274825"/>
                <a:gd name="connsiteY0" fmla="*/ 637412 h 955012"/>
                <a:gd name="connsiteX1" fmla="*/ 100652 w 1274825"/>
                <a:gd name="connsiteY1" fmla="*/ 764041 h 955012"/>
                <a:gd name="connsiteX2" fmla="*/ 286681 w 1274825"/>
                <a:gd name="connsiteY2" fmla="*/ 919905 h 955012"/>
                <a:gd name="connsiteX3" fmla="*/ 424398 w 1274825"/>
                <a:gd name="connsiteY3" fmla="*/ 954335 h 955012"/>
                <a:gd name="connsiteX4" fmla="*/ 590343 w 1274825"/>
                <a:gd name="connsiteY4" fmla="*/ 902380 h 955012"/>
                <a:gd name="connsiteX5" fmla="*/ 743105 w 1274825"/>
                <a:gd name="connsiteY5" fmla="*/ 763577 h 955012"/>
                <a:gd name="connsiteX6" fmla="*/ 855311 w 1274825"/>
                <a:gd name="connsiteY6" fmla="*/ 637412 h 955012"/>
                <a:gd name="connsiteX7" fmla="*/ 1060027 w 1274825"/>
                <a:gd name="connsiteY7" fmla="*/ 328942 h 955012"/>
                <a:gd name="connsiteX8" fmla="*/ 1274824 w 1274825"/>
                <a:gd name="connsiteY8" fmla="*/ 0 h 955012"/>
                <a:gd name="connsiteX0" fmla="*/ 0 w 1060027"/>
                <a:gd name="connsiteY0" fmla="*/ 308470 h 626070"/>
                <a:gd name="connsiteX1" fmla="*/ 100652 w 1060027"/>
                <a:gd name="connsiteY1" fmla="*/ 435099 h 626070"/>
                <a:gd name="connsiteX2" fmla="*/ 286681 w 1060027"/>
                <a:gd name="connsiteY2" fmla="*/ 590963 h 626070"/>
                <a:gd name="connsiteX3" fmla="*/ 424398 w 1060027"/>
                <a:gd name="connsiteY3" fmla="*/ 625393 h 626070"/>
                <a:gd name="connsiteX4" fmla="*/ 590343 w 1060027"/>
                <a:gd name="connsiteY4" fmla="*/ 573438 h 626070"/>
                <a:gd name="connsiteX5" fmla="*/ 743105 w 1060027"/>
                <a:gd name="connsiteY5" fmla="*/ 434635 h 626070"/>
                <a:gd name="connsiteX6" fmla="*/ 855311 w 1060027"/>
                <a:gd name="connsiteY6" fmla="*/ 308470 h 626070"/>
                <a:gd name="connsiteX7" fmla="*/ 1060027 w 1060027"/>
                <a:gd name="connsiteY7" fmla="*/ 0 h 626070"/>
                <a:gd name="connsiteX0" fmla="*/ 0 w 980408"/>
                <a:gd name="connsiteY0" fmla="*/ 188940 h 506540"/>
                <a:gd name="connsiteX1" fmla="*/ 100652 w 980408"/>
                <a:gd name="connsiteY1" fmla="*/ 315569 h 506540"/>
                <a:gd name="connsiteX2" fmla="*/ 286681 w 980408"/>
                <a:gd name="connsiteY2" fmla="*/ 471433 h 506540"/>
                <a:gd name="connsiteX3" fmla="*/ 424398 w 980408"/>
                <a:gd name="connsiteY3" fmla="*/ 505863 h 506540"/>
                <a:gd name="connsiteX4" fmla="*/ 590343 w 980408"/>
                <a:gd name="connsiteY4" fmla="*/ 453908 h 506540"/>
                <a:gd name="connsiteX5" fmla="*/ 743105 w 980408"/>
                <a:gd name="connsiteY5" fmla="*/ 315105 h 506540"/>
                <a:gd name="connsiteX6" fmla="*/ 855311 w 980408"/>
                <a:gd name="connsiteY6" fmla="*/ 188940 h 506540"/>
                <a:gd name="connsiteX7" fmla="*/ 980408 w 980408"/>
                <a:gd name="connsiteY7" fmla="*/ 0 h 506540"/>
                <a:gd name="connsiteX0" fmla="*/ 0 w 992311"/>
                <a:gd name="connsiteY0" fmla="*/ 188940 h 506540"/>
                <a:gd name="connsiteX1" fmla="*/ 100652 w 992311"/>
                <a:gd name="connsiteY1" fmla="*/ 315569 h 506540"/>
                <a:gd name="connsiteX2" fmla="*/ 286681 w 992311"/>
                <a:gd name="connsiteY2" fmla="*/ 471433 h 506540"/>
                <a:gd name="connsiteX3" fmla="*/ 424398 w 992311"/>
                <a:gd name="connsiteY3" fmla="*/ 505863 h 506540"/>
                <a:gd name="connsiteX4" fmla="*/ 590343 w 992311"/>
                <a:gd name="connsiteY4" fmla="*/ 453908 h 506540"/>
                <a:gd name="connsiteX5" fmla="*/ 743105 w 992311"/>
                <a:gd name="connsiteY5" fmla="*/ 315105 h 506540"/>
                <a:gd name="connsiteX6" fmla="*/ 855311 w 992311"/>
                <a:gd name="connsiteY6" fmla="*/ 188940 h 506540"/>
                <a:gd name="connsiteX7" fmla="*/ 992311 w 992311"/>
                <a:gd name="connsiteY7" fmla="*/ 0 h 506540"/>
                <a:gd name="connsiteX0" fmla="*/ 0 w 980408"/>
                <a:gd name="connsiteY0" fmla="*/ 194897 h 512497"/>
                <a:gd name="connsiteX1" fmla="*/ 100652 w 980408"/>
                <a:gd name="connsiteY1" fmla="*/ 321526 h 512497"/>
                <a:gd name="connsiteX2" fmla="*/ 286681 w 980408"/>
                <a:gd name="connsiteY2" fmla="*/ 477390 h 512497"/>
                <a:gd name="connsiteX3" fmla="*/ 424398 w 980408"/>
                <a:gd name="connsiteY3" fmla="*/ 511820 h 512497"/>
                <a:gd name="connsiteX4" fmla="*/ 590343 w 980408"/>
                <a:gd name="connsiteY4" fmla="*/ 459865 h 512497"/>
                <a:gd name="connsiteX5" fmla="*/ 743105 w 980408"/>
                <a:gd name="connsiteY5" fmla="*/ 321062 h 512497"/>
                <a:gd name="connsiteX6" fmla="*/ 855311 w 980408"/>
                <a:gd name="connsiteY6" fmla="*/ 194897 h 512497"/>
                <a:gd name="connsiteX7" fmla="*/ 980408 w 980408"/>
                <a:gd name="connsiteY7" fmla="*/ 0 h 512497"/>
                <a:gd name="connsiteX0" fmla="*/ 0 w 984377"/>
                <a:gd name="connsiteY0" fmla="*/ 182983 h 500583"/>
                <a:gd name="connsiteX1" fmla="*/ 100652 w 984377"/>
                <a:gd name="connsiteY1" fmla="*/ 309612 h 500583"/>
                <a:gd name="connsiteX2" fmla="*/ 286681 w 984377"/>
                <a:gd name="connsiteY2" fmla="*/ 465476 h 500583"/>
                <a:gd name="connsiteX3" fmla="*/ 424398 w 984377"/>
                <a:gd name="connsiteY3" fmla="*/ 499906 h 500583"/>
                <a:gd name="connsiteX4" fmla="*/ 590343 w 984377"/>
                <a:gd name="connsiteY4" fmla="*/ 447951 h 500583"/>
                <a:gd name="connsiteX5" fmla="*/ 743105 w 984377"/>
                <a:gd name="connsiteY5" fmla="*/ 309148 h 500583"/>
                <a:gd name="connsiteX6" fmla="*/ 855311 w 984377"/>
                <a:gd name="connsiteY6" fmla="*/ 182983 h 500583"/>
                <a:gd name="connsiteX7" fmla="*/ 984377 w 984377"/>
                <a:gd name="connsiteY7" fmla="*/ 0 h 500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84377" h="500583">
                  <a:moveTo>
                    <a:pt x="0" y="182983"/>
                  </a:moveTo>
                  <a:cubicBezTo>
                    <a:pt x="52252" y="254336"/>
                    <a:pt x="52872" y="262530"/>
                    <a:pt x="100652" y="309612"/>
                  </a:cubicBezTo>
                  <a:cubicBezTo>
                    <a:pt x="148432" y="356694"/>
                    <a:pt x="232723" y="433760"/>
                    <a:pt x="286681" y="465476"/>
                  </a:cubicBezTo>
                  <a:cubicBezTo>
                    <a:pt x="340639" y="497192"/>
                    <a:pt x="373788" y="502827"/>
                    <a:pt x="424398" y="499906"/>
                  </a:cubicBezTo>
                  <a:cubicBezTo>
                    <a:pt x="475008" y="496985"/>
                    <a:pt x="537225" y="479744"/>
                    <a:pt x="590343" y="447951"/>
                  </a:cubicBezTo>
                  <a:cubicBezTo>
                    <a:pt x="643461" y="416158"/>
                    <a:pt x="698944" y="353309"/>
                    <a:pt x="743105" y="309148"/>
                  </a:cubicBezTo>
                  <a:cubicBezTo>
                    <a:pt x="787266" y="264987"/>
                    <a:pt x="815099" y="234508"/>
                    <a:pt x="855311" y="182983"/>
                  </a:cubicBezTo>
                  <a:cubicBezTo>
                    <a:pt x="895523" y="131458"/>
                    <a:pt x="914458" y="106235"/>
                    <a:pt x="984377" y="0"/>
                  </a:cubicBezTo>
                </a:path>
              </a:pathLst>
            </a:custGeom>
            <a:noFill/>
            <a:ln w="317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60" name="Freeform 59"/>
            <p:cNvSpPr/>
            <p:nvPr/>
          </p:nvSpPr>
          <p:spPr>
            <a:xfrm>
              <a:off x="6322647" y="4621788"/>
              <a:ext cx="855085" cy="711922"/>
            </a:xfrm>
            <a:custGeom>
              <a:avLst/>
              <a:gdLst>
                <a:gd name="connsiteX0" fmla="*/ 0 w 5668241"/>
                <a:gd name="connsiteY0" fmla="*/ 914657 h 1287018"/>
                <a:gd name="connsiteX1" fmla="*/ 202623 w 5668241"/>
                <a:gd name="connsiteY1" fmla="*/ 639298 h 1287018"/>
                <a:gd name="connsiteX2" fmla="*/ 405245 w 5668241"/>
                <a:gd name="connsiteY2" fmla="*/ 322375 h 1287018"/>
                <a:gd name="connsiteX3" fmla="*/ 540327 w 5668241"/>
                <a:gd name="connsiteY3" fmla="*/ 161316 h 1287018"/>
                <a:gd name="connsiteX4" fmla="*/ 711777 w 5668241"/>
                <a:gd name="connsiteY4" fmla="*/ 41820 h 1287018"/>
                <a:gd name="connsiteX5" fmla="*/ 867641 w 5668241"/>
                <a:gd name="connsiteY5" fmla="*/ 257 h 1287018"/>
                <a:gd name="connsiteX6" fmla="*/ 1013114 w 5668241"/>
                <a:gd name="connsiteY6" fmla="*/ 57407 h 1287018"/>
                <a:gd name="connsiteX7" fmla="*/ 1184564 w 5668241"/>
                <a:gd name="connsiteY7" fmla="*/ 223661 h 1287018"/>
                <a:gd name="connsiteX8" fmla="*/ 1262495 w 5668241"/>
                <a:gd name="connsiteY8" fmla="*/ 322375 h 1287018"/>
                <a:gd name="connsiteX9" fmla="*/ 1506682 w 5668241"/>
                <a:gd name="connsiteY9" fmla="*/ 654884 h 1287018"/>
                <a:gd name="connsiteX10" fmla="*/ 1709304 w 5668241"/>
                <a:gd name="connsiteY10" fmla="*/ 966611 h 1287018"/>
                <a:gd name="connsiteX11" fmla="*/ 1823604 w 5668241"/>
                <a:gd name="connsiteY11" fmla="*/ 1106888 h 1287018"/>
                <a:gd name="connsiteX12" fmla="*/ 2057400 w 5668241"/>
                <a:gd name="connsiteY12" fmla="*/ 1262752 h 1287018"/>
                <a:gd name="connsiteX13" fmla="*/ 2140527 w 5668241"/>
                <a:gd name="connsiteY13" fmla="*/ 1283534 h 1287018"/>
                <a:gd name="connsiteX14" fmla="*/ 2286000 w 5668241"/>
                <a:gd name="connsiteY14" fmla="*/ 1231579 h 1287018"/>
                <a:gd name="connsiteX15" fmla="*/ 2462645 w 5668241"/>
                <a:gd name="connsiteY15" fmla="*/ 1075716 h 1287018"/>
                <a:gd name="connsiteX16" fmla="*/ 2550968 w 5668241"/>
                <a:gd name="connsiteY16" fmla="*/ 966611 h 1287018"/>
                <a:gd name="connsiteX17" fmla="*/ 2779568 w 5668241"/>
                <a:gd name="connsiteY17" fmla="*/ 644493 h 1287018"/>
                <a:gd name="connsiteX18" fmla="*/ 2997777 w 5668241"/>
                <a:gd name="connsiteY18" fmla="*/ 322375 h 1287018"/>
                <a:gd name="connsiteX19" fmla="*/ 3106882 w 5668241"/>
                <a:gd name="connsiteY19" fmla="*/ 187293 h 1287018"/>
                <a:gd name="connsiteX20" fmla="*/ 3293918 w 5668241"/>
                <a:gd name="connsiteY20" fmla="*/ 47016 h 1287018"/>
                <a:gd name="connsiteX21" fmla="*/ 3429000 w 5668241"/>
                <a:gd name="connsiteY21" fmla="*/ 5452 h 1287018"/>
                <a:gd name="connsiteX22" fmla="*/ 3610841 w 5668241"/>
                <a:gd name="connsiteY22" fmla="*/ 67798 h 1287018"/>
                <a:gd name="connsiteX23" fmla="*/ 3745923 w 5668241"/>
                <a:gd name="connsiteY23" fmla="*/ 182098 h 1287018"/>
                <a:gd name="connsiteX24" fmla="*/ 3865418 w 5668241"/>
                <a:gd name="connsiteY24" fmla="*/ 322375 h 1287018"/>
                <a:gd name="connsiteX25" fmla="*/ 4068041 w 5668241"/>
                <a:gd name="connsiteY25" fmla="*/ 649688 h 1287018"/>
                <a:gd name="connsiteX26" fmla="*/ 4307032 w 5668241"/>
                <a:gd name="connsiteY26" fmla="*/ 966611 h 1287018"/>
                <a:gd name="connsiteX27" fmla="*/ 4384964 w 5668241"/>
                <a:gd name="connsiteY27" fmla="*/ 1070520 h 1287018"/>
                <a:gd name="connsiteX28" fmla="*/ 4608368 w 5668241"/>
                <a:gd name="connsiteY28" fmla="*/ 1257557 h 1287018"/>
                <a:gd name="connsiteX29" fmla="*/ 4707082 w 5668241"/>
                <a:gd name="connsiteY29" fmla="*/ 1278338 h 1287018"/>
                <a:gd name="connsiteX30" fmla="*/ 4852554 w 5668241"/>
                <a:gd name="connsiteY30" fmla="*/ 1247166 h 1287018"/>
                <a:gd name="connsiteX31" fmla="*/ 5024004 w 5668241"/>
                <a:gd name="connsiteY31" fmla="*/ 1122475 h 1287018"/>
                <a:gd name="connsiteX32" fmla="*/ 5159086 w 5668241"/>
                <a:gd name="connsiteY32" fmla="*/ 966611 h 1287018"/>
                <a:gd name="connsiteX33" fmla="*/ 5351318 w 5668241"/>
                <a:gd name="connsiteY33" fmla="*/ 649688 h 1287018"/>
                <a:gd name="connsiteX34" fmla="*/ 5590309 w 5668241"/>
                <a:gd name="connsiteY34" fmla="*/ 311984 h 1287018"/>
                <a:gd name="connsiteX35" fmla="*/ 5668241 w 5668241"/>
                <a:gd name="connsiteY35" fmla="*/ 228857 h 1287018"/>
                <a:gd name="connsiteX0" fmla="*/ 0 w 5668241"/>
                <a:gd name="connsiteY0" fmla="*/ 914657 h 1287018"/>
                <a:gd name="connsiteX1" fmla="*/ 182151 w 5668241"/>
                <a:gd name="connsiteY1" fmla="*/ 673417 h 1287018"/>
                <a:gd name="connsiteX2" fmla="*/ 405245 w 5668241"/>
                <a:gd name="connsiteY2" fmla="*/ 322375 h 1287018"/>
                <a:gd name="connsiteX3" fmla="*/ 540327 w 5668241"/>
                <a:gd name="connsiteY3" fmla="*/ 161316 h 1287018"/>
                <a:gd name="connsiteX4" fmla="*/ 711777 w 5668241"/>
                <a:gd name="connsiteY4" fmla="*/ 41820 h 1287018"/>
                <a:gd name="connsiteX5" fmla="*/ 867641 w 5668241"/>
                <a:gd name="connsiteY5" fmla="*/ 257 h 1287018"/>
                <a:gd name="connsiteX6" fmla="*/ 1013114 w 5668241"/>
                <a:gd name="connsiteY6" fmla="*/ 57407 h 1287018"/>
                <a:gd name="connsiteX7" fmla="*/ 1184564 w 5668241"/>
                <a:gd name="connsiteY7" fmla="*/ 223661 h 1287018"/>
                <a:gd name="connsiteX8" fmla="*/ 1262495 w 5668241"/>
                <a:gd name="connsiteY8" fmla="*/ 322375 h 1287018"/>
                <a:gd name="connsiteX9" fmla="*/ 1506682 w 5668241"/>
                <a:gd name="connsiteY9" fmla="*/ 654884 h 1287018"/>
                <a:gd name="connsiteX10" fmla="*/ 1709304 w 5668241"/>
                <a:gd name="connsiteY10" fmla="*/ 966611 h 1287018"/>
                <a:gd name="connsiteX11" fmla="*/ 1823604 w 5668241"/>
                <a:gd name="connsiteY11" fmla="*/ 1106888 h 1287018"/>
                <a:gd name="connsiteX12" fmla="*/ 2057400 w 5668241"/>
                <a:gd name="connsiteY12" fmla="*/ 1262752 h 1287018"/>
                <a:gd name="connsiteX13" fmla="*/ 2140527 w 5668241"/>
                <a:gd name="connsiteY13" fmla="*/ 1283534 h 1287018"/>
                <a:gd name="connsiteX14" fmla="*/ 2286000 w 5668241"/>
                <a:gd name="connsiteY14" fmla="*/ 1231579 h 1287018"/>
                <a:gd name="connsiteX15" fmla="*/ 2462645 w 5668241"/>
                <a:gd name="connsiteY15" fmla="*/ 1075716 h 1287018"/>
                <a:gd name="connsiteX16" fmla="*/ 2550968 w 5668241"/>
                <a:gd name="connsiteY16" fmla="*/ 966611 h 1287018"/>
                <a:gd name="connsiteX17" fmla="*/ 2779568 w 5668241"/>
                <a:gd name="connsiteY17" fmla="*/ 644493 h 1287018"/>
                <a:gd name="connsiteX18" fmla="*/ 2997777 w 5668241"/>
                <a:gd name="connsiteY18" fmla="*/ 322375 h 1287018"/>
                <a:gd name="connsiteX19" fmla="*/ 3106882 w 5668241"/>
                <a:gd name="connsiteY19" fmla="*/ 187293 h 1287018"/>
                <a:gd name="connsiteX20" fmla="*/ 3293918 w 5668241"/>
                <a:gd name="connsiteY20" fmla="*/ 47016 h 1287018"/>
                <a:gd name="connsiteX21" fmla="*/ 3429000 w 5668241"/>
                <a:gd name="connsiteY21" fmla="*/ 5452 h 1287018"/>
                <a:gd name="connsiteX22" fmla="*/ 3610841 w 5668241"/>
                <a:gd name="connsiteY22" fmla="*/ 67798 h 1287018"/>
                <a:gd name="connsiteX23" fmla="*/ 3745923 w 5668241"/>
                <a:gd name="connsiteY23" fmla="*/ 182098 h 1287018"/>
                <a:gd name="connsiteX24" fmla="*/ 3865418 w 5668241"/>
                <a:gd name="connsiteY24" fmla="*/ 322375 h 1287018"/>
                <a:gd name="connsiteX25" fmla="*/ 4068041 w 5668241"/>
                <a:gd name="connsiteY25" fmla="*/ 649688 h 1287018"/>
                <a:gd name="connsiteX26" fmla="*/ 4307032 w 5668241"/>
                <a:gd name="connsiteY26" fmla="*/ 966611 h 1287018"/>
                <a:gd name="connsiteX27" fmla="*/ 4384964 w 5668241"/>
                <a:gd name="connsiteY27" fmla="*/ 1070520 h 1287018"/>
                <a:gd name="connsiteX28" fmla="*/ 4608368 w 5668241"/>
                <a:gd name="connsiteY28" fmla="*/ 1257557 h 1287018"/>
                <a:gd name="connsiteX29" fmla="*/ 4707082 w 5668241"/>
                <a:gd name="connsiteY29" fmla="*/ 1278338 h 1287018"/>
                <a:gd name="connsiteX30" fmla="*/ 4852554 w 5668241"/>
                <a:gd name="connsiteY30" fmla="*/ 1247166 h 1287018"/>
                <a:gd name="connsiteX31" fmla="*/ 5024004 w 5668241"/>
                <a:gd name="connsiteY31" fmla="*/ 1122475 h 1287018"/>
                <a:gd name="connsiteX32" fmla="*/ 5159086 w 5668241"/>
                <a:gd name="connsiteY32" fmla="*/ 966611 h 1287018"/>
                <a:gd name="connsiteX33" fmla="*/ 5351318 w 5668241"/>
                <a:gd name="connsiteY33" fmla="*/ 649688 h 1287018"/>
                <a:gd name="connsiteX34" fmla="*/ 5590309 w 5668241"/>
                <a:gd name="connsiteY34" fmla="*/ 311984 h 1287018"/>
                <a:gd name="connsiteX35" fmla="*/ 5668241 w 5668241"/>
                <a:gd name="connsiteY35" fmla="*/ 228857 h 1287018"/>
                <a:gd name="connsiteX0" fmla="*/ 0 w 5586355"/>
                <a:gd name="connsiteY0" fmla="*/ 819123 h 1287018"/>
                <a:gd name="connsiteX1" fmla="*/ 100265 w 5586355"/>
                <a:gd name="connsiteY1" fmla="*/ 673417 h 1287018"/>
                <a:gd name="connsiteX2" fmla="*/ 323359 w 5586355"/>
                <a:gd name="connsiteY2" fmla="*/ 322375 h 1287018"/>
                <a:gd name="connsiteX3" fmla="*/ 458441 w 5586355"/>
                <a:gd name="connsiteY3" fmla="*/ 161316 h 1287018"/>
                <a:gd name="connsiteX4" fmla="*/ 629891 w 5586355"/>
                <a:gd name="connsiteY4" fmla="*/ 41820 h 1287018"/>
                <a:gd name="connsiteX5" fmla="*/ 785755 w 5586355"/>
                <a:gd name="connsiteY5" fmla="*/ 257 h 1287018"/>
                <a:gd name="connsiteX6" fmla="*/ 931228 w 5586355"/>
                <a:gd name="connsiteY6" fmla="*/ 57407 h 1287018"/>
                <a:gd name="connsiteX7" fmla="*/ 1102678 w 5586355"/>
                <a:gd name="connsiteY7" fmla="*/ 223661 h 1287018"/>
                <a:gd name="connsiteX8" fmla="*/ 1180609 w 5586355"/>
                <a:gd name="connsiteY8" fmla="*/ 322375 h 1287018"/>
                <a:gd name="connsiteX9" fmla="*/ 1424796 w 5586355"/>
                <a:gd name="connsiteY9" fmla="*/ 654884 h 1287018"/>
                <a:gd name="connsiteX10" fmla="*/ 1627418 w 5586355"/>
                <a:gd name="connsiteY10" fmla="*/ 966611 h 1287018"/>
                <a:gd name="connsiteX11" fmla="*/ 1741718 w 5586355"/>
                <a:gd name="connsiteY11" fmla="*/ 1106888 h 1287018"/>
                <a:gd name="connsiteX12" fmla="*/ 1975514 w 5586355"/>
                <a:gd name="connsiteY12" fmla="*/ 1262752 h 1287018"/>
                <a:gd name="connsiteX13" fmla="*/ 2058641 w 5586355"/>
                <a:gd name="connsiteY13" fmla="*/ 1283534 h 1287018"/>
                <a:gd name="connsiteX14" fmla="*/ 2204114 w 5586355"/>
                <a:gd name="connsiteY14" fmla="*/ 1231579 h 1287018"/>
                <a:gd name="connsiteX15" fmla="*/ 2380759 w 5586355"/>
                <a:gd name="connsiteY15" fmla="*/ 1075716 h 1287018"/>
                <a:gd name="connsiteX16" fmla="*/ 2469082 w 5586355"/>
                <a:gd name="connsiteY16" fmla="*/ 966611 h 1287018"/>
                <a:gd name="connsiteX17" fmla="*/ 2697682 w 5586355"/>
                <a:gd name="connsiteY17" fmla="*/ 644493 h 1287018"/>
                <a:gd name="connsiteX18" fmla="*/ 2915891 w 5586355"/>
                <a:gd name="connsiteY18" fmla="*/ 322375 h 1287018"/>
                <a:gd name="connsiteX19" fmla="*/ 3024996 w 5586355"/>
                <a:gd name="connsiteY19" fmla="*/ 187293 h 1287018"/>
                <a:gd name="connsiteX20" fmla="*/ 3212032 w 5586355"/>
                <a:gd name="connsiteY20" fmla="*/ 47016 h 1287018"/>
                <a:gd name="connsiteX21" fmla="*/ 3347114 w 5586355"/>
                <a:gd name="connsiteY21" fmla="*/ 5452 h 1287018"/>
                <a:gd name="connsiteX22" fmla="*/ 3528955 w 5586355"/>
                <a:gd name="connsiteY22" fmla="*/ 67798 h 1287018"/>
                <a:gd name="connsiteX23" fmla="*/ 3664037 w 5586355"/>
                <a:gd name="connsiteY23" fmla="*/ 182098 h 1287018"/>
                <a:gd name="connsiteX24" fmla="*/ 3783532 w 5586355"/>
                <a:gd name="connsiteY24" fmla="*/ 322375 h 1287018"/>
                <a:gd name="connsiteX25" fmla="*/ 3986155 w 5586355"/>
                <a:gd name="connsiteY25" fmla="*/ 649688 h 1287018"/>
                <a:gd name="connsiteX26" fmla="*/ 4225146 w 5586355"/>
                <a:gd name="connsiteY26" fmla="*/ 966611 h 1287018"/>
                <a:gd name="connsiteX27" fmla="*/ 4303078 w 5586355"/>
                <a:gd name="connsiteY27" fmla="*/ 1070520 h 1287018"/>
                <a:gd name="connsiteX28" fmla="*/ 4526482 w 5586355"/>
                <a:gd name="connsiteY28" fmla="*/ 1257557 h 1287018"/>
                <a:gd name="connsiteX29" fmla="*/ 4625196 w 5586355"/>
                <a:gd name="connsiteY29" fmla="*/ 1278338 h 1287018"/>
                <a:gd name="connsiteX30" fmla="*/ 4770668 w 5586355"/>
                <a:gd name="connsiteY30" fmla="*/ 1247166 h 1287018"/>
                <a:gd name="connsiteX31" fmla="*/ 4942118 w 5586355"/>
                <a:gd name="connsiteY31" fmla="*/ 1122475 h 1287018"/>
                <a:gd name="connsiteX32" fmla="*/ 5077200 w 5586355"/>
                <a:gd name="connsiteY32" fmla="*/ 966611 h 1287018"/>
                <a:gd name="connsiteX33" fmla="*/ 5269432 w 5586355"/>
                <a:gd name="connsiteY33" fmla="*/ 649688 h 1287018"/>
                <a:gd name="connsiteX34" fmla="*/ 5508423 w 5586355"/>
                <a:gd name="connsiteY34" fmla="*/ 311984 h 1287018"/>
                <a:gd name="connsiteX35" fmla="*/ 5586355 w 5586355"/>
                <a:gd name="connsiteY35" fmla="*/ 228857 h 1287018"/>
                <a:gd name="connsiteX0" fmla="*/ 0 w 5586355"/>
                <a:gd name="connsiteY0" fmla="*/ 819123 h 1287018"/>
                <a:gd name="connsiteX1" fmla="*/ 100265 w 5586355"/>
                <a:gd name="connsiteY1" fmla="*/ 673417 h 1287018"/>
                <a:gd name="connsiteX2" fmla="*/ 316535 w 5586355"/>
                <a:gd name="connsiteY2" fmla="*/ 329198 h 1287018"/>
                <a:gd name="connsiteX3" fmla="*/ 458441 w 5586355"/>
                <a:gd name="connsiteY3" fmla="*/ 161316 h 1287018"/>
                <a:gd name="connsiteX4" fmla="*/ 629891 w 5586355"/>
                <a:gd name="connsiteY4" fmla="*/ 41820 h 1287018"/>
                <a:gd name="connsiteX5" fmla="*/ 785755 w 5586355"/>
                <a:gd name="connsiteY5" fmla="*/ 257 h 1287018"/>
                <a:gd name="connsiteX6" fmla="*/ 931228 w 5586355"/>
                <a:gd name="connsiteY6" fmla="*/ 57407 h 1287018"/>
                <a:gd name="connsiteX7" fmla="*/ 1102678 w 5586355"/>
                <a:gd name="connsiteY7" fmla="*/ 223661 h 1287018"/>
                <a:gd name="connsiteX8" fmla="*/ 1180609 w 5586355"/>
                <a:gd name="connsiteY8" fmla="*/ 322375 h 1287018"/>
                <a:gd name="connsiteX9" fmla="*/ 1424796 w 5586355"/>
                <a:gd name="connsiteY9" fmla="*/ 654884 h 1287018"/>
                <a:gd name="connsiteX10" fmla="*/ 1627418 w 5586355"/>
                <a:gd name="connsiteY10" fmla="*/ 966611 h 1287018"/>
                <a:gd name="connsiteX11" fmla="*/ 1741718 w 5586355"/>
                <a:gd name="connsiteY11" fmla="*/ 1106888 h 1287018"/>
                <a:gd name="connsiteX12" fmla="*/ 1975514 w 5586355"/>
                <a:gd name="connsiteY12" fmla="*/ 1262752 h 1287018"/>
                <a:gd name="connsiteX13" fmla="*/ 2058641 w 5586355"/>
                <a:gd name="connsiteY13" fmla="*/ 1283534 h 1287018"/>
                <a:gd name="connsiteX14" fmla="*/ 2204114 w 5586355"/>
                <a:gd name="connsiteY14" fmla="*/ 1231579 h 1287018"/>
                <a:gd name="connsiteX15" fmla="*/ 2380759 w 5586355"/>
                <a:gd name="connsiteY15" fmla="*/ 1075716 h 1287018"/>
                <a:gd name="connsiteX16" fmla="*/ 2469082 w 5586355"/>
                <a:gd name="connsiteY16" fmla="*/ 966611 h 1287018"/>
                <a:gd name="connsiteX17" fmla="*/ 2697682 w 5586355"/>
                <a:gd name="connsiteY17" fmla="*/ 644493 h 1287018"/>
                <a:gd name="connsiteX18" fmla="*/ 2915891 w 5586355"/>
                <a:gd name="connsiteY18" fmla="*/ 322375 h 1287018"/>
                <a:gd name="connsiteX19" fmla="*/ 3024996 w 5586355"/>
                <a:gd name="connsiteY19" fmla="*/ 187293 h 1287018"/>
                <a:gd name="connsiteX20" fmla="*/ 3212032 w 5586355"/>
                <a:gd name="connsiteY20" fmla="*/ 47016 h 1287018"/>
                <a:gd name="connsiteX21" fmla="*/ 3347114 w 5586355"/>
                <a:gd name="connsiteY21" fmla="*/ 5452 h 1287018"/>
                <a:gd name="connsiteX22" fmla="*/ 3528955 w 5586355"/>
                <a:gd name="connsiteY22" fmla="*/ 67798 h 1287018"/>
                <a:gd name="connsiteX23" fmla="*/ 3664037 w 5586355"/>
                <a:gd name="connsiteY23" fmla="*/ 182098 h 1287018"/>
                <a:gd name="connsiteX24" fmla="*/ 3783532 w 5586355"/>
                <a:gd name="connsiteY24" fmla="*/ 322375 h 1287018"/>
                <a:gd name="connsiteX25" fmla="*/ 3986155 w 5586355"/>
                <a:gd name="connsiteY25" fmla="*/ 649688 h 1287018"/>
                <a:gd name="connsiteX26" fmla="*/ 4225146 w 5586355"/>
                <a:gd name="connsiteY26" fmla="*/ 966611 h 1287018"/>
                <a:gd name="connsiteX27" fmla="*/ 4303078 w 5586355"/>
                <a:gd name="connsiteY27" fmla="*/ 1070520 h 1287018"/>
                <a:gd name="connsiteX28" fmla="*/ 4526482 w 5586355"/>
                <a:gd name="connsiteY28" fmla="*/ 1257557 h 1287018"/>
                <a:gd name="connsiteX29" fmla="*/ 4625196 w 5586355"/>
                <a:gd name="connsiteY29" fmla="*/ 1278338 h 1287018"/>
                <a:gd name="connsiteX30" fmla="*/ 4770668 w 5586355"/>
                <a:gd name="connsiteY30" fmla="*/ 1247166 h 1287018"/>
                <a:gd name="connsiteX31" fmla="*/ 4942118 w 5586355"/>
                <a:gd name="connsiteY31" fmla="*/ 1122475 h 1287018"/>
                <a:gd name="connsiteX32" fmla="*/ 5077200 w 5586355"/>
                <a:gd name="connsiteY32" fmla="*/ 966611 h 1287018"/>
                <a:gd name="connsiteX33" fmla="*/ 5269432 w 5586355"/>
                <a:gd name="connsiteY33" fmla="*/ 649688 h 1287018"/>
                <a:gd name="connsiteX34" fmla="*/ 5508423 w 5586355"/>
                <a:gd name="connsiteY34" fmla="*/ 311984 h 1287018"/>
                <a:gd name="connsiteX35" fmla="*/ 5586355 w 5586355"/>
                <a:gd name="connsiteY35" fmla="*/ 228857 h 1287018"/>
                <a:gd name="connsiteX0" fmla="*/ 0 w 5586355"/>
                <a:gd name="connsiteY0" fmla="*/ 819172 h 1287067"/>
                <a:gd name="connsiteX1" fmla="*/ 100265 w 5586355"/>
                <a:gd name="connsiteY1" fmla="*/ 673466 h 1287067"/>
                <a:gd name="connsiteX2" fmla="*/ 316535 w 5586355"/>
                <a:gd name="connsiteY2" fmla="*/ 329247 h 1287067"/>
                <a:gd name="connsiteX3" fmla="*/ 424321 w 5586355"/>
                <a:gd name="connsiteY3" fmla="*/ 181837 h 1287067"/>
                <a:gd name="connsiteX4" fmla="*/ 629891 w 5586355"/>
                <a:gd name="connsiteY4" fmla="*/ 41869 h 1287067"/>
                <a:gd name="connsiteX5" fmla="*/ 785755 w 5586355"/>
                <a:gd name="connsiteY5" fmla="*/ 306 h 1287067"/>
                <a:gd name="connsiteX6" fmla="*/ 931228 w 5586355"/>
                <a:gd name="connsiteY6" fmla="*/ 57456 h 1287067"/>
                <a:gd name="connsiteX7" fmla="*/ 1102678 w 5586355"/>
                <a:gd name="connsiteY7" fmla="*/ 223710 h 1287067"/>
                <a:gd name="connsiteX8" fmla="*/ 1180609 w 5586355"/>
                <a:gd name="connsiteY8" fmla="*/ 322424 h 1287067"/>
                <a:gd name="connsiteX9" fmla="*/ 1424796 w 5586355"/>
                <a:gd name="connsiteY9" fmla="*/ 654933 h 1287067"/>
                <a:gd name="connsiteX10" fmla="*/ 1627418 w 5586355"/>
                <a:gd name="connsiteY10" fmla="*/ 966660 h 1287067"/>
                <a:gd name="connsiteX11" fmla="*/ 1741718 w 5586355"/>
                <a:gd name="connsiteY11" fmla="*/ 1106937 h 1287067"/>
                <a:gd name="connsiteX12" fmla="*/ 1975514 w 5586355"/>
                <a:gd name="connsiteY12" fmla="*/ 1262801 h 1287067"/>
                <a:gd name="connsiteX13" fmla="*/ 2058641 w 5586355"/>
                <a:gd name="connsiteY13" fmla="*/ 1283583 h 1287067"/>
                <a:gd name="connsiteX14" fmla="*/ 2204114 w 5586355"/>
                <a:gd name="connsiteY14" fmla="*/ 1231628 h 1287067"/>
                <a:gd name="connsiteX15" fmla="*/ 2380759 w 5586355"/>
                <a:gd name="connsiteY15" fmla="*/ 1075765 h 1287067"/>
                <a:gd name="connsiteX16" fmla="*/ 2469082 w 5586355"/>
                <a:gd name="connsiteY16" fmla="*/ 966660 h 1287067"/>
                <a:gd name="connsiteX17" fmla="*/ 2697682 w 5586355"/>
                <a:gd name="connsiteY17" fmla="*/ 644542 h 1287067"/>
                <a:gd name="connsiteX18" fmla="*/ 2915891 w 5586355"/>
                <a:gd name="connsiteY18" fmla="*/ 322424 h 1287067"/>
                <a:gd name="connsiteX19" fmla="*/ 3024996 w 5586355"/>
                <a:gd name="connsiteY19" fmla="*/ 187342 h 1287067"/>
                <a:gd name="connsiteX20" fmla="*/ 3212032 w 5586355"/>
                <a:gd name="connsiteY20" fmla="*/ 47065 h 1287067"/>
                <a:gd name="connsiteX21" fmla="*/ 3347114 w 5586355"/>
                <a:gd name="connsiteY21" fmla="*/ 5501 h 1287067"/>
                <a:gd name="connsiteX22" fmla="*/ 3528955 w 5586355"/>
                <a:gd name="connsiteY22" fmla="*/ 67847 h 1287067"/>
                <a:gd name="connsiteX23" fmla="*/ 3664037 w 5586355"/>
                <a:gd name="connsiteY23" fmla="*/ 182147 h 1287067"/>
                <a:gd name="connsiteX24" fmla="*/ 3783532 w 5586355"/>
                <a:gd name="connsiteY24" fmla="*/ 322424 h 1287067"/>
                <a:gd name="connsiteX25" fmla="*/ 3986155 w 5586355"/>
                <a:gd name="connsiteY25" fmla="*/ 649737 h 1287067"/>
                <a:gd name="connsiteX26" fmla="*/ 4225146 w 5586355"/>
                <a:gd name="connsiteY26" fmla="*/ 966660 h 1287067"/>
                <a:gd name="connsiteX27" fmla="*/ 4303078 w 5586355"/>
                <a:gd name="connsiteY27" fmla="*/ 1070569 h 1287067"/>
                <a:gd name="connsiteX28" fmla="*/ 4526482 w 5586355"/>
                <a:gd name="connsiteY28" fmla="*/ 1257606 h 1287067"/>
                <a:gd name="connsiteX29" fmla="*/ 4625196 w 5586355"/>
                <a:gd name="connsiteY29" fmla="*/ 1278387 h 1287067"/>
                <a:gd name="connsiteX30" fmla="*/ 4770668 w 5586355"/>
                <a:gd name="connsiteY30" fmla="*/ 1247215 h 1287067"/>
                <a:gd name="connsiteX31" fmla="*/ 4942118 w 5586355"/>
                <a:gd name="connsiteY31" fmla="*/ 1122524 h 1287067"/>
                <a:gd name="connsiteX32" fmla="*/ 5077200 w 5586355"/>
                <a:gd name="connsiteY32" fmla="*/ 966660 h 1287067"/>
                <a:gd name="connsiteX33" fmla="*/ 5269432 w 5586355"/>
                <a:gd name="connsiteY33" fmla="*/ 649737 h 1287067"/>
                <a:gd name="connsiteX34" fmla="*/ 5508423 w 5586355"/>
                <a:gd name="connsiteY34" fmla="*/ 312033 h 1287067"/>
                <a:gd name="connsiteX35" fmla="*/ 5586355 w 5586355"/>
                <a:gd name="connsiteY35" fmla="*/ 228906 h 1287067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17 h 1287112"/>
                <a:gd name="connsiteX1" fmla="*/ 100265 w 5586355"/>
                <a:gd name="connsiteY1" fmla="*/ 673511 h 1287112"/>
                <a:gd name="connsiteX2" fmla="*/ 316535 w 5586355"/>
                <a:gd name="connsiteY2" fmla="*/ 329292 h 1287112"/>
                <a:gd name="connsiteX3" fmla="*/ 434557 w 5586355"/>
                <a:gd name="connsiteY3" fmla="*/ 195530 h 1287112"/>
                <a:gd name="connsiteX4" fmla="*/ 629891 w 5586355"/>
                <a:gd name="connsiteY4" fmla="*/ 41914 h 1287112"/>
                <a:gd name="connsiteX5" fmla="*/ 785755 w 5586355"/>
                <a:gd name="connsiteY5" fmla="*/ 351 h 1287112"/>
                <a:gd name="connsiteX6" fmla="*/ 931228 w 5586355"/>
                <a:gd name="connsiteY6" fmla="*/ 57501 h 1287112"/>
                <a:gd name="connsiteX7" fmla="*/ 1102678 w 5586355"/>
                <a:gd name="connsiteY7" fmla="*/ 223755 h 1287112"/>
                <a:gd name="connsiteX8" fmla="*/ 1180609 w 5586355"/>
                <a:gd name="connsiteY8" fmla="*/ 322469 h 1287112"/>
                <a:gd name="connsiteX9" fmla="*/ 1424796 w 5586355"/>
                <a:gd name="connsiteY9" fmla="*/ 654978 h 1287112"/>
                <a:gd name="connsiteX10" fmla="*/ 1627418 w 5586355"/>
                <a:gd name="connsiteY10" fmla="*/ 966705 h 1287112"/>
                <a:gd name="connsiteX11" fmla="*/ 1741718 w 5586355"/>
                <a:gd name="connsiteY11" fmla="*/ 1106982 h 1287112"/>
                <a:gd name="connsiteX12" fmla="*/ 1975514 w 5586355"/>
                <a:gd name="connsiteY12" fmla="*/ 1262846 h 1287112"/>
                <a:gd name="connsiteX13" fmla="*/ 2058641 w 5586355"/>
                <a:gd name="connsiteY13" fmla="*/ 1283628 h 1287112"/>
                <a:gd name="connsiteX14" fmla="*/ 2204114 w 5586355"/>
                <a:gd name="connsiteY14" fmla="*/ 1231673 h 1287112"/>
                <a:gd name="connsiteX15" fmla="*/ 2380759 w 5586355"/>
                <a:gd name="connsiteY15" fmla="*/ 1075810 h 1287112"/>
                <a:gd name="connsiteX16" fmla="*/ 2469082 w 5586355"/>
                <a:gd name="connsiteY16" fmla="*/ 966705 h 1287112"/>
                <a:gd name="connsiteX17" fmla="*/ 2697682 w 5586355"/>
                <a:gd name="connsiteY17" fmla="*/ 644587 h 1287112"/>
                <a:gd name="connsiteX18" fmla="*/ 2915891 w 5586355"/>
                <a:gd name="connsiteY18" fmla="*/ 322469 h 1287112"/>
                <a:gd name="connsiteX19" fmla="*/ 3024996 w 5586355"/>
                <a:gd name="connsiteY19" fmla="*/ 187387 h 1287112"/>
                <a:gd name="connsiteX20" fmla="*/ 3212032 w 5586355"/>
                <a:gd name="connsiteY20" fmla="*/ 47110 h 1287112"/>
                <a:gd name="connsiteX21" fmla="*/ 3347114 w 5586355"/>
                <a:gd name="connsiteY21" fmla="*/ 5546 h 1287112"/>
                <a:gd name="connsiteX22" fmla="*/ 3528955 w 5586355"/>
                <a:gd name="connsiteY22" fmla="*/ 67892 h 1287112"/>
                <a:gd name="connsiteX23" fmla="*/ 3664037 w 5586355"/>
                <a:gd name="connsiteY23" fmla="*/ 182192 h 1287112"/>
                <a:gd name="connsiteX24" fmla="*/ 3783532 w 5586355"/>
                <a:gd name="connsiteY24" fmla="*/ 322469 h 1287112"/>
                <a:gd name="connsiteX25" fmla="*/ 3986155 w 5586355"/>
                <a:gd name="connsiteY25" fmla="*/ 649782 h 1287112"/>
                <a:gd name="connsiteX26" fmla="*/ 4225146 w 5586355"/>
                <a:gd name="connsiteY26" fmla="*/ 966705 h 1287112"/>
                <a:gd name="connsiteX27" fmla="*/ 4303078 w 5586355"/>
                <a:gd name="connsiteY27" fmla="*/ 1070614 h 1287112"/>
                <a:gd name="connsiteX28" fmla="*/ 4526482 w 5586355"/>
                <a:gd name="connsiteY28" fmla="*/ 1257651 h 1287112"/>
                <a:gd name="connsiteX29" fmla="*/ 4625196 w 5586355"/>
                <a:gd name="connsiteY29" fmla="*/ 1278432 h 1287112"/>
                <a:gd name="connsiteX30" fmla="*/ 4770668 w 5586355"/>
                <a:gd name="connsiteY30" fmla="*/ 1247260 h 1287112"/>
                <a:gd name="connsiteX31" fmla="*/ 4942118 w 5586355"/>
                <a:gd name="connsiteY31" fmla="*/ 1122569 h 1287112"/>
                <a:gd name="connsiteX32" fmla="*/ 5077200 w 5586355"/>
                <a:gd name="connsiteY32" fmla="*/ 966705 h 1287112"/>
                <a:gd name="connsiteX33" fmla="*/ 5269432 w 5586355"/>
                <a:gd name="connsiteY33" fmla="*/ 649782 h 1287112"/>
                <a:gd name="connsiteX34" fmla="*/ 5508423 w 5586355"/>
                <a:gd name="connsiteY34" fmla="*/ 312078 h 1287112"/>
                <a:gd name="connsiteX35" fmla="*/ 5586355 w 5586355"/>
                <a:gd name="connsiteY35" fmla="*/ 228951 h 1287112"/>
                <a:gd name="connsiteX0" fmla="*/ 0 w 5586355"/>
                <a:gd name="connsiteY0" fmla="*/ 819053 h 1286948"/>
                <a:gd name="connsiteX1" fmla="*/ 100265 w 5586355"/>
                <a:gd name="connsiteY1" fmla="*/ 673347 h 1286948"/>
                <a:gd name="connsiteX2" fmla="*/ 316535 w 5586355"/>
                <a:gd name="connsiteY2" fmla="*/ 329128 h 1286948"/>
                <a:gd name="connsiteX3" fmla="*/ 434557 w 5586355"/>
                <a:gd name="connsiteY3" fmla="*/ 195366 h 1286948"/>
                <a:gd name="connsiteX4" fmla="*/ 609419 w 5586355"/>
                <a:gd name="connsiteY4" fmla="*/ 45162 h 1286948"/>
                <a:gd name="connsiteX5" fmla="*/ 785755 w 5586355"/>
                <a:gd name="connsiteY5" fmla="*/ 187 h 1286948"/>
                <a:gd name="connsiteX6" fmla="*/ 931228 w 5586355"/>
                <a:gd name="connsiteY6" fmla="*/ 57337 h 1286948"/>
                <a:gd name="connsiteX7" fmla="*/ 1102678 w 5586355"/>
                <a:gd name="connsiteY7" fmla="*/ 223591 h 1286948"/>
                <a:gd name="connsiteX8" fmla="*/ 1180609 w 5586355"/>
                <a:gd name="connsiteY8" fmla="*/ 322305 h 1286948"/>
                <a:gd name="connsiteX9" fmla="*/ 1424796 w 5586355"/>
                <a:gd name="connsiteY9" fmla="*/ 654814 h 1286948"/>
                <a:gd name="connsiteX10" fmla="*/ 1627418 w 5586355"/>
                <a:gd name="connsiteY10" fmla="*/ 966541 h 1286948"/>
                <a:gd name="connsiteX11" fmla="*/ 1741718 w 5586355"/>
                <a:gd name="connsiteY11" fmla="*/ 1106818 h 1286948"/>
                <a:gd name="connsiteX12" fmla="*/ 1975514 w 5586355"/>
                <a:gd name="connsiteY12" fmla="*/ 1262682 h 1286948"/>
                <a:gd name="connsiteX13" fmla="*/ 2058641 w 5586355"/>
                <a:gd name="connsiteY13" fmla="*/ 1283464 h 1286948"/>
                <a:gd name="connsiteX14" fmla="*/ 2204114 w 5586355"/>
                <a:gd name="connsiteY14" fmla="*/ 1231509 h 1286948"/>
                <a:gd name="connsiteX15" fmla="*/ 2380759 w 5586355"/>
                <a:gd name="connsiteY15" fmla="*/ 1075646 h 1286948"/>
                <a:gd name="connsiteX16" fmla="*/ 2469082 w 5586355"/>
                <a:gd name="connsiteY16" fmla="*/ 966541 h 1286948"/>
                <a:gd name="connsiteX17" fmla="*/ 2697682 w 5586355"/>
                <a:gd name="connsiteY17" fmla="*/ 644423 h 1286948"/>
                <a:gd name="connsiteX18" fmla="*/ 2915891 w 5586355"/>
                <a:gd name="connsiteY18" fmla="*/ 322305 h 1286948"/>
                <a:gd name="connsiteX19" fmla="*/ 3024996 w 5586355"/>
                <a:gd name="connsiteY19" fmla="*/ 187223 h 1286948"/>
                <a:gd name="connsiteX20" fmla="*/ 3212032 w 5586355"/>
                <a:gd name="connsiteY20" fmla="*/ 46946 h 1286948"/>
                <a:gd name="connsiteX21" fmla="*/ 3347114 w 5586355"/>
                <a:gd name="connsiteY21" fmla="*/ 5382 h 1286948"/>
                <a:gd name="connsiteX22" fmla="*/ 3528955 w 5586355"/>
                <a:gd name="connsiteY22" fmla="*/ 67728 h 1286948"/>
                <a:gd name="connsiteX23" fmla="*/ 3664037 w 5586355"/>
                <a:gd name="connsiteY23" fmla="*/ 182028 h 1286948"/>
                <a:gd name="connsiteX24" fmla="*/ 3783532 w 5586355"/>
                <a:gd name="connsiteY24" fmla="*/ 322305 h 1286948"/>
                <a:gd name="connsiteX25" fmla="*/ 3986155 w 5586355"/>
                <a:gd name="connsiteY25" fmla="*/ 649618 h 1286948"/>
                <a:gd name="connsiteX26" fmla="*/ 4225146 w 5586355"/>
                <a:gd name="connsiteY26" fmla="*/ 966541 h 1286948"/>
                <a:gd name="connsiteX27" fmla="*/ 4303078 w 5586355"/>
                <a:gd name="connsiteY27" fmla="*/ 1070450 h 1286948"/>
                <a:gd name="connsiteX28" fmla="*/ 4526482 w 5586355"/>
                <a:gd name="connsiteY28" fmla="*/ 1257487 h 1286948"/>
                <a:gd name="connsiteX29" fmla="*/ 4625196 w 5586355"/>
                <a:gd name="connsiteY29" fmla="*/ 1278268 h 1286948"/>
                <a:gd name="connsiteX30" fmla="*/ 4770668 w 5586355"/>
                <a:gd name="connsiteY30" fmla="*/ 1247096 h 1286948"/>
                <a:gd name="connsiteX31" fmla="*/ 4942118 w 5586355"/>
                <a:gd name="connsiteY31" fmla="*/ 1122405 h 1286948"/>
                <a:gd name="connsiteX32" fmla="*/ 5077200 w 5586355"/>
                <a:gd name="connsiteY32" fmla="*/ 966541 h 1286948"/>
                <a:gd name="connsiteX33" fmla="*/ 5269432 w 5586355"/>
                <a:gd name="connsiteY33" fmla="*/ 649618 h 1286948"/>
                <a:gd name="connsiteX34" fmla="*/ 5508423 w 5586355"/>
                <a:gd name="connsiteY34" fmla="*/ 311914 h 1286948"/>
                <a:gd name="connsiteX35" fmla="*/ 5586355 w 5586355"/>
                <a:gd name="connsiteY35" fmla="*/ 228787 h 1286948"/>
                <a:gd name="connsiteX0" fmla="*/ 0 w 5586355"/>
                <a:gd name="connsiteY0" fmla="*/ 815678 h 1283573"/>
                <a:gd name="connsiteX1" fmla="*/ 100265 w 5586355"/>
                <a:gd name="connsiteY1" fmla="*/ 669972 h 1283573"/>
                <a:gd name="connsiteX2" fmla="*/ 316535 w 5586355"/>
                <a:gd name="connsiteY2" fmla="*/ 325753 h 1283573"/>
                <a:gd name="connsiteX3" fmla="*/ 434557 w 5586355"/>
                <a:gd name="connsiteY3" fmla="*/ 191991 h 1283573"/>
                <a:gd name="connsiteX4" fmla="*/ 609419 w 5586355"/>
                <a:gd name="connsiteY4" fmla="*/ 41787 h 1283573"/>
                <a:gd name="connsiteX5" fmla="*/ 737988 w 5586355"/>
                <a:gd name="connsiteY5" fmla="*/ 224 h 1283573"/>
                <a:gd name="connsiteX6" fmla="*/ 931228 w 5586355"/>
                <a:gd name="connsiteY6" fmla="*/ 53962 h 1283573"/>
                <a:gd name="connsiteX7" fmla="*/ 1102678 w 5586355"/>
                <a:gd name="connsiteY7" fmla="*/ 220216 h 1283573"/>
                <a:gd name="connsiteX8" fmla="*/ 1180609 w 5586355"/>
                <a:gd name="connsiteY8" fmla="*/ 318930 h 1283573"/>
                <a:gd name="connsiteX9" fmla="*/ 1424796 w 5586355"/>
                <a:gd name="connsiteY9" fmla="*/ 651439 h 1283573"/>
                <a:gd name="connsiteX10" fmla="*/ 1627418 w 5586355"/>
                <a:gd name="connsiteY10" fmla="*/ 963166 h 1283573"/>
                <a:gd name="connsiteX11" fmla="*/ 1741718 w 5586355"/>
                <a:gd name="connsiteY11" fmla="*/ 1103443 h 1283573"/>
                <a:gd name="connsiteX12" fmla="*/ 1975514 w 5586355"/>
                <a:gd name="connsiteY12" fmla="*/ 1259307 h 1283573"/>
                <a:gd name="connsiteX13" fmla="*/ 2058641 w 5586355"/>
                <a:gd name="connsiteY13" fmla="*/ 1280089 h 1283573"/>
                <a:gd name="connsiteX14" fmla="*/ 2204114 w 5586355"/>
                <a:gd name="connsiteY14" fmla="*/ 1228134 h 1283573"/>
                <a:gd name="connsiteX15" fmla="*/ 2380759 w 5586355"/>
                <a:gd name="connsiteY15" fmla="*/ 1072271 h 1283573"/>
                <a:gd name="connsiteX16" fmla="*/ 2469082 w 5586355"/>
                <a:gd name="connsiteY16" fmla="*/ 963166 h 1283573"/>
                <a:gd name="connsiteX17" fmla="*/ 2697682 w 5586355"/>
                <a:gd name="connsiteY17" fmla="*/ 641048 h 1283573"/>
                <a:gd name="connsiteX18" fmla="*/ 2915891 w 5586355"/>
                <a:gd name="connsiteY18" fmla="*/ 318930 h 1283573"/>
                <a:gd name="connsiteX19" fmla="*/ 3024996 w 5586355"/>
                <a:gd name="connsiteY19" fmla="*/ 183848 h 1283573"/>
                <a:gd name="connsiteX20" fmla="*/ 3212032 w 5586355"/>
                <a:gd name="connsiteY20" fmla="*/ 43571 h 1283573"/>
                <a:gd name="connsiteX21" fmla="*/ 3347114 w 5586355"/>
                <a:gd name="connsiteY21" fmla="*/ 2007 h 1283573"/>
                <a:gd name="connsiteX22" fmla="*/ 3528955 w 5586355"/>
                <a:gd name="connsiteY22" fmla="*/ 64353 h 1283573"/>
                <a:gd name="connsiteX23" fmla="*/ 3664037 w 5586355"/>
                <a:gd name="connsiteY23" fmla="*/ 178653 h 1283573"/>
                <a:gd name="connsiteX24" fmla="*/ 3783532 w 5586355"/>
                <a:gd name="connsiteY24" fmla="*/ 318930 h 1283573"/>
                <a:gd name="connsiteX25" fmla="*/ 3986155 w 5586355"/>
                <a:gd name="connsiteY25" fmla="*/ 646243 h 1283573"/>
                <a:gd name="connsiteX26" fmla="*/ 4225146 w 5586355"/>
                <a:gd name="connsiteY26" fmla="*/ 963166 h 1283573"/>
                <a:gd name="connsiteX27" fmla="*/ 4303078 w 5586355"/>
                <a:gd name="connsiteY27" fmla="*/ 1067075 h 1283573"/>
                <a:gd name="connsiteX28" fmla="*/ 4526482 w 5586355"/>
                <a:gd name="connsiteY28" fmla="*/ 1254112 h 1283573"/>
                <a:gd name="connsiteX29" fmla="*/ 4625196 w 5586355"/>
                <a:gd name="connsiteY29" fmla="*/ 1274893 h 1283573"/>
                <a:gd name="connsiteX30" fmla="*/ 4770668 w 5586355"/>
                <a:gd name="connsiteY30" fmla="*/ 1243721 h 1283573"/>
                <a:gd name="connsiteX31" fmla="*/ 4942118 w 5586355"/>
                <a:gd name="connsiteY31" fmla="*/ 1119030 h 1283573"/>
                <a:gd name="connsiteX32" fmla="*/ 5077200 w 5586355"/>
                <a:gd name="connsiteY32" fmla="*/ 963166 h 1283573"/>
                <a:gd name="connsiteX33" fmla="*/ 5269432 w 5586355"/>
                <a:gd name="connsiteY33" fmla="*/ 646243 h 1283573"/>
                <a:gd name="connsiteX34" fmla="*/ 5508423 w 5586355"/>
                <a:gd name="connsiteY34" fmla="*/ 308539 h 1283573"/>
                <a:gd name="connsiteX35" fmla="*/ 5586355 w 5586355"/>
                <a:gd name="connsiteY35" fmla="*/ 225412 h 1283573"/>
                <a:gd name="connsiteX0" fmla="*/ 0 w 5586355"/>
                <a:gd name="connsiteY0" fmla="*/ 815678 h 1283573"/>
                <a:gd name="connsiteX1" fmla="*/ 100265 w 5586355"/>
                <a:gd name="connsiteY1" fmla="*/ 669972 h 1283573"/>
                <a:gd name="connsiteX2" fmla="*/ 316535 w 5586355"/>
                <a:gd name="connsiteY2" fmla="*/ 325753 h 1283573"/>
                <a:gd name="connsiteX3" fmla="*/ 434557 w 5586355"/>
                <a:gd name="connsiteY3" fmla="*/ 191991 h 1283573"/>
                <a:gd name="connsiteX4" fmla="*/ 609419 w 5586355"/>
                <a:gd name="connsiteY4" fmla="*/ 41787 h 1283573"/>
                <a:gd name="connsiteX5" fmla="*/ 751636 w 5586355"/>
                <a:gd name="connsiteY5" fmla="*/ 224 h 1283573"/>
                <a:gd name="connsiteX6" fmla="*/ 931228 w 5586355"/>
                <a:gd name="connsiteY6" fmla="*/ 53962 h 1283573"/>
                <a:gd name="connsiteX7" fmla="*/ 1102678 w 5586355"/>
                <a:gd name="connsiteY7" fmla="*/ 220216 h 1283573"/>
                <a:gd name="connsiteX8" fmla="*/ 1180609 w 5586355"/>
                <a:gd name="connsiteY8" fmla="*/ 318930 h 1283573"/>
                <a:gd name="connsiteX9" fmla="*/ 1424796 w 5586355"/>
                <a:gd name="connsiteY9" fmla="*/ 651439 h 1283573"/>
                <a:gd name="connsiteX10" fmla="*/ 1627418 w 5586355"/>
                <a:gd name="connsiteY10" fmla="*/ 963166 h 1283573"/>
                <a:gd name="connsiteX11" fmla="*/ 1741718 w 5586355"/>
                <a:gd name="connsiteY11" fmla="*/ 1103443 h 1283573"/>
                <a:gd name="connsiteX12" fmla="*/ 1975514 w 5586355"/>
                <a:gd name="connsiteY12" fmla="*/ 1259307 h 1283573"/>
                <a:gd name="connsiteX13" fmla="*/ 2058641 w 5586355"/>
                <a:gd name="connsiteY13" fmla="*/ 1280089 h 1283573"/>
                <a:gd name="connsiteX14" fmla="*/ 2204114 w 5586355"/>
                <a:gd name="connsiteY14" fmla="*/ 1228134 h 1283573"/>
                <a:gd name="connsiteX15" fmla="*/ 2380759 w 5586355"/>
                <a:gd name="connsiteY15" fmla="*/ 1072271 h 1283573"/>
                <a:gd name="connsiteX16" fmla="*/ 2469082 w 5586355"/>
                <a:gd name="connsiteY16" fmla="*/ 963166 h 1283573"/>
                <a:gd name="connsiteX17" fmla="*/ 2697682 w 5586355"/>
                <a:gd name="connsiteY17" fmla="*/ 641048 h 1283573"/>
                <a:gd name="connsiteX18" fmla="*/ 2915891 w 5586355"/>
                <a:gd name="connsiteY18" fmla="*/ 318930 h 1283573"/>
                <a:gd name="connsiteX19" fmla="*/ 3024996 w 5586355"/>
                <a:gd name="connsiteY19" fmla="*/ 183848 h 1283573"/>
                <a:gd name="connsiteX20" fmla="*/ 3212032 w 5586355"/>
                <a:gd name="connsiteY20" fmla="*/ 43571 h 1283573"/>
                <a:gd name="connsiteX21" fmla="*/ 3347114 w 5586355"/>
                <a:gd name="connsiteY21" fmla="*/ 2007 h 1283573"/>
                <a:gd name="connsiteX22" fmla="*/ 3528955 w 5586355"/>
                <a:gd name="connsiteY22" fmla="*/ 64353 h 1283573"/>
                <a:gd name="connsiteX23" fmla="*/ 3664037 w 5586355"/>
                <a:gd name="connsiteY23" fmla="*/ 178653 h 1283573"/>
                <a:gd name="connsiteX24" fmla="*/ 3783532 w 5586355"/>
                <a:gd name="connsiteY24" fmla="*/ 318930 h 1283573"/>
                <a:gd name="connsiteX25" fmla="*/ 3986155 w 5586355"/>
                <a:gd name="connsiteY25" fmla="*/ 646243 h 1283573"/>
                <a:gd name="connsiteX26" fmla="*/ 4225146 w 5586355"/>
                <a:gd name="connsiteY26" fmla="*/ 963166 h 1283573"/>
                <a:gd name="connsiteX27" fmla="*/ 4303078 w 5586355"/>
                <a:gd name="connsiteY27" fmla="*/ 1067075 h 1283573"/>
                <a:gd name="connsiteX28" fmla="*/ 4526482 w 5586355"/>
                <a:gd name="connsiteY28" fmla="*/ 1254112 h 1283573"/>
                <a:gd name="connsiteX29" fmla="*/ 4625196 w 5586355"/>
                <a:gd name="connsiteY29" fmla="*/ 1274893 h 1283573"/>
                <a:gd name="connsiteX30" fmla="*/ 4770668 w 5586355"/>
                <a:gd name="connsiteY30" fmla="*/ 1243721 h 1283573"/>
                <a:gd name="connsiteX31" fmla="*/ 4942118 w 5586355"/>
                <a:gd name="connsiteY31" fmla="*/ 1119030 h 1283573"/>
                <a:gd name="connsiteX32" fmla="*/ 5077200 w 5586355"/>
                <a:gd name="connsiteY32" fmla="*/ 963166 h 1283573"/>
                <a:gd name="connsiteX33" fmla="*/ 5269432 w 5586355"/>
                <a:gd name="connsiteY33" fmla="*/ 646243 h 1283573"/>
                <a:gd name="connsiteX34" fmla="*/ 5508423 w 5586355"/>
                <a:gd name="connsiteY34" fmla="*/ 308539 h 1283573"/>
                <a:gd name="connsiteX35" fmla="*/ 5586355 w 5586355"/>
                <a:gd name="connsiteY35" fmla="*/ 225412 h 1283573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102678 w 5586355"/>
                <a:gd name="connsiteY7" fmla="*/ 220330 h 1283687"/>
                <a:gd name="connsiteX8" fmla="*/ 1180609 w 5586355"/>
                <a:gd name="connsiteY8" fmla="*/ 319044 h 1283687"/>
                <a:gd name="connsiteX9" fmla="*/ 1424796 w 5586355"/>
                <a:gd name="connsiteY9" fmla="*/ 651553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24796 w 5586355"/>
                <a:gd name="connsiteY9" fmla="*/ 651553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00912 w 5586355"/>
                <a:gd name="connsiteY9" fmla="*/ 661789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00912 w 5586355"/>
                <a:gd name="connsiteY9" fmla="*/ 661789 h 1283687"/>
                <a:gd name="connsiteX10" fmla="*/ 1613771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68559 w 5586355"/>
                <a:gd name="connsiteY7" fmla="*/ 196447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68559 w 5586355"/>
                <a:gd name="connsiteY7" fmla="*/ 193035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71971 w 5586355"/>
                <a:gd name="connsiteY7" fmla="*/ 193035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58641 w 5586355"/>
                <a:gd name="connsiteY13" fmla="*/ 1280203 h 1280880"/>
                <a:gd name="connsiteX14" fmla="*/ 2204114 w 5586355"/>
                <a:gd name="connsiteY14" fmla="*/ 1228248 h 1280880"/>
                <a:gd name="connsiteX15" fmla="*/ 2380759 w 5586355"/>
                <a:gd name="connsiteY15" fmla="*/ 107238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80759 w 5586355"/>
                <a:gd name="connsiteY15" fmla="*/ 107238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36741 w 5586355"/>
                <a:gd name="connsiteY23" fmla="*/ 192415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31900 w 5586355"/>
                <a:gd name="connsiteY33" fmla="*/ 66341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31900 w 5586355"/>
                <a:gd name="connsiteY33" fmla="*/ 663417 h 1280880"/>
                <a:gd name="connsiteX34" fmla="*/ 5440184 w 5586355"/>
                <a:gd name="connsiteY34" fmla="*/ 353008 h 1280880"/>
                <a:gd name="connsiteX35" fmla="*/ 5586355 w 5586355"/>
                <a:gd name="connsiteY35" fmla="*/ 225526 h 1280880"/>
                <a:gd name="connsiteX0" fmla="*/ 0 w 5440184"/>
                <a:gd name="connsiteY0" fmla="*/ 815792 h 1280880"/>
                <a:gd name="connsiteX1" fmla="*/ 100265 w 5440184"/>
                <a:gd name="connsiteY1" fmla="*/ 670086 h 1280880"/>
                <a:gd name="connsiteX2" fmla="*/ 316535 w 5440184"/>
                <a:gd name="connsiteY2" fmla="*/ 325867 h 1280880"/>
                <a:gd name="connsiteX3" fmla="*/ 434557 w 5440184"/>
                <a:gd name="connsiteY3" fmla="*/ 192105 h 1280880"/>
                <a:gd name="connsiteX4" fmla="*/ 609419 w 5440184"/>
                <a:gd name="connsiteY4" fmla="*/ 41901 h 1280880"/>
                <a:gd name="connsiteX5" fmla="*/ 751636 w 5440184"/>
                <a:gd name="connsiteY5" fmla="*/ 338 h 1280880"/>
                <a:gd name="connsiteX6" fmla="*/ 924404 w 5440184"/>
                <a:gd name="connsiteY6" fmla="*/ 57488 h 1280880"/>
                <a:gd name="connsiteX7" fmla="*/ 1071971 w 5440184"/>
                <a:gd name="connsiteY7" fmla="*/ 193035 h 1280880"/>
                <a:gd name="connsiteX8" fmla="*/ 1180609 w 5440184"/>
                <a:gd name="connsiteY8" fmla="*/ 319044 h 1280880"/>
                <a:gd name="connsiteX9" fmla="*/ 1400912 w 5440184"/>
                <a:gd name="connsiteY9" fmla="*/ 661789 h 1280880"/>
                <a:gd name="connsiteX10" fmla="*/ 1613771 w 5440184"/>
                <a:gd name="connsiteY10" fmla="*/ 963280 h 1280880"/>
                <a:gd name="connsiteX11" fmla="*/ 1714423 w 5440184"/>
                <a:gd name="connsiteY11" fmla="*/ 1089909 h 1280880"/>
                <a:gd name="connsiteX12" fmla="*/ 1900452 w 5440184"/>
                <a:gd name="connsiteY12" fmla="*/ 1245773 h 1280880"/>
                <a:gd name="connsiteX13" fmla="*/ 2038169 w 5440184"/>
                <a:gd name="connsiteY13" fmla="*/ 1280203 h 1280880"/>
                <a:gd name="connsiteX14" fmla="*/ 2204114 w 5440184"/>
                <a:gd name="connsiteY14" fmla="*/ 1228248 h 1280880"/>
                <a:gd name="connsiteX15" fmla="*/ 2356876 w 5440184"/>
                <a:gd name="connsiteY15" fmla="*/ 1089445 h 1280880"/>
                <a:gd name="connsiteX16" fmla="*/ 2469082 w 5440184"/>
                <a:gd name="connsiteY16" fmla="*/ 963280 h 1280880"/>
                <a:gd name="connsiteX17" fmla="*/ 2673798 w 5440184"/>
                <a:gd name="connsiteY17" fmla="*/ 654810 h 1280880"/>
                <a:gd name="connsiteX18" fmla="*/ 2888595 w 5440184"/>
                <a:gd name="connsiteY18" fmla="*/ 325868 h 1280880"/>
                <a:gd name="connsiteX19" fmla="*/ 2990876 w 5440184"/>
                <a:gd name="connsiteY19" fmla="*/ 201022 h 1280880"/>
                <a:gd name="connsiteX20" fmla="*/ 3157441 w 5440184"/>
                <a:gd name="connsiteY20" fmla="*/ 53920 h 1280880"/>
                <a:gd name="connsiteX21" fmla="*/ 3309583 w 5440184"/>
                <a:gd name="connsiteY21" fmla="*/ 2121 h 1280880"/>
                <a:gd name="connsiteX22" fmla="*/ 3481188 w 5440184"/>
                <a:gd name="connsiteY22" fmla="*/ 57643 h 1280880"/>
                <a:gd name="connsiteX23" fmla="*/ 3629917 w 5440184"/>
                <a:gd name="connsiteY23" fmla="*/ 182179 h 1280880"/>
                <a:gd name="connsiteX24" fmla="*/ 3749412 w 5440184"/>
                <a:gd name="connsiteY24" fmla="*/ 319044 h 1280880"/>
                <a:gd name="connsiteX25" fmla="*/ 3962271 w 5440184"/>
                <a:gd name="connsiteY25" fmla="*/ 646357 h 1280880"/>
                <a:gd name="connsiteX26" fmla="*/ 4180791 w 5440184"/>
                <a:gd name="connsiteY26" fmla="*/ 963280 h 1280880"/>
                <a:gd name="connsiteX27" fmla="*/ 4275782 w 5440184"/>
                <a:gd name="connsiteY27" fmla="*/ 1091072 h 1280880"/>
                <a:gd name="connsiteX28" fmla="*/ 4471891 w 5440184"/>
                <a:gd name="connsiteY28" fmla="*/ 1247402 h 1280880"/>
                <a:gd name="connsiteX29" fmla="*/ 4594488 w 5440184"/>
                <a:gd name="connsiteY29" fmla="*/ 1278419 h 1280880"/>
                <a:gd name="connsiteX30" fmla="*/ 4750197 w 5440184"/>
                <a:gd name="connsiteY30" fmla="*/ 1243835 h 1280880"/>
                <a:gd name="connsiteX31" fmla="*/ 4907999 w 5440184"/>
                <a:gd name="connsiteY31" fmla="*/ 1108908 h 1280880"/>
                <a:gd name="connsiteX32" fmla="*/ 5029433 w 5440184"/>
                <a:gd name="connsiteY32" fmla="*/ 973516 h 1280880"/>
                <a:gd name="connsiteX33" fmla="*/ 5231900 w 5440184"/>
                <a:gd name="connsiteY33" fmla="*/ 663417 h 1280880"/>
                <a:gd name="connsiteX34" fmla="*/ 5440184 w 5440184"/>
                <a:gd name="connsiteY34" fmla="*/ 353008 h 1280880"/>
                <a:gd name="connsiteX0" fmla="*/ 0 w 5440184"/>
                <a:gd name="connsiteY0" fmla="*/ 815792 h 1280880"/>
                <a:gd name="connsiteX1" fmla="*/ 76262 w 5440184"/>
                <a:gd name="connsiteY1" fmla="*/ 711922 h 1280880"/>
                <a:gd name="connsiteX2" fmla="*/ 316535 w 5440184"/>
                <a:gd name="connsiteY2" fmla="*/ 325867 h 1280880"/>
                <a:gd name="connsiteX3" fmla="*/ 434557 w 5440184"/>
                <a:gd name="connsiteY3" fmla="*/ 192105 h 1280880"/>
                <a:gd name="connsiteX4" fmla="*/ 609419 w 5440184"/>
                <a:gd name="connsiteY4" fmla="*/ 41901 h 1280880"/>
                <a:gd name="connsiteX5" fmla="*/ 751636 w 5440184"/>
                <a:gd name="connsiteY5" fmla="*/ 338 h 1280880"/>
                <a:gd name="connsiteX6" fmla="*/ 924404 w 5440184"/>
                <a:gd name="connsiteY6" fmla="*/ 57488 h 1280880"/>
                <a:gd name="connsiteX7" fmla="*/ 1071971 w 5440184"/>
                <a:gd name="connsiteY7" fmla="*/ 193035 h 1280880"/>
                <a:gd name="connsiteX8" fmla="*/ 1180609 w 5440184"/>
                <a:gd name="connsiteY8" fmla="*/ 319044 h 1280880"/>
                <a:gd name="connsiteX9" fmla="*/ 1400912 w 5440184"/>
                <a:gd name="connsiteY9" fmla="*/ 661789 h 1280880"/>
                <a:gd name="connsiteX10" fmla="*/ 1613771 w 5440184"/>
                <a:gd name="connsiteY10" fmla="*/ 963280 h 1280880"/>
                <a:gd name="connsiteX11" fmla="*/ 1714423 w 5440184"/>
                <a:gd name="connsiteY11" fmla="*/ 1089909 h 1280880"/>
                <a:gd name="connsiteX12" fmla="*/ 1900452 w 5440184"/>
                <a:gd name="connsiteY12" fmla="*/ 1245773 h 1280880"/>
                <a:gd name="connsiteX13" fmla="*/ 2038169 w 5440184"/>
                <a:gd name="connsiteY13" fmla="*/ 1280203 h 1280880"/>
                <a:gd name="connsiteX14" fmla="*/ 2204114 w 5440184"/>
                <a:gd name="connsiteY14" fmla="*/ 1228248 h 1280880"/>
                <a:gd name="connsiteX15" fmla="*/ 2356876 w 5440184"/>
                <a:gd name="connsiteY15" fmla="*/ 1089445 h 1280880"/>
                <a:gd name="connsiteX16" fmla="*/ 2469082 w 5440184"/>
                <a:gd name="connsiteY16" fmla="*/ 963280 h 1280880"/>
                <a:gd name="connsiteX17" fmla="*/ 2673798 w 5440184"/>
                <a:gd name="connsiteY17" fmla="*/ 654810 h 1280880"/>
                <a:gd name="connsiteX18" fmla="*/ 2888595 w 5440184"/>
                <a:gd name="connsiteY18" fmla="*/ 325868 h 1280880"/>
                <a:gd name="connsiteX19" fmla="*/ 2990876 w 5440184"/>
                <a:gd name="connsiteY19" fmla="*/ 201022 h 1280880"/>
                <a:gd name="connsiteX20" fmla="*/ 3157441 w 5440184"/>
                <a:gd name="connsiteY20" fmla="*/ 53920 h 1280880"/>
                <a:gd name="connsiteX21" fmla="*/ 3309583 w 5440184"/>
                <a:gd name="connsiteY21" fmla="*/ 2121 h 1280880"/>
                <a:gd name="connsiteX22" fmla="*/ 3481188 w 5440184"/>
                <a:gd name="connsiteY22" fmla="*/ 57643 h 1280880"/>
                <a:gd name="connsiteX23" fmla="*/ 3629917 w 5440184"/>
                <a:gd name="connsiteY23" fmla="*/ 182179 h 1280880"/>
                <a:gd name="connsiteX24" fmla="*/ 3749412 w 5440184"/>
                <a:gd name="connsiteY24" fmla="*/ 319044 h 1280880"/>
                <a:gd name="connsiteX25" fmla="*/ 3962271 w 5440184"/>
                <a:gd name="connsiteY25" fmla="*/ 646357 h 1280880"/>
                <a:gd name="connsiteX26" fmla="*/ 4180791 w 5440184"/>
                <a:gd name="connsiteY26" fmla="*/ 963280 h 1280880"/>
                <a:gd name="connsiteX27" fmla="*/ 4275782 w 5440184"/>
                <a:gd name="connsiteY27" fmla="*/ 1091072 h 1280880"/>
                <a:gd name="connsiteX28" fmla="*/ 4471891 w 5440184"/>
                <a:gd name="connsiteY28" fmla="*/ 1247402 h 1280880"/>
                <a:gd name="connsiteX29" fmla="*/ 4594488 w 5440184"/>
                <a:gd name="connsiteY29" fmla="*/ 1278419 h 1280880"/>
                <a:gd name="connsiteX30" fmla="*/ 4750197 w 5440184"/>
                <a:gd name="connsiteY30" fmla="*/ 1243835 h 1280880"/>
                <a:gd name="connsiteX31" fmla="*/ 4907999 w 5440184"/>
                <a:gd name="connsiteY31" fmla="*/ 1108908 h 1280880"/>
                <a:gd name="connsiteX32" fmla="*/ 5029433 w 5440184"/>
                <a:gd name="connsiteY32" fmla="*/ 973516 h 1280880"/>
                <a:gd name="connsiteX33" fmla="*/ 5231900 w 5440184"/>
                <a:gd name="connsiteY33" fmla="*/ 663417 h 1280880"/>
                <a:gd name="connsiteX34" fmla="*/ 5440184 w 5440184"/>
                <a:gd name="connsiteY34" fmla="*/ 353008 h 1280880"/>
                <a:gd name="connsiteX0" fmla="*/ 0 w 5363922"/>
                <a:gd name="connsiteY0" fmla="*/ 711922 h 1280880"/>
                <a:gd name="connsiteX1" fmla="*/ 240273 w 5363922"/>
                <a:gd name="connsiteY1" fmla="*/ 325867 h 1280880"/>
                <a:gd name="connsiteX2" fmla="*/ 358295 w 5363922"/>
                <a:gd name="connsiteY2" fmla="*/ 192105 h 1280880"/>
                <a:gd name="connsiteX3" fmla="*/ 533157 w 5363922"/>
                <a:gd name="connsiteY3" fmla="*/ 41901 h 1280880"/>
                <a:gd name="connsiteX4" fmla="*/ 675374 w 5363922"/>
                <a:gd name="connsiteY4" fmla="*/ 338 h 1280880"/>
                <a:gd name="connsiteX5" fmla="*/ 848142 w 5363922"/>
                <a:gd name="connsiteY5" fmla="*/ 57488 h 1280880"/>
                <a:gd name="connsiteX6" fmla="*/ 995709 w 5363922"/>
                <a:gd name="connsiteY6" fmla="*/ 193035 h 1280880"/>
                <a:gd name="connsiteX7" fmla="*/ 1104347 w 5363922"/>
                <a:gd name="connsiteY7" fmla="*/ 319044 h 1280880"/>
                <a:gd name="connsiteX8" fmla="*/ 1324650 w 5363922"/>
                <a:gd name="connsiteY8" fmla="*/ 661789 h 1280880"/>
                <a:gd name="connsiteX9" fmla="*/ 1537509 w 5363922"/>
                <a:gd name="connsiteY9" fmla="*/ 963280 h 1280880"/>
                <a:gd name="connsiteX10" fmla="*/ 1638161 w 5363922"/>
                <a:gd name="connsiteY10" fmla="*/ 1089909 h 1280880"/>
                <a:gd name="connsiteX11" fmla="*/ 1824190 w 5363922"/>
                <a:gd name="connsiteY11" fmla="*/ 1245773 h 1280880"/>
                <a:gd name="connsiteX12" fmla="*/ 1961907 w 5363922"/>
                <a:gd name="connsiteY12" fmla="*/ 1280203 h 1280880"/>
                <a:gd name="connsiteX13" fmla="*/ 2127852 w 5363922"/>
                <a:gd name="connsiteY13" fmla="*/ 1228248 h 1280880"/>
                <a:gd name="connsiteX14" fmla="*/ 2280614 w 5363922"/>
                <a:gd name="connsiteY14" fmla="*/ 1089445 h 1280880"/>
                <a:gd name="connsiteX15" fmla="*/ 2392820 w 5363922"/>
                <a:gd name="connsiteY15" fmla="*/ 963280 h 1280880"/>
                <a:gd name="connsiteX16" fmla="*/ 2597536 w 5363922"/>
                <a:gd name="connsiteY16" fmla="*/ 654810 h 1280880"/>
                <a:gd name="connsiteX17" fmla="*/ 2812333 w 5363922"/>
                <a:gd name="connsiteY17" fmla="*/ 325868 h 1280880"/>
                <a:gd name="connsiteX18" fmla="*/ 2914614 w 5363922"/>
                <a:gd name="connsiteY18" fmla="*/ 201022 h 1280880"/>
                <a:gd name="connsiteX19" fmla="*/ 3081179 w 5363922"/>
                <a:gd name="connsiteY19" fmla="*/ 53920 h 1280880"/>
                <a:gd name="connsiteX20" fmla="*/ 3233321 w 5363922"/>
                <a:gd name="connsiteY20" fmla="*/ 2121 h 1280880"/>
                <a:gd name="connsiteX21" fmla="*/ 3404926 w 5363922"/>
                <a:gd name="connsiteY21" fmla="*/ 57643 h 1280880"/>
                <a:gd name="connsiteX22" fmla="*/ 3553655 w 5363922"/>
                <a:gd name="connsiteY22" fmla="*/ 182179 h 1280880"/>
                <a:gd name="connsiteX23" fmla="*/ 3673150 w 5363922"/>
                <a:gd name="connsiteY23" fmla="*/ 319044 h 1280880"/>
                <a:gd name="connsiteX24" fmla="*/ 3886009 w 5363922"/>
                <a:gd name="connsiteY24" fmla="*/ 646357 h 1280880"/>
                <a:gd name="connsiteX25" fmla="*/ 4104529 w 5363922"/>
                <a:gd name="connsiteY25" fmla="*/ 963280 h 1280880"/>
                <a:gd name="connsiteX26" fmla="*/ 4199520 w 5363922"/>
                <a:gd name="connsiteY26" fmla="*/ 1091072 h 1280880"/>
                <a:gd name="connsiteX27" fmla="*/ 4395629 w 5363922"/>
                <a:gd name="connsiteY27" fmla="*/ 1247402 h 1280880"/>
                <a:gd name="connsiteX28" fmla="*/ 4518226 w 5363922"/>
                <a:gd name="connsiteY28" fmla="*/ 1278419 h 1280880"/>
                <a:gd name="connsiteX29" fmla="*/ 4673935 w 5363922"/>
                <a:gd name="connsiteY29" fmla="*/ 1243835 h 1280880"/>
                <a:gd name="connsiteX30" fmla="*/ 4831737 w 5363922"/>
                <a:gd name="connsiteY30" fmla="*/ 1108908 h 1280880"/>
                <a:gd name="connsiteX31" fmla="*/ 4953171 w 5363922"/>
                <a:gd name="connsiteY31" fmla="*/ 973516 h 1280880"/>
                <a:gd name="connsiteX32" fmla="*/ 5155638 w 5363922"/>
                <a:gd name="connsiteY32" fmla="*/ 663417 h 1280880"/>
                <a:gd name="connsiteX33" fmla="*/ 5363922 w 5363922"/>
                <a:gd name="connsiteY33" fmla="*/ 353008 h 1280880"/>
                <a:gd name="connsiteX0" fmla="*/ 0 w 5363922"/>
                <a:gd name="connsiteY0" fmla="*/ 711922 h 1280880"/>
                <a:gd name="connsiteX1" fmla="*/ 240273 w 5363922"/>
                <a:gd name="connsiteY1" fmla="*/ 325867 h 1280880"/>
                <a:gd name="connsiteX2" fmla="*/ 358295 w 5363922"/>
                <a:gd name="connsiteY2" fmla="*/ 192105 h 1280880"/>
                <a:gd name="connsiteX3" fmla="*/ 533157 w 5363922"/>
                <a:gd name="connsiteY3" fmla="*/ 41901 h 1280880"/>
                <a:gd name="connsiteX4" fmla="*/ 675374 w 5363922"/>
                <a:gd name="connsiteY4" fmla="*/ 338 h 1280880"/>
                <a:gd name="connsiteX5" fmla="*/ 848142 w 5363922"/>
                <a:gd name="connsiteY5" fmla="*/ 57488 h 1280880"/>
                <a:gd name="connsiteX6" fmla="*/ 995709 w 5363922"/>
                <a:gd name="connsiteY6" fmla="*/ 193035 h 1280880"/>
                <a:gd name="connsiteX7" fmla="*/ 1139151 w 5363922"/>
                <a:gd name="connsiteY7" fmla="*/ 410484 h 1280880"/>
                <a:gd name="connsiteX8" fmla="*/ 1324650 w 5363922"/>
                <a:gd name="connsiteY8" fmla="*/ 661789 h 1280880"/>
                <a:gd name="connsiteX9" fmla="*/ 1537509 w 5363922"/>
                <a:gd name="connsiteY9" fmla="*/ 963280 h 1280880"/>
                <a:gd name="connsiteX10" fmla="*/ 1638161 w 5363922"/>
                <a:gd name="connsiteY10" fmla="*/ 1089909 h 1280880"/>
                <a:gd name="connsiteX11" fmla="*/ 1824190 w 5363922"/>
                <a:gd name="connsiteY11" fmla="*/ 1245773 h 1280880"/>
                <a:gd name="connsiteX12" fmla="*/ 1961907 w 5363922"/>
                <a:gd name="connsiteY12" fmla="*/ 1280203 h 1280880"/>
                <a:gd name="connsiteX13" fmla="*/ 2127852 w 5363922"/>
                <a:gd name="connsiteY13" fmla="*/ 1228248 h 1280880"/>
                <a:gd name="connsiteX14" fmla="*/ 2280614 w 5363922"/>
                <a:gd name="connsiteY14" fmla="*/ 1089445 h 1280880"/>
                <a:gd name="connsiteX15" fmla="*/ 2392820 w 5363922"/>
                <a:gd name="connsiteY15" fmla="*/ 963280 h 1280880"/>
                <a:gd name="connsiteX16" fmla="*/ 2597536 w 5363922"/>
                <a:gd name="connsiteY16" fmla="*/ 654810 h 1280880"/>
                <a:gd name="connsiteX17" fmla="*/ 2812333 w 5363922"/>
                <a:gd name="connsiteY17" fmla="*/ 325868 h 1280880"/>
                <a:gd name="connsiteX18" fmla="*/ 2914614 w 5363922"/>
                <a:gd name="connsiteY18" fmla="*/ 201022 h 1280880"/>
                <a:gd name="connsiteX19" fmla="*/ 3081179 w 5363922"/>
                <a:gd name="connsiteY19" fmla="*/ 53920 h 1280880"/>
                <a:gd name="connsiteX20" fmla="*/ 3233321 w 5363922"/>
                <a:gd name="connsiteY20" fmla="*/ 2121 h 1280880"/>
                <a:gd name="connsiteX21" fmla="*/ 3404926 w 5363922"/>
                <a:gd name="connsiteY21" fmla="*/ 57643 h 1280880"/>
                <a:gd name="connsiteX22" fmla="*/ 3553655 w 5363922"/>
                <a:gd name="connsiteY22" fmla="*/ 182179 h 1280880"/>
                <a:gd name="connsiteX23" fmla="*/ 3673150 w 5363922"/>
                <a:gd name="connsiteY23" fmla="*/ 319044 h 1280880"/>
                <a:gd name="connsiteX24" fmla="*/ 3886009 w 5363922"/>
                <a:gd name="connsiteY24" fmla="*/ 646357 h 1280880"/>
                <a:gd name="connsiteX25" fmla="*/ 4104529 w 5363922"/>
                <a:gd name="connsiteY25" fmla="*/ 963280 h 1280880"/>
                <a:gd name="connsiteX26" fmla="*/ 4199520 w 5363922"/>
                <a:gd name="connsiteY26" fmla="*/ 1091072 h 1280880"/>
                <a:gd name="connsiteX27" fmla="*/ 4395629 w 5363922"/>
                <a:gd name="connsiteY27" fmla="*/ 1247402 h 1280880"/>
                <a:gd name="connsiteX28" fmla="*/ 4518226 w 5363922"/>
                <a:gd name="connsiteY28" fmla="*/ 1278419 h 1280880"/>
                <a:gd name="connsiteX29" fmla="*/ 4673935 w 5363922"/>
                <a:gd name="connsiteY29" fmla="*/ 1243835 h 1280880"/>
                <a:gd name="connsiteX30" fmla="*/ 4831737 w 5363922"/>
                <a:gd name="connsiteY30" fmla="*/ 1108908 h 1280880"/>
                <a:gd name="connsiteX31" fmla="*/ 4953171 w 5363922"/>
                <a:gd name="connsiteY31" fmla="*/ 973516 h 1280880"/>
                <a:gd name="connsiteX32" fmla="*/ 5155638 w 5363922"/>
                <a:gd name="connsiteY32" fmla="*/ 663417 h 1280880"/>
                <a:gd name="connsiteX33" fmla="*/ 5363922 w 5363922"/>
                <a:gd name="connsiteY33" fmla="*/ 353008 h 1280880"/>
                <a:gd name="connsiteX0" fmla="*/ 0 w 5155638"/>
                <a:gd name="connsiteY0" fmla="*/ 711922 h 1280880"/>
                <a:gd name="connsiteX1" fmla="*/ 240273 w 5155638"/>
                <a:gd name="connsiteY1" fmla="*/ 325867 h 1280880"/>
                <a:gd name="connsiteX2" fmla="*/ 358295 w 5155638"/>
                <a:gd name="connsiteY2" fmla="*/ 192105 h 1280880"/>
                <a:gd name="connsiteX3" fmla="*/ 533157 w 5155638"/>
                <a:gd name="connsiteY3" fmla="*/ 41901 h 1280880"/>
                <a:gd name="connsiteX4" fmla="*/ 675374 w 5155638"/>
                <a:gd name="connsiteY4" fmla="*/ 338 h 1280880"/>
                <a:gd name="connsiteX5" fmla="*/ 848142 w 5155638"/>
                <a:gd name="connsiteY5" fmla="*/ 57488 h 1280880"/>
                <a:gd name="connsiteX6" fmla="*/ 995709 w 5155638"/>
                <a:gd name="connsiteY6" fmla="*/ 193035 h 1280880"/>
                <a:gd name="connsiteX7" fmla="*/ 1139151 w 5155638"/>
                <a:gd name="connsiteY7" fmla="*/ 410484 h 1280880"/>
                <a:gd name="connsiteX8" fmla="*/ 1324650 w 5155638"/>
                <a:gd name="connsiteY8" fmla="*/ 661789 h 1280880"/>
                <a:gd name="connsiteX9" fmla="*/ 1537509 w 5155638"/>
                <a:gd name="connsiteY9" fmla="*/ 963280 h 1280880"/>
                <a:gd name="connsiteX10" fmla="*/ 1638161 w 5155638"/>
                <a:gd name="connsiteY10" fmla="*/ 1089909 h 1280880"/>
                <a:gd name="connsiteX11" fmla="*/ 1824190 w 5155638"/>
                <a:gd name="connsiteY11" fmla="*/ 1245773 h 1280880"/>
                <a:gd name="connsiteX12" fmla="*/ 1961907 w 5155638"/>
                <a:gd name="connsiteY12" fmla="*/ 1280203 h 1280880"/>
                <a:gd name="connsiteX13" fmla="*/ 2127852 w 5155638"/>
                <a:gd name="connsiteY13" fmla="*/ 1228248 h 1280880"/>
                <a:gd name="connsiteX14" fmla="*/ 2280614 w 5155638"/>
                <a:gd name="connsiteY14" fmla="*/ 1089445 h 1280880"/>
                <a:gd name="connsiteX15" fmla="*/ 2392820 w 5155638"/>
                <a:gd name="connsiteY15" fmla="*/ 963280 h 1280880"/>
                <a:gd name="connsiteX16" fmla="*/ 2597536 w 5155638"/>
                <a:gd name="connsiteY16" fmla="*/ 654810 h 1280880"/>
                <a:gd name="connsiteX17" fmla="*/ 2812333 w 5155638"/>
                <a:gd name="connsiteY17" fmla="*/ 325868 h 1280880"/>
                <a:gd name="connsiteX18" fmla="*/ 2914614 w 5155638"/>
                <a:gd name="connsiteY18" fmla="*/ 201022 h 1280880"/>
                <a:gd name="connsiteX19" fmla="*/ 3081179 w 5155638"/>
                <a:gd name="connsiteY19" fmla="*/ 53920 h 1280880"/>
                <a:gd name="connsiteX20" fmla="*/ 3233321 w 5155638"/>
                <a:gd name="connsiteY20" fmla="*/ 2121 h 1280880"/>
                <a:gd name="connsiteX21" fmla="*/ 3404926 w 5155638"/>
                <a:gd name="connsiteY21" fmla="*/ 57643 h 1280880"/>
                <a:gd name="connsiteX22" fmla="*/ 3553655 w 5155638"/>
                <a:gd name="connsiteY22" fmla="*/ 182179 h 1280880"/>
                <a:gd name="connsiteX23" fmla="*/ 3673150 w 5155638"/>
                <a:gd name="connsiteY23" fmla="*/ 319044 h 1280880"/>
                <a:gd name="connsiteX24" fmla="*/ 3886009 w 5155638"/>
                <a:gd name="connsiteY24" fmla="*/ 646357 h 1280880"/>
                <a:gd name="connsiteX25" fmla="*/ 4104529 w 5155638"/>
                <a:gd name="connsiteY25" fmla="*/ 963280 h 1280880"/>
                <a:gd name="connsiteX26" fmla="*/ 4199520 w 5155638"/>
                <a:gd name="connsiteY26" fmla="*/ 1091072 h 1280880"/>
                <a:gd name="connsiteX27" fmla="*/ 4395629 w 5155638"/>
                <a:gd name="connsiteY27" fmla="*/ 1247402 h 1280880"/>
                <a:gd name="connsiteX28" fmla="*/ 4518226 w 5155638"/>
                <a:gd name="connsiteY28" fmla="*/ 1278419 h 1280880"/>
                <a:gd name="connsiteX29" fmla="*/ 4673935 w 5155638"/>
                <a:gd name="connsiteY29" fmla="*/ 1243835 h 1280880"/>
                <a:gd name="connsiteX30" fmla="*/ 4831737 w 5155638"/>
                <a:gd name="connsiteY30" fmla="*/ 1108908 h 1280880"/>
                <a:gd name="connsiteX31" fmla="*/ 4953171 w 5155638"/>
                <a:gd name="connsiteY31" fmla="*/ 973516 h 1280880"/>
                <a:gd name="connsiteX32" fmla="*/ 5155638 w 5155638"/>
                <a:gd name="connsiteY32" fmla="*/ 663417 h 1280880"/>
                <a:gd name="connsiteX0" fmla="*/ 0 w 4953171"/>
                <a:gd name="connsiteY0" fmla="*/ 711922 h 1280880"/>
                <a:gd name="connsiteX1" fmla="*/ 240273 w 4953171"/>
                <a:gd name="connsiteY1" fmla="*/ 325867 h 1280880"/>
                <a:gd name="connsiteX2" fmla="*/ 358295 w 4953171"/>
                <a:gd name="connsiteY2" fmla="*/ 192105 h 1280880"/>
                <a:gd name="connsiteX3" fmla="*/ 533157 w 4953171"/>
                <a:gd name="connsiteY3" fmla="*/ 41901 h 1280880"/>
                <a:gd name="connsiteX4" fmla="*/ 675374 w 4953171"/>
                <a:gd name="connsiteY4" fmla="*/ 338 h 1280880"/>
                <a:gd name="connsiteX5" fmla="*/ 848142 w 4953171"/>
                <a:gd name="connsiteY5" fmla="*/ 57488 h 1280880"/>
                <a:gd name="connsiteX6" fmla="*/ 995709 w 4953171"/>
                <a:gd name="connsiteY6" fmla="*/ 193035 h 1280880"/>
                <a:gd name="connsiteX7" fmla="*/ 1139151 w 4953171"/>
                <a:gd name="connsiteY7" fmla="*/ 410484 h 1280880"/>
                <a:gd name="connsiteX8" fmla="*/ 1324650 w 4953171"/>
                <a:gd name="connsiteY8" fmla="*/ 661789 h 1280880"/>
                <a:gd name="connsiteX9" fmla="*/ 1537509 w 4953171"/>
                <a:gd name="connsiteY9" fmla="*/ 963280 h 1280880"/>
                <a:gd name="connsiteX10" fmla="*/ 1638161 w 4953171"/>
                <a:gd name="connsiteY10" fmla="*/ 1089909 h 1280880"/>
                <a:gd name="connsiteX11" fmla="*/ 1824190 w 4953171"/>
                <a:gd name="connsiteY11" fmla="*/ 1245773 h 1280880"/>
                <a:gd name="connsiteX12" fmla="*/ 1961907 w 4953171"/>
                <a:gd name="connsiteY12" fmla="*/ 1280203 h 1280880"/>
                <a:gd name="connsiteX13" fmla="*/ 2127852 w 4953171"/>
                <a:gd name="connsiteY13" fmla="*/ 1228248 h 1280880"/>
                <a:gd name="connsiteX14" fmla="*/ 2280614 w 4953171"/>
                <a:gd name="connsiteY14" fmla="*/ 1089445 h 1280880"/>
                <a:gd name="connsiteX15" fmla="*/ 2392820 w 4953171"/>
                <a:gd name="connsiteY15" fmla="*/ 963280 h 1280880"/>
                <a:gd name="connsiteX16" fmla="*/ 2597536 w 4953171"/>
                <a:gd name="connsiteY16" fmla="*/ 654810 h 1280880"/>
                <a:gd name="connsiteX17" fmla="*/ 2812333 w 4953171"/>
                <a:gd name="connsiteY17" fmla="*/ 325868 h 1280880"/>
                <a:gd name="connsiteX18" fmla="*/ 2914614 w 4953171"/>
                <a:gd name="connsiteY18" fmla="*/ 201022 h 1280880"/>
                <a:gd name="connsiteX19" fmla="*/ 3081179 w 4953171"/>
                <a:gd name="connsiteY19" fmla="*/ 53920 h 1280880"/>
                <a:gd name="connsiteX20" fmla="*/ 3233321 w 4953171"/>
                <a:gd name="connsiteY20" fmla="*/ 2121 h 1280880"/>
                <a:gd name="connsiteX21" fmla="*/ 3404926 w 4953171"/>
                <a:gd name="connsiteY21" fmla="*/ 57643 h 1280880"/>
                <a:gd name="connsiteX22" fmla="*/ 3553655 w 4953171"/>
                <a:gd name="connsiteY22" fmla="*/ 182179 h 1280880"/>
                <a:gd name="connsiteX23" fmla="*/ 3673150 w 4953171"/>
                <a:gd name="connsiteY23" fmla="*/ 319044 h 1280880"/>
                <a:gd name="connsiteX24" fmla="*/ 3886009 w 4953171"/>
                <a:gd name="connsiteY24" fmla="*/ 646357 h 1280880"/>
                <a:gd name="connsiteX25" fmla="*/ 4104529 w 4953171"/>
                <a:gd name="connsiteY25" fmla="*/ 963280 h 1280880"/>
                <a:gd name="connsiteX26" fmla="*/ 4199520 w 4953171"/>
                <a:gd name="connsiteY26" fmla="*/ 1091072 h 1280880"/>
                <a:gd name="connsiteX27" fmla="*/ 4395629 w 4953171"/>
                <a:gd name="connsiteY27" fmla="*/ 1247402 h 1280880"/>
                <a:gd name="connsiteX28" fmla="*/ 4518226 w 4953171"/>
                <a:gd name="connsiteY28" fmla="*/ 1278419 h 1280880"/>
                <a:gd name="connsiteX29" fmla="*/ 4673935 w 4953171"/>
                <a:gd name="connsiteY29" fmla="*/ 1243835 h 1280880"/>
                <a:gd name="connsiteX30" fmla="*/ 4831737 w 4953171"/>
                <a:gd name="connsiteY30" fmla="*/ 1108908 h 1280880"/>
                <a:gd name="connsiteX31" fmla="*/ 4953171 w 4953171"/>
                <a:gd name="connsiteY31" fmla="*/ 973516 h 1280880"/>
                <a:gd name="connsiteX0" fmla="*/ 0 w 4831736"/>
                <a:gd name="connsiteY0" fmla="*/ 711922 h 1280880"/>
                <a:gd name="connsiteX1" fmla="*/ 240273 w 4831736"/>
                <a:gd name="connsiteY1" fmla="*/ 325867 h 1280880"/>
                <a:gd name="connsiteX2" fmla="*/ 358295 w 4831736"/>
                <a:gd name="connsiteY2" fmla="*/ 192105 h 1280880"/>
                <a:gd name="connsiteX3" fmla="*/ 533157 w 4831736"/>
                <a:gd name="connsiteY3" fmla="*/ 41901 h 1280880"/>
                <a:gd name="connsiteX4" fmla="*/ 675374 w 4831736"/>
                <a:gd name="connsiteY4" fmla="*/ 338 h 1280880"/>
                <a:gd name="connsiteX5" fmla="*/ 848142 w 4831736"/>
                <a:gd name="connsiteY5" fmla="*/ 57488 h 1280880"/>
                <a:gd name="connsiteX6" fmla="*/ 995709 w 4831736"/>
                <a:gd name="connsiteY6" fmla="*/ 193035 h 1280880"/>
                <a:gd name="connsiteX7" fmla="*/ 1139151 w 4831736"/>
                <a:gd name="connsiteY7" fmla="*/ 410484 h 1280880"/>
                <a:gd name="connsiteX8" fmla="*/ 1324650 w 4831736"/>
                <a:gd name="connsiteY8" fmla="*/ 661789 h 1280880"/>
                <a:gd name="connsiteX9" fmla="*/ 1537509 w 4831736"/>
                <a:gd name="connsiteY9" fmla="*/ 963280 h 1280880"/>
                <a:gd name="connsiteX10" fmla="*/ 1638161 w 4831736"/>
                <a:gd name="connsiteY10" fmla="*/ 1089909 h 1280880"/>
                <a:gd name="connsiteX11" fmla="*/ 1824190 w 4831736"/>
                <a:gd name="connsiteY11" fmla="*/ 1245773 h 1280880"/>
                <a:gd name="connsiteX12" fmla="*/ 1961907 w 4831736"/>
                <a:gd name="connsiteY12" fmla="*/ 1280203 h 1280880"/>
                <a:gd name="connsiteX13" fmla="*/ 2127852 w 4831736"/>
                <a:gd name="connsiteY13" fmla="*/ 1228248 h 1280880"/>
                <a:gd name="connsiteX14" fmla="*/ 2280614 w 4831736"/>
                <a:gd name="connsiteY14" fmla="*/ 1089445 h 1280880"/>
                <a:gd name="connsiteX15" fmla="*/ 2392820 w 4831736"/>
                <a:gd name="connsiteY15" fmla="*/ 963280 h 1280880"/>
                <a:gd name="connsiteX16" fmla="*/ 2597536 w 4831736"/>
                <a:gd name="connsiteY16" fmla="*/ 654810 h 1280880"/>
                <a:gd name="connsiteX17" fmla="*/ 2812333 w 4831736"/>
                <a:gd name="connsiteY17" fmla="*/ 325868 h 1280880"/>
                <a:gd name="connsiteX18" fmla="*/ 2914614 w 4831736"/>
                <a:gd name="connsiteY18" fmla="*/ 201022 h 1280880"/>
                <a:gd name="connsiteX19" fmla="*/ 3081179 w 4831736"/>
                <a:gd name="connsiteY19" fmla="*/ 53920 h 1280880"/>
                <a:gd name="connsiteX20" fmla="*/ 3233321 w 4831736"/>
                <a:gd name="connsiteY20" fmla="*/ 2121 h 1280880"/>
                <a:gd name="connsiteX21" fmla="*/ 3404926 w 4831736"/>
                <a:gd name="connsiteY21" fmla="*/ 57643 h 1280880"/>
                <a:gd name="connsiteX22" fmla="*/ 3553655 w 4831736"/>
                <a:gd name="connsiteY22" fmla="*/ 182179 h 1280880"/>
                <a:gd name="connsiteX23" fmla="*/ 3673150 w 4831736"/>
                <a:gd name="connsiteY23" fmla="*/ 319044 h 1280880"/>
                <a:gd name="connsiteX24" fmla="*/ 3886009 w 4831736"/>
                <a:gd name="connsiteY24" fmla="*/ 646357 h 1280880"/>
                <a:gd name="connsiteX25" fmla="*/ 4104529 w 4831736"/>
                <a:gd name="connsiteY25" fmla="*/ 963280 h 1280880"/>
                <a:gd name="connsiteX26" fmla="*/ 4199520 w 4831736"/>
                <a:gd name="connsiteY26" fmla="*/ 1091072 h 1280880"/>
                <a:gd name="connsiteX27" fmla="*/ 4395629 w 4831736"/>
                <a:gd name="connsiteY27" fmla="*/ 1247402 h 1280880"/>
                <a:gd name="connsiteX28" fmla="*/ 4518226 w 4831736"/>
                <a:gd name="connsiteY28" fmla="*/ 1278419 h 1280880"/>
                <a:gd name="connsiteX29" fmla="*/ 4673935 w 4831736"/>
                <a:gd name="connsiteY29" fmla="*/ 1243835 h 1280880"/>
                <a:gd name="connsiteX30" fmla="*/ 4831737 w 4831736"/>
                <a:gd name="connsiteY30" fmla="*/ 1108908 h 1280880"/>
                <a:gd name="connsiteX0" fmla="*/ 0 w 4673935"/>
                <a:gd name="connsiteY0" fmla="*/ 711922 h 1280880"/>
                <a:gd name="connsiteX1" fmla="*/ 240273 w 4673935"/>
                <a:gd name="connsiteY1" fmla="*/ 325867 h 1280880"/>
                <a:gd name="connsiteX2" fmla="*/ 358295 w 4673935"/>
                <a:gd name="connsiteY2" fmla="*/ 192105 h 1280880"/>
                <a:gd name="connsiteX3" fmla="*/ 533157 w 4673935"/>
                <a:gd name="connsiteY3" fmla="*/ 41901 h 1280880"/>
                <a:gd name="connsiteX4" fmla="*/ 675374 w 4673935"/>
                <a:gd name="connsiteY4" fmla="*/ 338 h 1280880"/>
                <a:gd name="connsiteX5" fmla="*/ 848142 w 4673935"/>
                <a:gd name="connsiteY5" fmla="*/ 57488 h 1280880"/>
                <a:gd name="connsiteX6" fmla="*/ 995709 w 4673935"/>
                <a:gd name="connsiteY6" fmla="*/ 193035 h 1280880"/>
                <a:gd name="connsiteX7" fmla="*/ 1139151 w 4673935"/>
                <a:gd name="connsiteY7" fmla="*/ 410484 h 1280880"/>
                <a:gd name="connsiteX8" fmla="*/ 1324650 w 4673935"/>
                <a:gd name="connsiteY8" fmla="*/ 661789 h 1280880"/>
                <a:gd name="connsiteX9" fmla="*/ 1537509 w 4673935"/>
                <a:gd name="connsiteY9" fmla="*/ 963280 h 1280880"/>
                <a:gd name="connsiteX10" fmla="*/ 1638161 w 4673935"/>
                <a:gd name="connsiteY10" fmla="*/ 1089909 h 1280880"/>
                <a:gd name="connsiteX11" fmla="*/ 1824190 w 4673935"/>
                <a:gd name="connsiteY11" fmla="*/ 1245773 h 1280880"/>
                <a:gd name="connsiteX12" fmla="*/ 1961907 w 4673935"/>
                <a:gd name="connsiteY12" fmla="*/ 1280203 h 1280880"/>
                <a:gd name="connsiteX13" fmla="*/ 2127852 w 4673935"/>
                <a:gd name="connsiteY13" fmla="*/ 1228248 h 1280880"/>
                <a:gd name="connsiteX14" fmla="*/ 2280614 w 4673935"/>
                <a:gd name="connsiteY14" fmla="*/ 1089445 h 1280880"/>
                <a:gd name="connsiteX15" fmla="*/ 2392820 w 4673935"/>
                <a:gd name="connsiteY15" fmla="*/ 963280 h 1280880"/>
                <a:gd name="connsiteX16" fmla="*/ 2597536 w 4673935"/>
                <a:gd name="connsiteY16" fmla="*/ 654810 h 1280880"/>
                <a:gd name="connsiteX17" fmla="*/ 2812333 w 4673935"/>
                <a:gd name="connsiteY17" fmla="*/ 325868 h 1280880"/>
                <a:gd name="connsiteX18" fmla="*/ 2914614 w 4673935"/>
                <a:gd name="connsiteY18" fmla="*/ 201022 h 1280880"/>
                <a:gd name="connsiteX19" fmla="*/ 3081179 w 4673935"/>
                <a:gd name="connsiteY19" fmla="*/ 53920 h 1280880"/>
                <a:gd name="connsiteX20" fmla="*/ 3233321 w 4673935"/>
                <a:gd name="connsiteY20" fmla="*/ 2121 h 1280880"/>
                <a:gd name="connsiteX21" fmla="*/ 3404926 w 4673935"/>
                <a:gd name="connsiteY21" fmla="*/ 57643 h 1280880"/>
                <a:gd name="connsiteX22" fmla="*/ 3553655 w 4673935"/>
                <a:gd name="connsiteY22" fmla="*/ 182179 h 1280880"/>
                <a:gd name="connsiteX23" fmla="*/ 3673150 w 4673935"/>
                <a:gd name="connsiteY23" fmla="*/ 319044 h 1280880"/>
                <a:gd name="connsiteX24" fmla="*/ 3886009 w 4673935"/>
                <a:gd name="connsiteY24" fmla="*/ 646357 h 1280880"/>
                <a:gd name="connsiteX25" fmla="*/ 4104529 w 4673935"/>
                <a:gd name="connsiteY25" fmla="*/ 963280 h 1280880"/>
                <a:gd name="connsiteX26" fmla="*/ 4199520 w 4673935"/>
                <a:gd name="connsiteY26" fmla="*/ 1091072 h 1280880"/>
                <a:gd name="connsiteX27" fmla="*/ 4395629 w 4673935"/>
                <a:gd name="connsiteY27" fmla="*/ 1247402 h 1280880"/>
                <a:gd name="connsiteX28" fmla="*/ 4518226 w 4673935"/>
                <a:gd name="connsiteY28" fmla="*/ 1278419 h 1280880"/>
                <a:gd name="connsiteX29" fmla="*/ 4673935 w 4673935"/>
                <a:gd name="connsiteY29" fmla="*/ 1243835 h 1280880"/>
                <a:gd name="connsiteX0" fmla="*/ 0 w 4518225"/>
                <a:gd name="connsiteY0" fmla="*/ 711922 h 1280880"/>
                <a:gd name="connsiteX1" fmla="*/ 240273 w 4518225"/>
                <a:gd name="connsiteY1" fmla="*/ 325867 h 1280880"/>
                <a:gd name="connsiteX2" fmla="*/ 358295 w 4518225"/>
                <a:gd name="connsiteY2" fmla="*/ 192105 h 1280880"/>
                <a:gd name="connsiteX3" fmla="*/ 533157 w 4518225"/>
                <a:gd name="connsiteY3" fmla="*/ 41901 h 1280880"/>
                <a:gd name="connsiteX4" fmla="*/ 675374 w 4518225"/>
                <a:gd name="connsiteY4" fmla="*/ 338 h 1280880"/>
                <a:gd name="connsiteX5" fmla="*/ 848142 w 4518225"/>
                <a:gd name="connsiteY5" fmla="*/ 57488 h 1280880"/>
                <a:gd name="connsiteX6" fmla="*/ 995709 w 4518225"/>
                <a:gd name="connsiteY6" fmla="*/ 193035 h 1280880"/>
                <a:gd name="connsiteX7" fmla="*/ 1139151 w 4518225"/>
                <a:gd name="connsiteY7" fmla="*/ 410484 h 1280880"/>
                <a:gd name="connsiteX8" fmla="*/ 1324650 w 4518225"/>
                <a:gd name="connsiteY8" fmla="*/ 661789 h 1280880"/>
                <a:gd name="connsiteX9" fmla="*/ 1537509 w 4518225"/>
                <a:gd name="connsiteY9" fmla="*/ 963280 h 1280880"/>
                <a:gd name="connsiteX10" fmla="*/ 1638161 w 4518225"/>
                <a:gd name="connsiteY10" fmla="*/ 1089909 h 1280880"/>
                <a:gd name="connsiteX11" fmla="*/ 1824190 w 4518225"/>
                <a:gd name="connsiteY11" fmla="*/ 1245773 h 1280880"/>
                <a:gd name="connsiteX12" fmla="*/ 1961907 w 4518225"/>
                <a:gd name="connsiteY12" fmla="*/ 1280203 h 1280880"/>
                <a:gd name="connsiteX13" fmla="*/ 2127852 w 4518225"/>
                <a:gd name="connsiteY13" fmla="*/ 1228248 h 1280880"/>
                <a:gd name="connsiteX14" fmla="*/ 2280614 w 4518225"/>
                <a:gd name="connsiteY14" fmla="*/ 1089445 h 1280880"/>
                <a:gd name="connsiteX15" fmla="*/ 2392820 w 4518225"/>
                <a:gd name="connsiteY15" fmla="*/ 963280 h 1280880"/>
                <a:gd name="connsiteX16" fmla="*/ 2597536 w 4518225"/>
                <a:gd name="connsiteY16" fmla="*/ 654810 h 1280880"/>
                <a:gd name="connsiteX17" fmla="*/ 2812333 w 4518225"/>
                <a:gd name="connsiteY17" fmla="*/ 325868 h 1280880"/>
                <a:gd name="connsiteX18" fmla="*/ 2914614 w 4518225"/>
                <a:gd name="connsiteY18" fmla="*/ 201022 h 1280880"/>
                <a:gd name="connsiteX19" fmla="*/ 3081179 w 4518225"/>
                <a:gd name="connsiteY19" fmla="*/ 53920 h 1280880"/>
                <a:gd name="connsiteX20" fmla="*/ 3233321 w 4518225"/>
                <a:gd name="connsiteY20" fmla="*/ 2121 h 1280880"/>
                <a:gd name="connsiteX21" fmla="*/ 3404926 w 4518225"/>
                <a:gd name="connsiteY21" fmla="*/ 57643 h 1280880"/>
                <a:gd name="connsiteX22" fmla="*/ 3553655 w 4518225"/>
                <a:gd name="connsiteY22" fmla="*/ 182179 h 1280880"/>
                <a:gd name="connsiteX23" fmla="*/ 3673150 w 4518225"/>
                <a:gd name="connsiteY23" fmla="*/ 319044 h 1280880"/>
                <a:gd name="connsiteX24" fmla="*/ 3886009 w 4518225"/>
                <a:gd name="connsiteY24" fmla="*/ 646357 h 1280880"/>
                <a:gd name="connsiteX25" fmla="*/ 4104529 w 4518225"/>
                <a:gd name="connsiteY25" fmla="*/ 963280 h 1280880"/>
                <a:gd name="connsiteX26" fmla="*/ 4199520 w 4518225"/>
                <a:gd name="connsiteY26" fmla="*/ 1091072 h 1280880"/>
                <a:gd name="connsiteX27" fmla="*/ 4395629 w 4518225"/>
                <a:gd name="connsiteY27" fmla="*/ 1247402 h 1280880"/>
                <a:gd name="connsiteX28" fmla="*/ 4518226 w 4518225"/>
                <a:gd name="connsiteY28" fmla="*/ 1278419 h 1280880"/>
                <a:gd name="connsiteX0" fmla="*/ 0 w 4395629"/>
                <a:gd name="connsiteY0" fmla="*/ 711922 h 1280880"/>
                <a:gd name="connsiteX1" fmla="*/ 240273 w 4395629"/>
                <a:gd name="connsiteY1" fmla="*/ 325867 h 1280880"/>
                <a:gd name="connsiteX2" fmla="*/ 358295 w 4395629"/>
                <a:gd name="connsiteY2" fmla="*/ 192105 h 1280880"/>
                <a:gd name="connsiteX3" fmla="*/ 533157 w 4395629"/>
                <a:gd name="connsiteY3" fmla="*/ 41901 h 1280880"/>
                <a:gd name="connsiteX4" fmla="*/ 675374 w 4395629"/>
                <a:gd name="connsiteY4" fmla="*/ 338 h 1280880"/>
                <a:gd name="connsiteX5" fmla="*/ 848142 w 4395629"/>
                <a:gd name="connsiteY5" fmla="*/ 57488 h 1280880"/>
                <a:gd name="connsiteX6" fmla="*/ 995709 w 4395629"/>
                <a:gd name="connsiteY6" fmla="*/ 193035 h 1280880"/>
                <a:gd name="connsiteX7" fmla="*/ 1139151 w 4395629"/>
                <a:gd name="connsiteY7" fmla="*/ 410484 h 1280880"/>
                <a:gd name="connsiteX8" fmla="*/ 1324650 w 4395629"/>
                <a:gd name="connsiteY8" fmla="*/ 661789 h 1280880"/>
                <a:gd name="connsiteX9" fmla="*/ 1537509 w 4395629"/>
                <a:gd name="connsiteY9" fmla="*/ 963280 h 1280880"/>
                <a:gd name="connsiteX10" fmla="*/ 1638161 w 4395629"/>
                <a:gd name="connsiteY10" fmla="*/ 1089909 h 1280880"/>
                <a:gd name="connsiteX11" fmla="*/ 1824190 w 4395629"/>
                <a:gd name="connsiteY11" fmla="*/ 1245773 h 1280880"/>
                <a:gd name="connsiteX12" fmla="*/ 1961907 w 4395629"/>
                <a:gd name="connsiteY12" fmla="*/ 1280203 h 1280880"/>
                <a:gd name="connsiteX13" fmla="*/ 2127852 w 4395629"/>
                <a:gd name="connsiteY13" fmla="*/ 1228248 h 1280880"/>
                <a:gd name="connsiteX14" fmla="*/ 2280614 w 4395629"/>
                <a:gd name="connsiteY14" fmla="*/ 1089445 h 1280880"/>
                <a:gd name="connsiteX15" fmla="*/ 2392820 w 4395629"/>
                <a:gd name="connsiteY15" fmla="*/ 963280 h 1280880"/>
                <a:gd name="connsiteX16" fmla="*/ 2597536 w 4395629"/>
                <a:gd name="connsiteY16" fmla="*/ 654810 h 1280880"/>
                <a:gd name="connsiteX17" fmla="*/ 2812333 w 4395629"/>
                <a:gd name="connsiteY17" fmla="*/ 325868 h 1280880"/>
                <a:gd name="connsiteX18" fmla="*/ 2914614 w 4395629"/>
                <a:gd name="connsiteY18" fmla="*/ 201022 h 1280880"/>
                <a:gd name="connsiteX19" fmla="*/ 3081179 w 4395629"/>
                <a:gd name="connsiteY19" fmla="*/ 53920 h 1280880"/>
                <a:gd name="connsiteX20" fmla="*/ 3233321 w 4395629"/>
                <a:gd name="connsiteY20" fmla="*/ 2121 h 1280880"/>
                <a:gd name="connsiteX21" fmla="*/ 3404926 w 4395629"/>
                <a:gd name="connsiteY21" fmla="*/ 57643 h 1280880"/>
                <a:gd name="connsiteX22" fmla="*/ 3553655 w 4395629"/>
                <a:gd name="connsiteY22" fmla="*/ 182179 h 1280880"/>
                <a:gd name="connsiteX23" fmla="*/ 3673150 w 4395629"/>
                <a:gd name="connsiteY23" fmla="*/ 319044 h 1280880"/>
                <a:gd name="connsiteX24" fmla="*/ 3886009 w 4395629"/>
                <a:gd name="connsiteY24" fmla="*/ 646357 h 1280880"/>
                <a:gd name="connsiteX25" fmla="*/ 4104529 w 4395629"/>
                <a:gd name="connsiteY25" fmla="*/ 963280 h 1280880"/>
                <a:gd name="connsiteX26" fmla="*/ 4199520 w 4395629"/>
                <a:gd name="connsiteY26" fmla="*/ 1091072 h 1280880"/>
                <a:gd name="connsiteX27" fmla="*/ 4395629 w 4395629"/>
                <a:gd name="connsiteY27" fmla="*/ 1247402 h 1280880"/>
                <a:gd name="connsiteX0" fmla="*/ 0 w 4199520"/>
                <a:gd name="connsiteY0" fmla="*/ 711922 h 1280880"/>
                <a:gd name="connsiteX1" fmla="*/ 240273 w 4199520"/>
                <a:gd name="connsiteY1" fmla="*/ 325867 h 1280880"/>
                <a:gd name="connsiteX2" fmla="*/ 358295 w 4199520"/>
                <a:gd name="connsiteY2" fmla="*/ 192105 h 1280880"/>
                <a:gd name="connsiteX3" fmla="*/ 533157 w 4199520"/>
                <a:gd name="connsiteY3" fmla="*/ 41901 h 1280880"/>
                <a:gd name="connsiteX4" fmla="*/ 675374 w 4199520"/>
                <a:gd name="connsiteY4" fmla="*/ 338 h 1280880"/>
                <a:gd name="connsiteX5" fmla="*/ 848142 w 4199520"/>
                <a:gd name="connsiteY5" fmla="*/ 57488 h 1280880"/>
                <a:gd name="connsiteX6" fmla="*/ 995709 w 4199520"/>
                <a:gd name="connsiteY6" fmla="*/ 193035 h 1280880"/>
                <a:gd name="connsiteX7" fmla="*/ 1139151 w 4199520"/>
                <a:gd name="connsiteY7" fmla="*/ 410484 h 1280880"/>
                <a:gd name="connsiteX8" fmla="*/ 1324650 w 4199520"/>
                <a:gd name="connsiteY8" fmla="*/ 661789 h 1280880"/>
                <a:gd name="connsiteX9" fmla="*/ 1537509 w 4199520"/>
                <a:gd name="connsiteY9" fmla="*/ 963280 h 1280880"/>
                <a:gd name="connsiteX10" fmla="*/ 1638161 w 4199520"/>
                <a:gd name="connsiteY10" fmla="*/ 1089909 h 1280880"/>
                <a:gd name="connsiteX11" fmla="*/ 1824190 w 4199520"/>
                <a:gd name="connsiteY11" fmla="*/ 1245773 h 1280880"/>
                <a:gd name="connsiteX12" fmla="*/ 1961907 w 4199520"/>
                <a:gd name="connsiteY12" fmla="*/ 1280203 h 1280880"/>
                <a:gd name="connsiteX13" fmla="*/ 2127852 w 4199520"/>
                <a:gd name="connsiteY13" fmla="*/ 1228248 h 1280880"/>
                <a:gd name="connsiteX14" fmla="*/ 2280614 w 4199520"/>
                <a:gd name="connsiteY14" fmla="*/ 1089445 h 1280880"/>
                <a:gd name="connsiteX15" fmla="*/ 2392820 w 4199520"/>
                <a:gd name="connsiteY15" fmla="*/ 963280 h 1280880"/>
                <a:gd name="connsiteX16" fmla="*/ 2597536 w 4199520"/>
                <a:gd name="connsiteY16" fmla="*/ 654810 h 1280880"/>
                <a:gd name="connsiteX17" fmla="*/ 2812333 w 4199520"/>
                <a:gd name="connsiteY17" fmla="*/ 325868 h 1280880"/>
                <a:gd name="connsiteX18" fmla="*/ 2914614 w 4199520"/>
                <a:gd name="connsiteY18" fmla="*/ 201022 h 1280880"/>
                <a:gd name="connsiteX19" fmla="*/ 3081179 w 4199520"/>
                <a:gd name="connsiteY19" fmla="*/ 53920 h 1280880"/>
                <a:gd name="connsiteX20" fmla="*/ 3233321 w 4199520"/>
                <a:gd name="connsiteY20" fmla="*/ 2121 h 1280880"/>
                <a:gd name="connsiteX21" fmla="*/ 3404926 w 4199520"/>
                <a:gd name="connsiteY21" fmla="*/ 57643 h 1280880"/>
                <a:gd name="connsiteX22" fmla="*/ 3553655 w 4199520"/>
                <a:gd name="connsiteY22" fmla="*/ 182179 h 1280880"/>
                <a:gd name="connsiteX23" fmla="*/ 3673150 w 4199520"/>
                <a:gd name="connsiteY23" fmla="*/ 319044 h 1280880"/>
                <a:gd name="connsiteX24" fmla="*/ 3886009 w 4199520"/>
                <a:gd name="connsiteY24" fmla="*/ 646357 h 1280880"/>
                <a:gd name="connsiteX25" fmla="*/ 4104529 w 4199520"/>
                <a:gd name="connsiteY25" fmla="*/ 963280 h 1280880"/>
                <a:gd name="connsiteX26" fmla="*/ 4199520 w 4199520"/>
                <a:gd name="connsiteY26" fmla="*/ 1091072 h 1280880"/>
                <a:gd name="connsiteX0" fmla="*/ 0 w 4104528"/>
                <a:gd name="connsiteY0" fmla="*/ 711922 h 1280880"/>
                <a:gd name="connsiteX1" fmla="*/ 240273 w 4104528"/>
                <a:gd name="connsiteY1" fmla="*/ 325867 h 1280880"/>
                <a:gd name="connsiteX2" fmla="*/ 358295 w 4104528"/>
                <a:gd name="connsiteY2" fmla="*/ 192105 h 1280880"/>
                <a:gd name="connsiteX3" fmla="*/ 533157 w 4104528"/>
                <a:gd name="connsiteY3" fmla="*/ 41901 h 1280880"/>
                <a:gd name="connsiteX4" fmla="*/ 675374 w 4104528"/>
                <a:gd name="connsiteY4" fmla="*/ 338 h 1280880"/>
                <a:gd name="connsiteX5" fmla="*/ 848142 w 4104528"/>
                <a:gd name="connsiteY5" fmla="*/ 57488 h 1280880"/>
                <a:gd name="connsiteX6" fmla="*/ 995709 w 4104528"/>
                <a:gd name="connsiteY6" fmla="*/ 193035 h 1280880"/>
                <a:gd name="connsiteX7" fmla="*/ 1139151 w 4104528"/>
                <a:gd name="connsiteY7" fmla="*/ 410484 h 1280880"/>
                <a:gd name="connsiteX8" fmla="*/ 1324650 w 4104528"/>
                <a:gd name="connsiteY8" fmla="*/ 661789 h 1280880"/>
                <a:gd name="connsiteX9" fmla="*/ 1537509 w 4104528"/>
                <a:gd name="connsiteY9" fmla="*/ 963280 h 1280880"/>
                <a:gd name="connsiteX10" fmla="*/ 1638161 w 4104528"/>
                <a:gd name="connsiteY10" fmla="*/ 1089909 h 1280880"/>
                <a:gd name="connsiteX11" fmla="*/ 1824190 w 4104528"/>
                <a:gd name="connsiteY11" fmla="*/ 1245773 h 1280880"/>
                <a:gd name="connsiteX12" fmla="*/ 1961907 w 4104528"/>
                <a:gd name="connsiteY12" fmla="*/ 1280203 h 1280880"/>
                <a:gd name="connsiteX13" fmla="*/ 2127852 w 4104528"/>
                <a:gd name="connsiteY13" fmla="*/ 1228248 h 1280880"/>
                <a:gd name="connsiteX14" fmla="*/ 2280614 w 4104528"/>
                <a:gd name="connsiteY14" fmla="*/ 1089445 h 1280880"/>
                <a:gd name="connsiteX15" fmla="*/ 2392820 w 4104528"/>
                <a:gd name="connsiteY15" fmla="*/ 963280 h 1280880"/>
                <a:gd name="connsiteX16" fmla="*/ 2597536 w 4104528"/>
                <a:gd name="connsiteY16" fmla="*/ 654810 h 1280880"/>
                <a:gd name="connsiteX17" fmla="*/ 2812333 w 4104528"/>
                <a:gd name="connsiteY17" fmla="*/ 325868 h 1280880"/>
                <a:gd name="connsiteX18" fmla="*/ 2914614 w 4104528"/>
                <a:gd name="connsiteY18" fmla="*/ 201022 h 1280880"/>
                <a:gd name="connsiteX19" fmla="*/ 3081179 w 4104528"/>
                <a:gd name="connsiteY19" fmla="*/ 53920 h 1280880"/>
                <a:gd name="connsiteX20" fmla="*/ 3233321 w 4104528"/>
                <a:gd name="connsiteY20" fmla="*/ 2121 h 1280880"/>
                <a:gd name="connsiteX21" fmla="*/ 3404926 w 4104528"/>
                <a:gd name="connsiteY21" fmla="*/ 57643 h 1280880"/>
                <a:gd name="connsiteX22" fmla="*/ 3553655 w 4104528"/>
                <a:gd name="connsiteY22" fmla="*/ 182179 h 1280880"/>
                <a:gd name="connsiteX23" fmla="*/ 3673150 w 4104528"/>
                <a:gd name="connsiteY23" fmla="*/ 319044 h 1280880"/>
                <a:gd name="connsiteX24" fmla="*/ 3886009 w 4104528"/>
                <a:gd name="connsiteY24" fmla="*/ 646357 h 1280880"/>
                <a:gd name="connsiteX25" fmla="*/ 4104529 w 4104528"/>
                <a:gd name="connsiteY25" fmla="*/ 963280 h 1280880"/>
                <a:gd name="connsiteX0" fmla="*/ 0 w 3886009"/>
                <a:gd name="connsiteY0" fmla="*/ 711922 h 1280880"/>
                <a:gd name="connsiteX1" fmla="*/ 240273 w 3886009"/>
                <a:gd name="connsiteY1" fmla="*/ 325867 h 1280880"/>
                <a:gd name="connsiteX2" fmla="*/ 358295 w 3886009"/>
                <a:gd name="connsiteY2" fmla="*/ 192105 h 1280880"/>
                <a:gd name="connsiteX3" fmla="*/ 533157 w 3886009"/>
                <a:gd name="connsiteY3" fmla="*/ 41901 h 1280880"/>
                <a:gd name="connsiteX4" fmla="*/ 675374 w 3886009"/>
                <a:gd name="connsiteY4" fmla="*/ 338 h 1280880"/>
                <a:gd name="connsiteX5" fmla="*/ 848142 w 3886009"/>
                <a:gd name="connsiteY5" fmla="*/ 57488 h 1280880"/>
                <a:gd name="connsiteX6" fmla="*/ 995709 w 3886009"/>
                <a:gd name="connsiteY6" fmla="*/ 193035 h 1280880"/>
                <a:gd name="connsiteX7" fmla="*/ 1139151 w 3886009"/>
                <a:gd name="connsiteY7" fmla="*/ 410484 h 1280880"/>
                <a:gd name="connsiteX8" fmla="*/ 1324650 w 3886009"/>
                <a:gd name="connsiteY8" fmla="*/ 661789 h 1280880"/>
                <a:gd name="connsiteX9" fmla="*/ 1537509 w 3886009"/>
                <a:gd name="connsiteY9" fmla="*/ 963280 h 1280880"/>
                <a:gd name="connsiteX10" fmla="*/ 1638161 w 3886009"/>
                <a:gd name="connsiteY10" fmla="*/ 1089909 h 1280880"/>
                <a:gd name="connsiteX11" fmla="*/ 1824190 w 3886009"/>
                <a:gd name="connsiteY11" fmla="*/ 1245773 h 1280880"/>
                <a:gd name="connsiteX12" fmla="*/ 1961907 w 3886009"/>
                <a:gd name="connsiteY12" fmla="*/ 1280203 h 1280880"/>
                <a:gd name="connsiteX13" fmla="*/ 2127852 w 3886009"/>
                <a:gd name="connsiteY13" fmla="*/ 1228248 h 1280880"/>
                <a:gd name="connsiteX14" fmla="*/ 2280614 w 3886009"/>
                <a:gd name="connsiteY14" fmla="*/ 1089445 h 1280880"/>
                <a:gd name="connsiteX15" fmla="*/ 2392820 w 3886009"/>
                <a:gd name="connsiteY15" fmla="*/ 963280 h 1280880"/>
                <a:gd name="connsiteX16" fmla="*/ 2597536 w 3886009"/>
                <a:gd name="connsiteY16" fmla="*/ 654810 h 1280880"/>
                <a:gd name="connsiteX17" fmla="*/ 2812333 w 3886009"/>
                <a:gd name="connsiteY17" fmla="*/ 325868 h 1280880"/>
                <a:gd name="connsiteX18" fmla="*/ 2914614 w 3886009"/>
                <a:gd name="connsiteY18" fmla="*/ 201022 h 1280880"/>
                <a:gd name="connsiteX19" fmla="*/ 3081179 w 3886009"/>
                <a:gd name="connsiteY19" fmla="*/ 53920 h 1280880"/>
                <a:gd name="connsiteX20" fmla="*/ 3233321 w 3886009"/>
                <a:gd name="connsiteY20" fmla="*/ 2121 h 1280880"/>
                <a:gd name="connsiteX21" fmla="*/ 3404926 w 3886009"/>
                <a:gd name="connsiteY21" fmla="*/ 57643 h 1280880"/>
                <a:gd name="connsiteX22" fmla="*/ 3553655 w 3886009"/>
                <a:gd name="connsiteY22" fmla="*/ 182179 h 1280880"/>
                <a:gd name="connsiteX23" fmla="*/ 3673150 w 3886009"/>
                <a:gd name="connsiteY23" fmla="*/ 319044 h 1280880"/>
                <a:gd name="connsiteX24" fmla="*/ 3886009 w 3886009"/>
                <a:gd name="connsiteY24" fmla="*/ 646357 h 1280880"/>
                <a:gd name="connsiteX0" fmla="*/ 0 w 3673150"/>
                <a:gd name="connsiteY0" fmla="*/ 711922 h 1280880"/>
                <a:gd name="connsiteX1" fmla="*/ 240273 w 3673150"/>
                <a:gd name="connsiteY1" fmla="*/ 325867 h 1280880"/>
                <a:gd name="connsiteX2" fmla="*/ 358295 w 3673150"/>
                <a:gd name="connsiteY2" fmla="*/ 192105 h 1280880"/>
                <a:gd name="connsiteX3" fmla="*/ 533157 w 3673150"/>
                <a:gd name="connsiteY3" fmla="*/ 41901 h 1280880"/>
                <a:gd name="connsiteX4" fmla="*/ 675374 w 3673150"/>
                <a:gd name="connsiteY4" fmla="*/ 338 h 1280880"/>
                <a:gd name="connsiteX5" fmla="*/ 848142 w 3673150"/>
                <a:gd name="connsiteY5" fmla="*/ 57488 h 1280880"/>
                <a:gd name="connsiteX6" fmla="*/ 995709 w 3673150"/>
                <a:gd name="connsiteY6" fmla="*/ 193035 h 1280880"/>
                <a:gd name="connsiteX7" fmla="*/ 1139151 w 3673150"/>
                <a:gd name="connsiteY7" fmla="*/ 410484 h 1280880"/>
                <a:gd name="connsiteX8" fmla="*/ 1324650 w 3673150"/>
                <a:gd name="connsiteY8" fmla="*/ 661789 h 1280880"/>
                <a:gd name="connsiteX9" fmla="*/ 1537509 w 3673150"/>
                <a:gd name="connsiteY9" fmla="*/ 963280 h 1280880"/>
                <a:gd name="connsiteX10" fmla="*/ 1638161 w 3673150"/>
                <a:gd name="connsiteY10" fmla="*/ 1089909 h 1280880"/>
                <a:gd name="connsiteX11" fmla="*/ 1824190 w 3673150"/>
                <a:gd name="connsiteY11" fmla="*/ 1245773 h 1280880"/>
                <a:gd name="connsiteX12" fmla="*/ 1961907 w 3673150"/>
                <a:gd name="connsiteY12" fmla="*/ 1280203 h 1280880"/>
                <a:gd name="connsiteX13" fmla="*/ 2127852 w 3673150"/>
                <a:gd name="connsiteY13" fmla="*/ 1228248 h 1280880"/>
                <a:gd name="connsiteX14" fmla="*/ 2280614 w 3673150"/>
                <a:gd name="connsiteY14" fmla="*/ 1089445 h 1280880"/>
                <a:gd name="connsiteX15" fmla="*/ 2392820 w 3673150"/>
                <a:gd name="connsiteY15" fmla="*/ 963280 h 1280880"/>
                <a:gd name="connsiteX16" fmla="*/ 2597536 w 3673150"/>
                <a:gd name="connsiteY16" fmla="*/ 654810 h 1280880"/>
                <a:gd name="connsiteX17" fmla="*/ 2812333 w 3673150"/>
                <a:gd name="connsiteY17" fmla="*/ 325868 h 1280880"/>
                <a:gd name="connsiteX18" fmla="*/ 2914614 w 3673150"/>
                <a:gd name="connsiteY18" fmla="*/ 201022 h 1280880"/>
                <a:gd name="connsiteX19" fmla="*/ 3081179 w 3673150"/>
                <a:gd name="connsiteY19" fmla="*/ 53920 h 1280880"/>
                <a:gd name="connsiteX20" fmla="*/ 3233321 w 3673150"/>
                <a:gd name="connsiteY20" fmla="*/ 2121 h 1280880"/>
                <a:gd name="connsiteX21" fmla="*/ 3404926 w 3673150"/>
                <a:gd name="connsiteY21" fmla="*/ 57643 h 1280880"/>
                <a:gd name="connsiteX22" fmla="*/ 3553655 w 3673150"/>
                <a:gd name="connsiteY22" fmla="*/ 182179 h 1280880"/>
                <a:gd name="connsiteX23" fmla="*/ 3673150 w 3673150"/>
                <a:gd name="connsiteY23" fmla="*/ 319044 h 1280880"/>
                <a:gd name="connsiteX0" fmla="*/ 0 w 3553655"/>
                <a:gd name="connsiteY0" fmla="*/ 711922 h 1280880"/>
                <a:gd name="connsiteX1" fmla="*/ 240273 w 3553655"/>
                <a:gd name="connsiteY1" fmla="*/ 325867 h 1280880"/>
                <a:gd name="connsiteX2" fmla="*/ 358295 w 3553655"/>
                <a:gd name="connsiteY2" fmla="*/ 192105 h 1280880"/>
                <a:gd name="connsiteX3" fmla="*/ 533157 w 3553655"/>
                <a:gd name="connsiteY3" fmla="*/ 41901 h 1280880"/>
                <a:gd name="connsiteX4" fmla="*/ 675374 w 3553655"/>
                <a:gd name="connsiteY4" fmla="*/ 338 h 1280880"/>
                <a:gd name="connsiteX5" fmla="*/ 848142 w 3553655"/>
                <a:gd name="connsiteY5" fmla="*/ 57488 h 1280880"/>
                <a:gd name="connsiteX6" fmla="*/ 995709 w 3553655"/>
                <a:gd name="connsiteY6" fmla="*/ 193035 h 1280880"/>
                <a:gd name="connsiteX7" fmla="*/ 1139151 w 3553655"/>
                <a:gd name="connsiteY7" fmla="*/ 410484 h 1280880"/>
                <a:gd name="connsiteX8" fmla="*/ 1324650 w 3553655"/>
                <a:gd name="connsiteY8" fmla="*/ 661789 h 1280880"/>
                <a:gd name="connsiteX9" fmla="*/ 1537509 w 3553655"/>
                <a:gd name="connsiteY9" fmla="*/ 963280 h 1280880"/>
                <a:gd name="connsiteX10" fmla="*/ 1638161 w 3553655"/>
                <a:gd name="connsiteY10" fmla="*/ 1089909 h 1280880"/>
                <a:gd name="connsiteX11" fmla="*/ 1824190 w 3553655"/>
                <a:gd name="connsiteY11" fmla="*/ 1245773 h 1280880"/>
                <a:gd name="connsiteX12" fmla="*/ 1961907 w 3553655"/>
                <a:gd name="connsiteY12" fmla="*/ 1280203 h 1280880"/>
                <a:gd name="connsiteX13" fmla="*/ 2127852 w 3553655"/>
                <a:gd name="connsiteY13" fmla="*/ 1228248 h 1280880"/>
                <a:gd name="connsiteX14" fmla="*/ 2280614 w 3553655"/>
                <a:gd name="connsiteY14" fmla="*/ 1089445 h 1280880"/>
                <a:gd name="connsiteX15" fmla="*/ 2392820 w 3553655"/>
                <a:gd name="connsiteY15" fmla="*/ 963280 h 1280880"/>
                <a:gd name="connsiteX16" fmla="*/ 2597536 w 3553655"/>
                <a:gd name="connsiteY16" fmla="*/ 654810 h 1280880"/>
                <a:gd name="connsiteX17" fmla="*/ 2812333 w 3553655"/>
                <a:gd name="connsiteY17" fmla="*/ 325868 h 1280880"/>
                <a:gd name="connsiteX18" fmla="*/ 2914614 w 3553655"/>
                <a:gd name="connsiteY18" fmla="*/ 201022 h 1280880"/>
                <a:gd name="connsiteX19" fmla="*/ 3081179 w 3553655"/>
                <a:gd name="connsiteY19" fmla="*/ 53920 h 1280880"/>
                <a:gd name="connsiteX20" fmla="*/ 3233321 w 3553655"/>
                <a:gd name="connsiteY20" fmla="*/ 2121 h 1280880"/>
                <a:gd name="connsiteX21" fmla="*/ 3404926 w 3553655"/>
                <a:gd name="connsiteY21" fmla="*/ 57643 h 1280880"/>
                <a:gd name="connsiteX22" fmla="*/ 3553655 w 3553655"/>
                <a:gd name="connsiteY22" fmla="*/ 182179 h 1280880"/>
                <a:gd name="connsiteX0" fmla="*/ 0 w 3404926"/>
                <a:gd name="connsiteY0" fmla="*/ 711922 h 1280880"/>
                <a:gd name="connsiteX1" fmla="*/ 240273 w 3404926"/>
                <a:gd name="connsiteY1" fmla="*/ 325867 h 1280880"/>
                <a:gd name="connsiteX2" fmla="*/ 358295 w 3404926"/>
                <a:gd name="connsiteY2" fmla="*/ 192105 h 1280880"/>
                <a:gd name="connsiteX3" fmla="*/ 533157 w 3404926"/>
                <a:gd name="connsiteY3" fmla="*/ 41901 h 1280880"/>
                <a:gd name="connsiteX4" fmla="*/ 675374 w 3404926"/>
                <a:gd name="connsiteY4" fmla="*/ 338 h 1280880"/>
                <a:gd name="connsiteX5" fmla="*/ 848142 w 3404926"/>
                <a:gd name="connsiteY5" fmla="*/ 57488 h 1280880"/>
                <a:gd name="connsiteX6" fmla="*/ 995709 w 3404926"/>
                <a:gd name="connsiteY6" fmla="*/ 193035 h 1280880"/>
                <a:gd name="connsiteX7" fmla="*/ 1139151 w 3404926"/>
                <a:gd name="connsiteY7" fmla="*/ 410484 h 1280880"/>
                <a:gd name="connsiteX8" fmla="*/ 1324650 w 3404926"/>
                <a:gd name="connsiteY8" fmla="*/ 661789 h 1280880"/>
                <a:gd name="connsiteX9" fmla="*/ 1537509 w 3404926"/>
                <a:gd name="connsiteY9" fmla="*/ 963280 h 1280880"/>
                <a:gd name="connsiteX10" fmla="*/ 1638161 w 3404926"/>
                <a:gd name="connsiteY10" fmla="*/ 1089909 h 1280880"/>
                <a:gd name="connsiteX11" fmla="*/ 1824190 w 3404926"/>
                <a:gd name="connsiteY11" fmla="*/ 1245773 h 1280880"/>
                <a:gd name="connsiteX12" fmla="*/ 1961907 w 3404926"/>
                <a:gd name="connsiteY12" fmla="*/ 1280203 h 1280880"/>
                <a:gd name="connsiteX13" fmla="*/ 2127852 w 3404926"/>
                <a:gd name="connsiteY13" fmla="*/ 1228248 h 1280880"/>
                <a:gd name="connsiteX14" fmla="*/ 2280614 w 3404926"/>
                <a:gd name="connsiteY14" fmla="*/ 1089445 h 1280880"/>
                <a:gd name="connsiteX15" fmla="*/ 2392820 w 3404926"/>
                <a:gd name="connsiteY15" fmla="*/ 963280 h 1280880"/>
                <a:gd name="connsiteX16" fmla="*/ 2597536 w 3404926"/>
                <a:gd name="connsiteY16" fmla="*/ 654810 h 1280880"/>
                <a:gd name="connsiteX17" fmla="*/ 2812333 w 3404926"/>
                <a:gd name="connsiteY17" fmla="*/ 325868 h 1280880"/>
                <a:gd name="connsiteX18" fmla="*/ 2914614 w 3404926"/>
                <a:gd name="connsiteY18" fmla="*/ 201022 h 1280880"/>
                <a:gd name="connsiteX19" fmla="*/ 3081179 w 3404926"/>
                <a:gd name="connsiteY19" fmla="*/ 53920 h 1280880"/>
                <a:gd name="connsiteX20" fmla="*/ 3233321 w 3404926"/>
                <a:gd name="connsiteY20" fmla="*/ 2121 h 1280880"/>
                <a:gd name="connsiteX21" fmla="*/ 3404926 w 3404926"/>
                <a:gd name="connsiteY21" fmla="*/ 57643 h 1280880"/>
                <a:gd name="connsiteX0" fmla="*/ 0 w 3233321"/>
                <a:gd name="connsiteY0" fmla="*/ 711922 h 1280880"/>
                <a:gd name="connsiteX1" fmla="*/ 240273 w 3233321"/>
                <a:gd name="connsiteY1" fmla="*/ 325867 h 1280880"/>
                <a:gd name="connsiteX2" fmla="*/ 358295 w 3233321"/>
                <a:gd name="connsiteY2" fmla="*/ 192105 h 1280880"/>
                <a:gd name="connsiteX3" fmla="*/ 533157 w 3233321"/>
                <a:gd name="connsiteY3" fmla="*/ 41901 h 1280880"/>
                <a:gd name="connsiteX4" fmla="*/ 675374 w 3233321"/>
                <a:gd name="connsiteY4" fmla="*/ 338 h 1280880"/>
                <a:gd name="connsiteX5" fmla="*/ 848142 w 3233321"/>
                <a:gd name="connsiteY5" fmla="*/ 57488 h 1280880"/>
                <a:gd name="connsiteX6" fmla="*/ 995709 w 3233321"/>
                <a:gd name="connsiteY6" fmla="*/ 193035 h 1280880"/>
                <a:gd name="connsiteX7" fmla="*/ 1139151 w 3233321"/>
                <a:gd name="connsiteY7" fmla="*/ 410484 h 1280880"/>
                <a:gd name="connsiteX8" fmla="*/ 1324650 w 3233321"/>
                <a:gd name="connsiteY8" fmla="*/ 661789 h 1280880"/>
                <a:gd name="connsiteX9" fmla="*/ 1537509 w 3233321"/>
                <a:gd name="connsiteY9" fmla="*/ 963280 h 1280880"/>
                <a:gd name="connsiteX10" fmla="*/ 1638161 w 3233321"/>
                <a:gd name="connsiteY10" fmla="*/ 1089909 h 1280880"/>
                <a:gd name="connsiteX11" fmla="*/ 1824190 w 3233321"/>
                <a:gd name="connsiteY11" fmla="*/ 1245773 h 1280880"/>
                <a:gd name="connsiteX12" fmla="*/ 1961907 w 3233321"/>
                <a:gd name="connsiteY12" fmla="*/ 1280203 h 1280880"/>
                <a:gd name="connsiteX13" fmla="*/ 2127852 w 3233321"/>
                <a:gd name="connsiteY13" fmla="*/ 1228248 h 1280880"/>
                <a:gd name="connsiteX14" fmla="*/ 2280614 w 3233321"/>
                <a:gd name="connsiteY14" fmla="*/ 1089445 h 1280880"/>
                <a:gd name="connsiteX15" fmla="*/ 2392820 w 3233321"/>
                <a:gd name="connsiteY15" fmla="*/ 963280 h 1280880"/>
                <a:gd name="connsiteX16" fmla="*/ 2597536 w 3233321"/>
                <a:gd name="connsiteY16" fmla="*/ 654810 h 1280880"/>
                <a:gd name="connsiteX17" fmla="*/ 2812333 w 3233321"/>
                <a:gd name="connsiteY17" fmla="*/ 325868 h 1280880"/>
                <a:gd name="connsiteX18" fmla="*/ 2914614 w 3233321"/>
                <a:gd name="connsiteY18" fmla="*/ 201022 h 1280880"/>
                <a:gd name="connsiteX19" fmla="*/ 3081179 w 3233321"/>
                <a:gd name="connsiteY19" fmla="*/ 53920 h 1280880"/>
                <a:gd name="connsiteX20" fmla="*/ 3233321 w 3233321"/>
                <a:gd name="connsiteY20" fmla="*/ 2121 h 1280880"/>
                <a:gd name="connsiteX0" fmla="*/ 0 w 3081179"/>
                <a:gd name="connsiteY0" fmla="*/ 711922 h 1280880"/>
                <a:gd name="connsiteX1" fmla="*/ 240273 w 3081179"/>
                <a:gd name="connsiteY1" fmla="*/ 325867 h 1280880"/>
                <a:gd name="connsiteX2" fmla="*/ 358295 w 3081179"/>
                <a:gd name="connsiteY2" fmla="*/ 192105 h 1280880"/>
                <a:gd name="connsiteX3" fmla="*/ 533157 w 3081179"/>
                <a:gd name="connsiteY3" fmla="*/ 41901 h 1280880"/>
                <a:gd name="connsiteX4" fmla="*/ 675374 w 3081179"/>
                <a:gd name="connsiteY4" fmla="*/ 338 h 1280880"/>
                <a:gd name="connsiteX5" fmla="*/ 848142 w 3081179"/>
                <a:gd name="connsiteY5" fmla="*/ 57488 h 1280880"/>
                <a:gd name="connsiteX6" fmla="*/ 995709 w 3081179"/>
                <a:gd name="connsiteY6" fmla="*/ 193035 h 1280880"/>
                <a:gd name="connsiteX7" fmla="*/ 1139151 w 3081179"/>
                <a:gd name="connsiteY7" fmla="*/ 410484 h 1280880"/>
                <a:gd name="connsiteX8" fmla="*/ 1324650 w 3081179"/>
                <a:gd name="connsiteY8" fmla="*/ 661789 h 1280880"/>
                <a:gd name="connsiteX9" fmla="*/ 1537509 w 3081179"/>
                <a:gd name="connsiteY9" fmla="*/ 963280 h 1280880"/>
                <a:gd name="connsiteX10" fmla="*/ 1638161 w 3081179"/>
                <a:gd name="connsiteY10" fmla="*/ 1089909 h 1280880"/>
                <a:gd name="connsiteX11" fmla="*/ 1824190 w 3081179"/>
                <a:gd name="connsiteY11" fmla="*/ 1245773 h 1280880"/>
                <a:gd name="connsiteX12" fmla="*/ 1961907 w 3081179"/>
                <a:gd name="connsiteY12" fmla="*/ 1280203 h 1280880"/>
                <a:gd name="connsiteX13" fmla="*/ 2127852 w 3081179"/>
                <a:gd name="connsiteY13" fmla="*/ 1228248 h 1280880"/>
                <a:gd name="connsiteX14" fmla="*/ 2280614 w 3081179"/>
                <a:gd name="connsiteY14" fmla="*/ 1089445 h 1280880"/>
                <a:gd name="connsiteX15" fmla="*/ 2392820 w 3081179"/>
                <a:gd name="connsiteY15" fmla="*/ 963280 h 1280880"/>
                <a:gd name="connsiteX16" fmla="*/ 2597536 w 3081179"/>
                <a:gd name="connsiteY16" fmla="*/ 654810 h 1280880"/>
                <a:gd name="connsiteX17" fmla="*/ 2812333 w 3081179"/>
                <a:gd name="connsiteY17" fmla="*/ 325868 h 1280880"/>
                <a:gd name="connsiteX18" fmla="*/ 2914614 w 3081179"/>
                <a:gd name="connsiteY18" fmla="*/ 201022 h 1280880"/>
                <a:gd name="connsiteX19" fmla="*/ 3081179 w 3081179"/>
                <a:gd name="connsiteY19" fmla="*/ 53920 h 1280880"/>
                <a:gd name="connsiteX0" fmla="*/ 0 w 2914615"/>
                <a:gd name="connsiteY0" fmla="*/ 711922 h 1280880"/>
                <a:gd name="connsiteX1" fmla="*/ 240273 w 2914615"/>
                <a:gd name="connsiteY1" fmla="*/ 325867 h 1280880"/>
                <a:gd name="connsiteX2" fmla="*/ 358295 w 2914615"/>
                <a:gd name="connsiteY2" fmla="*/ 192105 h 1280880"/>
                <a:gd name="connsiteX3" fmla="*/ 533157 w 2914615"/>
                <a:gd name="connsiteY3" fmla="*/ 41901 h 1280880"/>
                <a:gd name="connsiteX4" fmla="*/ 675374 w 2914615"/>
                <a:gd name="connsiteY4" fmla="*/ 338 h 1280880"/>
                <a:gd name="connsiteX5" fmla="*/ 848142 w 2914615"/>
                <a:gd name="connsiteY5" fmla="*/ 57488 h 1280880"/>
                <a:gd name="connsiteX6" fmla="*/ 995709 w 2914615"/>
                <a:gd name="connsiteY6" fmla="*/ 193035 h 1280880"/>
                <a:gd name="connsiteX7" fmla="*/ 1139151 w 2914615"/>
                <a:gd name="connsiteY7" fmla="*/ 410484 h 1280880"/>
                <a:gd name="connsiteX8" fmla="*/ 1324650 w 2914615"/>
                <a:gd name="connsiteY8" fmla="*/ 661789 h 1280880"/>
                <a:gd name="connsiteX9" fmla="*/ 1537509 w 2914615"/>
                <a:gd name="connsiteY9" fmla="*/ 963280 h 1280880"/>
                <a:gd name="connsiteX10" fmla="*/ 1638161 w 2914615"/>
                <a:gd name="connsiteY10" fmla="*/ 1089909 h 1280880"/>
                <a:gd name="connsiteX11" fmla="*/ 1824190 w 2914615"/>
                <a:gd name="connsiteY11" fmla="*/ 1245773 h 1280880"/>
                <a:gd name="connsiteX12" fmla="*/ 1961907 w 2914615"/>
                <a:gd name="connsiteY12" fmla="*/ 1280203 h 1280880"/>
                <a:gd name="connsiteX13" fmla="*/ 2127852 w 2914615"/>
                <a:gd name="connsiteY13" fmla="*/ 1228248 h 1280880"/>
                <a:gd name="connsiteX14" fmla="*/ 2280614 w 2914615"/>
                <a:gd name="connsiteY14" fmla="*/ 1089445 h 1280880"/>
                <a:gd name="connsiteX15" fmla="*/ 2392820 w 2914615"/>
                <a:gd name="connsiteY15" fmla="*/ 963280 h 1280880"/>
                <a:gd name="connsiteX16" fmla="*/ 2597536 w 2914615"/>
                <a:gd name="connsiteY16" fmla="*/ 654810 h 1280880"/>
                <a:gd name="connsiteX17" fmla="*/ 2812333 w 2914615"/>
                <a:gd name="connsiteY17" fmla="*/ 325868 h 1280880"/>
                <a:gd name="connsiteX18" fmla="*/ 2914614 w 2914615"/>
                <a:gd name="connsiteY18" fmla="*/ 201022 h 1280880"/>
                <a:gd name="connsiteX0" fmla="*/ 0 w 2812334"/>
                <a:gd name="connsiteY0" fmla="*/ 711922 h 1280880"/>
                <a:gd name="connsiteX1" fmla="*/ 240273 w 2812334"/>
                <a:gd name="connsiteY1" fmla="*/ 325867 h 1280880"/>
                <a:gd name="connsiteX2" fmla="*/ 358295 w 2812334"/>
                <a:gd name="connsiteY2" fmla="*/ 192105 h 1280880"/>
                <a:gd name="connsiteX3" fmla="*/ 533157 w 2812334"/>
                <a:gd name="connsiteY3" fmla="*/ 41901 h 1280880"/>
                <a:gd name="connsiteX4" fmla="*/ 675374 w 2812334"/>
                <a:gd name="connsiteY4" fmla="*/ 338 h 1280880"/>
                <a:gd name="connsiteX5" fmla="*/ 848142 w 2812334"/>
                <a:gd name="connsiteY5" fmla="*/ 57488 h 1280880"/>
                <a:gd name="connsiteX6" fmla="*/ 995709 w 2812334"/>
                <a:gd name="connsiteY6" fmla="*/ 193035 h 1280880"/>
                <a:gd name="connsiteX7" fmla="*/ 1139151 w 2812334"/>
                <a:gd name="connsiteY7" fmla="*/ 410484 h 1280880"/>
                <a:gd name="connsiteX8" fmla="*/ 1324650 w 2812334"/>
                <a:gd name="connsiteY8" fmla="*/ 661789 h 1280880"/>
                <a:gd name="connsiteX9" fmla="*/ 1537509 w 2812334"/>
                <a:gd name="connsiteY9" fmla="*/ 963280 h 1280880"/>
                <a:gd name="connsiteX10" fmla="*/ 1638161 w 2812334"/>
                <a:gd name="connsiteY10" fmla="*/ 1089909 h 1280880"/>
                <a:gd name="connsiteX11" fmla="*/ 1824190 w 2812334"/>
                <a:gd name="connsiteY11" fmla="*/ 1245773 h 1280880"/>
                <a:gd name="connsiteX12" fmla="*/ 1961907 w 2812334"/>
                <a:gd name="connsiteY12" fmla="*/ 1280203 h 1280880"/>
                <a:gd name="connsiteX13" fmla="*/ 2127852 w 2812334"/>
                <a:gd name="connsiteY13" fmla="*/ 1228248 h 1280880"/>
                <a:gd name="connsiteX14" fmla="*/ 2280614 w 2812334"/>
                <a:gd name="connsiteY14" fmla="*/ 1089445 h 1280880"/>
                <a:gd name="connsiteX15" fmla="*/ 2392820 w 2812334"/>
                <a:gd name="connsiteY15" fmla="*/ 963280 h 1280880"/>
                <a:gd name="connsiteX16" fmla="*/ 2597536 w 2812334"/>
                <a:gd name="connsiteY16" fmla="*/ 654810 h 1280880"/>
                <a:gd name="connsiteX17" fmla="*/ 2812333 w 2812334"/>
                <a:gd name="connsiteY17" fmla="*/ 325868 h 1280880"/>
                <a:gd name="connsiteX0" fmla="*/ 0 w 2597536"/>
                <a:gd name="connsiteY0" fmla="*/ 711922 h 1280880"/>
                <a:gd name="connsiteX1" fmla="*/ 240273 w 2597536"/>
                <a:gd name="connsiteY1" fmla="*/ 325867 h 1280880"/>
                <a:gd name="connsiteX2" fmla="*/ 358295 w 2597536"/>
                <a:gd name="connsiteY2" fmla="*/ 192105 h 1280880"/>
                <a:gd name="connsiteX3" fmla="*/ 533157 w 2597536"/>
                <a:gd name="connsiteY3" fmla="*/ 41901 h 1280880"/>
                <a:gd name="connsiteX4" fmla="*/ 675374 w 2597536"/>
                <a:gd name="connsiteY4" fmla="*/ 338 h 1280880"/>
                <a:gd name="connsiteX5" fmla="*/ 848142 w 2597536"/>
                <a:gd name="connsiteY5" fmla="*/ 57488 h 1280880"/>
                <a:gd name="connsiteX6" fmla="*/ 995709 w 2597536"/>
                <a:gd name="connsiteY6" fmla="*/ 193035 h 1280880"/>
                <a:gd name="connsiteX7" fmla="*/ 1139151 w 2597536"/>
                <a:gd name="connsiteY7" fmla="*/ 410484 h 1280880"/>
                <a:gd name="connsiteX8" fmla="*/ 1324650 w 2597536"/>
                <a:gd name="connsiteY8" fmla="*/ 661789 h 1280880"/>
                <a:gd name="connsiteX9" fmla="*/ 1537509 w 2597536"/>
                <a:gd name="connsiteY9" fmla="*/ 963280 h 1280880"/>
                <a:gd name="connsiteX10" fmla="*/ 1638161 w 2597536"/>
                <a:gd name="connsiteY10" fmla="*/ 1089909 h 1280880"/>
                <a:gd name="connsiteX11" fmla="*/ 1824190 w 2597536"/>
                <a:gd name="connsiteY11" fmla="*/ 1245773 h 1280880"/>
                <a:gd name="connsiteX12" fmla="*/ 1961907 w 2597536"/>
                <a:gd name="connsiteY12" fmla="*/ 1280203 h 1280880"/>
                <a:gd name="connsiteX13" fmla="*/ 2127852 w 2597536"/>
                <a:gd name="connsiteY13" fmla="*/ 1228248 h 1280880"/>
                <a:gd name="connsiteX14" fmla="*/ 2280614 w 2597536"/>
                <a:gd name="connsiteY14" fmla="*/ 1089445 h 1280880"/>
                <a:gd name="connsiteX15" fmla="*/ 2392820 w 2597536"/>
                <a:gd name="connsiteY15" fmla="*/ 963280 h 1280880"/>
                <a:gd name="connsiteX16" fmla="*/ 2597536 w 2597536"/>
                <a:gd name="connsiteY16" fmla="*/ 654810 h 1280880"/>
                <a:gd name="connsiteX0" fmla="*/ 0 w 2392820"/>
                <a:gd name="connsiteY0" fmla="*/ 711922 h 1280880"/>
                <a:gd name="connsiteX1" fmla="*/ 240273 w 2392820"/>
                <a:gd name="connsiteY1" fmla="*/ 325867 h 1280880"/>
                <a:gd name="connsiteX2" fmla="*/ 358295 w 2392820"/>
                <a:gd name="connsiteY2" fmla="*/ 192105 h 1280880"/>
                <a:gd name="connsiteX3" fmla="*/ 533157 w 2392820"/>
                <a:gd name="connsiteY3" fmla="*/ 41901 h 1280880"/>
                <a:gd name="connsiteX4" fmla="*/ 675374 w 2392820"/>
                <a:gd name="connsiteY4" fmla="*/ 338 h 1280880"/>
                <a:gd name="connsiteX5" fmla="*/ 848142 w 2392820"/>
                <a:gd name="connsiteY5" fmla="*/ 57488 h 1280880"/>
                <a:gd name="connsiteX6" fmla="*/ 995709 w 2392820"/>
                <a:gd name="connsiteY6" fmla="*/ 193035 h 1280880"/>
                <a:gd name="connsiteX7" fmla="*/ 1139151 w 2392820"/>
                <a:gd name="connsiteY7" fmla="*/ 410484 h 1280880"/>
                <a:gd name="connsiteX8" fmla="*/ 1324650 w 2392820"/>
                <a:gd name="connsiteY8" fmla="*/ 661789 h 1280880"/>
                <a:gd name="connsiteX9" fmla="*/ 1537509 w 2392820"/>
                <a:gd name="connsiteY9" fmla="*/ 963280 h 1280880"/>
                <a:gd name="connsiteX10" fmla="*/ 1638161 w 2392820"/>
                <a:gd name="connsiteY10" fmla="*/ 1089909 h 1280880"/>
                <a:gd name="connsiteX11" fmla="*/ 1824190 w 2392820"/>
                <a:gd name="connsiteY11" fmla="*/ 1245773 h 1280880"/>
                <a:gd name="connsiteX12" fmla="*/ 1961907 w 2392820"/>
                <a:gd name="connsiteY12" fmla="*/ 1280203 h 1280880"/>
                <a:gd name="connsiteX13" fmla="*/ 2127852 w 2392820"/>
                <a:gd name="connsiteY13" fmla="*/ 1228248 h 1280880"/>
                <a:gd name="connsiteX14" fmla="*/ 2280614 w 2392820"/>
                <a:gd name="connsiteY14" fmla="*/ 1089445 h 1280880"/>
                <a:gd name="connsiteX15" fmla="*/ 2392820 w 2392820"/>
                <a:gd name="connsiteY15" fmla="*/ 963280 h 1280880"/>
                <a:gd name="connsiteX0" fmla="*/ 0 w 2280614"/>
                <a:gd name="connsiteY0" fmla="*/ 711922 h 1280880"/>
                <a:gd name="connsiteX1" fmla="*/ 240273 w 2280614"/>
                <a:gd name="connsiteY1" fmla="*/ 325867 h 1280880"/>
                <a:gd name="connsiteX2" fmla="*/ 358295 w 2280614"/>
                <a:gd name="connsiteY2" fmla="*/ 192105 h 1280880"/>
                <a:gd name="connsiteX3" fmla="*/ 533157 w 2280614"/>
                <a:gd name="connsiteY3" fmla="*/ 41901 h 1280880"/>
                <a:gd name="connsiteX4" fmla="*/ 675374 w 2280614"/>
                <a:gd name="connsiteY4" fmla="*/ 338 h 1280880"/>
                <a:gd name="connsiteX5" fmla="*/ 848142 w 2280614"/>
                <a:gd name="connsiteY5" fmla="*/ 57488 h 1280880"/>
                <a:gd name="connsiteX6" fmla="*/ 995709 w 2280614"/>
                <a:gd name="connsiteY6" fmla="*/ 193035 h 1280880"/>
                <a:gd name="connsiteX7" fmla="*/ 1139151 w 2280614"/>
                <a:gd name="connsiteY7" fmla="*/ 410484 h 1280880"/>
                <a:gd name="connsiteX8" fmla="*/ 1324650 w 2280614"/>
                <a:gd name="connsiteY8" fmla="*/ 661789 h 1280880"/>
                <a:gd name="connsiteX9" fmla="*/ 1537509 w 2280614"/>
                <a:gd name="connsiteY9" fmla="*/ 963280 h 1280880"/>
                <a:gd name="connsiteX10" fmla="*/ 1638161 w 2280614"/>
                <a:gd name="connsiteY10" fmla="*/ 1089909 h 1280880"/>
                <a:gd name="connsiteX11" fmla="*/ 1824190 w 2280614"/>
                <a:gd name="connsiteY11" fmla="*/ 1245773 h 1280880"/>
                <a:gd name="connsiteX12" fmla="*/ 1961907 w 2280614"/>
                <a:gd name="connsiteY12" fmla="*/ 1280203 h 1280880"/>
                <a:gd name="connsiteX13" fmla="*/ 2127852 w 2280614"/>
                <a:gd name="connsiteY13" fmla="*/ 1228248 h 1280880"/>
                <a:gd name="connsiteX14" fmla="*/ 2280614 w 2280614"/>
                <a:gd name="connsiteY14" fmla="*/ 1089445 h 1280880"/>
                <a:gd name="connsiteX0" fmla="*/ 0 w 2127852"/>
                <a:gd name="connsiteY0" fmla="*/ 711922 h 1280880"/>
                <a:gd name="connsiteX1" fmla="*/ 240273 w 2127852"/>
                <a:gd name="connsiteY1" fmla="*/ 325867 h 1280880"/>
                <a:gd name="connsiteX2" fmla="*/ 358295 w 2127852"/>
                <a:gd name="connsiteY2" fmla="*/ 192105 h 1280880"/>
                <a:gd name="connsiteX3" fmla="*/ 533157 w 2127852"/>
                <a:gd name="connsiteY3" fmla="*/ 41901 h 1280880"/>
                <a:gd name="connsiteX4" fmla="*/ 675374 w 2127852"/>
                <a:gd name="connsiteY4" fmla="*/ 338 h 1280880"/>
                <a:gd name="connsiteX5" fmla="*/ 848142 w 2127852"/>
                <a:gd name="connsiteY5" fmla="*/ 57488 h 1280880"/>
                <a:gd name="connsiteX6" fmla="*/ 995709 w 2127852"/>
                <a:gd name="connsiteY6" fmla="*/ 193035 h 1280880"/>
                <a:gd name="connsiteX7" fmla="*/ 1139151 w 2127852"/>
                <a:gd name="connsiteY7" fmla="*/ 410484 h 1280880"/>
                <a:gd name="connsiteX8" fmla="*/ 1324650 w 2127852"/>
                <a:gd name="connsiteY8" fmla="*/ 661789 h 1280880"/>
                <a:gd name="connsiteX9" fmla="*/ 1537509 w 2127852"/>
                <a:gd name="connsiteY9" fmla="*/ 963280 h 1280880"/>
                <a:gd name="connsiteX10" fmla="*/ 1638161 w 2127852"/>
                <a:gd name="connsiteY10" fmla="*/ 1089909 h 1280880"/>
                <a:gd name="connsiteX11" fmla="*/ 1824190 w 2127852"/>
                <a:gd name="connsiteY11" fmla="*/ 1245773 h 1280880"/>
                <a:gd name="connsiteX12" fmla="*/ 1961907 w 2127852"/>
                <a:gd name="connsiteY12" fmla="*/ 1280203 h 1280880"/>
                <a:gd name="connsiteX13" fmla="*/ 2127852 w 2127852"/>
                <a:gd name="connsiteY13" fmla="*/ 1228248 h 1280880"/>
                <a:gd name="connsiteX0" fmla="*/ 0 w 1961907"/>
                <a:gd name="connsiteY0" fmla="*/ 711922 h 1280880"/>
                <a:gd name="connsiteX1" fmla="*/ 240273 w 1961907"/>
                <a:gd name="connsiteY1" fmla="*/ 325867 h 1280880"/>
                <a:gd name="connsiteX2" fmla="*/ 358295 w 1961907"/>
                <a:gd name="connsiteY2" fmla="*/ 192105 h 1280880"/>
                <a:gd name="connsiteX3" fmla="*/ 533157 w 1961907"/>
                <a:gd name="connsiteY3" fmla="*/ 41901 h 1280880"/>
                <a:gd name="connsiteX4" fmla="*/ 675374 w 1961907"/>
                <a:gd name="connsiteY4" fmla="*/ 338 h 1280880"/>
                <a:gd name="connsiteX5" fmla="*/ 848142 w 1961907"/>
                <a:gd name="connsiteY5" fmla="*/ 57488 h 1280880"/>
                <a:gd name="connsiteX6" fmla="*/ 995709 w 1961907"/>
                <a:gd name="connsiteY6" fmla="*/ 193035 h 1280880"/>
                <a:gd name="connsiteX7" fmla="*/ 1139151 w 1961907"/>
                <a:gd name="connsiteY7" fmla="*/ 410484 h 1280880"/>
                <a:gd name="connsiteX8" fmla="*/ 1324650 w 1961907"/>
                <a:gd name="connsiteY8" fmla="*/ 661789 h 1280880"/>
                <a:gd name="connsiteX9" fmla="*/ 1537509 w 1961907"/>
                <a:gd name="connsiteY9" fmla="*/ 963280 h 1280880"/>
                <a:gd name="connsiteX10" fmla="*/ 1638161 w 1961907"/>
                <a:gd name="connsiteY10" fmla="*/ 1089909 h 1280880"/>
                <a:gd name="connsiteX11" fmla="*/ 1824190 w 1961907"/>
                <a:gd name="connsiteY11" fmla="*/ 1245773 h 1280880"/>
                <a:gd name="connsiteX12" fmla="*/ 1961907 w 1961907"/>
                <a:gd name="connsiteY12" fmla="*/ 1280203 h 1280880"/>
                <a:gd name="connsiteX0" fmla="*/ 0 w 1824190"/>
                <a:gd name="connsiteY0" fmla="*/ 711922 h 1245773"/>
                <a:gd name="connsiteX1" fmla="*/ 240273 w 1824190"/>
                <a:gd name="connsiteY1" fmla="*/ 325867 h 1245773"/>
                <a:gd name="connsiteX2" fmla="*/ 358295 w 1824190"/>
                <a:gd name="connsiteY2" fmla="*/ 192105 h 1245773"/>
                <a:gd name="connsiteX3" fmla="*/ 533157 w 1824190"/>
                <a:gd name="connsiteY3" fmla="*/ 41901 h 1245773"/>
                <a:gd name="connsiteX4" fmla="*/ 675374 w 1824190"/>
                <a:gd name="connsiteY4" fmla="*/ 338 h 1245773"/>
                <a:gd name="connsiteX5" fmla="*/ 848142 w 1824190"/>
                <a:gd name="connsiteY5" fmla="*/ 57488 h 1245773"/>
                <a:gd name="connsiteX6" fmla="*/ 995709 w 1824190"/>
                <a:gd name="connsiteY6" fmla="*/ 193035 h 1245773"/>
                <a:gd name="connsiteX7" fmla="*/ 1139151 w 1824190"/>
                <a:gd name="connsiteY7" fmla="*/ 410484 h 1245773"/>
                <a:gd name="connsiteX8" fmla="*/ 1324650 w 1824190"/>
                <a:gd name="connsiteY8" fmla="*/ 661789 h 1245773"/>
                <a:gd name="connsiteX9" fmla="*/ 1537509 w 1824190"/>
                <a:gd name="connsiteY9" fmla="*/ 963280 h 1245773"/>
                <a:gd name="connsiteX10" fmla="*/ 1638161 w 1824190"/>
                <a:gd name="connsiteY10" fmla="*/ 1089909 h 1245773"/>
                <a:gd name="connsiteX11" fmla="*/ 1824190 w 1824190"/>
                <a:gd name="connsiteY11" fmla="*/ 1245773 h 1245773"/>
                <a:gd name="connsiteX0" fmla="*/ 0 w 1638161"/>
                <a:gd name="connsiteY0" fmla="*/ 711922 h 1089909"/>
                <a:gd name="connsiteX1" fmla="*/ 240273 w 1638161"/>
                <a:gd name="connsiteY1" fmla="*/ 325867 h 1089909"/>
                <a:gd name="connsiteX2" fmla="*/ 358295 w 1638161"/>
                <a:gd name="connsiteY2" fmla="*/ 192105 h 1089909"/>
                <a:gd name="connsiteX3" fmla="*/ 533157 w 1638161"/>
                <a:gd name="connsiteY3" fmla="*/ 41901 h 1089909"/>
                <a:gd name="connsiteX4" fmla="*/ 675374 w 1638161"/>
                <a:gd name="connsiteY4" fmla="*/ 338 h 1089909"/>
                <a:gd name="connsiteX5" fmla="*/ 848142 w 1638161"/>
                <a:gd name="connsiteY5" fmla="*/ 57488 h 1089909"/>
                <a:gd name="connsiteX6" fmla="*/ 995709 w 1638161"/>
                <a:gd name="connsiteY6" fmla="*/ 193035 h 1089909"/>
                <a:gd name="connsiteX7" fmla="*/ 1139151 w 1638161"/>
                <a:gd name="connsiteY7" fmla="*/ 410484 h 1089909"/>
                <a:gd name="connsiteX8" fmla="*/ 1324650 w 1638161"/>
                <a:gd name="connsiteY8" fmla="*/ 661789 h 1089909"/>
                <a:gd name="connsiteX9" fmla="*/ 1537509 w 1638161"/>
                <a:gd name="connsiteY9" fmla="*/ 963280 h 1089909"/>
                <a:gd name="connsiteX10" fmla="*/ 1638161 w 1638161"/>
                <a:gd name="connsiteY10" fmla="*/ 1089909 h 1089909"/>
                <a:gd name="connsiteX0" fmla="*/ 0 w 1537509"/>
                <a:gd name="connsiteY0" fmla="*/ 711922 h 963280"/>
                <a:gd name="connsiteX1" fmla="*/ 240273 w 1537509"/>
                <a:gd name="connsiteY1" fmla="*/ 325867 h 963280"/>
                <a:gd name="connsiteX2" fmla="*/ 358295 w 1537509"/>
                <a:gd name="connsiteY2" fmla="*/ 192105 h 963280"/>
                <a:gd name="connsiteX3" fmla="*/ 533157 w 1537509"/>
                <a:gd name="connsiteY3" fmla="*/ 41901 h 963280"/>
                <a:gd name="connsiteX4" fmla="*/ 675374 w 1537509"/>
                <a:gd name="connsiteY4" fmla="*/ 338 h 963280"/>
                <a:gd name="connsiteX5" fmla="*/ 848142 w 1537509"/>
                <a:gd name="connsiteY5" fmla="*/ 57488 h 963280"/>
                <a:gd name="connsiteX6" fmla="*/ 995709 w 1537509"/>
                <a:gd name="connsiteY6" fmla="*/ 193035 h 963280"/>
                <a:gd name="connsiteX7" fmla="*/ 1139151 w 1537509"/>
                <a:gd name="connsiteY7" fmla="*/ 410484 h 963280"/>
                <a:gd name="connsiteX8" fmla="*/ 1324650 w 1537509"/>
                <a:gd name="connsiteY8" fmla="*/ 661789 h 963280"/>
                <a:gd name="connsiteX9" fmla="*/ 1537509 w 1537509"/>
                <a:gd name="connsiteY9" fmla="*/ 963280 h 963280"/>
                <a:gd name="connsiteX0" fmla="*/ 0 w 1537509"/>
                <a:gd name="connsiteY0" fmla="*/ 711922 h 963280"/>
                <a:gd name="connsiteX1" fmla="*/ 240273 w 1537509"/>
                <a:gd name="connsiteY1" fmla="*/ 325867 h 963280"/>
                <a:gd name="connsiteX2" fmla="*/ 358295 w 1537509"/>
                <a:gd name="connsiteY2" fmla="*/ 192105 h 963280"/>
                <a:gd name="connsiteX3" fmla="*/ 533157 w 1537509"/>
                <a:gd name="connsiteY3" fmla="*/ 41901 h 963280"/>
                <a:gd name="connsiteX4" fmla="*/ 675374 w 1537509"/>
                <a:gd name="connsiteY4" fmla="*/ 338 h 963280"/>
                <a:gd name="connsiteX5" fmla="*/ 848142 w 1537509"/>
                <a:gd name="connsiteY5" fmla="*/ 57488 h 963280"/>
                <a:gd name="connsiteX6" fmla="*/ 995709 w 1537509"/>
                <a:gd name="connsiteY6" fmla="*/ 193035 h 963280"/>
                <a:gd name="connsiteX7" fmla="*/ 1139151 w 1537509"/>
                <a:gd name="connsiteY7" fmla="*/ 410484 h 963280"/>
                <a:gd name="connsiteX8" fmla="*/ 1324650 w 1537509"/>
                <a:gd name="connsiteY8" fmla="*/ 661789 h 963280"/>
                <a:gd name="connsiteX9" fmla="*/ 1537509 w 1537509"/>
                <a:gd name="connsiteY9" fmla="*/ 963280 h 963280"/>
                <a:gd name="connsiteX0" fmla="*/ 0 w 1324650"/>
                <a:gd name="connsiteY0" fmla="*/ 711922 h 711922"/>
                <a:gd name="connsiteX1" fmla="*/ 240273 w 1324650"/>
                <a:gd name="connsiteY1" fmla="*/ 325867 h 711922"/>
                <a:gd name="connsiteX2" fmla="*/ 358295 w 1324650"/>
                <a:gd name="connsiteY2" fmla="*/ 192105 h 711922"/>
                <a:gd name="connsiteX3" fmla="*/ 533157 w 1324650"/>
                <a:gd name="connsiteY3" fmla="*/ 41901 h 711922"/>
                <a:gd name="connsiteX4" fmla="*/ 675374 w 1324650"/>
                <a:gd name="connsiteY4" fmla="*/ 338 h 711922"/>
                <a:gd name="connsiteX5" fmla="*/ 848142 w 1324650"/>
                <a:gd name="connsiteY5" fmla="*/ 57488 h 711922"/>
                <a:gd name="connsiteX6" fmla="*/ 995709 w 1324650"/>
                <a:gd name="connsiteY6" fmla="*/ 193035 h 711922"/>
                <a:gd name="connsiteX7" fmla="*/ 1139151 w 1324650"/>
                <a:gd name="connsiteY7" fmla="*/ 410484 h 711922"/>
                <a:gd name="connsiteX8" fmla="*/ 1324650 w 1324650"/>
                <a:gd name="connsiteY8" fmla="*/ 661789 h 711922"/>
                <a:gd name="connsiteX0" fmla="*/ 0 w 1139151"/>
                <a:gd name="connsiteY0" fmla="*/ 711922 h 711922"/>
                <a:gd name="connsiteX1" fmla="*/ 240273 w 1139151"/>
                <a:gd name="connsiteY1" fmla="*/ 325867 h 711922"/>
                <a:gd name="connsiteX2" fmla="*/ 358295 w 1139151"/>
                <a:gd name="connsiteY2" fmla="*/ 192105 h 711922"/>
                <a:gd name="connsiteX3" fmla="*/ 533157 w 1139151"/>
                <a:gd name="connsiteY3" fmla="*/ 41901 h 711922"/>
                <a:gd name="connsiteX4" fmla="*/ 675374 w 1139151"/>
                <a:gd name="connsiteY4" fmla="*/ 338 h 711922"/>
                <a:gd name="connsiteX5" fmla="*/ 848142 w 1139151"/>
                <a:gd name="connsiteY5" fmla="*/ 57488 h 711922"/>
                <a:gd name="connsiteX6" fmla="*/ 995709 w 1139151"/>
                <a:gd name="connsiteY6" fmla="*/ 193035 h 711922"/>
                <a:gd name="connsiteX7" fmla="*/ 1139151 w 1139151"/>
                <a:gd name="connsiteY7" fmla="*/ 410484 h 7119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39151" h="711922">
                  <a:moveTo>
                    <a:pt x="0" y="711922"/>
                  </a:moveTo>
                  <a:cubicBezTo>
                    <a:pt x="52756" y="630268"/>
                    <a:pt x="180557" y="412503"/>
                    <a:pt x="240273" y="325867"/>
                  </a:cubicBezTo>
                  <a:cubicBezTo>
                    <a:pt x="299989" y="239231"/>
                    <a:pt x="309481" y="239433"/>
                    <a:pt x="358295" y="192105"/>
                  </a:cubicBezTo>
                  <a:cubicBezTo>
                    <a:pt x="407109" y="144777"/>
                    <a:pt x="480311" y="73862"/>
                    <a:pt x="533157" y="41901"/>
                  </a:cubicBezTo>
                  <a:cubicBezTo>
                    <a:pt x="586004" y="9940"/>
                    <a:pt x="622877" y="-2260"/>
                    <a:pt x="675374" y="338"/>
                  </a:cubicBezTo>
                  <a:cubicBezTo>
                    <a:pt x="727871" y="2936"/>
                    <a:pt x="794753" y="25372"/>
                    <a:pt x="848142" y="57488"/>
                  </a:cubicBezTo>
                  <a:cubicBezTo>
                    <a:pt x="901531" y="89604"/>
                    <a:pt x="947208" y="134202"/>
                    <a:pt x="995709" y="193035"/>
                  </a:cubicBezTo>
                  <a:cubicBezTo>
                    <a:pt x="1044210" y="251868"/>
                    <a:pt x="1084328" y="332358"/>
                    <a:pt x="1139151" y="410484"/>
                  </a:cubicBezTo>
                </a:path>
              </a:pathLst>
            </a:custGeom>
            <a:noFill/>
            <a:ln w="317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7201755" y="5412801"/>
            <a:ext cx="1373834" cy="11302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33718" y="3384269"/>
            <a:ext cx="1151219" cy="17798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 Box 3"/>
              <p:cNvSpPr txBox="1">
                <a:spLocks noChangeArrowheads="1"/>
              </p:cNvSpPr>
              <p:nvPr/>
            </p:nvSpPr>
            <p:spPr bwMode="auto">
              <a:xfrm>
                <a:off x="250926" y="1882560"/>
                <a:ext cx="8455100" cy="10759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kumimoji="0" lang="en-GB" alt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B2B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represents a horizontal translation, or shift. The function will be shift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B2B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units to the </a:t>
                </a:r>
                <a:r>
                  <a:rPr kumimoji="0" lang="en-GB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left</a:t>
                </a:r>
                <a:r>
                  <a:rPr kumimoji="0" lang="en-GB" alt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2B2BFF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B2B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because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kumimoji="0" lang="en-GB" alt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B2B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is positive </a:t>
                </a:r>
                <a:endParaRPr kumimoji="0" lang="en-GB" alt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6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0926" y="1882560"/>
                <a:ext cx="8455100" cy="1075936"/>
              </a:xfrm>
              <a:prstGeom prst="rect">
                <a:avLst/>
              </a:prstGeom>
              <a:blipFill rotWithShape="0">
                <a:blip r:embed="rId3"/>
                <a:stretch>
                  <a:fillRect l="-1081" t="-1136" r="-1947" b="-454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xtBox 67"/>
          <p:cNvSpPr txBox="1"/>
          <p:nvPr/>
        </p:nvSpPr>
        <p:spPr>
          <a:xfrm>
            <a:off x="7172118" y="4791492"/>
            <a:ext cx="16175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f(x)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sin </a:t>
            </a:r>
            <a:r>
              <a:rPr kumimoji="0" lang="en-GB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57" name="Rectangle 56">
            <a:hlinkClick r:id="rId4"/>
            <a:extLst>
              <a:ext uri="{FF2B5EF4-FFF2-40B4-BE49-F238E27FC236}">
                <a16:creationId xmlns:a16="http://schemas.microsoft.com/office/drawing/2014/main" id="{09579C60-E7AA-4068-BD55-38B40544022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>
            <a:hlinkClick r:id="rId4"/>
            <a:extLst>
              <a:ext uri="{FF2B5EF4-FFF2-40B4-BE49-F238E27FC236}">
                <a16:creationId xmlns:a16="http://schemas.microsoft.com/office/drawing/2014/main" id="{1A30BD69-0F3A-48CE-8E21-B3250015FBF2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53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44444E-6 L -0.03282 0.0013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9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" grpId="0" animBg="1"/>
      <p:bldP spid="6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17422" y="1239188"/>
                <a:ext cx="8322109" cy="533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Draw the function  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f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(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)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2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sin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box>
                          <m:boxPr>
                            <m:ctrlPr>
                              <a:rPr kumimoji="0" lang="en-GB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kumimoji="0" lang="en-GB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66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66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66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  <m:d>
                              <m:dPr>
                                <m:ctrlPr>
                                  <a:rPr kumimoji="0" lang="en-GB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  <m: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box>
                                  <m:boxPr>
                                    <m:ctrlPr>
                                      <a:rPr kumimoji="0" lang="en-US" sz="24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Times New Roman" panose="020206030504050203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kumimoji="0" lang="en-US" sz="2400" b="0" i="1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7030A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+mn-ea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kumimoji="0" lang="en-US" sz="2400" b="0" i="1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7030A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𝜋</m:t>
                                        </m:r>
                                      </m:num>
                                      <m:den>
                                        <m:r>
                                          <a:rPr kumimoji="0" lang="en-US" sz="2400" b="0" i="1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7030A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+mn-ea"/>
                                            <a:cs typeface="Times New Roman" panose="02020603050405020304" pitchFamily="18" charset="0"/>
                                          </a:rPr>
                                          <m:t>3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d>
                          </m:e>
                        </m:box>
                      </m:e>
                    </m:d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+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1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422" y="1239188"/>
                <a:ext cx="8322109" cy="533736"/>
              </a:xfrm>
              <a:prstGeom prst="rect">
                <a:avLst/>
              </a:prstGeom>
              <a:blipFill rotWithShape="0">
                <a:blip r:embed="rId2"/>
                <a:stretch>
                  <a:fillRect l="-1099" t="-4545" b="-170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63071" y="215153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Combined transformations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408269" y="870144"/>
            <a:ext cx="21326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If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f(x)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sin (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endParaRPr kumimoji="0" lang="en-GB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50" name="Freeform 149"/>
          <p:cNvSpPr/>
          <p:nvPr/>
        </p:nvSpPr>
        <p:spPr>
          <a:xfrm>
            <a:off x="1057034" y="4003922"/>
            <a:ext cx="6433908" cy="2526803"/>
          </a:xfrm>
          <a:custGeom>
            <a:avLst/>
            <a:gdLst>
              <a:gd name="connsiteX0" fmla="*/ 0 w 5668241"/>
              <a:gd name="connsiteY0" fmla="*/ 914657 h 1287018"/>
              <a:gd name="connsiteX1" fmla="*/ 202623 w 5668241"/>
              <a:gd name="connsiteY1" fmla="*/ 639298 h 1287018"/>
              <a:gd name="connsiteX2" fmla="*/ 405245 w 5668241"/>
              <a:gd name="connsiteY2" fmla="*/ 322375 h 1287018"/>
              <a:gd name="connsiteX3" fmla="*/ 540327 w 5668241"/>
              <a:gd name="connsiteY3" fmla="*/ 161316 h 1287018"/>
              <a:gd name="connsiteX4" fmla="*/ 711777 w 5668241"/>
              <a:gd name="connsiteY4" fmla="*/ 41820 h 1287018"/>
              <a:gd name="connsiteX5" fmla="*/ 867641 w 5668241"/>
              <a:gd name="connsiteY5" fmla="*/ 257 h 1287018"/>
              <a:gd name="connsiteX6" fmla="*/ 1013114 w 5668241"/>
              <a:gd name="connsiteY6" fmla="*/ 57407 h 1287018"/>
              <a:gd name="connsiteX7" fmla="*/ 1184564 w 5668241"/>
              <a:gd name="connsiteY7" fmla="*/ 223661 h 1287018"/>
              <a:gd name="connsiteX8" fmla="*/ 1262495 w 5668241"/>
              <a:gd name="connsiteY8" fmla="*/ 322375 h 1287018"/>
              <a:gd name="connsiteX9" fmla="*/ 1506682 w 5668241"/>
              <a:gd name="connsiteY9" fmla="*/ 654884 h 1287018"/>
              <a:gd name="connsiteX10" fmla="*/ 1709304 w 5668241"/>
              <a:gd name="connsiteY10" fmla="*/ 966611 h 1287018"/>
              <a:gd name="connsiteX11" fmla="*/ 1823604 w 5668241"/>
              <a:gd name="connsiteY11" fmla="*/ 1106888 h 1287018"/>
              <a:gd name="connsiteX12" fmla="*/ 2057400 w 5668241"/>
              <a:gd name="connsiteY12" fmla="*/ 1262752 h 1287018"/>
              <a:gd name="connsiteX13" fmla="*/ 2140527 w 5668241"/>
              <a:gd name="connsiteY13" fmla="*/ 1283534 h 1287018"/>
              <a:gd name="connsiteX14" fmla="*/ 2286000 w 5668241"/>
              <a:gd name="connsiteY14" fmla="*/ 1231579 h 1287018"/>
              <a:gd name="connsiteX15" fmla="*/ 2462645 w 5668241"/>
              <a:gd name="connsiteY15" fmla="*/ 1075716 h 1287018"/>
              <a:gd name="connsiteX16" fmla="*/ 2550968 w 5668241"/>
              <a:gd name="connsiteY16" fmla="*/ 966611 h 1287018"/>
              <a:gd name="connsiteX17" fmla="*/ 2779568 w 5668241"/>
              <a:gd name="connsiteY17" fmla="*/ 644493 h 1287018"/>
              <a:gd name="connsiteX18" fmla="*/ 2997777 w 5668241"/>
              <a:gd name="connsiteY18" fmla="*/ 322375 h 1287018"/>
              <a:gd name="connsiteX19" fmla="*/ 3106882 w 5668241"/>
              <a:gd name="connsiteY19" fmla="*/ 187293 h 1287018"/>
              <a:gd name="connsiteX20" fmla="*/ 3293918 w 5668241"/>
              <a:gd name="connsiteY20" fmla="*/ 47016 h 1287018"/>
              <a:gd name="connsiteX21" fmla="*/ 3429000 w 5668241"/>
              <a:gd name="connsiteY21" fmla="*/ 5452 h 1287018"/>
              <a:gd name="connsiteX22" fmla="*/ 3610841 w 5668241"/>
              <a:gd name="connsiteY22" fmla="*/ 67798 h 1287018"/>
              <a:gd name="connsiteX23" fmla="*/ 3745923 w 5668241"/>
              <a:gd name="connsiteY23" fmla="*/ 182098 h 1287018"/>
              <a:gd name="connsiteX24" fmla="*/ 3865418 w 5668241"/>
              <a:gd name="connsiteY24" fmla="*/ 322375 h 1287018"/>
              <a:gd name="connsiteX25" fmla="*/ 4068041 w 5668241"/>
              <a:gd name="connsiteY25" fmla="*/ 649688 h 1287018"/>
              <a:gd name="connsiteX26" fmla="*/ 4307032 w 5668241"/>
              <a:gd name="connsiteY26" fmla="*/ 966611 h 1287018"/>
              <a:gd name="connsiteX27" fmla="*/ 4384964 w 5668241"/>
              <a:gd name="connsiteY27" fmla="*/ 1070520 h 1287018"/>
              <a:gd name="connsiteX28" fmla="*/ 4608368 w 5668241"/>
              <a:gd name="connsiteY28" fmla="*/ 1257557 h 1287018"/>
              <a:gd name="connsiteX29" fmla="*/ 4707082 w 5668241"/>
              <a:gd name="connsiteY29" fmla="*/ 1278338 h 1287018"/>
              <a:gd name="connsiteX30" fmla="*/ 4852554 w 5668241"/>
              <a:gd name="connsiteY30" fmla="*/ 1247166 h 1287018"/>
              <a:gd name="connsiteX31" fmla="*/ 5024004 w 5668241"/>
              <a:gd name="connsiteY31" fmla="*/ 1122475 h 1287018"/>
              <a:gd name="connsiteX32" fmla="*/ 5159086 w 5668241"/>
              <a:gd name="connsiteY32" fmla="*/ 966611 h 1287018"/>
              <a:gd name="connsiteX33" fmla="*/ 5351318 w 5668241"/>
              <a:gd name="connsiteY33" fmla="*/ 649688 h 1287018"/>
              <a:gd name="connsiteX34" fmla="*/ 5590309 w 5668241"/>
              <a:gd name="connsiteY34" fmla="*/ 311984 h 1287018"/>
              <a:gd name="connsiteX35" fmla="*/ 5668241 w 5668241"/>
              <a:gd name="connsiteY35" fmla="*/ 228857 h 1287018"/>
              <a:gd name="connsiteX0" fmla="*/ 0 w 5668241"/>
              <a:gd name="connsiteY0" fmla="*/ 914657 h 1287018"/>
              <a:gd name="connsiteX1" fmla="*/ 182151 w 5668241"/>
              <a:gd name="connsiteY1" fmla="*/ 673417 h 1287018"/>
              <a:gd name="connsiteX2" fmla="*/ 405245 w 5668241"/>
              <a:gd name="connsiteY2" fmla="*/ 322375 h 1287018"/>
              <a:gd name="connsiteX3" fmla="*/ 540327 w 5668241"/>
              <a:gd name="connsiteY3" fmla="*/ 161316 h 1287018"/>
              <a:gd name="connsiteX4" fmla="*/ 711777 w 5668241"/>
              <a:gd name="connsiteY4" fmla="*/ 41820 h 1287018"/>
              <a:gd name="connsiteX5" fmla="*/ 867641 w 5668241"/>
              <a:gd name="connsiteY5" fmla="*/ 257 h 1287018"/>
              <a:gd name="connsiteX6" fmla="*/ 1013114 w 5668241"/>
              <a:gd name="connsiteY6" fmla="*/ 57407 h 1287018"/>
              <a:gd name="connsiteX7" fmla="*/ 1184564 w 5668241"/>
              <a:gd name="connsiteY7" fmla="*/ 223661 h 1287018"/>
              <a:gd name="connsiteX8" fmla="*/ 1262495 w 5668241"/>
              <a:gd name="connsiteY8" fmla="*/ 322375 h 1287018"/>
              <a:gd name="connsiteX9" fmla="*/ 1506682 w 5668241"/>
              <a:gd name="connsiteY9" fmla="*/ 654884 h 1287018"/>
              <a:gd name="connsiteX10" fmla="*/ 1709304 w 5668241"/>
              <a:gd name="connsiteY10" fmla="*/ 966611 h 1287018"/>
              <a:gd name="connsiteX11" fmla="*/ 1823604 w 5668241"/>
              <a:gd name="connsiteY11" fmla="*/ 1106888 h 1287018"/>
              <a:gd name="connsiteX12" fmla="*/ 2057400 w 5668241"/>
              <a:gd name="connsiteY12" fmla="*/ 1262752 h 1287018"/>
              <a:gd name="connsiteX13" fmla="*/ 2140527 w 5668241"/>
              <a:gd name="connsiteY13" fmla="*/ 1283534 h 1287018"/>
              <a:gd name="connsiteX14" fmla="*/ 2286000 w 5668241"/>
              <a:gd name="connsiteY14" fmla="*/ 1231579 h 1287018"/>
              <a:gd name="connsiteX15" fmla="*/ 2462645 w 5668241"/>
              <a:gd name="connsiteY15" fmla="*/ 1075716 h 1287018"/>
              <a:gd name="connsiteX16" fmla="*/ 2550968 w 5668241"/>
              <a:gd name="connsiteY16" fmla="*/ 966611 h 1287018"/>
              <a:gd name="connsiteX17" fmla="*/ 2779568 w 5668241"/>
              <a:gd name="connsiteY17" fmla="*/ 644493 h 1287018"/>
              <a:gd name="connsiteX18" fmla="*/ 2997777 w 5668241"/>
              <a:gd name="connsiteY18" fmla="*/ 322375 h 1287018"/>
              <a:gd name="connsiteX19" fmla="*/ 3106882 w 5668241"/>
              <a:gd name="connsiteY19" fmla="*/ 187293 h 1287018"/>
              <a:gd name="connsiteX20" fmla="*/ 3293918 w 5668241"/>
              <a:gd name="connsiteY20" fmla="*/ 47016 h 1287018"/>
              <a:gd name="connsiteX21" fmla="*/ 3429000 w 5668241"/>
              <a:gd name="connsiteY21" fmla="*/ 5452 h 1287018"/>
              <a:gd name="connsiteX22" fmla="*/ 3610841 w 5668241"/>
              <a:gd name="connsiteY22" fmla="*/ 67798 h 1287018"/>
              <a:gd name="connsiteX23" fmla="*/ 3745923 w 5668241"/>
              <a:gd name="connsiteY23" fmla="*/ 182098 h 1287018"/>
              <a:gd name="connsiteX24" fmla="*/ 3865418 w 5668241"/>
              <a:gd name="connsiteY24" fmla="*/ 322375 h 1287018"/>
              <a:gd name="connsiteX25" fmla="*/ 4068041 w 5668241"/>
              <a:gd name="connsiteY25" fmla="*/ 649688 h 1287018"/>
              <a:gd name="connsiteX26" fmla="*/ 4307032 w 5668241"/>
              <a:gd name="connsiteY26" fmla="*/ 966611 h 1287018"/>
              <a:gd name="connsiteX27" fmla="*/ 4384964 w 5668241"/>
              <a:gd name="connsiteY27" fmla="*/ 1070520 h 1287018"/>
              <a:gd name="connsiteX28" fmla="*/ 4608368 w 5668241"/>
              <a:gd name="connsiteY28" fmla="*/ 1257557 h 1287018"/>
              <a:gd name="connsiteX29" fmla="*/ 4707082 w 5668241"/>
              <a:gd name="connsiteY29" fmla="*/ 1278338 h 1287018"/>
              <a:gd name="connsiteX30" fmla="*/ 4852554 w 5668241"/>
              <a:gd name="connsiteY30" fmla="*/ 1247166 h 1287018"/>
              <a:gd name="connsiteX31" fmla="*/ 5024004 w 5668241"/>
              <a:gd name="connsiteY31" fmla="*/ 1122475 h 1287018"/>
              <a:gd name="connsiteX32" fmla="*/ 5159086 w 5668241"/>
              <a:gd name="connsiteY32" fmla="*/ 966611 h 1287018"/>
              <a:gd name="connsiteX33" fmla="*/ 5351318 w 5668241"/>
              <a:gd name="connsiteY33" fmla="*/ 649688 h 1287018"/>
              <a:gd name="connsiteX34" fmla="*/ 5590309 w 5668241"/>
              <a:gd name="connsiteY34" fmla="*/ 311984 h 1287018"/>
              <a:gd name="connsiteX35" fmla="*/ 5668241 w 5668241"/>
              <a:gd name="connsiteY35" fmla="*/ 228857 h 1287018"/>
              <a:gd name="connsiteX0" fmla="*/ 0 w 5586355"/>
              <a:gd name="connsiteY0" fmla="*/ 819123 h 1287018"/>
              <a:gd name="connsiteX1" fmla="*/ 100265 w 5586355"/>
              <a:gd name="connsiteY1" fmla="*/ 673417 h 1287018"/>
              <a:gd name="connsiteX2" fmla="*/ 323359 w 5586355"/>
              <a:gd name="connsiteY2" fmla="*/ 322375 h 1287018"/>
              <a:gd name="connsiteX3" fmla="*/ 458441 w 5586355"/>
              <a:gd name="connsiteY3" fmla="*/ 161316 h 1287018"/>
              <a:gd name="connsiteX4" fmla="*/ 629891 w 5586355"/>
              <a:gd name="connsiteY4" fmla="*/ 41820 h 1287018"/>
              <a:gd name="connsiteX5" fmla="*/ 785755 w 5586355"/>
              <a:gd name="connsiteY5" fmla="*/ 257 h 1287018"/>
              <a:gd name="connsiteX6" fmla="*/ 931228 w 5586355"/>
              <a:gd name="connsiteY6" fmla="*/ 57407 h 1287018"/>
              <a:gd name="connsiteX7" fmla="*/ 1102678 w 5586355"/>
              <a:gd name="connsiteY7" fmla="*/ 223661 h 1287018"/>
              <a:gd name="connsiteX8" fmla="*/ 1180609 w 5586355"/>
              <a:gd name="connsiteY8" fmla="*/ 322375 h 1287018"/>
              <a:gd name="connsiteX9" fmla="*/ 1424796 w 5586355"/>
              <a:gd name="connsiteY9" fmla="*/ 654884 h 1287018"/>
              <a:gd name="connsiteX10" fmla="*/ 1627418 w 5586355"/>
              <a:gd name="connsiteY10" fmla="*/ 966611 h 1287018"/>
              <a:gd name="connsiteX11" fmla="*/ 1741718 w 5586355"/>
              <a:gd name="connsiteY11" fmla="*/ 1106888 h 1287018"/>
              <a:gd name="connsiteX12" fmla="*/ 1975514 w 5586355"/>
              <a:gd name="connsiteY12" fmla="*/ 1262752 h 1287018"/>
              <a:gd name="connsiteX13" fmla="*/ 2058641 w 5586355"/>
              <a:gd name="connsiteY13" fmla="*/ 1283534 h 1287018"/>
              <a:gd name="connsiteX14" fmla="*/ 2204114 w 5586355"/>
              <a:gd name="connsiteY14" fmla="*/ 1231579 h 1287018"/>
              <a:gd name="connsiteX15" fmla="*/ 2380759 w 5586355"/>
              <a:gd name="connsiteY15" fmla="*/ 1075716 h 1287018"/>
              <a:gd name="connsiteX16" fmla="*/ 2469082 w 5586355"/>
              <a:gd name="connsiteY16" fmla="*/ 966611 h 1287018"/>
              <a:gd name="connsiteX17" fmla="*/ 2697682 w 5586355"/>
              <a:gd name="connsiteY17" fmla="*/ 644493 h 1287018"/>
              <a:gd name="connsiteX18" fmla="*/ 2915891 w 5586355"/>
              <a:gd name="connsiteY18" fmla="*/ 322375 h 1287018"/>
              <a:gd name="connsiteX19" fmla="*/ 3024996 w 5586355"/>
              <a:gd name="connsiteY19" fmla="*/ 187293 h 1287018"/>
              <a:gd name="connsiteX20" fmla="*/ 3212032 w 5586355"/>
              <a:gd name="connsiteY20" fmla="*/ 47016 h 1287018"/>
              <a:gd name="connsiteX21" fmla="*/ 3347114 w 5586355"/>
              <a:gd name="connsiteY21" fmla="*/ 5452 h 1287018"/>
              <a:gd name="connsiteX22" fmla="*/ 3528955 w 5586355"/>
              <a:gd name="connsiteY22" fmla="*/ 67798 h 1287018"/>
              <a:gd name="connsiteX23" fmla="*/ 3664037 w 5586355"/>
              <a:gd name="connsiteY23" fmla="*/ 182098 h 1287018"/>
              <a:gd name="connsiteX24" fmla="*/ 3783532 w 5586355"/>
              <a:gd name="connsiteY24" fmla="*/ 322375 h 1287018"/>
              <a:gd name="connsiteX25" fmla="*/ 3986155 w 5586355"/>
              <a:gd name="connsiteY25" fmla="*/ 649688 h 1287018"/>
              <a:gd name="connsiteX26" fmla="*/ 4225146 w 5586355"/>
              <a:gd name="connsiteY26" fmla="*/ 966611 h 1287018"/>
              <a:gd name="connsiteX27" fmla="*/ 4303078 w 5586355"/>
              <a:gd name="connsiteY27" fmla="*/ 1070520 h 1287018"/>
              <a:gd name="connsiteX28" fmla="*/ 4526482 w 5586355"/>
              <a:gd name="connsiteY28" fmla="*/ 1257557 h 1287018"/>
              <a:gd name="connsiteX29" fmla="*/ 4625196 w 5586355"/>
              <a:gd name="connsiteY29" fmla="*/ 1278338 h 1287018"/>
              <a:gd name="connsiteX30" fmla="*/ 4770668 w 5586355"/>
              <a:gd name="connsiteY30" fmla="*/ 1247166 h 1287018"/>
              <a:gd name="connsiteX31" fmla="*/ 4942118 w 5586355"/>
              <a:gd name="connsiteY31" fmla="*/ 1122475 h 1287018"/>
              <a:gd name="connsiteX32" fmla="*/ 5077200 w 5586355"/>
              <a:gd name="connsiteY32" fmla="*/ 966611 h 1287018"/>
              <a:gd name="connsiteX33" fmla="*/ 5269432 w 5586355"/>
              <a:gd name="connsiteY33" fmla="*/ 649688 h 1287018"/>
              <a:gd name="connsiteX34" fmla="*/ 5508423 w 5586355"/>
              <a:gd name="connsiteY34" fmla="*/ 311984 h 1287018"/>
              <a:gd name="connsiteX35" fmla="*/ 5586355 w 5586355"/>
              <a:gd name="connsiteY35" fmla="*/ 228857 h 1287018"/>
              <a:gd name="connsiteX0" fmla="*/ 0 w 5586355"/>
              <a:gd name="connsiteY0" fmla="*/ 819123 h 1287018"/>
              <a:gd name="connsiteX1" fmla="*/ 100265 w 5586355"/>
              <a:gd name="connsiteY1" fmla="*/ 673417 h 1287018"/>
              <a:gd name="connsiteX2" fmla="*/ 316535 w 5586355"/>
              <a:gd name="connsiteY2" fmla="*/ 329198 h 1287018"/>
              <a:gd name="connsiteX3" fmla="*/ 458441 w 5586355"/>
              <a:gd name="connsiteY3" fmla="*/ 161316 h 1287018"/>
              <a:gd name="connsiteX4" fmla="*/ 629891 w 5586355"/>
              <a:gd name="connsiteY4" fmla="*/ 41820 h 1287018"/>
              <a:gd name="connsiteX5" fmla="*/ 785755 w 5586355"/>
              <a:gd name="connsiteY5" fmla="*/ 257 h 1287018"/>
              <a:gd name="connsiteX6" fmla="*/ 931228 w 5586355"/>
              <a:gd name="connsiteY6" fmla="*/ 57407 h 1287018"/>
              <a:gd name="connsiteX7" fmla="*/ 1102678 w 5586355"/>
              <a:gd name="connsiteY7" fmla="*/ 223661 h 1287018"/>
              <a:gd name="connsiteX8" fmla="*/ 1180609 w 5586355"/>
              <a:gd name="connsiteY8" fmla="*/ 322375 h 1287018"/>
              <a:gd name="connsiteX9" fmla="*/ 1424796 w 5586355"/>
              <a:gd name="connsiteY9" fmla="*/ 654884 h 1287018"/>
              <a:gd name="connsiteX10" fmla="*/ 1627418 w 5586355"/>
              <a:gd name="connsiteY10" fmla="*/ 966611 h 1287018"/>
              <a:gd name="connsiteX11" fmla="*/ 1741718 w 5586355"/>
              <a:gd name="connsiteY11" fmla="*/ 1106888 h 1287018"/>
              <a:gd name="connsiteX12" fmla="*/ 1975514 w 5586355"/>
              <a:gd name="connsiteY12" fmla="*/ 1262752 h 1287018"/>
              <a:gd name="connsiteX13" fmla="*/ 2058641 w 5586355"/>
              <a:gd name="connsiteY13" fmla="*/ 1283534 h 1287018"/>
              <a:gd name="connsiteX14" fmla="*/ 2204114 w 5586355"/>
              <a:gd name="connsiteY14" fmla="*/ 1231579 h 1287018"/>
              <a:gd name="connsiteX15" fmla="*/ 2380759 w 5586355"/>
              <a:gd name="connsiteY15" fmla="*/ 1075716 h 1287018"/>
              <a:gd name="connsiteX16" fmla="*/ 2469082 w 5586355"/>
              <a:gd name="connsiteY16" fmla="*/ 966611 h 1287018"/>
              <a:gd name="connsiteX17" fmla="*/ 2697682 w 5586355"/>
              <a:gd name="connsiteY17" fmla="*/ 644493 h 1287018"/>
              <a:gd name="connsiteX18" fmla="*/ 2915891 w 5586355"/>
              <a:gd name="connsiteY18" fmla="*/ 322375 h 1287018"/>
              <a:gd name="connsiteX19" fmla="*/ 3024996 w 5586355"/>
              <a:gd name="connsiteY19" fmla="*/ 187293 h 1287018"/>
              <a:gd name="connsiteX20" fmla="*/ 3212032 w 5586355"/>
              <a:gd name="connsiteY20" fmla="*/ 47016 h 1287018"/>
              <a:gd name="connsiteX21" fmla="*/ 3347114 w 5586355"/>
              <a:gd name="connsiteY21" fmla="*/ 5452 h 1287018"/>
              <a:gd name="connsiteX22" fmla="*/ 3528955 w 5586355"/>
              <a:gd name="connsiteY22" fmla="*/ 67798 h 1287018"/>
              <a:gd name="connsiteX23" fmla="*/ 3664037 w 5586355"/>
              <a:gd name="connsiteY23" fmla="*/ 182098 h 1287018"/>
              <a:gd name="connsiteX24" fmla="*/ 3783532 w 5586355"/>
              <a:gd name="connsiteY24" fmla="*/ 322375 h 1287018"/>
              <a:gd name="connsiteX25" fmla="*/ 3986155 w 5586355"/>
              <a:gd name="connsiteY25" fmla="*/ 649688 h 1287018"/>
              <a:gd name="connsiteX26" fmla="*/ 4225146 w 5586355"/>
              <a:gd name="connsiteY26" fmla="*/ 966611 h 1287018"/>
              <a:gd name="connsiteX27" fmla="*/ 4303078 w 5586355"/>
              <a:gd name="connsiteY27" fmla="*/ 1070520 h 1287018"/>
              <a:gd name="connsiteX28" fmla="*/ 4526482 w 5586355"/>
              <a:gd name="connsiteY28" fmla="*/ 1257557 h 1287018"/>
              <a:gd name="connsiteX29" fmla="*/ 4625196 w 5586355"/>
              <a:gd name="connsiteY29" fmla="*/ 1278338 h 1287018"/>
              <a:gd name="connsiteX30" fmla="*/ 4770668 w 5586355"/>
              <a:gd name="connsiteY30" fmla="*/ 1247166 h 1287018"/>
              <a:gd name="connsiteX31" fmla="*/ 4942118 w 5586355"/>
              <a:gd name="connsiteY31" fmla="*/ 1122475 h 1287018"/>
              <a:gd name="connsiteX32" fmla="*/ 5077200 w 5586355"/>
              <a:gd name="connsiteY32" fmla="*/ 966611 h 1287018"/>
              <a:gd name="connsiteX33" fmla="*/ 5269432 w 5586355"/>
              <a:gd name="connsiteY33" fmla="*/ 649688 h 1287018"/>
              <a:gd name="connsiteX34" fmla="*/ 5508423 w 5586355"/>
              <a:gd name="connsiteY34" fmla="*/ 311984 h 1287018"/>
              <a:gd name="connsiteX35" fmla="*/ 5586355 w 5586355"/>
              <a:gd name="connsiteY35" fmla="*/ 228857 h 1287018"/>
              <a:gd name="connsiteX0" fmla="*/ 0 w 5586355"/>
              <a:gd name="connsiteY0" fmla="*/ 819172 h 1287067"/>
              <a:gd name="connsiteX1" fmla="*/ 100265 w 5586355"/>
              <a:gd name="connsiteY1" fmla="*/ 673466 h 1287067"/>
              <a:gd name="connsiteX2" fmla="*/ 316535 w 5586355"/>
              <a:gd name="connsiteY2" fmla="*/ 329247 h 1287067"/>
              <a:gd name="connsiteX3" fmla="*/ 424321 w 5586355"/>
              <a:gd name="connsiteY3" fmla="*/ 181837 h 1287067"/>
              <a:gd name="connsiteX4" fmla="*/ 629891 w 5586355"/>
              <a:gd name="connsiteY4" fmla="*/ 41869 h 1287067"/>
              <a:gd name="connsiteX5" fmla="*/ 785755 w 5586355"/>
              <a:gd name="connsiteY5" fmla="*/ 306 h 1287067"/>
              <a:gd name="connsiteX6" fmla="*/ 931228 w 5586355"/>
              <a:gd name="connsiteY6" fmla="*/ 57456 h 1287067"/>
              <a:gd name="connsiteX7" fmla="*/ 1102678 w 5586355"/>
              <a:gd name="connsiteY7" fmla="*/ 223710 h 1287067"/>
              <a:gd name="connsiteX8" fmla="*/ 1180609 w 5586355"/>
              <a:gd name="connsiteY8" fmla="*/ 322424 h 1287067"/>
              <a:gd name="connsiteX9" fmla="*/ 1424796 w 5586355"/>
              <a:gd name="connsiteY9" fmla="*/ 654933 h 1287067"/>
              <a:gd name="connsiteX10" fmla="*/ 1627418 w 5586355"/>
              <a:gd name="connsiteY10" fmla="*/ 966660 h 1287067"/>
              <a:gd name="connsiteX11" fmla="*/ 1741718 w 5586355"/>
              <a:gd name="connsiteY11" fmla="*/ 1106937 h 1287067"/>
              <a:gd name="connsiteX12" fmla="*/ 1975514 w 5586355"/>
              <a:gd name="connsiteY12" fmla="*/ 1262801 h 1287067"/>
              <a:gd name="connsiteX13" fmla="*/ 2058641 w 5586355"/>
              <a:gd name="connsiteY13" fmla="*/ 1283583 h 1287067"/>
              <a:gd name="connsiteX14" fmla="*/ 2204114 w 5586355"/>
              <a:gd name="connsiteY14" fmla="*/ 1231628 h 1287067"/>
              <a:gd name="connsiteX15" fmla="*/ 2380759 w 5586355"/>
              <a:gd name="connsiteY15" fmla="*/ 1075765 h 1287067"/>
              <a:gd name="connsiteX16" fmla="*/ 2469082 w 5586355"/>
              <a:gd name="connsiteY16" fmla="*/ 966660 h 1287067"/>
              <a:gd name="connsiteX17" fmla="*/ 2697682 w 5586355"/>
              <a:gd name="connsiteY17" fmla="*/ 644542 h 1287067"/>
              <a:gd name="connsiteX18" fmla="*/ 2915891 w 5586355"/>
              <a:gd name="connsiteY18" fmla="*/ 322424 h 1287067"/>
              <a:gd name="connsiteX19" fmla="*/ 3024996 w 5586355"/>
              <a:gd name="connsiteY19" fmla="*/ 187342 h 1287067"/>
              <a:gd name="connsiteX20" fmla="*/ 3212032 w 5586355"/>
              <a:gd name="connsiteY20" fmla="*/ 47065 h 1287067"/>
              <a:gd name="connsiteX21" fmla="*/ 3347114 w 5586355"/>
              <a:gd name="connsiteY21" fmla="*/ 5501 h 1287067"/>
              <a:gd name="connsiteX22" fmla="*/ 3528955 w 5586355"/>
              <a:gd name="connsiteY22" fmla="*/ 67847 h 1287067"/>
              <a:gd name="connsiteX23" fmla="*/ 3664037 w 5586355"/>
              <a:gd name="connsiteY23" fmla="*/ 182147 h 1287067"/>
              <a:gd name="connsiteX24" fmla="*/ 3783532 w 5586355"/>
              <a:gd name="connsiteY24" fmla="*/ 322424 h 1287067"/>
              <a:gd name="connsiteX25" fmla="*/ 3986155 w 5586355"/>
              <a:gd name="connsiteY25" fmla="*/ 649737 h 1287067"/>
              <a:gd name="connsiteX26" fmla="*/ 4225146 w 5586355"/>
              <a:gd name="connsiteY26" fmla="*/ 966660 h 1287067"/>
              <a:gd name="connsiteX27" fmla="*/ 4303078 w 5586355"/>
              <a:gd name="connsiteY27" fmla="*/ 1070569 h 1287067"/>
              <a:gd name="connsiteX28" fmla="*/ 4526482 w 5586355"/>
              <a:gd name="connsiteY28" fmla="*/ 1257606 h 1287067"/>
              <a:gd name="connsiteX29" fmla="*/ 4625196 w 5586355"/>
              <a:gd name="connsiteY29" fmla="*/ 1278387 h 1287067"/>
              <a:gd name="connsiteX30" fmla="*/ 4770668 w 5586355"/>
              <a:gd name="connsiteY30" fmla="*/ 1247215 h 1287067"/>
              <a:gd name="connsiteX31" fmla="*/ 4942118 w 5586355"/>
              <a:gd name="connsiteY31" fmla="*/ 1122524 h 1287067"/>
              <a:gd name="connsiteX32" fmla="*/ 5077200 w 5586355"/>
              <a:gd name="connsiteY32" fmla="*/ 966660 h 1287067"/>
              <a:gd name="connsiteX33" fmla="*/ 5269432 w 5586355"/>
              <a:gd name="connsiteY33" fmla="*/ 649737 h 1287067"/>
              <a:gd name="connsiteX34" fmla="*/ 5508423 w 5586355"/>
              <a:gd name="connsiteY34" fmla="*/ 312033 h 1287067"/>
              <a:gd name="connsiteX35" fmla="*/ 5586355 w 5586355"/>
              <a:gd name="connsiteY35" fmla="*/ 228906 h 1287067"/>
              <a:gd name="connsiteX0" fmla="*/ 0 w 5586355"/>
              <a:gd name="connsiteY0" fmla="*/ 819243 h 1287138"/>
              <a:gd name="connsiteX1" fmla="*/ 100265 w 5586355"/>
              <a:gd name="connsiteY1" fmla="*/ 673537 h 1287138"/>
              <a:gd name="connsiteX2" fmla="*/ 316535 w 5586355"/>
              <a:gd name="connsiteY2" fmla="*/ 329318 h 1287138"/>
              <a:gd name="connsiteX3" fmla="*/ 437969 w 5586355"/>
              <a:gd name="connsiteY3" fmla="*/ 202380 h 1287138"/>
              <a:gd name="connsiteX4" fmla="*/ 629891 w 5586355"/>
              <a:gd name="connsiteY4" fmla="*/ 41940 h 1287138"/>
              <a:gd name="connsiteX5" fmla="*/ 785755 w 5586355"/>
              <a:gd name="connsiteY5" fmla="*/ 377 h 1287138"/>
              <a:gd name="connsiteX6" fmla="*/ 931228 w 5586355"/>
              <a:gd name="connsiteY6" fmla="*/ 57527 h 1287138"/>
              <a:gd name="connsiteX7" fmla="*/ 1102678 w 5586355"/>
              <a:gd name="connsiteY7" fmla="*/ 223781 h 1287138"/>
              <a:gd name="connsiteX8" fmla="*/ 1180609 w 5586355"/>
              <a:gd name="connsiteY8" fmla="*/ 322495 h 1287138"/>
              <a:gd name="connsiteX9" fmla="*/ 1424796 w 5586355"/>
              <a:gd name="connsiteY9" fmla="*/ 655004 h 1287138"/>
              <a:gd name="connsiteX10" fmla="*/ 1627418 w 5586355"/>
              <a:gd name="connsiteY10" fmla="*/ 966731 h 1287138"/>
              <a:gd name="connsiteX11" fmla="*/ 1741718 w 5586355"/>
              <a:gd name="connsiteY11" fmla="*/ 1107008 h 1287138"/>
              <a:gd name="connsiteX12" fmla="*/ 1975514 w 5586355"/>
              <a:gd name="connsiteY12" fmla="*/ 1262872 h 1287138"/>
              <a:gd name="connsiteX13" fmla="*/ 2058641 w 5586355"/>
              <a:gd name="connsiteY13" fmla="*/ 1283654 h 1287138"/>
              <a:gd name="connsiteX14" fmla="*/ 2204114 w 5586355"/>
              <a:gd name="connsiteY14" fmla="*/ 1231699 h 1287138"/>
              <a:gd name="connsiteX15" fmla="*/ 2380759 w 5586355"/>
              <a:gd name="connsiteY15" fmla="*/ 1075836 h 1287138"/>
              <a:gd name="connsiteX16" fmla="*/ 2469082 w 5586355"/>
              <a:gd name="connsiteY16" fmla="*/ 966731 h 1287138"/>
              <a:gd name="connsiteX17" fmla="*/ 2697682 w 5586355"/>
              <a:gd name="connsiteY17" fmla="*/ 644613 h 1287138"/>
              <a:gd name="connsiteX18" fmla="*/ 2915891 w 5586355"/>
              <a:gd name="connsiteY18" fmla="*/ 322495 h 1287138"/>
              <a:gd name="connsiteX19" fmla="*/ 3024996 w 5586355"/>
              <a:gd name="connsiteY19" fmla="*/ 187413 h 1287138"/>
              <a:gd name="connsiteX20" fmla="*/ 3212032 w 5586355"/>
              <a:gd name="connsiteY20" fmla="*/ 47136 h 1287138"/>
              <a:gd name="connsiteX21" fmla="*/ 3347114 w 5586355"/>
              <a:gd name="connsiteY21" fmla="*/ 5572 h 1287138"/>
              <a:gd name="connsiteX22" fmla="*/ 3528955 w 5586355"/>
              <a:gd name="connsiteY22" fmla="*/ 67918 h 1287138"/>
              <a:gd name="connsiteX23" fmla="*/ 3664037 w 5586355"/>
              <a:gd name="connsiteY23" fmla="*/ 182218 h 1287138"/>
              <a:gd name="connsiteX24" fmla="*/ 3783532 w 5586355"/>
              <a:gd name="connsiteY24" fmla="*/ 322495 h 1287138"/>
              <a:gd name="connsiteX25" fmla="*/ 3986155 w 5586355"/>
              <a:gd name="connsiteY25" fmla="*/ 649808 h 1287138"/>
              <a:gd name="connsiteX26" fmla="*/ 4225146 w 5586355"/>
              <a:gd name="connsiteY26" fmla="*/ 966731 h 1287138"/>
              <a:gd name="connsiteX27" fmla="*/ 4303078 w 5586355"/>
              <a:gd name="connsiteY27" fmla="*/ 1070640 h 1287138"/>
              <a:gd name="connsiteX28" fmla="*/ 4526482 w 5586355"/>
              <a:gd name="connsiteY28" fmla="*/ 1257677 h 1287138"/>
              <a:gd name="connsiteX29" fmla="*/ 4625196 w 5586355"/>
              <a:gd name="connsiteY29" fmla="*/ 1278458 h 1287138"/>
              <a:gd name="connsiteX30" fmla="*/ 4770668 w 5586355"/>
              <a:gd name="connsiteY30" fmla="*/ 1247286 h 1287138"/>
              <a:gd name="connsiteX31" fmla="*/ 4942118 w 5586355"/>
              <a:gd name="connsiteY31" fmla="*/ 1122595 h 1287138"/>
              <a:gd name="connsiteX32" fmla="*/ 5077200 w 5586355"/>
              <a:gd name="connsiteY32" fmla="*/ 966731 h 1287138"/>
              <a:gd name="connsiteX33" fmla="*/ 5269432 w 5586355"/>
              <a:gd name="connsiteY33" fmla="*/ 649808 h 1287138"/>
              <a:gd name="connsiteX34" fmla="*/ 5508423 w 5586355"/>
              <a:gd name="connsiteY34" fmla="*/ 312104 h 1287138"/>
              <a:gd name="connsiteX35" fmla="*/ 5586355 w 5586355"/>
              <a:gd name="connsiteY35" fmla="*/ 228977 h 1287138"/>
              <a:gd name="connsiteX0" fmla="*/ 0 w 5586355"/>
              <a:gd name="connsiteY0" fmla="*/ 819243 h 1287138"/>
              <a:gd name="connsiteX1" fmla="*/ 100265 w 5586355"/>
              <a:gd name="connsiteY1" fmla="*/ 673537 h 1287138"/>
              <a:gd name="connsiteX2" fmla="*/ 316535 w 5586355"/>
              <a:gd name="connsiteY2" fmla="*/ 329318 h 1287138"/>
              <a:gd name="connsiteX3" fmla="*/ 437969 w 5586355"/>
              <a:gd name="connsiteY3" fmla="*/ 202380 h 1287138"/>
              <a:gd name="connsiteX4" fmla="*/ 629891 w 5586355"/>
              <a:gd name="connsiteY4" fmla="*/ 41940 h 1287138"/>
              <a:gd name="connsiteX5" fmla="*/ 785755 w 5586355"/>
              <a:gd name="connsiteY5" fmla="*/ 377 h 1287138"/>
              <a:gd name="connsiteX6" fmla="*/ 931228 w 5586355"/>
              <a:gd name="connsiteY6" fmla="*/ 57527 h 1287138"/>
              <a:gd name="connsiteX7" fmla="*/ 1102678 w 5586355"/>
              <a:gd name="connsiteY7" fmla="*/ 223781 h 1287138"/>
              <a:gd name="connsiteX8" fmla="*/ 1180609 w 5586355"/>
              <a:gd name="connsiteY8" fmla="*/ 322495 h 1287138"/>
              <a:gd name="connsiteX9" fmla="*/ 1424796 w 5586355"/>
              <a:gd name="connsiteY9" fmla="*/ 655004 h 1287138"/>
              <a:gd name="connsiteX10" fmla="*/ 1627418 w 5586355"/>
              <a:gd name="connsiteY10" fmla="*/ 966731 h 1287138"/>
              <a:gd name="connsiteX11" fmla="*/ 1741718 w 5586355"/>
              <a:gd name="connsiteY11" fmla="*/ 1107008 h 1287138"/>
              <a:gd name="connsiteX12" fmla="*/ 1975514 w 5586355"/>
              <a:gd name="connsiteY12" fmla="*/ 1262872 h 1287138"/>
              <a:gd name="connsiteX13" fmla="*/ 2058641 w 5586355"/>
              <a:gd name="connsiteY13" fmla="*/ 1283654 h 1287138"/>
              <a:gd name="connsiteX14" fmla="*/ 2204114 w 5586355"/>
              <a:gd name="connsiteY14" fmla="*/ 1231699 h 1287138"/>
              <a:gd name="connsiteX15" fmla="*/ 2380759 w 5586355"/>
              <a:gd name="connsiteY15" fmla="*/ 1075836 h 1287138"/>
              <a:gd name="connsiteX16" fmla="*/ 2469082 w 5586355"/>
              <a:gd name="connsiteY16" fmla="*/ 966731 h 1287138"/>
              <a:gd name="connsiteX17" fmla="*/ 2697682 w 5586355"/>
              <a:gd name="connsiteY17" fmla="*/ 644613 h 1287138"/>
              <a:gd name="connsiteX18" fmla="*/ 2915891 w 5586355"/>
              <a:gd name="connsiteY18" fmla="*/ 322495 h 1287138"/>
              <a:gd name="connsiteX19" fmla="*/ 3024996 w 5586355"/>
              <a:gd name="connsiteY19" fmla="*/ 187413 h 1287138"/>
              <a:gd name="connsiteX20" fmla="*/ 3212032 w 5586355"/>
              <a:gd name="connsiteY20" fmla="*/ 47136 h 1287138"/>
              <a:gd name="connsiteX21" fmla="*/ 3347114 w 5586355"/>
              <a:gd name="connsiteY21" fmla="*/ 5572 h 1287138"/>
              <a:gd name="connsiteX22" fmla="*/ 3528955 w 5586355"/>
              <a:gd name="connsiteY22" fmla="*/ 67918 h 1287138"/>
              <a:gd name="connsiteX23" fmla="*/ 3664037 w 5586355"/>
              <a:gd name="connsiteY23" fmla="*/ 182218 h 1287138"/>
              <a:gd name="connsiteX24" fmla="*/ 3783532 w 5586355"/>
              <a:gd name="connsiteY24" fmla="*/ 322495 h 1287138"/>
              <a:gd name="connsiteX25" fmla="*/ 3986155 w 5586355"/>
              <a:gd name="connsiteY25" fmla="*/ 649808 h 1287138"/>
              <a:gd name="connsiteX26" fmla="*/ 4225146 w 5586355"/>
              <a:gd name="connsiteY26" fmla="*/ 966731 h 1287138"/>
              <a:gd name="connsiteX27" fmla="*/ 4303078 w 5586355"/>
              <a:gd name="connsiteY27" fmla="*/ 1070640 h 1287138"/>
              <a:gd name="connsiteX28" fmla="*/ 4526482 w 5586355"/>
              <a:gd name="connsiteY28" fmla="*/ 1257677 h 1287138"/>
              <a:gd name="connsiteX29" fmla="*/ 4625196 w 5586355"/>
              <a:gd name="connsiteY29" fmla="*/ 1278458 h 1287138"/>
              <a:gd name="connsiteX30" fmla="*/ 4770668 w 5586355"/>
              <a:gd name="connsiteY30" fmla="*/ 1247286 h 1287138"/>
              <a:gd name="connsiteX31" fmla="*/ 4942118 w 5586355"/>
              <a:gd name="connsiteY31" fmla="*/ 1122595 h 1287138"/>
              <a:gd name="connsiteX32" fmla="*/ 5077200 w 5586355"/>
              <a:gd name="connsiteY32" fmla="*/ 966731 h 1287138"/>
              <a:gd name="connsiteX33" fmla="*/ 5269432 w 5586355"/>
              <a:gd name="connsiteY33" fmla="*/ 649808 h 1287138"/>
              <a:gd name="connsiteX34" fmla="*/ 5508423 w 5586355"/>
              <a:gd name="connsiteY34" fmla="*/ 312104 h 1287138"/>
              <a:gd name="connsiteX35" fmla="*/ 5586355 w 5586355"/>
              <a:gd name="connsiteY35" fmla="*/ 228977 h 1287138"/>
              <a:gd name="connsiteX0" fmla="*/ 0 w 5586355"/>
              <a:gd name="connsiteY0" fmla="*/ 819243 h 1287138"/>
              <a:gd name="connsiteX1" fmla="*/ 100265 w 5586355"/>
              <a:gd name="connsiteY1" fmla="*/ 673537 h 1287138"/>
              <a:gd name="connsiteX2" fmla="*/ 316535 w 5586355"/>
              <a:gd name="connsiteY2" fmla="*/ 329318 h 1287138"/>
              <a:gd name="connsiteX3" fmla="*/ 437969 w 5586355"/>
              <a:gd name="connsiteY3" fmla="*/ 202380 h 1287138"/>
              <a:gd name="connsiteX4" fmla="*/ 629891 w 5586355"/>
              <a:gd name="connsiteY4" fmla="*/ 41940 h 1287138"/>
              <a:gd name="connsiteX5" fmla="*/ 785755 w 5586355"/>
              <a:gd name="connsiteY5" fmla="*/ 377 h 1287138"/>
              <a:gd name="connsiteX6" fmla="*/ 931228 w 5586355"/>
              <a:gd name="connsiteY6" fmla="*/ 57527 h 1287138"/>
              <a:gd name="connsiteX7" fmla="*/ 1102678 w 5586355"/>
              <a:gd name="connsiteY7" fmla="*/ 223781 h 1287138"/>
              <a:gd name="connsiteX8" fmla="*/ 1180609 w 5586355"/>
              <a:gd name="connsiteY8" fmla="*/ 322495 h 1287138"/>
              <a:gd name="connsiteX9" fmla="*/ 1424796 w 5586355"/>
              <a:gd name="connsiteY9" fmla="*/ 655004 h 1287138"/>
              <a:gd name="connsiteX10" fmla="*/ 1627418 w 5586355"/>
              <a:gd name="connsiteY10" fmla="*/ 966731 h 1287138"/>
              <a:gd name="connsiteX11" fmla="*/ 1741718 w 5586355"/>
              <a:gd name="connsiteY11" fmla="*/ 1107008 h 1287138"/>
              <a:gd name="connsiteX12" fmla="*/ 1975514 w 5586355"/>
              <a:gd name="connsiteY12" fmla="*/ 1262872 h 1287138"/>
              <a:gd name="connsiteX13" fmla="*/ 2058641 w 5586355"/>
              <a:gd name="connsiteY13" fmla="*/ 1283654 h 1287138"/>
              <a:gd name="connsiteX14" fmla="*/ 2204114 w 5586355"/>
              <a:gd name="connsiteY14" fmla="*/ 1231699 h 1287138"/>
              <a:gd name="connsiteX15" fmla="*/ 2380759 w 5586355"/>
              <a:gd name="connsiteY15" fmla="*/ 1075836 h 1287138"/>
              <a:gd name="connsiteX16" fmla="*/ 2469082 w 5586355"/>
              <a:gd name="connsiteY16" fmla="*/ 966731 h 1287138"/>
              <a:gd name="connsiteX17" fmla="*/ 2697682 w 5586355"/>
              <a:gd name="connsiteY17" fmla="*/ 644613 h 1287138"/>
              <a:gd name="connsiteX18" fmla="*/ 2915891 w 5586355"/>
              <a:gd name="connsiteY18" fmla="*/ 322495 h 1287138"/>
              <a:gd name="connsiteX19" fmla="*/ 3024996 w 5586355"/>
              <a:gd name="connsiteY19" fmla="*/ 187413 h 1287138"/>
              <a:gd name="connsiteX20" fmla="*/ 3212032 w 5586355"/>
              <a:gd name="connsiteY20" fmla="*/ 47136 h 1287138"/>
              <a:gd name="connsiteX21" fmla="*/ 3347114 w 5586355"/>
              <a:gd name="connsiteY21" fmla="*/ 5572 h 1287138"/>
              <a:gd name="connsiteX22" fmla="*/ 3528955 w 5586355"/>
              <a:gd name="connsiteY22" fmla="*/ 67918 h 1287138"/>
              <a:gd name="connsiteX23" fmla="*/ 3664037 w 5586355"/>
              <a:gd name="connsiteY23" fmla="*/ 182218 h 1287138"/>
              <a:gd name="connsiteX24" fmla="*/ 3783532 w 5586355"/>
              <a:gd name="connsiteY24" fmla="*/ 322495 h 1287138"/>
              <a:gd name="connsiteX25" fmla="*/ 3986155 w 5586355"/>
              <a:gd name="connsiteY25" fmla="*/ 649808 h 1287138"/>
              <a:gd name="connsiteX26" fmla="*/ 4225146 w 5586355"/>
              <a:gd name="connsiteY26" fmla="*/ 966731 h 1287138"/>
              <a:gd name="connsiteX27" fmla="*/ 4303078 w 5586355"/>
              <a:gd name="connsiteY27" fmla="*/ 1070640 h 1287138"/>
              <a:gd name="connsiteX28" fmla="*/ 4526482 w 5586355"/>
              <a:gd name="connsiteY28" fmla="*/ 1257677 h 1287138"/>
              <a:gd name="connsiteX29" fmla="*/ 4625196 w 5586355"/>
              <a:gd name="connsiteY29" fmla="*/ 1278458 h 1287138"/>
              <a:gd name="connsiteX30" fmla="*/ 4770668 w 5586355"/>
              <a:gd name="connsiteY30" fmla="*/ 1247286 h 1287138"/>
              <a:gd name="connsiteX31" fmla="*/ 4942118 w 5586355"/>
              <a:gd name="connsiteY31" fmla="*/ 1122595 h 1287138"/>
              <a:gd name="connsiteX32" fmla="*/ 5077200 w 5586355"/>
              <a:gd name="connsiteY32" fmla="*/ 966731 h 1287138"/>
              <a:gd name="connsiteX33" fmla="*/ 5269432 w 5586355"/>
              <a:gd name="connsiteY33" fmla="*/ 649808 h 1287138"/>
              <a:gd name="connsiteX34" fmla="*/ 5508423 w 5586355"/>
              <a:gd name="connsiteY34" fmla="*/ 312104 h 1287138"/>
              <a:gd name="connsiteX35" fmla="*/ 5586355 w 5586355"/>
              <a:gd name="connsiteY35" fmla="*/ 228977 h 1287138"/>
              <a:gd name="connsiteX0" fmla="*/ 0 w 5586355"/>
              <a:gd name="connsiteY0" fmla="*/ 819217 h 1287112"/>
              <a:gd name="connsiteX1" fmla="*/ 100265 w 5586355"/>
              <a:gd name="connsiteY1" fmla="*/ 673511 h 1287112"/>
              <a:gd name="connsiteX2" fmla="*/ 316535 w 5586355"/>
              <a:gd name="connsiteY2" fmla="*/ 329292 h 1287112"/>
              <a:gd name="connsiteX3" fmla="*/ 434557 w 5586355"/>
              <a:gd name="connsiteY3" fmla="*/ 195530 h 1287112"/>
              <a:gd name="connsiteX4" fmla="*/ 629891 w 5586355"/>
              <a:gd name="connsiteY4" fmla="*/ 41914 h 1287112"/>
              <a:gd name="connsiteX5" fmla="*/ 785755 w 5586355"/>
              <a:gd name="connsiteY5" fmla="*/ 351 h 1287112"/>
              <a:gd name="connsiteX6" fmla="*/ 931228 w 5586355"/>
              <a:gd name="connsiteY6" fmla="*/ 57501 h 1287112"/>
              <a:gd name="connsiteX7" fmla="*/ 1102678 w 5586355"/>
              <a:gd name="connsiteY7" fmla="*/ 223755 h 1287112"/>
              <a:gd name="connsiteX8" fmla="*/ 1180609 w 5586355"/>
              <a:gd name="connsiteY8" fmla="*/ 322469 h 1287112"/>
              <a:gd name="connsiteX9" fmla="*/ 1424796 w 5586355"/>
              <a:gd name="connsiteY9" fmla="*/ 654978 h 1287112"/>
              <a:gd name="connsiteX10" fmla="*/ 1627418 w 5586355"/>
              <a:gd name="connsiteY10" fmla="*/ 966705 h 1287112"/>
              <a:gd name="connsiteX11" fmla="*/ 1741718 w 5586355"/>
              <a:gd name="connsiteY11" fmla="*/ 1106982 h 1287112"/>
              <a:gd name="connsiteX12" fmla="*/ 1975514 w 5586355"/>
              <a:gd name="connsiteY12" fmla="*/ 1262846 h 1287112"/>
              <a:gd name="connsiteX13" fmla="*/ 2058641 w 5586355"/>
              <a:gd name="connsiteY13" fmla="*/ 1283628 h 1287112"/>
              <a:gd name="connsiteX14" fmla="*/ 2204114 w 5586355"/>
              <a:gd name="connsiteY14" fmla="*/ 1231673 h 1287112"/>
              <a:gd name="connsiteX15" fmla="*/ 2380759 w 5586355"/>
              <a:gd name="connsiteY15" fmla="*/ 1075810 h 1287112"/>
              <a:gd name="connsiteX16" fmla="*/ 2469082 w 5586355"/>
              <a:gd name="connsiteY16" fmla="*/ 966705 h 1287112"/>
              <a:gd name="connsiteX17" fmla="*/ 2697682 w 5586355"/>
              <a:gd name="connsiteY17" fmla="*/ 644587 h 1287112"/>
              <a:gd name="connsiteX18" fmla="*/ 2915891 w 5586355"/>
              <a:gd name="connsiteY18" fmla="*/ 322469 h 1287112"/>
              <a:gd name="connsiteX19" fmla="*/ 3024996 w 5586355"/>
              <a:gd name="connsiteY19" fmla="*/ 187387 h 1287112"/>
              <a:gd name="connsiteX20" fmla="*/ 3212032 w 5586355"/>
              <a:gd name="connsiteY20" fmla="*/ 47110 h 1287112"/>
              <a:gd name="connsiteX21" fmla="*/ 3347114 w 5586355"/>
              <a:gd name="connsiteY21" fmla="*/ 5546 h 1287112"/>
              <a:gd name="connsiteX22" fmla="*/ 3528955 w 5586355"/>
              <a:gd name="connsiteY22" fmla="*/ 67892 h 1287112"/>
              <a:gd name="connsiteX23" fmla="*/ 3664037 w 5586355"/>
              <a:gd name="connsiteY23" fmla="*/ 182192 h 1287112"/>
              <a:gd name="connsiteX24" fmla="*/ 3783532 w 5586355"/>
              <a:gd name="connsiteY24" fmla="*/ 322469 h 1287112"/>
              <a:gd name="connsiteX25" fmla="*/ 3986155 w 5586355"/>
              <a:gd name="connsiteY25" fmla="*/ 649782 h 1287112"/>
              <a:gd name="connsiteX26" fmla="*/ 4225146 w 5586355"/>
              <a:gd name="connsiteY26" fmla="*/ 966705 h 1287112"/>
              <a:gd name="connsiteX27" fmla="*/ 4303078 w 5586355"/>
              <a:gd name="connsiteY27" fmla="*/ 1070614 h 1287112"/>
              <a:gd name="connsiteX28" fmla="*/ 4526482 w 5586355"/>
              <a:gd name="connsiteY28" fmla="*/ 1257651 h 1287112"/>
              <a:gd name="connsiteX29" fmla="*/ 4625196 w 5586355"/>
              <a:gd name="connsiteY29" fmla="*/ 1278432 h 1287112"/>
              <a:gd name="connsiteX30" fmla="*/ 4770668 w 5586355"/>
              <a:gd name="connsiteY30" fmla="*/ 1247260 h 1287112"/>
              <a:gd name="connsiteX31" fmla="*/ 4942118 w 5586355"/>
              <a:gd name="connsiteY31" fmla="*/ 1122569 h 1287112"/>
              <a:gd name="connsiteX32" fmla="*/ 5077200 w 5586355"/>
              <a:gd name="connsiteY32" fmla="*/ 966705 h 1287112"/>
              <a:gd name="connsiteX33" fmla="*/ 5269432 w 5586355"/>
              <a:gd name="connsiteY33" fmla="*/ 649782 h 1287112"/>
              <a:gd name="connsiteX34" fmla="*/ 5508423 w 5586355"/>
              <a:gd name="connsiteY34" fmla="*/ 312078 h 1287112"/>
              <a:gd name="connsiteX35" fmla="*/ 5586355 w 5586355"/>
              <a:gd name="connsiteY35" fmla="*/ 228951 h 1287112"/>
              <a:gd name="connsiteX0" fmla="*/ 0 w 5586355"/>
              <a:gd name="connsiteY0" fmla="*/ 819053 h 1286948"/>
              <a:gd name="connsiteX1" fmla="*/ 100265 w 5586355"/>
              <a:gd name="connsiteY1" fmla="*/ 673347 h 1286948"/>
              <a:gd name="connsiteX2" fmla="*/ 316535 w 5586355"/>
              <a:gd name="connsiteY2" fmla="*/ 329128 h 1286948"/>
              <a:gd name="connsiteX3" fmla="*/ 434557 w 5586355"/>
              <a:gd name="connsiteY3" fmla="*/ 195366 h 1286948"/>
              <a:gd name="connsiteX4" fmla="*/ 609419 w 5586355"/>
              <a:gd name="connsiteY4" fmla="*/ 45162 h 1286948"/>
              <a:gd name="connsiteX5" fmla="*/ 785755 w 5586355"/>
              <a:gd name="connsiteY5" fmla="*/ 187 h 1286948"/>
              <a:gd name="connsiteX6" fmla="*/ 931228 w 5586355"/>
              <a:gd name="connsiteY6" fmla="*/ 57337 h 1286948"/>
              <a:gd name="connsiteX7" fmla="*/ 1102678 w 5586355"/>
              <a:gd name="connsiteY7" fmla="*/ 223591 h 1286948"/>
              <a:gd name="connsiteX8" fmla="*/ 1180609 w 5586355"/>
              <a:gd name="connsiteY8" fmla="*/ 322305 h 1286948"/>
              <a:gd name="connsiteX9" fmla="*/ 1424796 w 5586355"/>
              <a:gd name="connsiteY9" fmla="*/ 654814 h 1286948"/>
              <a:gd name="connsiteX10" fmla="*/ 1627418 w 5586355"/>
              <a:gd name="connsiteY10" fmla="*/ 966541 h 1286948"/>
              <a:gd name="connsiteX11" fmla="*/ 1741718 w 5586355"/>
              <a:gd name="connsiteY11" fmla="*/ 1106818 h 1286948"/>
              <a:gd name="connsiteX12" fmla="*/ 1975514 w 5586355"/>
              <a:gd name="connsiteY12" fmla="*/ 1262682 h 1286948"/>
              <a:gd name="connsiteX13" fmla="*/ 2058641 w 5586355"/>
              <a:gd name="connsiteY13" fmla="*/ 1283464 h 1286948"/>
              <a:gd name="connsiteX14" fmla="*/ 2204114 w 5586355"/>
              <a:gd name="connsiteY14" fmla="*/ 1231509 h 1286948"/>
              <a:gd name="connsiteX15" fmla="*/ 2380759 w 5586355"/>
              <a:gd name="connsiteY15" fmla="*/ 1075646 h 1286948"/>
              <a:gd name="connsiteX16" fmla="*/ 2469082 w 5586355"/>
              <a:gd name="connsiteY16" fmla="*/ 966541 h 1286948"/>
              <a:gd name="connsiteX17" fmla="*/ 2697682 w 5586355"/>
              <a:gd name="connsiteY17" fmla="*/ 644423 h 1286948"/>
              <a:gd name="connsiteX18" fmla="*/ 2915891 w 5586355"/>
              <a:gd name="connsiteY18" fmla="*/ 322305 h 1286948"/>
              <a:gd name="connsiteX19" fmla="*/ 3024996 w 5586355"/>
              <a:gd name="connsiteY19" fmla="*/ 187223 h 1286948"/>
              <a:gd name="connsiteX20" fmla="*/ 3212032 w 5586355"/>
              <a:gd name="connsiteY20" fmla="*/ 46946 h 1286948"/>
              <a:gd name="connsiteX21" fmla="*/ 3347114 w 5586355"/>
              <a:gd name="connsiteY21" fmla="*/ 5382 h 1286948"/>
              <a:gd name="connsiteX22" fmla="*/ 3528955 w 5586355"/>
              <a:gd name="connsiteY22" fmla="*/ 67728 h 1286948"/>
              <a:gd name="connsiteX23" fmla="*/ 3664037 w 5586355"/>
              <a:gd name="connsiteY23" fmla="*/ 182028 h 1286948"/>
              <a:gd name="connsiteX24" fmla="*/ 3783532 w 5586355"/>
              <a:gd name="connsiteY24" fmla="*/ 322305 h 1286948"/>
              <a:gd name="connsiteX25" fmla="*/ 3986155 w 5586355"/>
              <a:gd name="connsiteY25" fmla="*/ 649618 h 1286948"/>
              <a:gd name="connsiteX26" fmla="*/ 4225146 w 5586355"/>
              <a:gd name="connsiteY26" fmla="*/ 966541 h 1286948"/>
              <a:gd name="connsiteX27" fmla="*/ 4303078 w 5586355"/>
              <a:gd name="connsiteY27" fmla="*/ 1070450 h 1286948"/>
              <a:gd name="connsiteX28" fmla="*/ 4526482 w 5586355"/>
              <a:gd name="connsiteY28" fmla="*/ 1257487 h 1286948"/>
              <a:gd name="connsiteX29" fmla="*/ 4625196 w 5586355"/>
              <a:gd name="connsiteY29" fmla="*/ 1278268 h 1286948"/>
              <a:gd name="connsiteX30" fmla="*/ 4770668 w 5586355"/>
              <a:gd name="connsiteY30" fmla="*/ 1247096 h 1286948"/>
              <a:gd name="connsiteX31" fmla="*/ 4942118 w 5586355"/>
              <a:gd name="connsiteY31" fmla="*/ 1122405 h 1286948"/>
              <a:gd name="connsiteX32" fmla="*/ 5077200 w 5586355"/>
              <a:gd name="connsiteY32" fmla="*/ 966541 h 1286948"/>
              <a:gd name="connsiteX33" fmla="*/ 5269432 w 5586355"/>
              <a:gd name="connsiteY33" fmla="*/ 649618 h 1286948"/>
              <a:gd name="connsiteX34" fmla="*/ 5508423 w 5586355"/>
              <a:gd name="connsiteY34" fmla="*/ 311914 h 1286948"/>
              <a:gd name="connsiteX35" fmla="*/ 5586355 w 5586355"/>
              <a:gd name="connsiteY35" fmla="*/ 228787 h 1286948"/>
              <a:gd name="connsiteX0" fmla="*/ 0 w 5586355"/>
              <a:gd name="connsiteY0" fmla="*/ 815678 h 1283573"/>
              <a:gd name="connsiteX1" fmla="*/ 100265 w 5586355"/>
              <a:gd name="connsiteY1" fmla="*/ 669972 h 1283573"/>
              <a:gd name="connsiteX2" fmla="*/ 316535 w 5586355"/>
              <a:gd name="connsiteY2" fmla="*/ 325753 h 1283573"/>
              <a:gd name="connsiteX3" fmla="*/ 434557 w 5586355"/>
              <a:gd name="connsiteY3" fmla="*/ 191991 h 1283573"/>
              <a:gd name="connsiteX4" fmla="*/ 609419 w 5586355"/>
              <a:gd name="connsiteY4" fmla="*/ 41787 h 1283573"/>
              <a:gd name="connsiteX5" fmla="*/ 737988 w 5586355"/>
              <a:gd name="connsiteY5" fmla="*/ 224 h 1283573"/>
              <a:gd name="connsiteX6" fmla="*/ 931228 w 5586355"/>
              <a:gd name="connsiteY6" fmla="*/ 53962 h 1283573"/>
              <a:gd name="connsiteX7" fmla="*/ 1102678 w 5586355"/>
              <a:gd name="connsiteY7" fmla="*/ 220216 h 1283573"/>
              <a:gd name="connsiteX8" fmla="*/ 1180609 w 5586355"/>
              <a:gd name="connsiteY8" fmla="*/ 318930 h 1283573"/>
              <a:gd name="connsiteX9" fmla="*/ 1424796 w 5586355"/>
              <a:gd name="connsiteY9" fmla="*/ 651439 h 1283573"/>
              <a:gd name="connsiteX10" fmla="*/ 1627418 w 5586355"/>
              <a:gd name="connsiteY10" fmla="*/ 963166 h 1283573"/>
              <a:gd name="connsiteX11" fmla="*/ 1741718 w 5586355"/>
              <a:gd name="connsiteY11" fmla="*/ 1103443 h 1283573"/>
              <a:gd name="connsiteX12" fmla="*/ 1975514 w 5586355"/>
              <a:gd name="connsiteY12" fmla="*/ 1259307 h 1283573"/>
              <a:gd name="connsiteX13" fmla="*/ 2058641 w 5586355"/>
              <a:gd name="connsiteY13" fmla="*/ 1280089 h 1283573"/>
              <a:gd name="connsiteX14" fmla="*/ 2204114 w 5586355"/>
              <a:gd name="connsiteY14" fmla="*/ 1228134 h 1283573"/>
              <a:gd name="connsiteX15" fmla="*/ 2380759 w 5586355"/>
              <a:gd name="connsiteY15" fmla="*/ 1072271 h 1283573"/>
              <a:gd name="connsiteX16" fmla="*/ 2469082 w 5586355"/>
              <a:gd name="connsiteY16" fmla="*/ 963166 h 1283573"/>
              <a:gd name="connsiteX17" fmla="*/ 2697682 w 5586355"/>
              <a:gd name="connsiteY17" fmla="*/ 641048 h 1283573"/>
              <a:gd name="connsiteX18" fmla="*/ 2915891 w 5586355"/>
              <a:gd name="connsiteY18" fmla="*/ 318930 h 1283573"/>
              <a:gd name="connsiteX19" fmla="*/ 3024996 w 5586355"/>
              <a:gd name="connsiteY19" fmla="*/ 183848 h 1283573"/>
              <a:gd name="connsiteX20" fmla="*/ 3212032 w 5586355"/>
              <a:gd name="connsiteY20" fmla="*/ 43571 h 1283573"/>
              <a:gd name="connsiteX21" fmla="*/ 3347114 w 5586355"/>
              <a:gd name="connsiteY21" fmla="*/ 2007 h 1283573"/>
              <a:gd name="connsiteX22" fmla="*/ 3528955 w 5586355"/>
              <a:gd name="connsiteY22" fmla="*/ 64353 h 1283573"/>
              <a:gd name="connsiteX23" fmla="*/ 3664037 w 5586355"/>
              <a:gd name="connsiteY23" fmla="*/ 178653 h 1283573"/>
              <a:gd name="connsiteX24" fmla="*/ 3783532 w 5586355"/>
              <a:gd name="connsiteY24" fmla="*/ 318930 h 1283573"/>
              <a:gd name="connsiteX25" fmla="*/ 3986155 w 5586355"/>
              <a:gd name="connsiteY25" fmla="*/ 646243 h 1283573"/>
              <a:gd name="connsiteX26" fmla="*/ 4225146 w 5586355"/>
              <a:gd name="connsiteY26" fmla="*/ 963166 h 1283573"/>
              <a:gd name="connsiteX27" fmla="*/ 4303078 w 5586355"/>
              <a:gd name="connsiteY27" fmla="*/ 1067075 h 1283573"/>
              <a:gd name="connsiteX28" fmla="*/ 4526482 w 5586355"/>
              <a:gd name="connsiteY28" fmla="*/ 1254112 h 1283573"/>
              <a:gd name="connsiteX29" fmla="*/ 4625196 w 5586355"/>
              <a:gd name="connsiteY29" fmla="*/ 1274893 h 1283573"/>
              <a:gd name="connsiteX30" fmla="*/ 4770668 w 5586355"/>
              <a:gd name="connsiteY30" fmla="*/ 1243721 h 1283573"/>
              <a:gd name="connsiteX31" fmla="*/ 4942118 w 5586355"/>
              <a:gd name="connsiteY31" fmla="*/ 1119030 h 1283573"/>
              <a:gd name="connsiteX32" fmla="*/ 5077200 w 5586355"/>
              <a:gd name="connsiteY32" fmla="*/ 963166 h 1283573"/>
              <a:gd name="connsiteX33" fmla="*/ 5269432 w 5586355"/>
              <a:gd name="connsiteY33" fmla="*/ 646243 h 1283573"/>
              <a:gd name="connsiteX34" fmla="*/ 5508423 w 5586355"/>
              <a:gd name="connsiteY34" fmla="*/ 308539 h 1283573"/>
              <a:gd name="connsiteX35" fmla="*/ 5586355 w 5586355"/>
              <a:gd name="connsiteY35" fmla="*/ 225412 h 1283573"/>
              <a:gd name="connsiteX0" fmla="*/ 0 w 5586355"/>
              <a:gd name="connsiteY0" fmla="*/ 815678 h 1283573"/>
              <a:gd name="connsiteX1" fmla="*/ 100265 w 5586355"/>
              <a:gd name="connsiteY1" fmla="*/ 669972 h 1283573"/>
              <a:gd name="connsiteX2" fmla="*/ 316535 w 5586355"/>
              <a:gd name="connsiteY2" fmla="*/ 325753 h 1283573"/>
              <a:gd name="connsiteX3" fmla="*/ 434557 w 5586355"/>
              <a:gd name="connsiteY3" fmla="*/ 191991 h 1283573"/>
              <a:gd name="connsiteX4" fmla="*/ 609419 w 5586355"/>
              <a:gd name="connsiteY4" fmla="*/ 41787 h 1283573"/>
              <a:gd name="connsiteX5" fmla="*/ 751636 w 5586355"/>
              <a:gd name="connsiteY5" fmla="*/ 224 h 1283573"/>
              <a:gd name="connsiteX6" fmla="*/ 931228 w 5586355"/>
              <a:gd name="connsiteY6" fmla="*/ 53962 h 1283573"/>
              <a:gd name="connsiteX7" fmla="*/ 1102678 w 5586355"/>
              <a:gd name="connsiteY7" fmla="*/ 220216 h 1283573"/>
              <a:gd name="connsiteX8" fmla="*/ 1180609 w 5586355"/>
              <a:gd name="connsiteY8" fmla="*/ 318930 h 1283573"/>
              <a:gd name="connsiteX9" fmla="*/ 1424796 w 5586355"/>
              <a:gd name="connsiteY9" fmla="*/ 651439 h 1283573"/>
              <a:gd name="connsiteX10" fmla="*/ 1627418 w 5586355"/>
              <a:gd name="connsiteY10" fmla="*/ 963166 h 1283573"/>
              <a:gd name="connsiteX11" fmla="*/ 1741718 w 5586355"/>
              <a:gd name="connsiteY11" fmla="*/ 1103443 h 1283573"/>
              <a:gd name="connsiteX12" fmla="*/ 1975514 w 5586355"/>
              <a:gd name="connsiteY12" fmla="*/ 1259307 h 1283573"/>
              <a:gd name="connsiteX13" fmla="*/ 2058641 w 5586355"/>
              <a:gd name="connsiteY13" fmla="*/ 1280089 h 1283573"/>
              <a:gd name="connsiteX14" fmla="*/ 2204114 w 5586355"/>
              <a:gd name="connsiteY14" fmla="*/ 1228134 h 1283573"/>
              <a:gd name="connsiteX15" fmla="*/ 2380759 w 5586355"/>
              <a:gd name="connsiteY15" fmla="*/ 1072271 h 1283573"/>
              <a:gd name="connsiteX16" fmla="*/ 2469082 w 5586355"/>
              <a:gd name="connsiteY16" fmla="*/ 963166 h 1283573"/>
              <a:gd name="connsiteX17" fmla="*/ 2697682 w 5586355"/>
              <a:gd name="connsiteY17" fmla="*/ 641048 h 1283573"/>
              <a:gd name="connsiteX18" fmla="*/ 2915891 w 5586355"/>
              <a:gd name="connsiteY18" fmla="*/ 318930 h 1283573"/>
              <a:gd name="connsiteX19" fmla="*/ 3024996 w 5586355"/>
              <a:gd name="connsiteY19" fmla="*/ 183848 h 1283573"/>
              <a:gd name="connsiteX20" fmla="*/ 3212032 w 5586355"/>
              <a:gd name="connsiteY20" fmla="*/ 43571 h 1283573"/>
              <a:gd name="connsiteX21" fmla="*/ 3347114 w 5586355"/>
              <a:gd name="connsiteY21" fmla="*/ 2007 h 1283573"/>
              <a:gd name="connsiteX22" fmla="*/ 3528955 w 5586355"/>
              <a:gd name="connsiteY22" fmla="*/ 64353 h 1283573"/>
              <a:gd name="connsiteX23" fmla="*/ 3664037 w 5586355"/>
              <a:gd name="connsiteY23" fmla="*/ 178653 h 1283573"/>
              <a:gd name="connsiteX24" fmla="*/ 3783532 w 5586355"/>
              <a:gd name="connsiteY24" fmla="*/ 318930 h 1283573"/>
              <a:gd name="connsiteX25" fmla="*/ 3986155 w 5586355"/>
              <a:gd name="connsiteY25" fmla="*/ 646243 h 1283573"/>
              <a:gd name="connsiteX26" fmla="*/ 4225146 w 5586355"/>
              <a:gd name="connsiteY26" fmla="*/ 963166 h 1283573"/>
              <a:gd name="connsiteX27" fmla="*/ 4303078 w 5586355"/>
              <a:gd name="connsiteY27" fmla="*/ 1067075 h 1283573"/>
              <a:gd name="connsiteX28" fmla="*/ 4526482 w 5586355"/>
              <a:gd name="connsiteY28" fmla="*/ 1254112 h 1283573"/>
              <a:gd name="connsiteX29" fmla="*/ 4625196 w 5586355"/>
              <a:gd name="connsiteY29" fmla="*/ 1274893 h 1283573"/>
              <a:gd name="connsiteX30" fmla="*/ 4770668 w 5586355"/>
              <a:gd name="connsiteY30" fmla="*/ 1243721 h 1283573"/>
              <a:gd name="connsiteX31" fmla="*/ 4942118 w 5586355"/>
              <a:gd name="connsiteY31" fmla="*/ 1119030 h 1283573"/>
              <a:gd name="connsiteX32" fmla="*/ 5077200 w 5586355"/>
              <a:gd name="connsiteY32" fmla="*/ 963166 h 1283573"/>
              <a:gd name="connsiteX33" fmla="*/ 5269432 w 5586355"/>
              <a:gd name="connsiteY33" fmla="*/ 646243 h 1283573"/>
              <a:gd name="connsiteX34" fmla="*/ 5508423 w 5586355"/>
              <a:gd name="connsiteY34" fmla="*/ 308539 h 1283573"/>
              <a:gd name="connsiteX35" fmla="*/ 5586355 w 5586355"/>
              <a:gd name="connsiteY35" fmla="*/ 225412 h 1283573"/>
              <a:gd name="connsiteX0" fmla="*/ 0 w 5586355"/>
              <a:gd name="connsiteY0" fmla="*/ 815792 h 1283687"/>
              <a:gd name="connsiteX1" fmla="*/ 100265 w 5586355"/>
              <a:gd name="connsiteY1" fmla="*/ 670086 h 1283687"/>
              <a:gd name="connsiteX2" fmla="*/ 316535 w 5586355"/>
              <a:gd name="connsiteY2" fmla="*/ 325867 h 1283687"/>
              <a:gd name="connsiteX3" fmla="*/ 434557 w 5586355"/>
              <a:gd name="connsiteY3" fmla="*/ 192105 h 1283687"/>
              <a:gd name="connsiteX4" fmla="*/ 609419 w 5586355"/>
              <a:gd name="connsiteY4" fmla="*/ 41901 h 1283687"/>
              <a:gd name="connsiteX5" fmla="*/ 751636 w 5586355"/>
              <a:gd name="connsiteY5" fmla="*/ 338 h 1283687"/>
              <a:gd name="connsiteX6" fmla="*/ 924404 w 5586355"/>
              <a:gd name="connsiteY6" fmla="*/ 57488 h 1283687"/>
              <a:gd name="connsiteX7" fmla="*/ 1102678 w 5586355"/>
              <a:gd name="connsiteY7" fmla="*/ 220330 h 1283687"/>
              <a:gd name="connsiteX8" fmla="*/ 1180609 w 5586355"/>
              <a:gd name="connsiteY8" fmla="*/ 319044 h 1283687"/>
              <a:gd name="connsiteX9" fmla="*/ 1424796 w 5586355"/>
              <a:gd name="connsiteY9" fmla="*/ 651553 h 1283687"/>
              <a:gd name="connsiteX10" fmla="*/ 1627418 w 5586355"/>
              <a:gd name="connsiteY10" fmla="*/ 963280 h 1283687"/>
              <a:gd name="connsiteX11" fmla="*/ 1741718 w 5586355"/>
              <a:gd name="connsiteY11" fmla="*/ 1103557 h 1283687"/>
              <a:gd name="connsiteX12" fmla="*/ 1975514 w 5586355"/>
              <a:gd name="connsiteY12" fmla="*/ 1259421 h 1283687"/>
              <a:gd name="connsiteX13" fmla="*/ 2058641 w 5586355"/>
              <a:gd name="connsiteY13" fmla="*/ 1280203 h 1283687"/>
              <a:gd name="connsiteX14" fmla="*/ 2204114 w 5586355"/>
              <a:gd name="connsiteY14" fmla="*/ 1228248 h 1283687"/>
              <a:gd name="connsiteX15" fmla="*/ 2380759 w 5586355"/>
              <a:gd name="connsiteY15" fmla="*/ 1072385 h 1283687"/>
              <a:gd name="connsiteX16" fmla="*/ 2469082 w 5586355"/>
              <a:gd name="connsiteY16" fmla="*/ 963280 h 1283687"/>
              <a:gd name="connsiteX17" fmla="*/ 2697682 w 5586355"/>
              <a:gd name="connsiteY17" fmla="*/ 641162 h 1283687"/>
              <a:gd name="connsiteX18" fmla="*/ 2915891 w 5586355"/>
              <a:gd name="connsiteY18" fmla="*/ 319044 h 1283687"/>
              <a:gd name="connsiteX19" fmla="*/ 3024996 w 5586355"/>
              <a:gd name="connsiteY19" fmla="*/ 183962 h 1283687"/>
              <a:gd name="connsiteX20" fmla="*/ 3212032 w 5586355"/>
              <a:gd name="connsiteY20" fmla="*/ 43685 h 1283687"/>
              <a:gd name="connsiteX21" fmla="*/ 3347114 w 5586355"/>
              <a:gd name="connsiteY21" fmla="*/ 2121 h 1283687"/>
              <a:gd name="connsiteX22" fmla="*/ 3528955 w 5586355"/>
              <a:gd name="connsiteY22" fmla="*/ 64467 h 1283687"/>
              <a:gd name="connsiteX23" fmla="*/ 3664037 w 5586355"/>
              <a:gd name="connsiteY23" fmla="*/ 178767 h 1283687"/>
              <a:gd name="connsiteX24" fmla="*/ 3783532 w 5586355"/>
              <a:gd name="connsiteY24" fmla="*/ 319044 h 1283687"/>
              <a:gd name="connsiteX25" fmla="*/ 3986155 w 5586355"/>
              <a:gd name="connsiteY25" fmla="*/ 646357 h 1283687"/>
              <a:gd name="connsiteX26" fmla="*/ 4225146 w 5586355"/>
              <a:gd name="connsiteY26" fmla="*/ 963280 h 1283687"/>
              <a:gd name="connsiteX27" fmla="*/ 4303078 w 5586355"/>
              <a:gd name="connsiteY27" fmla="*/ 1067189 h 1283687"/>
              <a:gd name="connsiteX28" fmla="*/ 4526482 w 5586355"/>
              <a:gd name="connsiteY28" fmla="*/ 1254226 h 1283687"/>
              <a:gd name="connsiteX29" fmla="*/ 4625196 w 5586355"/>
              <a:gd name="connsiteY29" fmla="*/ 1275007 h 1283687"/>
              <a:gd name="connsiteX30" fmla="*/ 4770668 w 5586355"/>
              <a:gd name="connsiteY30" fmla="*/ 1243835 h 1283687"/>
              <a:gd name="connsiteX31" fmla="*/ 4942118 w 5586355"/>
              <a:gd name="connsiteY31" fmla="*/ 1119144 h 1283687"/>
              <a:gd name="connsiteX32" fmla="*/ 5077200 w 5586355"/>
              <a:gd name="connsiteY32" fmla="*/ 963280 h 1283687"/>
              <a:gd name="connsiteX33" fmla="*/ 5269432 w 5586355"/>
              <a:gd name="connsiteY33" fmla="*/ 646357 h 1283687"/>
              <a:gd name="connsiteX34" fmla="*/ 5508423 w 5586355"/>
              <a:gd name="connsiteY34" fmla="*/ 308653 h 1283687"/>
              <a:gd name="connsiteX35" fmla="*/ 5586355 w 5586355"/>
              <a:gd name="connsiteY35" fmla="*/ 225526 h 1283687"/>
              <a:gd name="connsiteX0" fmla="*/ 0 w 5586355"/>
              <a:gd name="connsiteY0" fmla="*/ 815792 h 1283687"/>
              <a:gd name="connsiteX1" fmla="*/ 100265 w 5586355"/>
              <a:gd name="connsiteY1" fmla="*/ 670086 h 1283687"/>
              <a:gd name="connsiteX2" fmla="*/ 316535 w 5586355"/>
              <a:gd name="connsiteY2" fmla="*/ 325867 h 1283687"/>
              <a:gd name="connsiteX3" fmla="*/ 434557 w 5586355"/>
              <a:gd name="connsiteY3" fmla="*/ 192105 h 1283687"/>
              <a:gd name="connsiteX4" fmla="*/ 609419 w 5586355"/>
              <a:gd name="connsiteY4" fmla="*/ 41901 h 1283687"/>
              <a:gd name="connsiteX5" fmla="*/ 751636 w 5586355"/>
              <a:gd name="connsiteY5" fmla="*/ 338 h 1283687"/>
              <a:gd name="connsiteX6" fmla="*/ 924404 w 5586355"/>
              <a:gd name="connsiteY6" fmla="*/ 57488 h 1283687"/>
              <a:gd name="connsiteX7" fmla="*/ 1068559 w 5586355"/>
              <a:gd name="connsiteY7" fmla="*/ 196447 h 1283687"/>
              <a:gd name="connsiteX8" fmla="*/ 1180609 w 5586355"/>
              <a:gd name="connsiteY8" fmla="*/ 319044 h 1283687"/>
              <a:gd name="connsiteX9" fmla="*/ 1424796 w 5586355"/>
              <a:gd name="connsiteY9" fmla="*/ 651553 h 1283687"/>
              <a:gd name="connsiteX10" fmla="*/ 1627418 w 5586355"/>
              <a:gd name="connsiteY10" fmla="*/ 963280 h 1283687"/>
              <a:gd name="connsiteX11" fmla="*/ 1741718 w 5586355"/>
              <a:gd name="connsiteY11" fmla="*/ 1103557 h 1283687"/>
              <a:gd name="connsiteX12" fmla="*/ 1975514 w 5586355"/>
              <a:gd name="connsiteY12" fmla="*/ 1259421 h 1283687"/>
              <a:gd name="connsiteX13" fmla="*/ 2058641 w 5586355"/>
              <a:gd name="connsiteY13" fmla="*/ 1280203 h 1283687"/>
              <a:gd name="connsiteX14" fmla="*/ 2204114 w 5586355"/>
              <a:gd name="connsiteY14" fmla="*/ 1228248 h 1283687"/>
              <a:gd name="connsiteX15" fmla="*/ 2380759 w 5586355"/>
              <a:gd name="connsiteY15" fmla="*/ 1072385 h 1283687"/>
              <a:gd name="connsiteX16" fmla="*/ 2469082 w 5586355"/>
              <a:gd name="connsiteY16" fmla="*/ 963280 h 1283687"/>
              <a:gd name="connsiteX17" fmla="*/ 2697682 w 5586355"/>
              <a:gd name="connsiteY17" fmla="*/ 641162 h 1283687"/>
              <a:gd name="connsiteX18" fmla="*/ 2915891 w 5586355"/>
              <a:gd name="connsiteY18" fmla="*/ 319044 h 1283687"/>
              <a:gd name="connsiteX19" fmla="*/ 3024996 w 5586355"/>
              <a:gd name="connsiteY19" fmla="*/ 183962 h 1283687"/>
              <a:gd name="connsiteX20" fmla="*/ 3212032 w 5586355"/>
              <a:gd name="connsiteY20" fmla="*/ 43685 h 1283687"/>
              <a:gd name="connsiteX21" fmla="*/ 3347114 w 5586355"/>
              <a:gd name="connsiteY21" fmla="*/ 2121 h 1283687"/>
              <a:gd name="connsiteX22" fmla="*/ 3528955 w 5586355"/>
              <a:gd name="connsiteY22" fmla="*/ 64467 h 1283687"/>
              <a:gd name="connsiteX23" fmla="*/ 3664037 w 5586355"/>
              <a:gd name="connsiteY23" fmla="*/ 178767 h 1283687"/>
              <a:gd name="connsiteX24" fmla="*/ 3783532 w 5586355"/>
              <a:gd name="connsiteY24" fmla="*/ 319044 h 1283687"/>
              <a:gd name="connsiteX25" fmla="*/ 3986155 w 5586355"/>
              <a:gd name="connsiteY25" fmla="*/ 646357 h 1283687"/>
              <a:gd name="connsiteX26" fmla="*/ 4225146 w 5586355"/>
              <a:gd name="connsiteY26" fmla="*/ 963280 h 1283687"/>
              <a:gd name="connsiteX27" fmla="*/ 4303078 w 5586355"/>
              <a:gd name="connsiteY27" fmla="*/ 1067189 h 1283687"/>
              <a:gd name="connsiteX28" fmla="*/ 4526482 w 5586355"/>
              <a:gd name="connsiteY28" fmla="*/ 1254226 h 1283687"/>
              <a:gd name="connsiteX29" fmla="*/ 4625196 w 5586355"/>
              <a:gd name="connsiteY29" fmla="*/ 1275007 h 1283687"/>
              <a:gd name="connsiteX30" fmla="*/ 4770668 w 5586355"/>
              <a:gd name="connsiteY30" fmla="*/ 1243835 h 1283687"/>
              <a:gd name="connsiteX31" fmla="*/ 4942118 w 5586355"/>
              <a:gd name="connsiteY31" fmla="*/ 1119144 h 1283687"/>
              <a:gd name="connsiteX32" fmla="*/ 5077200 w 5586355"/>
              <a:gd name="connsiteY32" fmla="*/ 963280 h 1283687"/>
              <a:gd name="connsiteX33" fmla="*/ 5269432 w 5586355"/>
              <a:gd name="connsiteY33" fmla="*/ 646357 h 1283687"/>
              <a:gd name="connsiteX34" fmla="*/ 5508423 w 5586355"/>
              <a:gd name="connsiteY34" fmla="*/ 308653 h 1283687"/>
              <a:gd name="connsiteX35" fmla="*/ 5586355 w 5586355"/>
              <a:gd name="connsiteY35" fmla="*/ 225526 h 1283687"/>
              <a:gd name="connsiteX0" fmla="*/ 0 w 5586355"/>
              <a:gd name="connsiteY0" fmla="*/ 815792 h 1283687"/>
              <a:gd name="connsiteX1" fmla="*/ 100265 w 5586355"/>
              <a:gd name="connsiteY1" fmla="*/ 670086 h 1283687"/>
              <a:gd name="connsiteX2" fmla="*/ 316535 w 5586355"/>
              <a:gd name="connsiteY2" fmla="*/ 325867 h 1283687"/>
              <a:gd name="connsiteX3" fmla="*/ 434557 w 5586355"/>
              <a:gd name="connsiteY3" fmla="*/ 192105 h 1283687"/>
              <a:gd name="connsiteX4" fmla="*/ 609419 w 5586355"/>
              <a:gd name="connsiteY4" fmla="*/ 41901 h 1283687"/>
              <a:gd name="connsiteX5" fmla="*/ 751636 w 5586355"/>
              <a:gd name="connsiteY5" fmla="*/ 338 h 1283687"/>
              <a:gd name="connsiteX6" fmla="*/ 924404 w 5586355"/>
              <a:gd name="connsiteY6" fmla="*/ 57488 h 1283687"/>
              <a:gd name="connsiteX7" fmla="*/ 1068559 w 5586355"/>
              <a:gd name="connsiteY7" fmla="*/ 196447 h 1283687"/>
              <a:gd name="connsiteX8" fmla="*/ 1180609 w 5586355"/>
              <a:gd name="connsiteY8" fmla="*/ 319044 h 1283687"/>
              <a:gd name="connsiteX9" fmla="*/ 1400912 w 5586355"/>
              <a:gd name="connsiteY9" fmla="*/ 661789 h 1283687"/>
              <a:gd name="connsiteX10" fmla="*/ 1627418 w 5586355"/>
              <a:gd name="connsiteY10" fmla="*/ 963280 h 1283687"/>
              <a:gd name="connsiteX11" fmla="*/ 1741718 w 5586355"/>
              <a:gd name="connsiteY11" fmla="*/ 1103557 h 1283687"/>
              <a:gd name="connsiteX12" fmla="*/ 1975514 w 5586355"/>
              <a:gd name="connsiteY12" fmla="*/ 1259421 h 1283687"/>
              <a:gd name="connsiteX13" fmla="*/ 2058641 w 5586355"/>
              <a:gd name="connsiteY13" fmla="*/ 1280203 h 1283687"/>
              <a:gd name="connsiteX14" fmla="*/ 2204114 w 5586355"/>
              <a:gd name="connsiteY14" fmla="*/ 1228248 h 1283687"/>
              <a:gd name="connsiteX15" fmla="*/ 2380759 w 5586355"/>
              <a:gd name="connsiteY15" fmla="*/ 1072385 h 1283687"/>
              <a:gd name="connsiteX16" fmla="*/ 2469082 w 5586355"/>
              <a:gd name="connsiteY16" fmla="*/ 963280 h 1283687"/>
              <a:gd name="connsiteX17" fmla="*/ 2697682 w 5586355"/>
              <a:gd name="connsiteY17" fmla="*/ 641162 h 1283687"/>
              <a:gd name="connsiteX18" fmla="*/ 2915891 w 5586355"/>
              <a:gd name="connsiteY18" fmla="*/ 319044 h 1283687"/>
              <a:gd name="connsiteX19" fmla="*/ 3024996 w 5586355"/>
              <a:gd name="connsiteY19" fmla="*/ 183962 h 1283687"/>
              <a:gd name="connsiteX20" fmla="*/ 3212032 w 5586355"/>
              <a:gd name="connsiteY20" fmla="*/ 43685 h 1283687"/>
              <a:gd name="connsiteX21" fmla="*/ 3347114 w 5586355"/>
              <a:gd name="connsiteY21" fmla="*/ 2121 h 1283687"/>
              <a:gd name="connsiteX22" fmla="*/ 3528955 w 5586355"/>
              <a:gd name="connsiteY22" fmla="*/ 64467 h 1283687"/>
              <a:gd name="connsiteX23" fmla="*/ 3664037 w 5586355"/>
              <a:gd name="connsiteY23" fmla="*/ 178767 h 1283687"/>
              <a:gd name="connsiteX24" fmla="*/ 3783532 w 5586355"/>
              <a:gd name="connsiteY24" fmla="*/ 319044 h 1283687"/>
              <a:gd name="connsiteX25" fmla="*/ 3986155 w 5586355"/>
              <a:gd name="connsiteY25" fmla="*/ 646357 h 1283687"/>
              <a:gd name="connsiteX26" fmla="*/ 4225146 w 5586355"/>
              <a:gd name="connsiteY26" fmla="*/ 963280 h 1283687"/>
              <a:gd name="connsiteX27" fmla="*/ 4303078 w 5586355"/>
              <a:gd name="connsiteY27" fmla="*/ 1067189 h 1283687"/>
              <a:gd name="connsiteX28" fmla="*/ 4526482 w 5586355"/>
              <a:gd name="connsiteY28" fmla="*/ 1254226 h 1283687"/>
              <a:gd name="connsiteX29" fmla="*/ 4625196 w 5586355"/>
              <a:gd name="connsiteY29" fmla="*/ 1275007 h 1283687"/>
              <a:gd name="connsiteX30" fmla="*/ 4770668 w 5586355"/>
              <a:gd name="connsiteY30" fmla="*/ 1243835 h 1283687"/>
              <a:gd name="connsiteX31" fmla="*/ 4942118 w 5586355"/>
              <a:gd name="connsiteY31" fmla="*/ 1119144 h 1283687"/>
              <a:gd name="connsiteX32" fmla="*/ 5077200 w 5586355"/>
              <a:gd name="connsiteY32" fmla="*/ 963280 h 1283687"/>
              <a:gd name="connsiteX33" fmla="*/ 5269432 w 5586355"/>
              <a:gd name="connsiteY33" fmla="*/ 646357 h 1283687"/>
              <a:gd name="connsiteX34" fmla="*/ 5508423 w 5586355"/>
              <a:gd name="connsiteY34" fmla="*/ 308653 h 1283687"/>
              <a:gd name="connsiteX35" fmla="*/ 5586355 w 5586355"/>
              <a:gd name="connsiteY35" fmla="*/ 225526 h 1283687"/>
              <a:gd name="connsiteX0" fmla="*/ 0 w 5586355"/>
              <a:gd name="connsiteY0" fmla="*/ 815792 h 1283687"/>
              <a:gd name="connsiteX1" fmla="*/ 100265 w 5586355"/>
              <a:gd name="connsiteY1" fmla="*/ 670086 h 1283687"/>
              <a:gd name="connsiteX2" fmla="*/ 316535 w 5586355"/>
              <a:gd name="connsiteY2" fmla="*/ 325867 h 1283687"/>
              <a:gd name="connsiteX3" fmla="*/ 434557 w 5586355"/>
              <a:gd name="connsiteY3" fmla="*/ 192105 h 1283687"/>
              <a:gd name="connsiteX4" fmla="*/ 609419 w 5586355"/>
              <a:gd name="connsiteY4" fmla="*/ 41901 h 1283687"/>
              <a:gd name="connsiteX5" fmla="*/ 751636 w 5586355"/>
              <a:gd name="connsiteY5" fmla="*/ 338 h 1283687"/>
              <a:gd name="connsiteX6" fmla="*/ 924404 w 5586355"/>
              <a:gd name="connsiteY6" fmla="*/ 57488 h 1283687"/>
              <a:gd name="connsiteX7" fmla="*/ 1068559 w 5586355"/>
              <a:gd name="connsiteY7" fmla="*/ 196447 h 1283687"/>
              <a:gd name="connsiteX8" fmla="*/ 1180609 w 5586355"/>
              <a:gd name="connsiteY8" fmla="*/ 319044 h 1283687"/>
              <a:gd name="connsiteX9" fmla="*/ 1400912 w 5586355"/>
              <a:gd name="connsiteY9" fmla="*/ 661789 h 1283687"/>
              <a:gd name="connsiteX10" fmla="*/ 1613771 w 5586355"/>
              <a:gd name="connsiteY10" fmla="*/ 963280 h 1283687"/>
              <a:gd name="connsiteX11" fmla="*/ 1741718 w 5586355"/>
              <a:gd name="connsiteY11" fmla="*/ 1103557 h 1283687"/>
              <a:gd name="connsiteX12" fmla="*/ 1975514 w 5586355"/>
              <a:gd name="connsiteY12" fmla="*/ 1259421 h 1283687"/>
              <a:gd name="connsiteX13" fmla="*/ 2058641 w 5586355"/>
              <a:gd name="connsiteY13" fmla="*/ 1280203 h 1283687"/>
              <a:gd name="connsiteX14" fmla="*/ 2204114 w 5586355"/>
              <a:gd name="connsiteY14" fmla="*/ 1228248 h 1283687"/>
              <a:gd name="connsiteX15" fmla="*/ 2380759 w 5586355"/>
              <a:gd name="connsiteY15" fmla="*/ 1072385 h 1283687"/>
              <a:gd name="connsiteX16" fmla="*/ 2469082 w 5586355"/>
              <a:gd name="connsiteY16" fmla="*/ 963280 h 1283687"/>
              <a:gd name="connsiteX17" fmla="*/ 2697682 w 5586355"/>
              <a:gd name="connsiteY17" fmla="*/ 641162 h 1283687"/>
              <a:gd name="connsiteX18" fmla="*/ 2915891 w 5586355"/>
              <a:gd name="connsiteY18" fmla="*/ 319044 h 1283687"/>
              <a:gd name="connsiteX19" fmla="*/ 3024996 w 5586355"/>
              <a:gd name="connsiteY19" fmla="*/ 183962 h 1283687"/>
              <a:gd name="connsiteX20" fmla="*/ 3212032 w 5586355"/>
              <a:gd name="connsiteY20" fmla="*/ 43685 h 1283687"/>
              <a:gd name="connsiteX21" fmla="*/ 3347114 w 5586355"/>
              <a:gd name="connsiteY21" fmla="*/ 2121 h 1283687"/>
              <a:gd name="connsiteX22" fmla="*/ 3528955 w 5586355"/>
              <a:gd name="connsiteY22" fmla="*/ 64467 h 1283687"/>
              <a:gd name="connsiteX23" fmla="*/ 3664037 w 5586355"/>
              <a:gd name="connsiteY23" fmla="*/ 178767 h 1283687"/>
              <a:gd name="connsiteX24" fmla="*/ 3783532 w 5586355"/>
              <a:gd name="connsiteY24" fmla="*/ 319044 h 1283687"/>
              <a:gd name="connsiteX25" fmla="*/ 3986155 w 5586355"/>
              <a:gd name="connsiteY25" fmla="*/ 646357 h 1283687"/>
              <a:gd name="connsiteX26" fmla="*/ 4225146 w 5586355"/>
              <a:gd name="connsiteY26" fmla="*/ 963280 h 1283687"/>
              <a:gd name="connsiteX27" fmla="*/ 4303078 w 5586355"/>
              <a:gd name="connsiteY27" fmla="*/ 1067189 h 1283687"/>
              <a:gd name="connsiteX28" fmla="*/ 4526482 w 5586355"/>
              <a:gd name="connsiteY28" fmla="*/ 1254226 h 1283687"/>
              <a:gd name="connsiteX29" fmla="*/ 4625196 w 5586355"/>
              <a:gd name="connsiteY29" fmla="*/ 1275007 h 1283687"/>
              <a:gd name="connsiteX30" fmla="*/ 4770668 w 5586355"/>
              <a:gd name="connsiteY30" fmla="*/ 1243835 h 1283687"/>
              <a:gd name="connsiteX31" fmla="*/ 4942118 w 5586355"/>
              <a:gd name="connsiteY31" fmla="*/ 1119144 h 1283687"/>
              <a:gd name="connsiteX32" fmla="*/ 5077200 w 5586355"/>
              <a:gd name="connsiteY32" fmla="*/ 963280 h 1283687"/>
              <a:gd name="connsiteX33" fmla="*/ 5269432 w 5586355"/>
              <a:gd name="connsiteY33" fmla="*/ 646357 h 1283687"/>
              <a:gd name="connsiteX34" fmla="*/ 5508423 w 5586355"/>
              <a:gd name="connsiteY34" fmla="*/ 308653 h 1283687"/>
              <a:gd name="connsiteX35" fmla="*/ 5586355 w 5586355"/>
              <a:gd name="connsiteY35" fmla="*/ 225526 h 1283687"/>
              <a:gd name="connsiteX0" fmla="*/ 0 w 5586355"/>
              <a:gd name="connsiteY0" fmla="*/ 815792 h 1284277"/>
              <a:gd name="connsiteX1" fmla="*/ 100265 w 5586355"/>
              <a:gd name="connsiteY1" fmla="*/ 670086 h 1284277"/>
              <a:gd name="connsiteX2" fmla="*/ 316535 w 5586355"/>
              <a:gd name="connsiteY2" fmla="*/ 325867 h 1284277"/>
              <a:gd name="connsiteX3" fmla="*/ 434557 w 5586355"/>
              <a:gd name="connsiteY3" fmla="*/ 192105 h 1284277"/>
              <a:gd name="connsiteX4" fmla="*/ 609419 w 5586355"/>
              <a:gd name="connsiteY4" fmla="*/ 41901 h 1284277"/>
              <a:gd name="connsiteX5" fmla="*/ 751636 w 5586355"/>
              <a:gd name="connsiteY5" fmla="*/ 338 h 1284277"/>
              <a:gd name="connsiteX6" fmla="*/ 924404 w 5586355"/>
              <a:gd name="connsiteY6" fmla="*/ 57488 h 1284277"/>
              <a:gd name="connsiteX7" fmla="*/ 1068559 w 5586355"/>
              <a:gd name="connsiteY7" fmla="*/ 196447 h 1284277"/>
              <a:gd name="connsiteX8" fmla="*/ 1180609 w 5586355"/>
              <a:gd name="connsiteY8" fmla="*/ 319044 h 1284277"/>
              <a:gd name="connsiteX9" fmla="*/ 1400912 w 5586355"/>
              <a:gd name="connsiteY9" fmla="*/ 661789 h 1284277"/>
              <a:gd name="connsiteX10" fmla="*/ 1613771 w 5586355"/>
              <a:gd name="connsiteY10" fmla="*/ 963280 h 1284277"/>
              <a:gd name="connsiteX11" fmla="*/ 1714423 w 5586355"/>
              <a:gd name="connsiteY11" fmla="*/ 1089909 h 1284277"/>
              <a:gd name="connsiteX12" fmla="*/ 1975514 w 5586355"/>
              <a:gd name="connsiteY12" fmla="*/ 1259421 h 1284277"/>
              <a:gd name="connsiteX13" fmla="*/ 2058641 w 5586355"/>
              <a:gd name="connsiteY13" fmla="*/ 1280203 h 1284277"/>
              <a:gd name="connsiteX14" fmla="*/ 2204114 w 5586355"/>
              <a:gd name="connsiteY14" fmla="*/ 1228248 h 1284277"/>
              <a:gd name="connsiteX15" fmla="*/ 2380759 w 5586355"/>
              <a:gd name="connsiteY15" fmla="*/ 1072385 h 1284277"/>
              <a:gd name="connsiteX16" fmla="*/ 2469082 w 5586355"/>
              <a:gd name="connsiteY16" fmla="*/ 963280 h 1284277"/>
              <a:gd name="connsiteX17" fmla="*/ 2697682 w 5586355"/>
              <a:gd name="connsiteY17" fmla="*/ 641162 h 1284277"/>
              <a:gd name="connsiteX18" fmla="*/ 2915891 w 5586355"/>
              <a:gd name="connsiteY18" fmla="*/ 319044 h 1284277"/>
              <a:gd name="connsiteX19" fmla="*/ 3024996 w 5586355"/>
              <a:gd name="connsiteY19" fmla="*/ 183962 h 1284277"/>
              <a:gd name="connsiteX20" fmla="*/ 3212032 w 5586355"/>
              <a:gd name="connsiteY20" fmla="*/ 43685 h 1284277"/>
              <a:gd name="connsiteX21" fmla="*/ 3347114 w 5586355"/>
              <a:gd name="connsiteY21" fmla="*/ 2121 h 1284277"/>
              <a:gd name="connsiteX22" fmla="*/ 3528955 w 5586355"/>
              <a:gd name="connsiteY22" fmla="*/ 64467 h 1284277"/>
              <a:gd name="connsiteX23" fmla="*/ 3664037 w 5586355"/>
              <a:gd name="connsiteY23" fmla="*/ 178767 h 1284277"/>
              <a:gd name="connsiteX24" fmla="*/ 3783532 w 5586355"/>
              <a:gd name="connsiteY24" fmla="*/ 319044 h 1284277"/>
              <a:gd name="connsiteX25" fmla="*/ 3986155 w 5586355"/>
              <a:gd name="connsiteY25" fmla="*/ 646357 h 1284277"/>
              <a:gd name="connsiteX26" fmla="*/ 4225146 w 5586355"/>
              <a:gd name="connsiteY26" fmla="*/ 963280 h 1284277"/>
              <a:gd name="connsiteX27" fmla="*/ 4303078 w 5586355"/>
              <a:gd name="connsiteY27" fmla="*/ 1067189 h 1284277"/>
              <a:gd name="connsiteX28" fmla="*/ 4526482 w 5586355"/>
              <a:gd name="connsiteY28" fmla="*/ 1254226 h 1284277"/>
              <a:gd name="connsiteX29" fmla="*/ 4625196 w 5586355"/>
              <a:gd name="connsiteY29" fmla="*/ 1275007 h 1284277"/>
              <a:gd name="connsiteX30" fmla="*/ 4770668 w 5586355"/>
              <a:gd name="connsiteY30" fmla="*/ 1243835 h 1284277"/>
              <a:gd name="connsiteX31" fmla="*/ 4942118 w 5586355"/>
              <a:gd name="connsiteY31" fmla="*/ 1119144 h 1284277"/>
              <a:gd name="connsiteX32" fmla="*/ 5077200 w 5586355"/>
              <a:gd name="connsiteY32" fmla="*/ 963280 h 1284277"/>
              <a:gd name="connsiteX33" fmla="*/ 5269432 w 5586355"/>
              <a:gd name="connsiteY33" fmla="*/ 646357 h 1284277"/>
              <a:gd name="connsiteX34" fmla="*/ 5508423 w 5586355"/>
              <a:gd name="connsiteY34" fmla="*/ 308653 h 1284277"/>
              <a:gd name="connsiteX35" fmla="*/ 5586355 w 5586355"/>
              <a:gd name="connsiteY35" fmla="*/ 225526 h 1284277"/>
              <a:gd name="connsiteX0" fmla="*/ 0 w 5586355"/>
              <a:gd name="connsiteY0" fmla="*/ 815792 h 1284277"/>
              <a:gd name="connsiteX1" fmla="*/ 100265 w 5586355"/>
              <a:gd name="connsiteY1" fmla="*/ 670086 h 1284277"/>
              <a:gd name="connsiteX2" fmla="*/ 316535 w 5586355"/>
              <a:gd name="connsiteY2" fmla="*/ 325867 h 1284277"/>
              <a:gd name="connsiteX3" fmla="*/ 434557 w 5586355"/>
              <a:gd name="connsiteY3" fmla="*/ 192105 h 1284277"/>
              <a:gd name="connsiteX4" fmla="*/ 609419 w 5586355"/>
              <a:gd name="connsiteY4" fmla="*/ 41901 h 1284277"/>
              <a:gd name="connsiteX5" fmla="*/ 751636 w 5586355"/>
              <a:gd name="connsiteY5" fmla="*/ 338 h 1284277"/>
              <a:gd name="connsiteX6" fmla="*/ 924404 w 5586355"/>
              <a:gd name="connsiteY6" fmla="*/ 57488 h 1284277"/>
              <a:gd name="connsiteX7" fmla="*/ 1068559 w 5586355"/>
              <a:gd name="connsiteY7" fmla="*/ 193035 h 1284277"/>
              <a:gd name="connsiteX8" fmla="*/ 1180609 w 5586355"/>
              <a:gd name="connsiteY8" fmla="*/ 319044 h 1284277"/>
              <a:gd name="connsiteX9" fmla="*/ 1400912 w 5586355"/>
              <a:gd name="connsiteY9" fmla="*/ 661789 h 1284277"/>
              <a:gd name="connsiteX10" fmla="*/ 1613771 w 5586355"/>
              <a:gd name="connsiteY10" fmla="*/ 963280 h 1284277"/>
              <a:gd name="connsiteX11" fmla="*/ 1714423 w 5586355"/>
              <a:gd name="connsiteY11" fmla="*/ 1089909 h 1284277"/>
              <a:gd name="connsiteX12" fmla="*/ 1975514 w 5586355"/>
              <a:gd name="connsiteY12" fmla="*/ 1259421 h 1284277"/>
              <a:gd name="connsiteX13" fmla="*/ 2058641 w 5586355"/>
              <a:gd name="connsiteY13" fmla="*/ 1280203 h 1284277"/>
              <a:gd name="connsiteX14" fmla="*/ 2204114 w 5586355"/>
              <a:gd name="connsiteY14" fmla="*/ 1228248 h 1284277"/>
              <a:gd name="connsiteX15" fmla="*/ 2380759 w 5586355"/>
              <a:gd name="connsiteY15" fmla="*/ 1072385 h 1284277"/>
              <a:gd name="connsiteX16" fmla="*/ 2469082 w 5586355"/>
              <a:gd name="connsiteY16" fmla="*/ 963280 h 1284277"/>
              <a:gd name="connsiteX17" fmla="*/ 2697682 w 5586355"/>
              <a:gd name="connsiteY17" fmla="*/ 641162 h 1284277"/>
              <a:gd name="connsiteX18" fmla="*/ 2915891 w 5586355"/>
              <a:gd name="connsiteY18" fmla="*/ 319044 h 1284277"/>
              <a:gd name="connsiteX19" fmla="*/ 3024996 w 5586355"/>
              <a:gd name="connsiteY19" fmla="*/ 183962 h 1284277"/>
              <a:gd name="connsiteX20" fmla="*/ 3212032 w 5586355"/>
              <a:gd name="connsiteY20" fmla="*/ 43685 h 1284277"/>
              <a:gd name="connsiteX21" fmla="*/ 3347114 w 5586355"/>
              <a:gd name="connsiteY21" fmla="*/ 2121 h 1284277"/>
              <a:gd name="connsiteX22" fmla="*/ 3528955 w 5586355"/>
              <a:gd name="connsiteY22" fmla="*/ 64467 h 1284277"/>
              <a:gd name="connsiteX23" fmla="*/ 3664037 w 5586355"/>
              <a:gd name="connsiteY23" fmla="*/ 178767 h 1284277"/>
              <a:gd name="connsiteX24" fmla="*/ 3783532 w 5586355"/>
              <a:gd name="connsiteY24" fmla="*/ 319044 h 1284277"/>
              <a:gd name="connsiteX25" fmla="*/ 3986155 w 5586355"/>
              <a:gd name="connsiteY25" fmla="*/ 646357 h 1284277"/>
              <a:gd name="connsiteX26" fmla="*/ 4225146 w 5586355"/>
              <a:gd name="connsiteY26" fmla="*/ 963280 h 1284277"/>
              <a:gd name="connsiteX27" fmla="*/ 4303078 w 5586355"/>
              <a:gd name="connsiteY27" fmla="*/ 1067189 h 1284277"/>
              <a:gd name="connsiteX28" fmla="*/ 4526482 w 5586355"/>
              <a:gd name="connsiteY28" fmla="*/ 1254226 h 1284277"/>
              <a:gd name="connsiteX29" fmla="*/ 4625196 w 5586355"/>
              <a:gd name="connsiteY29" fmla="*/ 1275007 h 1284277"/>
              <a:gd name="connsiteX30" fmla="*/ 4770668 w 5586355"/>
              <a:gd name="connsiteY30" fmla="*/ 1243835 h 1284277"/>
              <a:gd name="connsiteX31" fmla="*/ 4942118 w 5586355"/>
              <a:gd name="connsiteY31" fmla="*/ 1119144 h 1284277"/>
              <a:gd name="connsiteX32" fmla="*/ 5077200 w 5586355"/>
              <a:gd name="connsiteY32" fmla="*/ 963280 h 1284277"/>
              <a:gd name="connsiteX33" fmla="*/ 5269432 w 5586355"/>
              <a:gd name="connsiteY33" fmla="*/ 646357 h 1284277"/>
              <a:gd name="connsiteX34" fmla="*/ 5508423 w 5586355"/>
              <a:gd name="connsiteY34" fmla="*/ 308653 h 1284277"/>
              <a:gd name="connsiteX35" fmla="*/ 5586355 w 5586355"/>
              <a:gd name="connsiteY35" fmla="*/ 225526 h 1284277"/>
              <a:gd name="connsiteX0" fmla="*/ 0 w 5586355"/>
              <a:gd name="connsiteY0" fmla="*/ 815792 h 1284277"/>
              <a:gd name="connsiteX1" fmla="*/ 100265 w 5586355"/>
              <a:gd name="connsiteY1" fmla="*/ 670086 h 1284277"/>
              <a:gd name="connsiteX2" fmla="*/ 316535 w 5586355"/>
              <a:gd name="connsiteY2" fmla="*/ 325867 h 1284277"/>
              <a:gd name="connsiteX3" fmla="*/ 434557 w 5586355"/>
              <a:gd name="connsiteY3" fmla="*/ 192105 h 1284277"/>
              <a:gd name="connsiteX4" fmla="*/ 609419 w 5586355"/>
              <a:gd name="connsiteY4" fmla="*/ 41901 h 1284277"/>
              <a:gd name="connsiteX5" fmla="*/ 751636 w 5586355"/>
              <a:gd name="connsiteY5" fmla="*/ 338 h 1284277"/>
              <a:gd name="connsiteX6" fmla="*/ 924404 w 5586355"/>
              <a:gd name="connsiteY6" fmla="*/ 57488 h 1284277"/>
              <a:gd name="connsiteX7" fmla="*/ 1071971 w 5586355"/>
              <a:gd name="connsiteY7" fmla="*/ 193035 h 1284277"/>
              <a:gd name="connsiteX8" fmla="*/ 1180609 w 5586355"/>
              <a:gd name="connsiteY8" fmla="*/ 319044 h 1284277"/>
              <a:gd name="connsiteX9" fmla="*/ 1400912 w 5586355"/>
              <a:gd name="connsiteY9" fmla="*/ 661789 h 1284277"/>
              <a:gd name="connsiteX10" fmla="*/ 1613771 w 5586355"/>
              <a:gd name="connsiteY10" fmla="*/ 963280 h 1284277"/>
              <a:gd name="connsiteX11" fmla="*/ 1714423 w 5586355"/>
              <a:gd name="connsiteY11" fmla="*/ 1089909 h 1284277"/>
              <a:gd name="connsiteX12" fmla="*/ 1975514 w 5586355"/>
              <a:gd name="connsiteY12" fmla="*/ 1259421 h 1284277"/>
              <a:gd name="connsiteX13" fmla="*/ 2058641 w 5586355"/>
              <a:gd name="connsiteY13" fmla="*/ 1280203 h 1284277"/>
              <a:gd name="connsiteX14" fmla="*/ 2204114 w 5586355"/>
              <a:gd name="connsiteY14" fmla="*/ 1228248 h 1284277"/>
              <a:gd name="connsiteX15" fmla="*/ 2380759 w 5586355"/>
              <a:gd name="connsiteY15" fmla="*/ 1072385 h 1284277"/>
              <a:gd name="connsiteX16" fmla="*/ 2469082 w 5586355"/>
              <a:gd name="connsiteY16" fmla="*/ 963280 h 1284277"/>
              <a:gd name="connsiteX17" fmla="*/ 2697682 w 5586355"/>
              <a:gd name="connsiteY17" fmla="*/ 641162 h 1284277"/>
              <a:gd name="connsiteX18" fmla="*/ 2915891 w 5586355"/>
              <a:gd name="connsiteY18" fmla="*/ 319044 h 1284277"/>
              <a:gd name="connsiteX19" fmla="*/ 3024996 w 5586355"/>
              <a:gd name="connsiteY19" fmla="*/ 183962 h 1284277"/>
              <a:gd name="connsiteX20" fmla="*/ 3212032 w 5586355"/>
              <a:gd name="connsiteY20" fmla="*/ 43685 h 1284277"/>
              <a:gd name="connsiteX21" fmla="*/ 3347114 w 5586355"/>
              <a:gd name="connsiteY21" fmla="*/ 2121 h 1284277"/>
              <a:gd name="connsiteX22" fmla="*/ 3528955 w 5586355"/>
              <a:gd name="connsiteY22" fmla="*/ 64467 h 1284277"/>
              <a:gd name="connsiteX23" fmla="*/ 3664037 w 5586355"/>
              <a:gd name="connsiteY23" fmla="*/ 178767 h 1284277"/>
              <a:gd name="connsiteX24" fmla="*/ 3783532 w 5586355"/>
              <a:gd name="connsiteY24" fmla="*/ 319044 h 1284277"/>
              <a:gd name="connsiteX25" fmla="*/ 3986155 w 5586355"/>
              <a:gd name="connsiteY25" fmla="*/ 646357 h 1284277"/>
              <a:gd name="connsiteX26" fmla="*/ 4225146 w 5586355"/>
              <a:gd name="connsiteY26" fmla="*/ 963280 h 1284277"/>
              <a:gd name="connsiteX27" fmla="*/ 4303078 w 5586355"/>
              <a:gd name="connsiteY27" fmla="*/ 1067189 h 1284277"/>
              <a:gd name="connsiteX28" fmla="*/ 4526482 w 5586355"/>
              <a:gd name="connsiteY28" fmla="*/ 1254226 h 1284277"/>
              <a:gd name="connsiteX29" fmla="*/ 4625196 w 5586355"/>
              <a:gd name="connsiteY29" fmla="*/ 1275007 h 1284277"/>
              <a:gd name="connsiteX30" fmla="*/ 4770668 w 5586355"/>
              <a:gd name="connsiteY30" fmla="*/ 1243835 h 1284277"/>
              <a:gd name="connsiteX31" fmla="*/ 4942118 w 5586355"/>
              <a:gd name="connsiteY31" fmla="*/ 1119144 h 1284277"/>
              <a:gd name="connsiteX32" fmla="*/ 5077200 w 5586355"/>
              <a:gd name="connsiteY32" fmla="*/ 963280 h 1284277"/>
              <a:gd name="connsiteX33" fmla="*/ 5269432 w 5586355"/>
              <a:gd name="connsiteY33" fmla="*/ 646357 h 1284277"/>
              <a:gd name="connsiteX34" fmla="*/ 5508423 w 5586355"/>
              <a:gd name="connsiteY34" fmla="*/ 308653 h 1284277"/>
              <a:gd name="connsiteX35" fmla="*/ 5586355 w 5586355"/>
              <a:gd name="connsiteY35" fmla="*/ 225526 h 1284277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58641 w 5586355"/>
              <a:gd name="connsiteY13" fmla="*/ 1280203 h 1280880"/>
              <a:gd name="connsiteX14" fmla="*/ 2204114 w 5586355"/>
              <a:gd name="connsiteY14" fmla="*/ 1228248 h 1280880"/>
              <a:gd name="connsiteX15" fmla="*/ 2380759 w 5586355"/>
              <a:gd name="connsiteY15" fmla="*/ 1072385 h 1280880"/>
              <a:gd name="connsiteX16" fmla="*/ 2469082 w 5586355"/>
              <a:gd name="connsiteY16" fmla="*/ 963280 h 1280880"/>
              <a:gd name="connsiteX17" fmla="*/ 2697682 w 5586355"/>
              <a:gd name="connsiteY17" fmla="*/ 641162 h 1280880"/>
              <a:gd name="connsiteX18" fmla="*/ 2915891 w 5586355"/>
              <a:gd name="connsiteY18" fmla="*/ 319044 h 1280880"/>
              <a:gd name="connsiteX19" fmla="*/ 3024996 w 5586355"/>
              <a:gd name="connsiteY19" fmla="*/ 183962 h 1280880"/>
              <a:gd name="connsiteX20" fmla="*/ 3212032 w 5586355"/>
              <a:gd name="connsiteY20" fmla="*/ 43685 h 1280880"/>
              <a:gd name="connsiteX21" fmla="*/ 3347114 w 5586355"/>
              <a:gd name="connsiteY21" fmla="*/ 2121 h 1280880"/>
              <a:gd name="connsiteX22" fmla="*/ 3528955 w 5586355"/>
              <a:gd name="connsiteY22" fmla="*/ 64467 h 1280880"/>
              <a:gd name="connsiteX23" fmla="*/ 3664037 w 5586355"/>
              <a:gd name="connsiteY23" fmla="*/ 178767 h 1280880"/>
              <a:gd name="connsiteX24" fmla="*/ 3783532 w 5586355"/>
              <a:gd name="connsiteY24" fmla="*/ 319044 h 1280880"/>
              <a:gd name="connsiteX25" fmla="*/ 3986155 w 5586355"/>
              <a:gd name="connsiteY25" fmla="*/ 646357 h 1280880"/>
              <a:gd name="connsiteX26" fmla="*/ 4225146 w 5586355"/>
              <a:gd name="connsiteY26" fmla="*/ 963280 h 1280880"/>
              <a:gd name="connsiteX27" fmla="*/ 4303078 w 5586355"/>
              <a:gd name="connsiteY27" fmla="*/ 1067189 h 1280880"/>
              <a:gd name="connsiteX28" fmla="*/ 4526482 w 5586355"/>
              <a:gd name="connsiteY28" fmla="*/ 1254226 h 1280880"/>
              <a:gd name="connsiteX29" fmla="*/ 4625196 w 5586355"/>
              <a:gd name="connsiteY29" fmla="*/ 1275007 h 1280880"/>
              <a:gd name="connsiteX30" fmla="*/ 4770668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80759 w 5586355"/>
              <a:gd name="connsiteY15" fmla="*/ 1072385 h 1280880"/>
              <a:gd name="connsiteX16" fmla="*/ 2469082 w 5586355"/>
              <a:gd name="connsiteY16" fmla="*/ 963280 h 1280880"/>
              <a:gd name="connsiteX17" fmla="*/ 2697682 w 5586355"/>
              <a:gd name="connsiteY17" fmla="*/ 641162 h 1280880"/>
              <a:gd name="connsiteX18" fmla="*/ 2915891 w 5586355"/>
              <a:gd name="connsiteY18" fmla="*/ 319044 h 1280880"/>
              <a:gd name="connsiteX19" fmla="*/ 3024996 w 5586355"/>
              <a:gd name="connsiteY19" fmla="*/ 183962 h 1280880"/>
              <a:gd name="connsiteX20" fmla="*/ 3212032 w 5586355"/>
              <a:gd name="connsiteY20" fmla="*/ 43685 h 1280880"/>
              <a:gd name="connsiteX21" fmla="*/ 3347114 w 5586355"/>
              <a:gd name="connsiteY21" fmla="*/ 2121 h 1280880"/>
              <a:gd name="connsiteX22" fmla="*/ 3528955 w 5586355"/>
              <a:gd name="connsiteY22" fmla="*/ 64467 h 1280880"/>
              <a:gd name="connsiteX23" fmla="*/ 3664037 w 5586355"/>
              <a:gd name="connsiteY23" fmla="*/ 178767 h 1280880"/>
              <a:gd name="connsiteX24" fmla="*/ 3783532 w 5586355"/>
              <a:gd name="connsiteY24" fmla="*/ 319044 h 1280880"/>
              <a:gd name="connsiteX25" fmla="*/ 3986155 w 5586355"/>
              <a:gd name="connsiteY25" fmla="*/ 646357 h 1280880"/>
              <a:gd name="connsiteX26" fmla="*/ 4225146 w 5586355"/>
              <a:gd name="connsiteY26" fmla="*/ 963280 h 1280880"/>
              <a:gd name="connsiteX27" fmla="*/ 4303078 w 5586355"/>
              <a:gd name="connsiteY27" fmla="*/ 1067189 h 1280880"/>
              <a:gd name="connsiteX28" fmla="*/ 4526482 w 5586355"/>
              <a:gd name="connsiteY28" fmla="*/ 1254226 h 1280880"/>
              <a:gd name="connsiteX29" fmla="*/ 4625196 w 5586355"/>
              <a:gd name="connsiteY29" fmla="*/ 1275007 h 1280880"/>
              <a:gd name="connsiteX30" fmla="*/ 4770668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97682 w 5586355"/>
              <a:gd name="connsiteY17" fmla="*/ 641162 h 1280880"/>
              <a:gd name="connsiteX18" fmla="*/ 2915891 w 5586355"/>
              <a:gd name="connsiteY18" fmla="*/ 319044 h 1280880"/>
              <a:gd name="connsiteX19" fmla="*/ 3024996 w 5586355"/>
              <a:gd name="connsiteY19" fmla="*/ 183962 h 1280880"/>
              <a:gd name="connsiteX20" fmla="*/ 3212032 w 5586355"/>
              <a:gd name="connsiteY20" fmla="*/ 43685 h 1280880"/>
              <a:gd name="connsiteX21" fmla="*/ 3347114 w 5586355"/>
              <a:gd name="connsiteY21" fmla="*/ 2121 h 1280880"/>
              <a:gd name="connsiteX22" fmla="*/ 3528955 w 5586355"/>
              <a:gd name="connsiteY22" fmla="*/ 64467 h 1280880"/>
              <a:gd name="connsiteX23" fmla="*/ 3664037 w 5586355"/>
              <a:gd name="connsiteY23" fmla="*/ 178767 h 1280880"/>
              <a:gd name="connsiteX24" fmla="*/ 3783532 w 5586355"/>
              <a:gd name="connsiteY24" fmla="*/ 319044 h 1280880"/>
              <a:gd name="connsiteX25" fmla="*/ 3986155 w 5586355"/>
              <a:gd name="connsiteY25" fmla="*/ 646357 h 1280880"/>
              <a:gd name="connsiteX26" fmla="*/ 4225146 w 5586355"/>
              <a:gd name="connsiteY26" fmla="*/ 963280 h 1280880"/>
              <a:gd name="connsiteX27" fmla="*/ 4303078 w 5586355"/>
              <a:gd name="connsiteY27" fmla="*/ 1067189 h 1280880"/>
              <a:gd name="connsiteX28" fmla="*/ 4526482 w 5586355"/>
              <a:gd name="connsiteY28" fmla="*/ 1254226 h 1280880"/>
              <a:gd name="connsiteX29" fmla="*/ 4625196 w 5586355"/>
              <a:gd name="connsiteY29" fmla="*/ 1275007 h 1280880"/>
              <a:gd name="connsiteX30" fmla="*/ 4770668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915891 w 5586355"/>
              <a:gd name="connsiteY18" fmla="*/ 319044 h 1280880"/>
              <a:gd name="connsiteX19" fmla="*/ 3024996 w 5586355"/>
              <a:gd name="connsiteY19" fmla="*/ 183962 h 1280880"/>
              <a:gd name="connsiteX20" fmla="*/ 3212032 w 5586355"/>
              <a:gd name="connsiteY20" fmla="*/ 43685 h 1280880"/>
              <a:gd name="connsiteX21" fmla="*/ 3347114 w 5586355"/>
              <a:gd name="connsiteY21" fmla="*/ 2121 h 1280880"/>
              <a:gd name="connsiteX22" fmla="*/ 3528955 w 5586355"/>
              <a:gd name="connsiteY22" fmla="*/ 64467 h 1280880"/>
              <a:gd name="connsiteX23" fmla="*/ 3664037 w 5586355"/>
              <a:gd name="connsiteY23" fmla="*/ 178767 h 1280880"/>
              <a:gd name="connsiteX24" fmla="*/ 3783532 w 5586355"/>
              <a:gd name="connsiteY24" fmla="*/ 319044 h 1280880"/>
              <a:gd name="connsiteX25" fmla="*/ 3986155 w 5586355"/>
              <a:gd name="connsiteY25" fmla="*/ 646357 h 1280880"/>
              <a:gd name="connsiteX26" fmla="*/ 4225146 w 5586355"/>
              <a:gd name="connsiteY26" fmla="*/ 963280 h 1280880"/>
              <a:gd name="connsiteX27" fmla="*/ 4303078 w 5586355"/>
              <a:gd name="connsiteY27" fmla="*/ 1067189 h 1280880"/>
              <a:gd name="connsiteX28" fmla="*/ 4526482 w 5586355"/>
              <a:gd name="connsiteY28" fmla="*/ 1254226 h 1280880"/>
              <a:gd name="connsiteX29" fmla="*/ 4625196 w 5586355"/>
              <a:gd name="connsiteY29" fmla="*/ 1275007 h 1280880"/>
              <a:gd name="connsiteX30" fmla="*/ 4770668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3024996 w 5586355"/>
              <a:gd name="connsiteY19" fmla="*/ 183962 h 1280880"/>
              <a:gd name="connsiteX20" fmla="*/ 3212032 w 5586355"/>
              <a:gd name="connsiteY20" fmla="*/ 43685 h 1280880"/>
              <a:gd name="connsiteX21" fmla="*/ 3347114 w 5586355"/>
              <a:gd name="connsiteY21" fmla="*/ 2121 h 1280880"/>
              <a:gd name="connsiteX22" fmla="*/ 3528955 w 5586355"/>
              <a:gd name="connsiteY22" fmla="*/ 64467 h 1280880"/>
              <a:gd name="connsiteX23" fmla="*/ 3664037 w 5586355"/>
              <a:gd name="connsiteY23" fmla="*/ 178767 h 1280880"/>
              <a:gd name="connsiteX24" fmla="*/ 3783532 w 5586355"/>
              <a:gd name="connsiteY24" fmla="*/ 319044 h 1280880"/>
              <a:gd name="connsiteX25" fmla="*/ 3986155 w 5586355"/>
              <a:gd name="connsiteY25" fmla="*/ 646357 h 1280880"/>
              <a:gd name="connsiteX26" fmla="*/ 4225146 w 5586355"/>
              <a:gd name="connsiteY26" fmla="*/ 963280 h 1280880"/>
              <a:gd name="connsiteX27" fmla="*/ 4303078 w 5586355"/>
              <a:gd name="connsiteY27" fmla="*/ 1067189 h 1280880"/>
              <a:gd name="connsiteX28" fmla="*/ 4526482 w 5586355"/>
              <a:gd name="connsiteY28" fmla="*/ 1254226 h 1280880"/>
              <a:gd name="connsiteX29" fmla="*/ 4625196 w 5586355"/>
              <a:gd name="connsiteY29" fmla="*/ 1275007 h 1280880"/>
              <a:gd name="connsiteX30" fmla="*/ 4770668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2990876 w 5586355"/>
              <a:gd name="connsiteY19" fmla="*/ 201022 h 1280880"/>
              <a:gd name="connsiteX20" fmla="*/ 3212032 w 5586355"/>
              <a:gd name="connsiteY20" fmla="*/ 43685 h 1280880"/>
              <a:gd name="connsiteX21" fmla="*/ 3347114 w 5586355"/>
              <a:gd name="connsiteY21" fmla="*/ 2121 h 1280880"/>
              <a:gd name="connsiteX22" fmla="*/ 3528955 w 5586355"/>
              <a:gd name="connsiteY22" fmla="*/ 64467 h 1280880"/>
              <a:gd name="connsiteX23" fmla="*/ 3664037 w 5586355"/>
              <a:gd name="connsiteY23" fmla="*/ 178767 h 1280880"/>
              <a:gd name="connsiteX24" fmla="*/ 3783532 w 5586355"/>
              <a:gd name="connsiteY24" fmla="*/ 319044 h 1280880"/>
              <a:gd name="connsiteX25" fmla="*/ 3986155 w 5586355"/>
              <a:gd name="connsiteY25" fmla="*/ 646357 h 1280880"/>
              <a:gd name="connsiteX26" fmla="*/ 4225146 w 5586355"/>
              <a:gd name="connsiteY26" fmla="*/ 963280 h 1280880"/>
              <a:gd name="connsiteX27" fmla="*/ 4303078 w 5586355"/>
              <a:gd name="connsiteY27" fmla="*/ 1067189 h 1280880"/>
              <a:gd name="connsiteX28" fmla="*/ 4526482 w 5586355"/>
              <a:gd name="connsiteY28" fmla="*/ 1254226 h 1280880"/>
              <a:gd name="connsiteX29" fmla="*/ 4625196 w 5586355"/>
              <a:gd name="connsiteY29" fmla="*/ 1275007 h 1280880"/>
              <a:gd name="connsiteX30" fmla="*/ 4770668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2990876 w 5586355"/>
              <a:gd name="connsiteY19" fmla="*/ 201022 h 1280880"/>
              <a:gd name="connsiteX20" fmla="*/ 3157441 w 5586355"/>
              <a:gd name="connsiteY20" fmla="*/ 53920 h 1280880"/>
              <a:gd name="connsiteX21" fmla="*/ 3347114 w 5586355"/>
              <a:gd name="connsiteY21" fmla="*/ 2121 h 1280880"/>
              <a:gd name="connsiteX22" fmla="*/ 3528955 w 5586355"/>
              <a:gd name="connsiteY22" fmla="*/ 64467 h 1280880"/>
              <a:gd name="connsiteX23" fmla="*/ 3664037 w 5586355"/>
              <a:gd name="connsiteY23" fmla="*/ 178767 h 1280880"/>
              <a:gd name="connsiteX24" fmla="*/ 3783532 w 5586355"/>
              <a:gd name="connsiteY24" fmla="*/ 319044 h 1280880"/>
              <a:gd name="connsiteX25" fmla="*/ 3986155 w 5586355"/>
              <a:gd name="connsiteY25" fmla="*/ 646357 h 1280880"/>
              <a:gd name="connsiteX26" fmla="*/ 4225146 w 5586355"/>
              <a:gd name="connsiteY26" fmla="*/ 963280 h 1280880"/>
              <a:gd name="connsiteX27" fmla="*/ 4303078 w 5586355"/>
              <a:gd name="connsiteY27" fmla="*/ 1067189 h 1280880"/>
              <a:gd name="connsiteX28" fmla="*/ 4526482 w 5586355"/>
              <a:gd name="connsiteY28" fmla="*/ 1254226 h 1280880"/>
              <a:gd name="connsiteX29" fmla="*/ 4625196 w 5586355"/>
              <a:gd name="connsiteY29" fmla="*/ 1275007 h 1280880"/>
              <a:gd name="connsiteX30" fmla="*/ 4770668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2990876 w 5586355"/>
              <a:gd name="connsiteY19" fmla="*/ 201022 h 1280880"/>
              <a:gd name="connsiteX20" fmla="*/ 3157441 w 5586355"/>
              <a:gd name="connsiteY20" fmla="*/ 53920 h 1280880"/>
              <a:gd name="connsiteX21" fmla="*/ 3309583 w 5586355"/>
              <a:gd name="connsiteY21" fmla="*/ 2121 h 1280880"/>
              <a:gd name="connsiteX22" fmla="*/ 3528955 w 5586355"/>
              <a:gd name="connsiteY22" fmla="*/ 64467 h 1280880"/>
              <a:gd name="connsiteX23" fmla="*/ 3664037 w 5586355"/>
              <a:gd name="connsiteY23" fmla="*/ 178767 h 1280880"/>
              <a:gd name="connsiteX24" fmla="*/ 3783532 w 5586355"/>
              <a:gd name="connsiteY24" fmla="*/ 319044 h 1280880"/>
              <a:gd name="connsiteX25" fmla="*/ 3986155 w 5586355"/>
              <a:gd name="connsiteY25" fmla="*/ 646357 h 1280880"/>
              <a:gd name="connsiteX26" fmla="*/ 4225146 w 5586355"/>
              <a:gd name="connsiteY26" fmla="*/ 963280 h 1280880"/>
              <a:gd name="connsiteX27" fmla="*/ 4303078 w 5586355"/>
              <a:gd name="connsiteY27" fmla="*/ 1067189 h 1280880"/>
              <a:gd name="connsiteX28" fmla="*/ 4526482 w 5586355"/>
              <a:gd name="connsiteY28" fmla="*/ 1254226 h 1280880"/>
              <a:gd name="connsiteX29" fmla="*/ 4625196 w 5586355"/>
              <a:gd name="connsiteY29" fmla="*/ 1275007 h 1280880"/>
              <a:gd name="connsiteX30" fmla="*/ 4770668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2990876 w 5586355"/>
              <a:gd name="connsiteY19" fmla="*/ 201022 h 1280880"/>
              <a:gd name="connsiteX20" fmla="*/ 3157441 w 5586355"/>
              <a:gd name="connsiteY20" fmla="*/ 53920 h 1280880"/>
              <a:gd name="connsiteX21" fmla="*/ 3309583 w 5586355"/>
              <a:gd name="connsiteY21" fmla="*/ 2121 h 1280880"/>
              <a:gd name="connsiteX22" fmla="*/ 3481188 w 5586355"/>
              <a:gd name="connsiteY22" fmla="*/ 57643 h 1280880"/>
              <a:gd name="connsiteX23" fmla="*/ 3664037 w 5586355"/>
              <a:gd name="connsiteY23" fmla="*/ 178767 h 1280880"/>
              <a:gd name="connsiteX24" fmla="*/ 3783532 w 5586355"/>
              <a:gd name="connsiteY24" fmla="*/ 319044 h 1280880"/>
              <a:gd name="connsiteX25" fmla="*/ 3986155 w 5586355"/>
              <a:gd name="connsiteY25" fmla="*/ 646357 h 1280880"/>
              <a:gd name="connsiteX26" fmla="*/ 4225146 w 5586355"/>
              <a:gd name="connsiteY26" fmla="*/ 963280 h 1280880"/>
              <a:gd name="connsiteX27" fmla="*/ 4303078 w 5586355"/>
              <a:gd name="connsiteY27" fmla="*/ 1067189 h 1280880"/>
              <a:gd name="connsiteX28" fmla="*/ 4526482 w 5586355"/>
              <a:gd name="connsiteY28" fmla="*/ 1254226 h 1280880"/>
              <a:gd name="connsiteX29" fmla="*/ 4625196 w 5586355"/>
              <a:gd name="connsiteY29" fmla="*/ 1275007 h 1280880"/>
              <a:gd name="connsiteX30" fmla="*/ 4770668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2990876 w 5586355"/>
              <a:gd name="connsiteY19" fmla="*/ 201022 h 1280880"/>
              <a:gd name="connsiteX20" fmla="*/ 3157441 w 5586355"/>
              <a:gd name="connsiteY20" fmla="*/ 53920 h 1280880"/>
              <a:gd name="connsiteX21" fmla="*/ 3309583 w 5586355"/>
              <a:gd name="connsiteY21" fmla="*/ 2121 h 1280880"/>
              <a:gd name="connsiteX22" fmla="*/ 3481188 w 5586355"/>
              <a:gd name="connsiteY22" fmla="*/ 57643 h 1280880"/>
              <a:gd name="connsiteX23" fmla="*/ 3636741 w 5586355"/>
              <a:gd name="connsiteY23" fmla="*/ 192415 h 1280880"/>
              <a:gd name="connsiteX24" fmla="*/ 3783532 w 5586355"/>
              <a:gd name="connsiteY24" fmla="*/ 319044 h 1280880"/>
              <a:gd name="connsiteX25" fmla="*/ 3986155 w 5586355"/>
              <a:gd name="connsiteY25" fmla="*/ 646357 h 1280880"/>
              <a:gd name="connsiteX26" fmla="*/ 4225146 w 5586355"/>
              <a:gd name="connsiteY26" fmla="*/ 963280 h 1280880"/>
              <a:gd name="connsiteX27" fmla="*/ 4303078 w 5586355"/>
              <a:gd name="connsiteY27" fmla="*/ 1067189 h 1280880"/>
              <a:gd name="connsiteX28" fmla="*/ 4526482 w 5586355"/>
              <a:gd name="connsiteY28" fmla="*/ 1254226 h 1280880"/>
              <a:gd name="connsiteX29" fmla="*/ 4625196 w 5586355"/>
              <a:gd name="connsiteY29" fmla="*/ 1275007 h 1280880"/>
              <a:gd name="connsiteX30" fmla="*/ 4770668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2990876 w 5586355"/>
              <a:gd name="connsiteY19" fmla="*/ 201022 h 1280880"/>
              <a:gd name="connsiteX20" fmla="*/ 3157441 w 5586355"/>
              <a:gd name="connsiteY20" fmla="*/ 53920 h 1280880"/>
              <a:gd name="connsiteX21" fmla="*/ 3309583 w 5586355"/>
              <a:gd name="connsiteY21" fmla="*/ 2121 h 1280880"/>
              <a:gd name="connsiteX22" fmla="*/ 3481188 w 5586355"/>
              <a:gd name="connsiteY22" fmla="*/ 57643 h 1280880"/>
              <a:gd name="connsiteX23" fmla="*/ 3629917 w 5586355"/>
              <a:gd name="connsiteY23" fmla="*/ 182179 h 1280880"/>
              <a:gd name="connsiteX24" fmla="*/ 3783532 w 5586355"/>
              <a:gd name="connsiteY24" fmla="*/ 319044 h 1280880"/>
              <a:gd name="connsiteX25" fmla="*/ 3986155 w 5586355"/>
              <a:gd name="connsiteY25" fmla="*/ 646357 h 1280880"/>
              <a:gd name="connsiteX26" fmla="*/ 4225146 w 5586355"/>
              <a:gd name="connsiteY26" fmla="*/ 963280 h 1280880"/>
              <a:gd name="connsiteX27" fmla="*/ 4303078 w 5586355"/>
              <a:gd name="connsiteY27" fmla="*/ 1067189 h 1280880"/>
              <a:gd name="connsiteX28" fmla="*/ 4526482 w 5586355"/>
              <a:gd name="connsiteY28" fmla="*/ 1254226 h 1280880"/>
              <a:gd name="connsiteX29" fmla="*/ 4625196 w 5586355"/>
              <a:gd name="connsiteY29" fmla="*/ 1275007 h 1280880"/>
              <a:gd name="connsiteX30" fmla="*/ 4770668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2990876 w 5586355"/>
              <a:gd name="connsiteY19" fmla="*/ 201022 h 1280880"/>
              <a:gd name="connsiteX20" fmla="*/ 3157441 w 5586355"/>
              <a:gd name="connsiteY20" fmla="*/ 53920 h 1280880"/>
              <a:gd name="connsiteX21" fmla="*/ 3309583 w 5586355"/>
              <a:gd name="connsiteY21" fmla="*/ 2121 h 1280880"/>
              <a:gd name="connsiteX22" fmla="*/ 3481188 w 5586355"/>
              <a:gd name="connsiteY22" fmla="*/ 57643 h 1280880"/>
              <a:gd name="connsiteX23" fmla="*/ 3629917 w 5586355"/>
              <a:gd name="connsiteY23" fmla="*/ 182179 h 1280880"/>
              <a:gd name="connsiteX24" fmla="*/ 3749412 w 5586355"/>
              <a:gd name="connsiteY24" fmla="*/ 319044 h 1280880"/>
              <a:gd name="connsiteX25" fmla="*/ 3986155 w 5586355"/>
              <a:gd name="connsiteY25" fmla="*/ 646357 h 1280880"/>
              <a:gd name="connsiteX26" fmla="*/ 4225146 w 5586355"/>
              <a:gd name="connsiteY26" fmla="*/ 963280 h 1280880"/>
              <a:gd name="connsiteX27" fmla="*/ 4303078 w 5586355"/>
              <a:gd name="connsiteY27" fmla="*/ 1067189 h 1280880"/>
              <a:gd name="connsiteX28" fmla="*/ 4526482 w 5586355"/>
              <a:gd name="connsiteY28" fmla="*/ 1254226 h 1280880"/>
              <a:gd name="connsiteX29" fmla="*/ 4625196 w 5586355"/>
              <a:gd name="connsiteY29" fmla="*/ 1275007 h 1280880"/>
              <a:gd name="connsiteX30" fmla="*/ 4770668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2990876 w 5586355"/>
              <a:gd name="connsiteY19" fmla="*/ 201022 h 1280880"/>
              <a:gd name="connsiteX20" fmla="*/ 3157441 w 5586355"/>
              <a:gd name="connsiteY20" fmla="*/ 53920 h 1280880"/>
              <a:gd name="connsiteX21" fmla="*/ 3309583 w 5586355"/>
              <a:gd name="connsiteY21" fmla="*/ 2121 h 1280880"/>
              <a:gd name="connsiteX22" fmla="*/ 3481188 w 5586355"/>
              <a:gd name="connsiteY22" fmla="*/ 57643 h 1280880"/>
              <a:gd name="connsiteX23" fmla="*/ 3629917 w 5586355"/>
              <a:gd name="connsiteY23" fmla="*/ 182179 h 1280880"/>
              <a:gd name="connsiteX24" fmla="*/ 3749412 w 5586355"/>
              <a:gd name="connsiteY24" fmla="*/ 319044 h 1280880"/>
              <a:gd name="connsiteX25" fmla="*/ 3962271 w 5586355"/>
              <a:gd name="connsiteY25" fmla="*/ 646357 h 1280880"/>
              <a:gd name="connsiteX26" fmla="*/ 4225146 w 5586355"/>
              <a:gd name="connsiteY26" fmla="*/ 963280 h 1280880"/>
              <a:gd name="connsiteX27" fmla="*/ 4303078 w 5586355"/>
              <a:gd name="connsiteY27" fmla="*/ 1067189 h 1280880"/>
              <a:gd name="connsiteX28" fmla="*/ 4526482 w 5586355"/>
              <a:gd name="connsiteY28" fmla="*/ 1254226 h 1280880"/>
              <a:gd name="connsiteX29" fmla="*/ 4625196 w 5586355"/>
              <a:gd name="connsiteY29" fmla="*/ 1275007 h 1280880"/>
              <a:gd name="connsiteX30" fmla="*/ 4770668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2990876 w 5586355"/>
              <a:gd name="connsiteY19" fmla="*/ 201022 h 1280880"/>
              <a:gd name="connsiteX20" fmla="*/ 3157441 w 5586355"/>
              <a:gd name="connsiteY20" fmla="*/ 53920 h 1280880"/>
              <a:gd name="connsiteX21" fmla="*/ 3309583 w 5586355"/>
              <a:gd name="connsiteY21" fmla="*/ 2121 h 1280880"/>
              <a:gd name="connsiteX22" fmla="*/ 3481188 w 5586355"/>
              <a:gd name="connsiteY22" fmla="*/ 57643 h 1280880"/>
              <a:gd name="connsiteX23" fmla="*/ 3629917 w 5586355"/>
              <a:gd name="connsiteY23" fmla="*/ 182179 h 1280880"/>
              <a:gd name="connsiteX24" fmla="*/ 3749412 w 5586355"/>
              <a:gd name="connsiteY24" fmla="*/ 319044 h 1280880"/>
              <a:gd name="connsiteX25" fmla="*/ 3962271 w 5586355"/>
              <a:gd name="connsiteY25" fmla="*/ 646357 h 1280880"/>
              <a:gd name="connsiteX26" fmla="*/ 4180791 w 5586355"/>
              <a:gd name="connsiteY26" fmla="*/ 963280 h 1280880"/>
              <a:gd name="connsiteX27" fmla="*/ 4303078 w 5586355"/>
              <a:gd name="connsiteY27" fmla="*/ 1067189 h 1280880"/>
              <a:gd name="connsiteX28" fmla="*/ 4526482 w 5586355"/>
              <a:gd name="connsiteY28" fmla="*/ 1254226 h 1280880"/>
              <a:gd name="connsiteX29" fmla="*/ 4625196 w 5586355"/>
              <a:gd name="connsiteY29" fmla="*/ 1275007 h 1280880"/>
              <a:gd name="connsiteX30" fmla="*/ 4770668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2990876 w 5586355"/>
              <a:gd name="connsiteY19" fmla="*/ 201022 h 1280880"/>
              <a:gd name="connsiteX20" fmla="*/ 3157441 w 5586355"/>
              <a:gd name="connsiteY20" fmla="*/ 53920 h 1280880"/>
              <a:gd name="connsiteX21" fmla="*/ 3309583 w 5586355"/>
              <a:gd name="connsiteY21" fmla="*/ 2121 h 1280880"/>
              <a:gd name="connsiteX22" fmla="*/ 3481188 w 5586355"/>
              <a:gd name="connsiteY22" fmla="*/ 57643 h 1280880"/>
              <a:gd name="connsiteX23" fmla="*/ 3629917 w 5586355"/>
              <a:gd name="connsiteY23" fmla="*/ 182179 h 1280880"/>
              <a:gd name="connsiteX24" fmla="*/ 3749412 w 5586355"/>
              <a:gd name="connsiteY24" fmla="*/ 319044 h 1280880"/>
              <a:gd name="connsiteX25" fmla="*/ 3962271 w 5586355"/>
              <a:gd name="connsiteY25" fmla="*/ 646357 h 1280880"/>
              <a:gd name="connsiteX26" fmla="*/ 4180791 w 5586355"/>
              <a:gd name="connsiteY26" fmla="*/ 963280 h 1280880"/>
              <a:gd name="connsiteX27" fmla="*/ 4275782 w 5586355"/>
              <a:gd name="connsiteY27" fmla="*/ 1091072 h 1280880"/>
              <a:gd name="connsiteX28" fmla="*/ 4526482 w 5586355"/>
              <a:gd name="connsiteY28" fmla="*/ 1254226 h 1280880"/>
              <a:gd name="connsiteX29" fmla="*/ 4625196 w 5586355"/>
              <a:gd name="connsiteY29" fmla="*/ 1275007 h 1280880"/>
              <a:gd name="connsiteX30" fmla="*/ 4770668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2990876 w 5586355"/>
              <a:gd name="connsiteY19" fmla="*/ 201022 h 1280880"/>
              <a:gd name="connsiteX20" fmla="*/ 3157441 w 5586355"/>
              <a:gd name="connsiteY20" fmla="*/ 53920 h 1280880"/>
              <a:gd name="connsiteX21" fmla="*/ 3309583 w 5586355"/>
              <a:gd name="connsiteY21" fmla="*/ 2121 h 1280880"/>
              <a:gd name="connsiteX22" fmla="*/ 3481188 w 5586355"/>
              <a:gd name="connsiteY22" fmla="*/ 57643 h 1280880"/>
              <a:gd name="connsiteX23" fmla="*/ 3629917 w 5586355"/>
              <a:gd name="connsiteY23" fmla="*/ 182179 h 1280880"/>
              <a:gd name="connsiteX24" fmla="*/ 3749412 w 5586355"/>
              <a:gd name="connsiteY24" fmla="*/ 319044 h 1280880"/>
              <a:gd name="connsiteX25" fmla="*/ 3962271 w 5586355"/>
              <a:gd name="connsiteY25" fmla="*/ 646357 h 1280880"/>
              <a:gd name="connsiteX26" fmla="*/ 4180791 w 5586355"/>
              <a:gd name="connsiteY26" fmla="*/ 963280 h 1280880"/>
              <a:gd name="connsiteX27" fmla="*/ 4275782 w 5586355"/>
              <a:gd name="connsiteY27" fmla="*/ 1091072 h 1280880"/>
              <a:gd name="connsiteX28" fmla="*/ 4471891 w 5586355"/>
              <a:gd name="connsiteY28" fmla="*/ 1247402 h 1280880"/>
              <a:gd name="connsiteX29" fmla="*/ 4625196 w 5586355"/>
              <a:gd name="connsiteY29" fmla="*/ 1275007 h 1280880"/>
              <a:gd name="connsiteX30" fmla="*/ 4770668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2990876 w 5586355"/>
              <a:gd name="connsiteY19" fmla="*/ 201022 h 1280880"/>
              <a:gd name="connsiteX20" fmla="*/ 3157441 w 5586355"/>
              <a:gd name="connsiteY20" fmla="*/ 53920 h 1280880"/>
              <a:gd name="connsiteX21" fmla="*/ 3309583 w 5586355"/>
              <a:gd name="connsiteY21" fmla="*/ 2121 h 1280880"/>
              <a:gd name="connsiteX22" fmla="*/ 3481188 w 5586355"/>
              <a:gd name="connsiteY22" fmla="*/ 57643 h 1280880"/>
              <a:gd name="connsiteX23" fmla="*/ 3629917 w 5586355"/>
              <a:gd name="connsiteY23" fmla="*/ 182179 h 1280880"/>
              <a:gd name="connsiteX24" fmla="*/ 3749412 w 5586355"/>
              <a:gd name="connsiteY24" fmla="*/ 319044 h 1280880"/>
              <a:gd name="connsiteX25" fmla="*/ 3962271 w 5586355"/>
              <a:gd name="connsiteY25" fmla="*/ 646357 h 1280880"/>
              <a:gd name="connsiteX26" fmla="*/ 4180791 w 5586355"/>
              <a:gd name="connsiteY26" fmla="*/ 963280 h 1280880"/>
              <a:gd name="connsiteX27" fmla="*/ 4275782 w 5586355"/>
              <a:gd name="connsiteY27" fmla="*/ 1091072 h 1280880"/>
              <a:gd name="connsiteX28" fmla="*/ 4471891 w 5586355"/>
              <a:gd name="connsiteY28" fmla="*/ 1247402 h 1280880"/>
              <a:gd name="connsiteX29" fmla="*/ 4594488 w 5586355"/>
              <a:gd name="connsiteY29" fmla="*/ 1278419 h 1280880"/>
              <a:gd name="connsiteX30" fmla="*/ 4770668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2990876 w 5586355"/>
              <a:gd name="connsiteY19" fmla="*/ 201022 h 1280880"/>
              <a:gd name="connsiteX20" fmla="*/ 3157441 w 5586355"/>
              <a:gd name="connsiteY20" fmla="*/ 53920 h 1280880"/>
              <a:gd name="connsiteX21" fmla="*/ 3309583 w 5586355"/>
              <a:gd name="connsiteY21" fmla="*/ 2121 h 1280880"/>
              <a:gd name="connsiteX22" fmla="*/ 3481188 w 5586355"/>
              <a:gd name="connsiteY22" fmla="*/ 57643 h 1280880"/>
              <a:gd name="connsiteX23" fmla="*/ 3629917 w 5586355"/>
              <a:gd name="connsiteY23" fmla="*/ 182179 h 1280880"/>
              <a:gd name="connsiteX24" fmla="*/ 3749412 w 5586355"/>
              <a:gd name="connsiteY24" fmla="*/ 319044 h 1280880"/>
              <a:gd name="connsiteX25" fmla="*/ 3962271 w 5586355"/>
              <a:gd name="connsiteY25" fmla="*/ 646357 h 1280880"/>
              <a:gd name="connsiteX26" fmla="*/ 4180791 w 5586355"/>
              <a:gd name="connsiteY26" fmla="*/ 963280 h 1280880"/>
              <a:gd name="connsiteX27" fmla="*/ 4275782 w 5586355"/>
              <a:gd name="connsiteY27" fmla="*/ 1091072 h 1280880"/>
              <a:gd name="connsiteX28" fmla="*/ 4471891 w 5586355"/>
              <a:gd name="connsiteY28" fmla="*/ 1247402 h 1280880"/>
              <a:gd name="connsiteX29" fmla="*/ 4594488 w 5586355"/>
              <a:gd name="connsiteY29" fmla="*/ 1278419 h 1280880"/>
              <a:gd name="connsiteX30" fmla="*/ 4750197 w 5586355"/>
              <a:gd name="connsiteY30" fmla="*/ 1243835 h 1280880"/>
              <a:gd name="connsiteX31" fmla="*/ 4942118 w 5586355"/>
              <a:gd name="connsiteY31" fmla="*/ 1119144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2990876 w 5586355"/>
              <a:gd name="connsiteY19" fmla="*/ 201022 h 1280880"/>
              <a:gd name="connsiteX20" fmla="*/ 3157441 w 5586355"/>
              <a:gd name="connsiteY20" fmla="*/ 53920 h 1280880"/>
              <a:gd name="connsiteX21" fmla="*/ 3309583 w 5586355"/>
              <a:gd name="connsiteY21" fmla="*/ 2121 h 1280880"/>
              <a:gd name="connsiteX22" fmla="*/ 3481188 w 5586355"/>
              <a:gd name="connsiteY22" fmla="*/ 57643 h 1280880"/>
              <a:gd name="connsiteX23" fmla="*/ 3629917 w 5586355"/>
              <a:gd name="connsiteY23" fmla="*/ 182179 h 1280880"/>
              <a:gd name="connsiteX24" fmla="*/ 3749412 w 5586355"/>
              <a:gd name="connsiteY24" fmla="*/ 319044 h 1280880"/>
              <a:gd name="connsiteX25" fmla="*/ 3962271 w 5586355"/>
              <a:gd name="connsiteY25" fmla="*/ 646357 h 1280880"/>
              <a:gd name="connsiteX26" fmla="*/ 4180791 w 5586355"/>
              <a:gd name="connsiteY26" fmla="*/ 963280 h 1280880"/>
              <a:gd name="connsiteX27" fmla="*/ 4275782 w 5586355"/>
              <a:gd name="connsiteY27" fmla="*/ 1091072 h 1280880"/>
              <a:gd name="connsiteX28" fmla="*/ 4471891 w 5586355"/>
              <a:gd name="connsiteY28" fmla="*/ 1247402 h 1280880"/>
              <a:gd name="connsiteX29" fmla="*/ 4594488 w 5586355"/>
              <a:gd name="connsiteY29" fmla="*/ 1278419 h 1280880"/>
              <a:gd name="connsiteX30" fmla="*/ 4750197 w 5586355"/>
              <a:gd name="connsiteY30" fmla="*/ 1243835 h 1280880"/>
              <a:gd name="connsiteX31" fmla="*/ 4907999 w 5586355"/>
              <a:gd name="connsiteY31" fmla="*/ 1108908 h 1280880"/>
              <a:gd name="connsiteX32" fmla="*/ 5077200 w 5586355"/>
              <a:gd name="connsiteY32" fmla="*/ 963280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2990876 w 5586355"/>
              <a:gd name="connsiteY19" fmla="*/ 201022 h 1280880"/>
              <a:gd name="connsiteX20" fmla="*/ 3157441 w 5586355"/>
              <a:gd name="connsiteY20" fmla="*/ 53920 h 1280880"/>
              <a:gd name="connsiteX21" fmla="*/ 3309583 w 5586355"/>
              <a:gd name="connsiteY21" fmla="*/ 2121 h 1280880"/>
              <a:gd name="connsiteX22" fmla="*/ 3481188 w 5586355"/>
              <a:gd name="connsiteY22" fmla="*/ 57643 h 1280880"/>
              <a:gd name="connsiteX23" fmla="*/ 3629917 w 5586355"/>
              <a:gd name="connsiteY23" fmla="*/ 182179 h 1280880"/>
              <a:gd name="connsiteX24" fmla="*/ 3749412 w 5586355"/>
              <a:gd name="connsiteY24" fmla="*/ 319044 h 1280880"/>
              <a:gd name="connsiteX25" fmla="*/ 3962271 w 5586355"/>
              <a:gd name="connsiteY25" fmla="*/ 646357 h 1280880"/>
              <a:gd name="connsiteX26" fmla="*/ 4180791 w 5586355"/>
              <a:gd name="connsiteY26" fmla="*/ 963280 h 1280880"/>
              <a:gd name="connsiteX27" fmla="*/ 4275782 w 5586355"/>
              <a:gd name="connsiteY27" fmla="*/ 1091072 h 1280880"/>
              <a:gd name="connsiteX28" fmla="*/ 4471891 w 5586355"/>
              <a:gd name="connsiteY28" fmla="*/ 1247402 h 1280880"/>
              <a:gd name="connsiteX29" fmla="*/ 4594488 w 5586355"/>
              <a:gd name="connsiteY29" fmla="*/ 1278419 h 1280880"/>
              <a:gd name="connsiteX30" fmla="*/ 4750197 w 5586355"/>
              <a:gd name="connsiteY30" fmla="*/ 1243835 h 1280880"/>
              <a:gd name="connsiteX31" fmla="*/ 4907999 w 5586355"/>
              <a:gd name="connsiteY31" fmla="*/ 1108908 h 1280880"/>
              <a:gd name="connsiteX32" fmla="*/ 5029433 w 5586355"/>
              <a:gd name="connsiteY32" fmla="*/ 973516 h 1280880"/>
              <a:gd name="connsiteX33" fmla="*/ 5269432 w 5586355"/>
              <a:gd name="connsiteY33" fmla="*/ 64635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2990876 w 5586355"/>
              <a:gd name="connsiteY19" fmla="*/ 201022 h 1280880"/>
              <a:gd name="connsiteX20" fmla="*/ 3157441 w 5586355"/>
              <a:gd name="connsiteY20" fmla="*/ 53920 h 1280880"/>
              <a:gd name="connsiteX21" fmla="*/ 3309583 w 5586355"/>
              <a:gd name="connsiteY21" fmla="*/ 2121 h 1280880"/>
              <a:gd name="connsiteX22" fmla="*/ 3481188 w 5586355"/>
              <a:gd name="connsiteY22" fmla="*/ 57643 h 1280880"/>
              <a:gd name="connsiteX23" fmla="*/ 3629917 w 5586355"/>
              <a:gd name="connsiteY23" fmla="*/ 182179 h 1280880"/>
              <a:gd name="connsiteX24" fmla="*/ 3749412 w 5586355"/>
              <a:gd name="connsiteY24" fmla="*/ 319044 h 1280880"/>
              <a:gd name="connsiteX25" fmla="*/ 3962271 w 5586355"/>
              <a:gd name="connsiteY25" fmla="*/ 646357 h 1280880"/>
              <a:gd name="connsiteX26" fmla="*/ 4180791 w 5586355"/>
              <a:gd name="connsiteY26" fmla="*/ 963280 h 1280880"/>
              <a:gd name="connsiteX27" fmla="*/ 4275782 w 5586355"/>
              <a:gd name="connsiteY27" fmla="*/ 1091072 h 1280880"/>
              <a:gd name="connsiteX28" fmla="*/ 4471891 w 5586355"/>
              <a:gd name="connsiteY28" fmla="*/ 1247402 h 1280880"/>
              <a:gd name="connsiteX29" fmla="*/ 4594488 w 5586355"/>
              <a:gd name="connsiteY29" fmla="*/ 1278419 h 1280880"/>
              <a:gd name="connsiteX30" fmla="*/ 4750197 w 5586355"/>
              <a:gd name="connsiteY30" fmla="*/ 1243835 h 1280880"/>
              <a:gd name="connsiteX31" fmla="*/ 4907999 w 5586355"/>
              <a:gd name="connsiteY31" fmla="*/ 1108908 h 1280880"/>
              <a:gd name="connsiteX32" fmla="*/ 5029433 w 5586355"/>
              <a:gd name="connsiteY32" fmla="*/ 973516 h 1280880"/>
              <a:gd name="connsiteX33" fmla="*/ 5231900 w 5586355"/>
              <a:gd name="connsiteY33" fmla="*/ 663417 h 1280880"/>
              <a:gd name="connsiteX34" fmla="*/ 5508423 w 5586355"/>
              <a:gd name="connsiteY34" fmla="*/ 308653 h 1280880"/>
              <a:gd name="connsiteX35" fmla="*/ 5586355 w 5586355"/>
              <a:gd name="connsiteY35" fmla="*/ 225526 h 1280880"/>
              <a:gd name="connsiteX0" fmla="*/ 0 w 5586355"/>
              <a:gd name="connsiteY0" fmla="*/ 815792 h 1280880"/>
              <a:gd name="connsiteX1" fmla="*/ 100265 w 5586355"/>
              <a:gd name="connsiteY1" fmla="*/ 670086 h 1280880"/>
              <a:gd name="connsiteX2" fmla="*/ 316535 w 5586355"/>
              <a:gd name="connsiteY2" fmla="*/ 325867 h 1280880"/>
              <a:gd name="connsiteX3" fmla="*/ 434557 w 5586355"/>
              <a:gd name="connsiteY3" fmla="*/ 192105 h 1280880"/>
              <a:gd name="connsiteX4" fmla="*/ 609419 w 5586355"/>
              <a:gd name="connsiteY4" fmla="*/ 41901 h 1280880"/>
              <a:gd name="connsiteX5" fmla="*/ 751636 w 5586355"/>
              <a:gd name="connsiteY5" fmla="*/ 338 h 1280880"/>
              <a:gd name="connsiteX6" fmla="*/ 924404 w 5586355"/>
              <a:gd name="connsiteY6" fmla="*/ 57488 h 1280880"/>
              <a:gd name="connsiteX7" fmla="*/ 1071971 w 5586355"/>
              <a:gd name="connsiteY7" fmla="*/ 193035 h 1280880"/>
              <a:gd name="connsiteX8" fmla="*/ 1180609 w 5586355"/>
              <a:gd name="connsiteY8" fmla="*/ 319044 h 1280880"/>
              <a:gd name="connsiteX9" fmla="*/ 1400912 w 5586355"/>
              <a:gd name="connsiteY9" fmla="*/ 661789 h 1280880"/>
              <a:gd name="connsiteX10" fmla="*/ 1613771 w 5586355"/>
              <a:gd name="connsiteY10" fmla="*/ 963280 h 1280880"/>
              <a:gd name="connsiteX11" fmla="*/ 1714423 w 5586355"/>
              <a:gd name="connsiteY11" fmla="*/ 1089909 h 1280880"/>
              <a:gd name="connsiteX12" fmla="*/ 1900452 w 5586355"/>
              <a:gd name="connsiteY12" fmla="*/ 1245773 h 1280880"/>
              <a:gd name="connsiteX13" fmla="*/ 2038169 w 5586355"/>
              <a:gd name="connsiteY13" fmla="*/ 1280203 h 1280880"/>
              <a:gd name="connsiteX14" fmla="*/ 2204114 w 5586355"/>
              <a:gd name="connsiteY14" fmla="*/ 1228248 h 1280880"/>
              <a:gd name="connsiteX15" fmla="*/ 2356876 w 5586355"/>
              <a:gd name="connsiteY15" fmla="*/ 1089445 h 1280880"/>
              <a:gd name="connsiteX16" fmla="*/ 2469082 w 5586355"/>
              <a:gd name="connsiteY16" fmla="*/ 963280 h 1280880"/>
              <a:gd name="connsiteX17" fmla="*/ 2673798 w 5586355"/>
              <a:gd name="connsiteY17" fmla="*/ 654810 h 1280880"/>
              <a:gd name="connsiteX18" fmla="*/ 2888595 w 5586355"/>
              <a:gd name="connsiteY18" fmla="*/ 325868 h 1280880"/>
              <a:gd name="connsiteX19" fmla="*/ 2990876 w 5586355"/>
              <a:gd name="connsiteY19" fmla="*/ 201022 h 1280880"/>
              <a:gd name="connsiteX20" fmla="*/ 3157441 w 5586355"/>
              <a:gd name="connsiteY20" fmla="*/ 53920 h 1280880"/>
              <a:gd name="connsiteX21" fmla="*/ 3309583 w 5586355"/>
              <a:gd name="connsiteY21" fmla="*/ 2121 h 1280880"/>
              <a:gd name="connsiteX22" fmla="*/ 3481188 w 5586355"/>
              <a:gd name="connsiteY22" fmla="*/ 57643 h 1280880"/>
              <a:gd name="connsiteX23" fmla="*/ 3629917 w 5586355"/>
              <a:gd name="connsiteY23" fmla="*/ 182179 h 1280880"/>
              <a:gd name="connsiteX24" fmla="*/ 3749412 w 5586355"/>
              <a:gd name="connsiteY24" fmla="*/ 319044 h 1280880"/>
              <a:gd name="connsiteX25" fmla="*/ 3962271 w 5586355"/>
              <a:gd name="connsiteY25" fmla="*/ 646357 h 1280880"/>
              <a:gd name="connsiteX26" fmla="*/ 4180791 w 5586355"/>
              <a:gd name="connsiteY26" fmla="*/ 963280 h 1280880"/>
              <a:gd name="connsiteX27" fmla="*/ 4275782 w 5586355"/>
              <a:gd name="connsiteY27" fmla="*/ 1091072 h 1280880"/>
              <a:gd name="connsiteX28" fmla="*/ 4471891 w 5586355"/>
              <a:gd name="connsiteY28" fmla="*/ 1247402 h 1280880"/>
              <a:gd name="connsiteX29" fmla="*/ 4594488 w 5586355"/>
              <a:gd name="connsiteY29" fmla="*/ 1278419 h 1280880"/>
              <a:gd name="connsiteX30" fmla="*/ 4750197 w 5586355"/>
              <a:gd name="connsiteY30" fmla="*/ 1243835 h 1280880"/>
              <a:gd name="connsiteX31" fmla="*/ 4907999 w 5586355"/>
              <a:gd name="connsiteY31" fmla="*/ 1108908 h 1280880"/>
              <a:gd name="connsiteX32" fmla="*/ 5029433 w 5586355"/>
              <a:gd name="connsiteY32" fmla="*/ 973516 h 1280880"/>
              <a:gd name="connsiteX33" fmla="*/ 5231900 w 5586355"/>
              <a:gd name="connsiteY33" fmla="*/ 663417 h 1280880"/>
              <a:gd name="connsiteX34" fmla="*/ 5440184 w 5586355"/>
              <a:gd name="connsiteY34" fmla="*/ 353008 h 1280880"/>
              <a:gd name="connsiteX35" fmla="*/ 5586355 w 5586355"/>
              <a:gd name="connsiteY35" fmla="*/ 225526 h 1280880"/>
              <a:gd name="connsiteX0" fmla="*/ 0 w 5440184"/>
              <a:gd name="connsiteY0" fmla="*/ 815792 h 1280880"/>
              <a:gd name="connsiteX1" fmla="*/ 100265 w 5440184"/>
              <a:gd name="connsiteY1" fmla="*/ 670086 h 1280880"/>
              <a:gd name="connsiteX2" fmla="*/ 316535 w 5440184"/>
              <a:gd name="connsiteY2" fmla="*/ 325867 h 1280880"/>
              <a:gd name="connsiteX3" fmla="*/ 434557 w 5440184"/>
              <a:gd name="connsiteY3" fmla="*/ 192105 h 1280880"/>
              <a:gd name="connsiteX4" fmla="*/ 609419 w 5440184"/>
              <a:gd name="connsiteY4" fmla="*/ 41901 h 1280880"/>
              <a:gd name="connsiteX5" fmla="*/ 751636 w 5440184"/>
              <a:gd name="connsiteY5" fmla="*/ 338 h 1280880"/>
              <a:gd name="connsiteX6" fmla="*/ 924404 w 5440184"/>
              <a:gd name="connsiteY6" fmla="*/ 57488 h 1280880"/>
              <a:gd name="connsiteX7" fmla="*/ 1071971 w 5440184"/>
              <a:gd name="connsiteY7" fmla="*/ 193035 h 1280880"/>
              <a:gd name="connsiteX8" fmla="*/ 1180609 w 5440184"/>
              <a:gd name="connsiteY8" fmla="*/ 319044 h 1280880"/>
              <a:gd name="connsiteX9" fmla="*/ 1400912 w 5440184"/>
              <a:gd name="connsiteY9" fmla="*/ 661789 h 1280880"/>
              <a:gd name="connsiteX10" fmla="*/ 1613771 w 5440184"/>
              <a:gd name="connsiteY10" fmla="*/ 963280 h 1280880"/>
              <a:gd name="connsiteX11" fmla="*/ 1714423 w 5440184"/>
              <a:gd name="connsiteY11" fmla="*/ 1089909 h 1280880"/>
              <a:gd name="connsiteX12" fmla="*/ 1900452 w 5440184"/>
              <a:gd name="connsiteY12" fmla="*/ 1245773 h 1280880"/>
              <a:gd name="connsiteX13" fmla="*/ 2038169 w 5440184"/>
              <a:gd name="connsiteY13" fmla="*/ 1280203 h 1280880"/>
              <a:gd name="connsiteX14" fmla="*/ 2204114 w 5440184"/>
              <a:gd name="connsiteY14" fmla="*/ 1228248 h 1280880"/>
              <a:gd name="connsiteX15" fmla="*/ 2356876 w 5440184"/>
              <a:gd name="connsiteY15" fmla="*/ 1089445 h 1280880"/>
              <a:gd name="connsiteX16" fmla="*/ 2469082 w 5440184"/>
              <a:gd name="connsiteY16" fmla="*/ 963280 h 1280880"/>
              <a:gd name="connsiteX17" fmla="*/ 2673798 w 5440184"/>
              <a:gd name="connsiteY17" fmla="*/ 654810 h 1280880"/>
              <a:gd name="connsiteX18" fmla="*/ 2888595 w 5440184"/>
              <a:gd name="connsiteY18" fmla="*/ 325868 h 1280880"/>
              <a:gd name="connsiteX19" fmla="*/ 2990876 w 5440184"/>
              <a:gd name="connsiteY19" fmla="*/ 201022 h 1280880"/>
              <a:gd name="connsiteX20" fmla="*/ 3157441 w 5440184"/>
              <a:gd name="connsiteY20" fmla="*/ 53920 h 1280880"/>
              <a:gd name="connsiteX21" fmla="*/ 3309583 w 5440184"/>
              <a:gd name="connsiteY21" fmla="*/ 2121 h 1280880"/>
              <a:gd name="connsiteX22" fmla="*/ 3481188 w 5440184"/>
              <a:gd name="connsiteY22" fmla="*/ 57643 h 1280880"/>
              <a:gd name="connsiteX23" fmla="*/ 3629917 w 5440184"/>
              <a:gd name="connsiteY23" fmla="*/ 182179 h 1280880"/>
              <a:gd name="connsiteX24" fmla="*/ 3749412 w 5440184"/>
              <a:gd name="connsiteY24" fmla="*/ 319044 h 1280880"/>
              <a:gd name="connsiteX25" fmla="*/ 3962271 w 5440184"/>
              <a:gd name="connsiteY25" fmla="*/ 646357 h 1280880"/>
              <a:gd name="connsiteX26" fmla="*/ 4180791 w 5440184"/>
              <a:gd name="connsiteY26" fmla="*/ 963280 h 1280880"/>
              <a:gd name="connsiteX27" fmla="*/ 4275782 w 5440184"/>
              <a:gd name="connsiteY27" fmla="*/ 1091072 h 1280880"/>
              <a:gd name="connsiteX28" fmla="*/ 4471891 w 5440184"/>
              <a:gd name="connsiteY28" fmla="*/ 1247402 h 1280880"/>
              <a:gd name="connsiteX29" fmla="*/ 4594488 w 5440184"/>
              <a:gd name="connsiteY29" fmla="*/ 1278419 h 1280880"/>
              <a:gd name="connsiteX30" fmla="*/ 4750197 w 5440184"/>
              <a:gd name="connsiteY30" fmla="*/ 1243835 h 1280880"/>
              <a:gd name="connsiteX31" fmla="*/ 4907999 w 5440184"/>
              <a:gd name="connsiteY31" fmla="*/ 1108908 h 1280880"/>
              <a:gd name="connsiteX32" fmla="*/ 5029433 w 5440184"/>
              <a:gd name="connsiteY32" fmla="*/ 973516 h 1280880"/>
              <a:gd name="connsiteX33" fmla="*/ 5231900 w 5440184"/>
              <a:gd name="connsiteY33" fmla="*/ 663417 h 1280880"/>
              <a:gd name="connsiteX34" fmla="*/ 5440184 w 5440184"/>
              <a:gd name="connsiteY34" fmla="*/ 353008 h 1280880"/>
              <a:gd name="connsiteX0" fmla="*/ 0 w 5339919"/>
              <a:gd name="connsiteY0" fmla="*/ 670086 h 1280880"/>
              <a:gd name="connsiteX1" fmla="*/ 216270 w 5339919"/>
              <a:gd name="connsiteY1" fmla="*/ 325867 h 1280880"/>
              <a:gd name="connsiteX2" fmla="*/ 334292 w 5339919"/>
              <a:gd name="connsiteY2" fmla="*/ 192105 h 1280880"/>
              <a:gd name="connsiteX3" fmla="*/ 509154 w 5339919"/>
              <a:gd name="connsiteY3" fmla="*/ 41901 h 1280880"/>
              <a:gd name="connsiteX4" fmla="*/ 651371 w 5339919"/>
              <a:gd name="connsiteY4" fmla="*/ 338 h 1280880"/>
              <a:gd name="connsiteX5" fmla="*/ 824139 w 5339919"/>
              <a:gd name="connsiteY5" fmla="*/ 57488 h 1280880"/>
              <a:gd name="connsiteX6" fmla="*/ 971706 w 5339919"/>
              <a:gd name="connsiteY6" fmla="*/ 193035 h 1280880"/>
              <a:gd name="connsiteX7" fmla="*/ 1080344 w 5339919"/>
              <a:gd name="connsiteY7" fmla="*/ 319044 h 1280880"/>
              <a:gd name="connsiteX8" fmla="*/ 1300647 w 5339919"/>
              <a:gd name="connsiteY8" fmla="*/ 661789 h 1280880"/>
              <a:gd name="connsiteX9" fmla="*/ 1513506 w 5339919"/>
              <a:gd name="connsiteY9" fmla="*/ 963280 h 1280880"/>
              <a:gd name="connsiteX10" fmla="*/ 1614158 w 5339919"/>
              <a:gd name="connsiteY10" fmla="*/ 1089909 h 1280880"/>
              <a:gd name="connsiteX11" fmla="*/ 1800187 w 5339919"/>
              <a:gd name="connsiteY11" fmla="*/ 1245773 h 1280880"/>
              <a:gd name="connsiteX12" fmla="*/ 1937904 w 5339919"/>
              <a:gd name="connsiteY12" fmla="*/ 1280203 h 1280880"/>
              <a:gd name="connsiteX13" fmla="*/ 2103849 w 5339919"/>
              <a:gd name="connsiteY13" fmla="*/ 1228248 h 1280880"/>
              <a:gd name="connsiteX14" fmla="*/ 2256611 w 5339919"/>
              <a:gd name="connsiteY14" fmla="*/ 1089445 h 1280880"/>
              <a:gd name="connsiteX15" fmla="*/ 2368817 w 5339919"/>
              <a:gd name="connsiteY15" fmla="*/ 963280 h 1280880"/>
              <a:gd name="connsiteX16" fmla="*/ 2573533 w 5339919"/>
              <a:gd name="connsiteY16" fmla="*/ 654810 h 1280880"/>
              <a:gd name="connsiteX17" fmla="*/ 2788330 w 5339919"/>
              <a:gd name="connsiteY17" fmla="*/ 325868 h 1280880"/>
              <a:gd name="connsiteX18" fmla="*/ 2890611 w 5339919"/>
              <a:gd name="connsiteY18" fmla="*/ 201022 h 1280880"/>
              <a:gd name="connsiteX19" fmla="*/ 3057176 w 5339919"/>
              <a:gd name="connsiteY19" fmla="*/ 53920 h 1280880"/>
              <a:gd name="connsiteX20" fmla="*/ 3209318 w 5339919"/>
              <a:gd name="connsiteY20" fmla="*/ 2121 h 1280880"/>
              <a:gd name="connsiteX21" fmla="*/ 3380923 w 5339919"/>
              <a:gd name="connsiteY21" fmla="*/ 57643 h 1280880"/>
              <a:gd name="connsiteX22" fmla="*/ 3529652 w 5339919"/>
              <a:gd name="connsiteY22" fmla="*/ 182179 h 1280880"/>
              <a:gd name="connsiteX23" fmla="*/ 3649147 w 5339919"/>
              <a:gd name="connsiteY23" fmla="*/ 319044 h 1280880"/>
              <a:gd name="connsiteX24" fmla="*/ 3862006 w 5339919"/>
              <a:gd name="connsiteY24" fmla="*/ 646357 h 1280880"/>
              <a:gd name="connsiteX25" fmla="*/ 4080526 w 5339919"/>
              <a:gd name="connsiteY25" fmla="*/ 963280 h 1280880"/>
              <a:gd name="connsiteX26" fmla="*/ 4175517 w 5339919"/>
              <a:gd name="connsiteY26" fmla="*/ 1091072 h 1280880"/>
              <a:gd name="connsiteX27" fmla="*/ 4371626 w 5339919"/>
              <a:gd name="connsiteY27" fmla="*/ 1247402 h 1280880"/>
              <a:gd name="connsiteX28" fmla="*/ 4494223 w 5339919"/>
              <a:gd name="connsiteY28" fmla="*/ 1278419 h 1280880"/>
              <a:gd name="connsiteX29" fmla="*/ 4649932 w 5339919"/>
              <a:gd name="connsiteY29" fmla="*/ 1243835 h 1280880"/>
              <a:gd name="connsiteX30" fmla="*/ 4807734 w 5339919"/>
              <a:gd name="connsiteY30" fmla="*/ 1108908 h 1280880"/>
              <a:gd name="connsiteX31" fmla="*/ 4929168 w 5339919"/>
              <a:gd name="connsiteY31" fmla="*/ 973516 h 1280880"/>
              <a:gd name="connsiteX32" fmla="*/ 5131635 w 5339919"/>
              <a:gd name="connsiteY32" fmla="*/ 663417 h 1280880"/>
              <a:gd name="connsiteX33" fmla="*/ 5339919 w 5339919"/>
              <a:gd name="connsiteY33" fmla="*/ 353008 h 1280880"/>
              <a:gd name="connsiteX0" fmla="*/ 0 w 5123649"/>
              <a:gd name="connsiteY0" fmla="*/ 325867 h 1280880"/>
              <a:gd name="connsiteX1" fmla="*/ 118022 w 5123649"/>
              <a:gd name="connsiteY1" fmla="*/ 192105 h 1280880"/>
              <a:gd name="connsiteX2" fmla="*/ 292884 w 5123649"/>
              <a:gd name="connsiteY2" fmla="*/ 41901 h 1280880"/>
              <a:gd name="connsiteX3" fmla="*/ 435101 w 5123649"/>
              <a:gd name="connsiteY3" fmla="*/ 338 h 1280880"/>
              <a:gd name="connsiteX4" fmla="*/ 607869 w 5123649"/>
              <a:gd name="connsiteY4" fmla="*/ 57488 h 1280880"/>
              <a:gd name="connsiteX5" fmla="*/ 755436 w 5123649"/>
              <a:gd name="connsiteY5" fmla="*/ 193035 h 1280880"/>
              <a:gd name="connsiteX6" fmla="*/ 864074 w 5123649"/>
              <a:gd name="connsiteY6" fmla="*/ 319044 h 1280880"/>
              <a:gd name="connsiteX7" fmla="*/ 1084377 w 5123649"/>
              <a:gd name="connsiteY7" fmla="*/ 661789 h 1280880"/>
              <a:gd name="connsiteX8" fmla="*/ 1297236 w 5123649"/>
              <a:gd name="connsiteY8" fmla="*/ 963280 h 1280880"/>
              <a:gd name="connsiteX9" fmla="*/ 1397888 w 5123649"/>
              <a:gd name="connsiteY9" fmla="*/ 1089909 h 1280880"/>
              <a:gd name="connsiteX10" fmla="*/ 1583917 w 5123649"/>
              <a:gd name="connsiteY10" fmla="*/ 1245773 h 1280880"/>
              <a:gd name="connsiteX11" fmla="*/ 1721634 w 5123649"/>
              <a:gd name="connsiteY11" fmla="*/ 1280203 h 1280880"/>
              <a:gd name="connsiteX12" fmla="*/ 1887579 w 5123649"/>
              <a:gd name="connsiteY12" fmla="*/ 1228248 h 1280880"/>
              <a:gd name="connsiteX13" fmla="*/ 2040341 w 5123649"/>
              <a:gd name="connsiteY13" fmla="*/ 1089445 h 1280880"/>
              <a:gd name="connsiteX14" fmla="*/ 2152547 w 5123649"/>
              <a:gd name="connsiteY14" fmla="*/ 963280 h 1280880"/>
              <a:gd name="connsiteX15" fmla="*/ 2357263 w 5123649"/>
              <a:gd name="connsiteY15" fmla="*/ 654810 h 1280880"/>
              <a:gd name="connsiteX16" fmla="*/ 2572060 w 5123649"/>
              <a:gd name="connsiteY16" fmla="*/ 325868 h 1280880"/>
              <a:gd name="connsiteX17" fmla="*/ 2674341 w 5123649"/>
              <a:gd name="connsiteY17" fmla="*/ 201022 h 1280880"/>
              <a:gd name="connsiteX18" fmla="*/ 2840906 w 5123649"/>
              <a:gd name="connsiteY18" fmla="*/ 53920 h 1280880"/>
              <a:gd name="connsiteX19" fmla="*/ 2993048 w 5123649"/>
              <a:gd name="connsiteY19" fmla="*/ 2121 h 1280880"/>
              <a:gd name="connsiteX20" fmla="*/ 3164653 w 5123649"/>
              <a:gd name="connsiteY20" fmla="*/ 57643 h 1280880"/>
              <a:gd name="connsiteX21" fmla="*/ 3313382 w 5123649"/>
              <a:gd name="connsiteY21" fmla="*/ 182179 h 1280880"/>
              <a:gd name="connsiteX22" fmla="*/ 3432877 w 5123649"/>
              <a:gd name="connsiteY22" fmla="*/ 319044 h 1280880"/>
              <a:gd name="connsiteX23" fmla="*/ 3645736 w 5123649"/>
              <a:gd name="connsiteY23" fmla="*/ 646357 h 1280880"/>
              <a:gd name="connsiteX24" fmla="*/ 3864256 w 5123649"/>
              <a:gd name="connsiteY24" fmla="*/ 963280 h 1280880"/>
              <a:gd name="connsiteX25" fmla="*/ 3959247 w 5123649"/>
              <a:gd name="connsiteY25" fmla="*/ 1091072 h 1280880"/>
              <a:gd name="connsiteX26" fmla="*/ 4155356 w 5123649"/>
              <a:gd name="connsiteY26" fmla="*/ 1247402 h 1280880"/>
              <a:gd name="connsiteX27" fmla="*/ 4277953 w 5123649"/>
              <a:gd name="connsiteY27" fmla="*/ 1278419 h 1280880"/>
              <a:gd name="connsiteX28" fmla="*/ 4433662 w 5123649"/>
              <a:gd name="connsiteY28" fmla="*/ 1243835 h 1280880"/>
              <a:gd name="connsiteX29" fmla="*/ 4591464 w 5123649"/>
              <a:gd name="connsiteY29" fmla="*/ 1108908 h 1280880"/>
              <a:gd name="connsiteX30" fmla="*/ 4712898 w 5123649"/>
              <a:gd name="connsiteY30" fmla="*/ 973516 h 1280880"/>
              <a:gd name="connsiteX31" fmla="*/ 4915365 w 5123649"/>
              <a:gd name="connsiteY31" fmla="*/ 663417 h 1280880"/>
              <a:gd name="connsiteX32" fmla="*/ 5123649 w 5123649"/>
              <a:gd name="connsiteY32" fmla="*/ 353008 h 1280880"/>
              <a:gd name="connsiteX0" fmla="*/ 0 w 5005627"/>
              <a:gd name="connsiteY0" fmla="*/ 192105 h 1280880"/>
              <a:gd name="connsiteX1" fmla="*/ 174862 w 5005627"/>
              <a:gd name="connsiteY1" fmla="*/ 41901 h 1280880"/>
              <a:gd name="connsiteX2" fmla="*/ 317079 w 5005627"/>
              <a:gd name="connsiteY2" fmla="*/ 338 h 1280880"/>
              <a:gd name="connsiteX3" fmla="*/ 489847 w 5005627"/>
              <a:gd name="connsiteY3" fmla="*/ 57488 h 1280880"/>
              <a:gd name="connsiteX4" fmla="*/ 637414 w 5005627"/>
              <a:gd name="connsiteY4" fmla="*/ 193035 h 1280880"/>
              <a:gd name="connsiteX5" fmla="*/ 746052 w 5005627"/>
              <a:gd name="connsiteY5" fmla="*/ 319044 h 1280880"/>
              <a:gd name="connsiteX6" fmla="*/ 966355 w 5005627"/>
              <a:gd name="connsiteY6" fmla="*/ 661789 h 1280880"/>
              <a:gd name="connsiteX7" fmla="*/ 1179214 w 5005627"/>
              <a:gd name="connsiteY7" fmla="*/ 963280 h 1280880"/>
              <a:gd name="connsiteX8" fmla="*/ 1279866 w 5005627"/>
              <a:gd name="connsiteY8" fmla="*/ 1089909 h 1280880"/>
              <a:gd name="connsiteX9" fmla="*/ 1465895 w 5005627"/>
              <a:gd name="connsiteY9" fmla="*/ 1245773 h 1280880"/>
              <a:gd name="connsiteX10" fmla="*/ 1603612 w 5005627"/>
              <a:gd name="connsiteY10" fmla="*/ 1280203 h 1280880"/>
              <a:gd name="connsiteX11" fmla="*/ 1769557 w 5005627"/>
              <a:gd name="connsiteY11" fmla="*/ 1228248 h 1280880"/>
              <a:gd name="connsiteX12" fmla="*/ 1922319 w 5005627"/>
              <a:gd name="connsiteY12" fmla="*/ 1089445 h 1280880"/>
              <a:gd name="connsiteX13" fmla="*/ 2034525 w 5005627"/>
              <a:gd name="connsiteY13" fmla="*/ 963280 h 1280880"/>
              <a:gd name="connsiteX14" fmla="*/ 2239241 w 5005627"/>
              <a:gd name="connsiteY14" fmla="*/ 654810 h 1280880"/>
              <a:gd name="connsiteX15" fmla="*/ 2454038 w 5005627"/>
              <a:gd name="connsiteY15" fmla="*/ 325868 h 1280880"/>
              <a:gd name="connsiteX16" fmla="*/ 2556319 w 5005627"/>
              <a:gd name="connsiteY16" fmla="*/ 201022 h 1280880"/>
              <a:gd name="connsiteX17" fmla="*/ 2722884 w 5005627"/>
              <a:gd name="connsiteY17" fmla="*/ 53920 h 1280880"/>
              <a:gd name="connsiteX18" fmla="*/ 2875026 w 5005627"/>
              <a:gd name="connsiteY18" fmla="*/ 2121 h 1280880"/>
              <a:gd name="connsiteX19" fmla="*/ 3046631 w 5005627"/>
              <a:gd name="connsiteY19" fmla="*/ 57643 h 1280880"/>
              <a:gd name="connsiteX20" fmla="*/ 3195360 w 5005627"/>
              <a:gd name="connsiteY20" fmla="*/ 182179 h 1280880"/>
              <a:gd name="connsiteX21" fmla="*/ 3314855 w 5005627"/>
              <a:gd name="connsiteY21" fmla="*/ 319044 h 1280880"/>
              <a:gd name="connsiteX22" fmla="*/ 3527714 w 5005627"/>
              <a:gd name="connsiteY22" fmla="*/ 646357 h 1280880"/>
              <a:gd name="connsiteX23" fmla="*/ 3746234 w 5005627"/>
              <a:gd name="connsiteY23" fmla="*/ 963280 h 1280880"/>
              <a:gd name="connsiteX24" fmla="*/ 3841225 w 5005627"/>
              <a:gd name="connsiteY24" fmla="*/ 1091072 h 1280880"/>
              <a:gd name="connsiteX25" fmla="*/ 4037334 w 5005627"/>
              <a:gd name="connsiteY25" fmla="*/ 1247402 h 1280880"/>
              <a:gd name="connsiteX26" fmla="*/ 4159931 w 5005627"/>
              <a:gd name="connsiteY26" fmla="*/ 1278419 h 1280880"/>
              <a:gd name="connsiteX27" fmla="*/ 4315640 w 5005627"/>
              <a:gd name="connsiteY27" fmla="*/ 1243835 h 1280880"/>
              <a:gd name="connsiteX28" fmla="*/ 4473442 w 5005627"/>
              <a:gd name="connsiteY28" fmla="*/ 1108908 h 1280880"/>
              <a:gd name="connsiteX29" fmla="*/ 4594876 w 5005627"/>
              <a:gd name="connsiteY29" fmla="*/ 973516 h 1280880"/>
              <a:gd name="connsiteX30" fmla="*/ 4797343 w 5005627"/>
              <a:gd name="connsiteY30" fmla="*/ 663417 h 1280880"/>
              <a:gd name="connsiteX31" fmla="*/ 5005627 w 5005627"/>
              <a:gd name="connsiteY31" fmla="*/ 353008 h 1280880"/>
              <a:gd name="connsiteX0" fmla="*/ 0 w 4830765"/>
              <a:gd name="connsiteY0" fmla="*/ 41901 h 1280880"/>
              <a:gd name="connsiteX1" fmla="*/ 142217 w 4830765"/>
              <a:gd name="connsiteY1" fmla="*/ 338 h 1280880"/>
              <a:gd name="connsiteX2" fmla="*/ 314985 w 4830765"/>
              <a:gd name="connsiteY2" fmla="*/ 57488 h 1280880"/>
              <a:gd name="connsiteX3" fmla="*/ 462552 w 4830765"/>
              <a:gd name="connsiteY3" fmla="*/ 193035 h 1280880"/>
              <a:gd name="connsiteX4" fmla="*/ 571190 w 4830765"/>
              <a:gd name="connsiteY4" fmla="*/ 319044 h 1280880"/>
              <a:gd name="connsiteX5" fmla="*/ 791493 w 4830765"/>
              <a:gd name="connsiteY5" fmla="*/ 661789 h 1280880"/>
              <a:gd name="connsiteX6" fmla="*/ 1004352 w 4830765"/>
              <a:gd name="connsiteY6" fmla="*/ 963280 h 1280880"/>
              <a:gd name="connsiteX7" fmla="*/ 1105004 w 4830765"/>
              <a:gd name="connsiteY7" fmla="*/ 1089909 h 1280880"/>
              <a:gd name="connsiteX8" fmla="*/ 1291033 w 4830765"/>
              <a:gd name="connsiteY8" fmla="*/ 1245773 h 1280880"/>
              <a:gd name="connsiteX9" fmla="*/ 1428750 w 4830765"/>
              <a:gd name="connsiteY9" fmla="*/ 1280203 h 1280880"/>
              <a:gd name="connsiteX10" fmla="*/ 1594695 w 4830765"/>
              <a:gd name="connsiteY10" fmla="*/ 1228248 h 1280880"/>
              <a:gd name="connsiteX11" fmla="*/ 1747457 w 4830765"/>
              <a:gd name="connsiteY11" fmla="*/ 1089445 h 1280880"/>
              <a:gd name="connsiteX12" fmla="*/ 1859663 w 4830765"/>
              <a:gd name="connsiteY12" fmla="*/ 963280 h 1280880"/>
              <a:gd name="connsiteX13" fmla="*/ 2064379 w 4830765"/>
              <a:gd name="connsiteY13" fmla="*/ 654810 h 1280880"/>
              <a:gd name="connsiteX14" fmla="*/ 2279176 w 4830765"/>
              <a:gd name="connsiteY14" fmla="*/ 325868 h 1280880"/>
              <a:gd name="connsiteX15" fmla="*/ 2381457 w 4830765"/>
              <a:gd name="connsiteY15" fmla="*/ 201022 h 1280880"/>
              <a:gd name="connsiteX16" fmla="*/ 2548022 w 4830765"/>
              <a:gd name="connsiteY16" fmla="*/ 53920 h 1280880"/>
              <a:gd name="connsiteX17" fmla="*/ 2700164 w 4830765"/>
              <a:gd name="connsiteY17" fmla="*/ 2121 h 1280880"/>
              <a:gd name="connsiteX18" fmla="*/ 2871769 w 4830765"/>
              <a:gd name="connsiteY18" fmla="*/ 57643 h 1280880"/>
              <a:gd name="connsiteX19" fmla="*/ 3020498 w 4830765"/>
              <a:gd name="connsiteY19" fmla="*/ 182179 h 1280880"/>
              <a:gd name="connsiteX20" fmla="*/ 3139993 w 4830765"/>
              <a:gd name="connsiteY20" fmla="*/ 319044 h 1280880"/>
              <a:gd name="connsiteX21" fmla="*/ 3352852 w 4830765"/>
              <a:gd name="connsiteY21" fmla="*/ 646357 h 1280880"/>
              <a:gd name="connsiteX22" fmla="*/ 3571372 w 4830765"/>
              <a:gd name="connsiteY22" fmla="*/ 963280 h 1280880"/>
              <a:gd name="connsiteX23" fmla="*/ 3666363 w 4830765"/>
              <a:gd name="connsiteY23" fmla="*/ 1091072 h 1280880"/>
              <a:gd name="connsiteX24" fmla="*/ 3862472 w 4830765"/>
              <a:gd name="connsiteY24" fmla="*/ 1247402 h 1280880"/>
              <a:gd name="connsiteX25" fmla="*/ 3985069 w 4830765"/>
              <a:gd name="connsiteY25" fmla="*/ 1278419 h 1280880"/>
              <a:gd name="connsiteX26" fmla="*/ 4140778 w 4830765"/>
              <a:gd name="connsiteY26" fmla="*/ 1243835 h 1280880"/>
              <a:gd name="connsiteX27" fmla="*/ 4298580 w 4830765"/>
              <a:gd name="connsiteY27" fmla="*/ 1108908 h 1280880"/>
              <a:gd name="connsiteX28" fmla="*/ 4420014 w 4830765"/>
              <a:gd name="connsiteY28" fmla="*/ 973516 h 1280880"/>
              <a:gd name="connsiteX29" fmla="*/ 4622481 w 4830765"/>
              <a:gd name="connsiteY29" fmla="*/ 663417 h 1280880"/>
              <a:gd name="connsiteX30" fmla="*/ 4830765 w 4830765"/>
              <a:gd name="connsiteY30" fmla="*/ 353008 h 1280880"/>
              <a:gd name="connsiteX0" fmla="*/ 0 w 4622481"/>
              <a:gd name="connsiteY0" fmla="*/ 41901 h 1280880"/>
              <a:gd name="connsiteX1" fmla="*/ 142217 w 4622481"/>
              <a:gd name="connsiteY1" fmla="*/ 338 h 1280880"/>
              <a:gd name="connsiteX2" fmla="*/ 314985 w 4622481"/>
              <a:gd name="connsiteY2" fmla="*/ 57488 h 1280880"/>
              <a:gd name="connsiteX3" fmla="*/ 462552 w 4622481"/>
              <a:gd name="connsiteY3" fmla="*/ 193035 h 1280880"/>
              <a:gd name="connsiteX4" fmla="*/ 571190 w 4622481"/>
              <a:gd name="connsiteY4" fmla="*/ 319044 h 1280880"/>
              <a:gd name="connsiteX5" fmla="*/ 791493 w 4622481"/>
              <a:gd name="connsiteY5" fmla="*/ 661789 h 1280880"/>
              <a:gd name="connsiteX6" fmla="*/ 1004352 w 4622481"/>
              <a:gd name="connsiteY6" fmla="*/ 963280 h 1280880"/>
              <a:gd name="connsiteX7" fmla="*/ 1105004 w 4622481"/>
              <a:gd name="connsiteY7" fmla="*/ 1089909 h 1280880"/>
              <a:gd name="connsiteX8" fmla="*/ 1291033 w 4622481"/>
              <a:gd name="connsiteY8" fmla="*/ 1245773 h 1280880"/>
              <a:gd name="connsiteX9" fmla="*/ 1428750 w 4622481"/>
              <a:gd name="connsiteY9" fmla="*/ 1280203 h 1280880"/>
              <a:gd name="connsiteX10" fmla="*/ 1594695 w 4622481"/>
              <a:gd name="connsiteY10" fmla="*/ 1228248 h 1280880"/>
              <a:gd name="connsiteX11" fmla="*/ 1747457 w 4622481"/>
              <a:gd name="connsiteY11" fmla="*/ 1089445 h 1280880"/>
              <a:gd name="connsiteX12" fmla="*/ 1859663 w 4622481"/>
              <a:gd name="connsiteY12" fmla="*/ 963280 h 1280880"/>
              <a:gd name="connsiteX13" fmla="*/ 2064379 w 4622481"/>
              <a:gd name="connsiteY13" fmla="*/ 654810 h 1280880"/>
              <a:gd name="connsiteX14" fmla="*/ 2279176 w 4622481"/>
              <a:gd name="connsiteY14" fmla="*/ 325868 h 1280880"/>
              <a:gd name="connsiteX15" fmla="*/ 2381457 w 4622481"/>
              <a:gd name="connsiteY15" fmla="*/ 201022 h 1280880"/>
              <a:gd name="connsiteX16" fmla="*/ 2548022 w 4622481"/>
              <a:gd name="connsiteY16" fmla="*/ 53920 h 1280880"/>
              <a:gd name="connsiteX17" fmla="*/ 2700164 w 4622481"/>
              <a:gd name="connsiteY17" fmla="*/ 2121 h 1280880"/>
              <a:gd name="connsiteX18" fmla="*/ 2871769 w 4622481"/>
              <a:gd name="connsiteY18" fmla="*/ 57643 h 1280880"/>
              <a:gd name="connsiteX19" fmla="*/ 3020498 w 4622481"/>
              <a:gd name="connsiteY19" fmla="*/ 182179 h 1280880"/>
              <a:gd name="connsiteX20" fmla="*/ 3139993 w 4622481"/>
              <a:gd name="connsiteY20" fmla="*/ 319044 h 1280880"/>
              <a:gd name="connsiteX21" fmla="*/ 3352852 w 4622481"/>
              <a:gd name="connsiteY21" fmla="*/ 646357 h 1280880"/>
              <a:gd name="connsiteX22" fmla="*/ 3571372 w 4622481"/>
              <a:gd name="connsiteY22" fmla="*/ 963280 h 1280880"/>
              <a:gd name="connsiteX23" fmla="*/ 3666363 w 4622481"/>
              <a:gd name="connsiteY23" fmla="*/ 1091072 h 1280880"/>
              <a:gd name="connsiteX24" fmla="*/ 3862472 w 4622481"/>
              <a:gd name="connsiteY24" fmla="*/ 1247402 h 1280880"/>
              <a:gd name="connsiteX25" fmla="*/ 3985069 w 4622481"/>
              <a:gd name="connsiteY25" fmla="*/ 1278419 h 1280880"/>
              <a:gd name="connsiteX26" fmla="*/ 4140778 w 4622481"/>
              <a:gd name="connsiteY26" fmla="*/ 1243835 h 1280880"/>
              <a:gd name="connsiteX27" fmla="*/ 4298580 w 4622481"/>
              <a:gd name="connsiteY27" fmla="*/ 1108908 h 1280880"/>
              <a:gd name="connsiteX28" fmla="*/ 4420014 w 4622481"/>
              <a:gd name="connsiteY28" fmla="*/ 973516 h 1280880"/>
              <a:gd name="connsiteX29" fmla="*/ 4622481 w 4622481"/>
              <a:gd name="connsiteY29" fmla="*/ 663417 h 1280880"/>
              <a:gd name="connsiteX0" fmla="*/ 0 w 4420014"/>
              <a:gd name="connsiteY0" fmla="*/ 41901 h 1280880"/>
              <a:gd name="connsiteX1" fmla="*/ 142217 w 4420014"/>
              <a:gd name="connsiteY1" fmla="*/ 338 h 1280880"/>
              <a:gd name="connsiteX2" fmla="*/ 314985 w 4420014"/>
              <a:gd name="connsiteY2" fmla="*/ 57488 h 1280880"/>
              <a:gd name="connsiteX3" fmla="*/ 462552 w 4420014"/>
              <a:gd name="connsiteY3" fmla="*/ 193035 h 1280880"/>
              <a:gd name="connsiteX4" fmla="*/ 571190 w 4420014"/>
              <a:gd name="connsiteY4" fmla="*/ 319044 h 1280880"/>
              <a:gd name="connsiteX5" fmla="*/ 791493 w 4420014"/>
              <a:gd name="connsiteY5" fmla="*/ 661789 h 1280880"/>
              <a:gd name="connsiteX6" fmla="*/ 1004352 w 4420014"/>
              <a:gd name="connsiteY6" fmla="*/ 963280 h 1280880"/>
              <a:gd name="connsiteX7" fmla="*/ 1105004 w 4420014"/>
              <a:gd name="connsiteY7" fmla="*/ 1089909 h 1280880"/>
              <a:gd name="connsiteX8" fmla="*/ 1291033 w 4420014"/>
              <a:gd name="connsiteY8" fmla="*/ 1245773 h 1280880"/>
              <a:gd name="connsiteX9" fmla="*/ 1428750 w 4420014"/>
              <a:gd name="connsiteY9" fmla="*/ 1280203 h 1280880"/>
              <a:gd name="connsiteX10" fmla="*/ 1594695 w 4420014"/>
              <a:gd name="connsiteY10" fmla="*/ 1228248 h 1280880"/>
              <a:gd name="connsiteX11" fmla="*/ 1747457 w 4420014"/>
              <a:gd name="connsiteY11" fmla="*/ 1089445 h 1280880"/>
              <a:gd name="connsiteX12" fmla="*/ 1859663 w 4420014"/>
              <a:gd name="connsiteY12" fmla="*/ 963280 h 1280880"/>
              <a:gd name="connsiteX13" fmla="*/ 2064379 w 4420014"/>
              <a:gd name="connsiteY13" fmla="*/ 654810 h 1280880"/>
              <a:gd name="connsiteX14" fmla="*/ 2279176 w 4420014"/>
              <a:gd name="connsiteY14" fmla="*/ 325868 h 1280880"/>
              <a:gd name="connsiteX15" fmla="*/ 2381457 w 4420014"/>
              <a:gd name="connsiteY15" fmla="*/ 201022 h 1280880"/>
              <a:gd name="connsiteX16" fmla="*/ 2548022 w 4420014"/>
              <a:gd name="connsiteY16" fmla="*/ 53920 h 1280880"/>
              <a:gd name="connsiteX17" fmla="*/ 2700164 w 4420014"/>
              <a:gd name="connsiteY17" fmla="*/ 2121 h 1280880"/>
              <a:gd name="connsiteX18" fmla="*/ 2871769 w 4420014"/>
              <a:gd name="connsiteY18" fmla="*/ 57643 h 1280880"/>
              <a:gd name="connsiteX19" fmla="*/ 3020498 w 4420014"/>
              <a:gd name="connsiteY19" fmla="*/ 182179 h 1280880"/>
              <a:gd name="connsiteX20" fmla="*/ 3139993 w 4420014"/>
              <a:gd name="connsiteY20" fmla="*/ 319044 h 1280880"/>
              <a:gd name="connsiteX21" fmla="*/ 3352852 w 4420014"/>
              <a:gd name="connsiteY21" fmla="*/ 646357 h 1280880"/>
              <a:gd name="connsiteX22" fmla="*/ 3571372 w 4420014"/>
              <a:gd name="connsiteY22" fmla="*/ 963280 h 1280880"/>
              <a:gd name="connsiteX23" fmla="*/ 3666363 w 4420014"/>
              <a:gd name="connsiteY23" fmla="*/ 1091072 h 1280880"/>
              <a:gd name="connsiteX24" fmla="*/ 3862472 w 4420014"/>
              <a:gd name="connsiteY24" fmla="*/ 1247402 h 1280880"/>
              <a:gd name="connsiteX25" fmla="*/ 3985069 w 4420014"/>
              <a:gd name="connsiteY25" fmla="*/ 1278419 h 1280880"/>
              <a:gd name="connsiteX26" fmla="*/ 4140778 w 4420014"/>
              <a:gd name="connsiteY26" fmla="*/ 1243835 h 1280880"/>
              <a:gd name="connsiteX27" fmla="*/ 4298580 w 4420014"/>
              <a:gd name="connsiteY27" fmla="*/ 1108908 h 1280880"/>
              <a:gd name="connsiteX28" fmla="*/ 4420014 w 4420014"/>
              <a:gd name="connsiteY28" fmla="*/ 973516 h 1280880"/>
              <a:gd name="connsiteX0" fmla="*/ 0 w 4298580"/>
              <a:gd name="connsiteY0" fmla="*/ 41901 h 1280880"/>
              <a:gd name="connsiteX1" fmla="*/ 142217 w 4298580"/>
              <a:gd name="connsiteY1" fmla="*/ 338 h 1280880"/>
              <a:gd name="connsiteX2" fmla="*/ 314985 w 4298580"/>
              <a:gd name="connsiteY2" fmla="*/ 57488 h 1280880"/>
              <a:gd name="connsiteX3" fmla="*/ 462552 w 4298580"/>
              <a:gd name="connsiteY3" fmla="*/ 193035 h 1280880"/>
              <a:gd name="connsiteX4" fmla="*/ 571190 w 4298580"/>
              <a:gd name="connsiteY4" fmla="*/ 319044 h 1280880"/>
              <a:gd name="connsiteX5" fmla="*/ 791493 w 4298580"/>
              <a:gd name="connsiteY5" fmla="*/ 661789 h 1280880"/>
              <a:gd name="connsiteX6" fmla="*/ 1004352 w 4298580"/>
              <a:gd name="connsiteY6" fmla="*/ 963280 h 1280880"/>
              <a:gd name="connsiteX7" fmla="*/ 1105004 w 4298580"/>
              <a:gd name="connsiteY7" fmla="*/ 1089909 h 1280880"/>
              <a:gd name="connsiteX8" fmla="*/ 1291033 w 4298580"/>
              <a:gd name="connsiteY8" fmla="*/ 1245773 h 1280880"/>
              <a:gd name="connsiteX9" fmla="*/ 1428750 w 4298580"/>
              <a:gd name="connsiteY9" fmla="*/ 1280203 h 1280880"/>
              <a:gd name="connsiteX10" fmla="*/ 1594695 w 4298580"/>
              <a:gd name="connsiteY10" fmla="*/ 1228248 h 1280880"/>
              <a:gd name="connsiteX11" fmla="*/ 1747457 w 4298580"/>
              <a:gd name="connsiteY11" fmla="*/ 1089445 h 1280880"/>
              <a:gd name="connsiteX12" fmla="*/ 1859663 w 4298580"/>
              <a:gd name="connsiteY12" fmla="*/ 963280 h 1280880"/>
              <a:gd name="connsiteX13" fmla="*/ 2064379 w 4298580"/>
              <a:gd name="connsiteY13" fmla="*/ 654810 h 1280880"/>
              <a:gd name="connsiteX14" fmla="*/ 2279176 w 4298580"/>
              <a:gd name="connsiteY14" fmla="*/ 325868 h 1280880"/>
              <a:gd name="connsiteX15" fmla="*/ 2381457 w 4298580"/>
              <a:gd name="connsiteY15" fmla="*/ 201022 h 1280880"/>
              <a:gd name="connsiteX16" fmla="*/ 2548022 w 4298580"/>
              <a:gd name="connsiteY16" fmla="*/ 53920 h 1280880"/>
              <a:gd name="connsiteX17" fmla="*/ 2700164 w 4298580"/>
              <a:gd name="connsiteY17" fmla="*/ 2121 h 1280880"/>
              <a:gd name="connsiteX18" fmla="*/ 2871769 w 4298580"/>
              <a:gd name="connsiteY18" fmla="*/ 57643 h 1280880"/>
              <a:gd name="connsiteX19" fmla="*/ 3020498 w 4298580"/>
              <a:gd name="connsiteY19" fmla="*/ 182179 h 1280880"/>
              <a:gd name="connsiteX20" fmla="*/ 3139993 w 4298580"/>
              <a:gd name="connsiteY20" fmla="*/ 319044 h 1280880"/>
              <a:gd name="connsiteX21" fmla="*/ 3352852 w 4298580"/>
              <a:gd name="connsiteY21" fmla="*/ 646357 h 1280880"/>
              <a:gd name="connsiteX22" fmla="*/ 3571372 w 4298580"/>
              <a:gd name="connsiteY22" fmla="*/ 963280 h 1280880"/>
              <a:gd name="connsiteX23" fmla="*/ 3666363 w 4298580"/>
              <a:gd name="connsiteY23" fmla="*/ 1091072 h 1280880"/>
              <a:gd name="connsiteX24" fmla="*/ 3862472 w 4298580"/>
              <a:gd name="connsiteY24" fmla="*/ 1247402 h 1280880"/>
              <a:gd name="connsiteX25" fmla="*/ 3985069 w 4298580"/>
              <a:gd name="connsiteY25" fmla="*/ 1278419 h 1280880"/>
              <a:gd name="connsiteX26" fmla="*/ 4140778 w 4298580"/>
              <a:gd name="connsiteY26" fmla="*/ 1243835 h 1280880"/>
              <a:gd name="connsiteX27" fmla="*/ 4298580 w 4298580"/>
              <a:gd name="connsiteY27" fmla="*/ 1108908 h 1280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298580" h="1280880">
                <a:moveTo>
                  <a:pt x="0" y="41901"/>
                </a:moveTo>
                <a:cubicBezTo>
                  <a:pt x="52847" y="9940"/>
                  <a:pt x="89720" y="-2260"/>
                  <a:pt x="142217" y="338"/>
                </a:cubicBezTo>
                <a:cubicBezTo>
                  <a:pt x="194714" y="2936"/>
                  <a:pt x="261596" y="25372"/>
                  <a:pt x="314985" y="57488"/>
                </a:cubicBezTo>
                <a:cubicBezTo>
                  <a:pt x="368374" y="89604"/>
                  <a:pt x="419851" y="149442"/>
                  <a:pt x="462552" y="193035"/>
                </a:cubicBezTo>
                <a:cubicBezTo>
                  <a:pt x="505253" y="236628"/>
                  <a:pt x="516367" y="240918"/>
                  <a:pt x="571190" y="319044"/>
                </a:cubicBezTo>
                <a:cubicBezTo>
                  <a:pt x="626014" y="397170"/>
                  <a:pt x="719299" y="554416"/>
                  <a:pt x="791493" y="661789"/>
                </a:cubicBezTo>
                <a:cubicBezTo>
                  <a:pt x="863687" y="769162"/>
                  <a:pt x="952100" y="891927"/>
                  <a:pt x="1004352" y="963280"/>
                </a:cubicBezTo>
                <a:cubicBezTo>
                  <a:pt x="1056604" y="1034633"/>
                  <a:pt x="1057224" y="1042827"/>
                  <a:pt x="1105004" y="1089909"/>
                </a:cubicBezTo>
                <a:cubicBezTo>
                  <a:pt x="1152784" y="1136991"/>
                  <a:pt x="1237075" y="1214057"/>
                  <a:pt x="1291033" y="1245773"/>
                </a:cubicBezTo>
                <a:cubicBezTo>
                  <a:pt x="1344991" y="1277489"/>
                  <a:pt x="1378140" y="1283124"/>
                  <a:pt x="1428750" y="1280203"/>
                </a:cubicBezTo>
                <a:cubicBezTo>
                  <a:pt x="1479360" y="1277282"/>
                  <a:pt x="1541577" y="1260041"/>
                  <a:pt x="1594695" y="1228248"/>
                </a:cubicBezTo>
                <a:cubicBezTo>
                  <a:pt x="1647813" y="1196455"/>
                  <a:pt x="1703296" y="1133606"/>
                  <a:pt x="1747457" y="1089445"/>
                </a:cubicBezTo>
                <a:cubicBezTo>
                  <a:pt x="1791618" y="1045284"/>
                  <a:pt x="1806843" y="1035719"/>
                  <a:pt x="1859663" y="963280"/>
                </a:cubicBezTo>
                <a:cubicBezTo>
                  <a:pt x="1912483" y="890841"/>
                  <a:pt x="1994460" y="761045"/>
                  <a:pt x="2064379" y="654810"/>
                </a:cubicBezTo>
                <a:cubicBezTo>
                  <a:pt x="2134298" y="548575"/>
                  <a:pt x="2226330" y="401499"/>
                  <a:pt x="2279176" y="325868"/>
                </a:cubicBezTo>
                <a:cubicBezTo>
                  <a:pt x="2332022" y="250237"/>
                  <a:pt x="2336649" y="246347"/>
                  <a:pt x="2381457" y="201022"/>
                </a:cubicBezTo>
                <a:cubicBezTo>
                  <a:pt x="2426265" y="155697"/>
                  <a:pt x="2494904" y="87070"/>
                  <a:pt x="2548022" y="53920"/>
                </a:cubicBezTo>
                <a:cubicBezTo>
                  <a:pt x="2601140" y="20770"/>
                  <a:pt x="2646206" y="1501"/>
                  <a:pt x="2700164" y="2121"/>
                </a:cubicBezTo>
                <a:cubicBezTo>
                  <a:pt x="2754122" y="2741"/>
                  <a:pt x="2818380" y="27633"/>
                  <a:pt x="2871769" y="57643"/>
                </a:cubicBezTo>
                <a:cubicBezTo>
                  <a:pt x="2925158" y="87653"/>
                  <a:pt x="2975794" y="138612"/>
                  <a:pt x="3020498" y="182179"/>
                </a:cubicBezTo>
                <a:cubicBezTo>
                  <a:pt x="3065202" y="225746"/>
                  <a:pt x="3084601" y="241681"/>
                  <a:pt x="3139993" y="319044"/>
                </a:cubicBezTo>
                <a:cubicBezTo>
                  <a:pt x="3195385" y="396407"/>
                  <a:pt x="3280956" y="538984"/>
                  <a:pt x="3352852" y="646357"/>
                </a:cubicBezTo>
                <a:cubicBezTo>
                  <a:pt x="3424748" y="753730"/>
                  <a:pt x="3519120" y="889161"/>
                  <a:pt x="3571372" y="963280"/>
                </a:cubicBezTo>
                <a:cubicBezTo>
                  <a:pt x="3623624" y="1037399"/>
                  <a:pt x="3617846" y="1043718"/>
                  <a:pt x="3666363" y="1091072"/>
                </a:cubicBezTo>
                <a:cubicBezTo>
                  <a:pt x="3714880" y="1138426"/>
                  <a:pt x="3809354" y="1216178"/>
                  <a:pt x="3862472" y="1247402"/>
                </a:cubicBezTo>
                <a:cubicBezTo>
                  <a:pt x="3915590" y="1278627"/>
                  <a:pt x="3938685" y="1279014"/>
                  <a:pt x="3985069" y="1278419"/>
                </a:cubicBezTo>
                <a:cubicBezTo>
                  <a:pt x="4031453" y="1277825"/>
                  <a:pt x="4088526" y="1272087"/>
                  <a:pt x="4140778" y="1243835"/>
                </a:cubicBezTo>
                <a:cubicBezTo>
                  <a:pt x="4193030" y="1215583"/>
                  <a:pt x="4252041" y="1153961"/>
                  <a:pt x="4298580" y="1108908"/>
                </a:cubicBezTo>
              </a:path>
            </a:pathLst>
          </a:cu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1" name="TextBox 150"/>
              <p:cNvSpPr txBox="1"/>
              <p:nvPr/>
            </p:nvSpPr>
            <p:spPr>
              <a:xfrm>
                <a:off x="6060409" y="3257779"/>
                <a:ext cx="2579122" cy="4590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f(x)</a:t>
                </a:r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 </a:t>
                </a:r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2</a:t>
                </a:r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sin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0" lang="en-GB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box>
                          <m:boxPr>
                            <m:ctrlPr>
                              <a:rPr kumimoji="0" lang="en-GB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kumimoji="0" lang="en-GB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66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kumimoji="0" lang="en-US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66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kumimoji="0" lang="en-US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66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  <m:d>
                              <m:dPr>
                                <m:ctrlPr>
                                  <a:rPr kumimoji="0" lang="en-GB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kumimoji="0" lang="en-US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  <m:r>
                                  <a:rPr kumimoji="0" lang="en-US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box>
                                  <m:boxPr>
                                    <m:ctrlPr>
                                      <a:rPr kumimoji="0" lang="en-US" sz="20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Times New Roman" panose="020206030504050203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kumimoji="0" lang="en-US" sz="2000" b="0" i="1" u="none" strike="noStrike" kern="1200" cap="none" spc="0" normalizeH="0" baseline="0" noProof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7030A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+mn-ea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kumimoji="0" lang="en-US" sz="2000" b="0" i="1" u="none" strike="noStrike" kern="1200" cap="none" spc="0" normalizeH="0" baseline="0" noProof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7030A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𝜋</m:t>
                                        </m:r>
                                      </m:num>
                                      <m:den>
                                        <m:r>
                                          <a:rPr kumimoji="0" lang="en-US" sz="2000" b="0" i="1" u="none" strike="noStrike" kern="1200" cap="none" spc="0" normalizeH="0" baseline="0" noProof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7030A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ea typeface="+mn-ea"/>
                                            <a:cs typeface="Times New Roman" panose="02020603050405020304" pitchFamily="18" charset="0"/>
                                          </a:rPr>
                                          <m:t>3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d>
                          </m:e>
                        </m:box>
                      </m:e>
                    </m:d>
                  </m:oMath>
                </a14:m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+ </a:t>
                </a:r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1</a:t>
                </a:r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endParaRPr kumimoji="0" lang="en-GB" sz="20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1" name="TextBox 1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0409" y="3257779"/>
                <a:ext cx="2579122" cy="459036"/>
              </a:xfrm>
              <a:prstGeom prst="rect">
                <a:avLst/>
              </a:prstGeom>
              <a:blipFill rotWithShape="0">
                <a:blip r:embed="rId3"/>
                <a:stretch>
                  <a:fillRect l="-2364" t="-2632" r="-1891" b="-131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 15"/>
          <p:cNvGrpSpPr/>
          <p:nvPr/>
        </p:nvGrpSpPr>
        <p:grpSpPr>
          <a:xfrm>
            <a:off x="1613157" y="2991159"/>
            <a:ext cx="5845506" cy="3713136"/>
            <a:chOff x="1613157" y="2991159"/>
            <a:chExt cx="5845506" cy="3713136"/>
          </a:xfrm>
        </p:grpSpPr>
        <p:grpSp>
          <p:nvGrpSpPr>
            <p:cNvPr id="3" name="Group 2"/>
            <p:cNvGrpSpPr/>
            <p:nvPr/>
          </p:nvGrpSpPr>
          <p:grpSpPr>
            <a:xfrm>
              <a:off x="1613157" y="2991159"/>
              <a:ext cx="5845506" cy="3713136"/>
              <a:chOff x="1613157" y="3502145"/>
              <a:chExt cx="5845506" cy="3713136"/>
            </a:xfrm>
          </p:grpSpPr>
          <p:grpSp>
            <p:nvGrpSpPr>
              <p:cNvPr id="96" name="Group 95"/>
              <p:cNvGrpSpPr/>
              <p:nvPr/>
            </p:nvGrpSpPr>
            <p:grpSpPr>
              <a:xfrm>
                <a:off x="1613157" y="3502145"/>
                <a:ext cx="5845506" cy="3713136"/>
                <a:chOff x="2373663" y="3646097"/>
                <a:chExt cx="5845506" cy="3713136"/>
              </a:xfrm>
            </p:grpSpPr>
            <p:cxnSp>
              <p:nvCxnSpPr>
                <p:cNvPr id="97" name="Straight Connector 96"/>
                <p:cNvCxnSpPr/>
                <p:nvPr/>
              </p:nvCxnSpPr>
              <p:spPr>
                <a:xfrm>
                  <a:off x="5201887" y="3884513"/>
                  <a:ext cx="0" cy="347472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headEnd type="triangle" w="lg" len="lg"/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100"/>
                <p:cNvCxnSpPr/>
                <p:nvPr/>
              </p:nvCxnSpPr>
              <p:spPr>
                <a:xfrm>
                  <a:off x="2486881" y="5251900"/>
                  <a:ext cx="539496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Straight Connector 101"/>
                <p:cNvCxnSpPr/>
                <p:nvPr/>
              </p:nvCxnSpPr>
              <p:spPr>
                <a:xfrm>
                  <a:off x="2373663" y="5943373"/>
                  <a:ext cx="566928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headEnd type="triangle" w="lg" len="lg"/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Straight Connector 102"/>
                <p:cNvCxnSpPr/>
                <p:nvPr/>
              </p:nvCxnSpPr>
              <p:spPr>
                <a:xfrm>
                  <a:off x="2508133" y="4964430"/>
                  <a:ext cx="539496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Straight Connector 103"/>
                <p:cNvCxnSpPr/>
                <p:nvPr/>
              </p:nvCxnSpPr>
              <p:spPr>
                <a:xfrm>
                  <a:off x="2512670" y="4644390"/>
                  <a:ext cx="539496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Straight Connector 104"/>
                <p:cNvCxnSpPr/>
                <p:nvPr/>
              </p:nvCxnSpPr>
              <p:spPr>
                <a:xfrm>
                  <a:off x="2512670" y="4004310"/>
                  <a:ext cx="539496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Straight Connector 105"/>
                <p:cNvCxnSpPr/>
                <p:nvPr/>
              </p:nvCxnSpPr>
              <p:spPr>
                <a:xfrm>
                  <a:off x="2503303" y="6564630"/>
                  <a:ext cx="539496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Straight Connector 106"/>
                <p:cNvCxnSpPr/>
                <p:nvPr/>
              </p:nvCxnSpPr>
              <p:spPr>
                <a:xfrm>
                  <a:off x="2512670" y="4324350"/>
                  <a:ext cx="539496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Straight Connector 107"/>
                <p:cNvCxnSpPr/>
                <p:nvPr/>
              </p:nvCxnSpPr>
              <p:spPr>
                <a:xfrm>
                  <a:off x="2503596" y="6244590"/>
                  <a:ext cx="539496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Straight Connector 108"/>
                <p:cNvCxnSpPr/>
                <p:nvPr/>
              </p:nvCxnSpPr>
              <p:spPr>
                <a:xfrm>
                  <a:off x="2508133" y="5604510"/>
                  <a:ext cx="539496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Straight Connector 109"/>
                <p:cNvCxnSpPr/>
                <p:nvPr/>
              </p:nvCxnSpPr>
              <p:spPr>
                <a:xfrm>
                  <a:off x="2972023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Straight Connector 110"/>
                <p:cNvCxnSpPr/>
                <p:nvPr/>
              </p:nvCxnSpPr>
              <p:spPr>
                <a:xfrm>
                  <a:off x="4252183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Straight Connector 111"/>
                <p:cNvCxnSpPr/>
                <p:nvPr/>
              </p:nvCxnSpPr>
              <p:spPr>
                <a:xfrm>
                  <a:off x="4572223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Straight Connector 112"/>
                <p:cNvCxnSpPr/>
                <p:nvPr/>
              </p:nvCxnSpPr>
              <p:spPr>
                <a:xfrm>
                  <a:off x="3292063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Straight Connector 113"/>
                <p:cNvCxnSpPr/>
                <p:nvPr/>
              </p:nvCxnSpPr>
              <p:spPr>
                <a:xfrm>
                  <a:off x="3612103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Straight Connector 114"/>
                <p:cNvCxnSpPr/>
                <p:nvPr/>
              </p:nvCxnSpPr>
              <p:spPr>
                <a:xfrm>
                  <a:off x="3932143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Straight Connector 115"/>
                <p:cNvCxnSpPr/>
                <p:nvPr/>
              </p:nvCxnSpPr>
              <p:spPr>
                <a:xfrm>
                  <a:off x="4892263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/>
                <p:cNvCxnSpPr/>
                <p:nvPr/>
              </p:nvCxnSpPr>
              <p:spPr>
                <a:xfrm>
                  <a:off x="2644615" y="3925993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/>
                <p:cNvCxnSpPr/>
                <p:nvPr/>
              </p:nvCxnSpPr>
              <p:spPr>
                <a:xfrm>
                  <a:off x="5532343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Straight Connector 118"/>
                <p:cNvCxnSpPr/>
                <p:nvPr/>
              </p:nvCxnSpPr>
              <p:spPr>
                <a:xfrm>
                  <a:off x="5852383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Straight Connector 119"/>
                <p:cNvCxnSpPr/>
                <p:nvPr/>
              </p:nvCxnSpPr>
              <p:spPr>
                <a:xfrm>
                  <a:off x="6172423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Straight Connector 120"/>
                <p:cNvCxnSpPr/>
                <p:nvPr/>
              </p:nvCxnSpPr>
              <p:spPr>
                <a:xfrm>
                  <a:off x="6492463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/>
                <p:cNvCxnSpPr/>
                <p:nvPr/>
              </p:nvCxnSpPr>
              <p:spPr>
                <a:xfrm>
                  <a:off x="6812503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>
                  <a:off x="7132320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>
                  <a:off x="7452360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Straight Connector 124"/>
                <p:cNvCxnSpPr/>
                <p:nvPr/>
              </p:nvCxnSpPr>
              <p:spPr>
                <a:xfrm>
                  <a:off x="7772400" y="3912870"/>
                  <a:ext cx="0" cy="329184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8" name="Rectangle 127"/>
                <p:cNvSpPr/>
                <p:nvPr/>
              </p:nvSpPr>
              <p:spPr>
                <a:xfrm>
                  <a:off x="7931911" y="5580638"/>
                  <a:ext cx="28725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x</a:t>
                  </a:r>
                  <a:endPara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129" name="Rectangle 128"/>
                <p:cNvSpPr/>
                <p:nvPr/>
              </p:nvSpPr>
              <p:spPr>
                <a:xfrm>
                  <a:off x="4988848" y="3646097"/>
                  <a:ext cx="28725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y</a:t>
                  </a:r>
                  <a:endPara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130" name="Rectangle 129"/>
                <p:cNvSpPr/>
                <p:nvPr/>
              </p:nvSpPr>
              <p:spPr>
                <a:xfrm>
                  <a:off x="4956512" y="4538807"/>
                  <a:ext cx="27443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2</a:t>
                  </a:r>
                  <a:endPara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131" name="Rectangle 130"/>
                <p:cNvSpPr/>
                <p:nvPr/>
              </p:nvSpPr>
              <p:spPr>
                <a:xfrm>
                  <a:off x="4909927" y="3884513"/>
                  <a:ext cx="27443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3</a:t>
                  </a:r>
                  <a:endPara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132" name="Rectangle 131"/>
                <p:cNvSpPr/>
                <p:nvPr/>
              </p:nvSpPr>
              <p:spPr>
                <a:xfrm>
                  <a:off x="4964549" y="5918289"/>
                  <a:ext cx="27443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0</a:t>
                  </a:r>
                  <a:endPara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133" name="Rectangle 132"/>
                <p:cNvSpPr/>
                <p:nvPr/>
              </p:nvSpPr>
              <p:spPr>
                <a:xfrm>
                  <a:off x="4909927" y="6353566"/>
                  <a:ext cx="333746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-1</a:t>
                  </a:r>
                  <a:endPara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134" name="Rectangle 133"/>
                <p:cNvSpPr/>
                <p:nvPr/>
              </p:nvSpPr>
              <p:spPr>
                <a:xfrm>
                  <a:off x="4914456" y="5184325"/>
                  <a:ext cx="27443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1</a:t>
                  </a:r>
                  <a:endPara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136" name="Rectangle 135"/>
                <p:cNvSpPr/>
                <p:nvPr/>
              </p:nvSpPr>
              <p:spPr>
                <a:xfrm>
                  <a:off x="5947755" y="5895538"/>
                  <a:ext cx="282450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ymbol" panose="05050102010706020507" pitchFamily="18" charset="2"/>
                      <a:ea typeface="+mn-ea"/>
                      <a:cs typeface="Times New Roman" panose="02020603050405020304" pitchFamily="18" charset="0"/>
                    </a:rPr>
                    <a:t>p</a:t>
                  </a:r>
                  <a:endParaRPr kumimoji="0" lang="en-GB" sz="14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endParaRPr>
                </a:p>
              </p:txBody>
            </p:sp>
            <p:sp>
              <p:nvSpPr>
                <p:cNvPr id="138" name="Rectangle 137"/>
                <p:cNvSpPr/>
                <p:nvPr/>
              </p:nvSpPr>
              <p:spPr>
                <a:xfrm>
                  <a:off x="7086992" y="5913850"/>
                  <a:ext cx="372218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2</a:t>
                  </a: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ymbol" panose="05050102010706020507" pitchFamily="18" charset="2"/>
                      <a:ea typeface="+mn-ea"/>
                      <a:cs typeface="Times New Roman" panose="02020603050405020304" pitchFamily="18" charset="0"/>
                    </a:rPr>
                    <a:t>p</a:t>
                  </a:r>
                  <a:endParaRPr kumimoji="0" lang="en-GB" sz="14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endParaRPr>
                </a:p>
              </p:txBody>
            </p:sp>
            <p:sp>
              <p:nvSpPr>
                <p:cNvPr id="140" name="Rectangle 139"/>
                <p:cNvSpPr/>
                <p:nvPr/>
              </p:nvSpPr>
              <p:spPr>
                <a:xfrm>
                  <a:off x="3180380" y="5876577"/>
                  <a:ext cx="431528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-2</a:t>
                  </a: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ymbol" panose="05050102010706020507" pitchFamily="18" charset="2"/>
                      <a:ea typeface="+mn-ea"/>
                      <a:cs typeface="Times New Roman" panose="02020603050405020304" pitchFamily="18" charset="0"/>
                    </a:rPr>
                    <a:t>p</a:t>
                  </a:r>
                  <a:endParaRPr kumimoji="0" lang="en-GB" sz="14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43" name="Rectangle 142"/>
              <p:cNvSpPr/>
              <p:nvPr/>
            </p:nvSpPr>
            <p:spPr>
              <a:xfrm>
                <a:off x="3165554" y="5742432"/>
                <a:ext cx="38023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Times New Roman" panose="02020603050405020304" pitchFamily="18" charset="0"/>
                  </a:rPr>
                  <a:t>-p</a:t>
                </a:r>
                <a:endParaRPr kumimoji="0" lang="en-GB" sz="1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endParaRPr>
              </a:p>
            </p:txBody>
          </p:sp>
        </p:grpSp>
        <p:cxnSp>
          <p:nvCxnSpPr>
            <p:cNvPr id="152" name="Straight Connector 151"/>
            <p:cNvCxnSpPr/>
            <p:nvPr/>
          </p:nvCxnSpPr>
          <p:spPr>
            <a:xfrm>
              <a:off x="1746504" y="6554097"/>
              <a:ext cx="539496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>
              <a:off x="1746504" y="6234057"/>
              <a:ext cx="539496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" name="Rectangle 153"/>
            <p:cNvSpPr/>
            <p:nvPr/>
          </p:nvSpPr>
          <p:spPr>
            <a:xfrm>
              <a:off x="4113115" y="6334941"/>
              <a:ext cx="33374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-2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710547" y="4621788"/>
            <a:ext cx="5467185" cy="1283125"/>
            <a:chOff x="1710547" y="4621788"/>
            <a:chExt cx="5467185" cy="1283125"/>
          </a:xfrm>
        </p:grpSpPr>
        <p:sp>
          <p:nvSpPr>
            <p:cNvPr id="146" name="Freeform 145"/>
            <p:cNvSpPr/>
            <p:nvPr/>
          </p:nvSpPr>
          <p:spPr>
            <a:xfrm>
              <a:off x="2428337" y="4622911"/>
              <a:ext cx="3924748" cy="1280880"/>
            </a:xfrm>
            <a:custGeom>
              <a:avLst/>
              <a:gdLst>
                <a:gd name="connsiteX0" fmla="*/ 0 w 5668241"/>
                <a:gd name="connsiteY0" fmla="*/ 914657 h 1287018"/>
                <a:gd name="connsiteX1" fmla="*/ 202623 w 5668241"/>
                <a:gd name="connsiteY1" fmla="*/ 639298 h 1287018"/>
                <a:gd name="connsiteX2" fmla="*/ 405245 w 5668241"/>
                <a:gd name="connsiteY2" fmla="*/ 322375 h 1287018"/>
                <a:gd name="connsiteX3" fmla="*/ 540327 w 5668241"/>
                <a:gd name="connsiteY3" fmla="*/ 161316 h 1287018"/>
                <a:gd name="connsiteX4" fmla="*/ 711777 w 5668241"/>
                <a:gd name="connsiteY4" fmla="*/ 41820 h 1287018"/>
                <a:gd name="connsiteX5" fmla="*/ 867641 w 5668241"/>
                <a:gd name="connsiteY5" fmla="*/ 257 h 1287018"/>
                <a:gd name="connsiteX6" fmla="*/ 1013114 w 5668241"/>
                <a:gd name="connsiteY6" fmla="*/ 57407 h 1287018"/>
                <a:gd name="connsiteX7" fmla="*/ 1184564 w 5668241"/>
                <a:gd name="connsiteY7" fmla="*/ 223661 h 1287018"/>
                <a:gd name="connsiteX8" fmla="*/ 1262495 w 5668241"/>
                <a:gd name="connsiteY8" fmla="*/ 322375 h 1287018"/>
                <a:gd name="connsiteX9" fmla="*/ 1506682 w 5668241"/>
                <a:gd name="connsiteY9" fmla="*/ 654884 h 1287018"/>
                <a:gd name="connsiteX10" fmla="*/ 1709304 w 5668241"/>
                <a:gd name="connsiteY10" fmla="*/ 966611 h 1287018"/>
                <a:gd name="connsiteX11" fmla="*/ 1823604 w 5668241"/>
                <a:gd name="connsiteY11" fmla="*/ 1106888 h 1287018"/>
                <a:gd name="connsiteX12" fmla="*/ 2057400 w 5668241"/>
                <a:gd name="connsiteY12" fmla="*/ 1262752 h 1287018"/>
                <a:gd name="connsiteX13" fmla="*/ 2140527 w 5668241"/>
                <a:gd name="connsiteY13" fmla="*/ 1283534 h 1287018"/>
                <a:gd name="connsiteX14" fmla="*/ 2286000 w 5668241"/>
                <a:gd name="connsiteY14" fmla="*/ 1231579 h 1287018"/>
                <a:gd name="connsiteX15" fmla="*/ 2462645 w 5668241"/>
                <a:gd name="connsiteY15" fmla="*/ 1075716 h 1287018"/>
                <a:gd name="connsiteX16" fmla="*/ 2550968 w 5668241"/>
                <a:gd name="connsiteY16" fmla="*/ 966611 h 1287018"/>
                <a:gd name="connsiteX17" fmla="*/ 2779568 w 5668241"/>
                <a:gd name="connsiteY17" fmla="*/ 644493 h 1287018"/>
                <a:gd name="connsiteX18" fmla="*/ 2997777 w 5668241"/>
                <a:gd name="connsiteY18" fmla="*/ 322375 h 1287018"/>
                <a:gd name="connsiteX19" fmla="*/ 3106882 w 5668241"/>
                <a:gd name="connsiteY19" fmla="*/ 187293 h 1287018"/>
                <a:gd name="connsiteX20" fmla="*/ 3293918 w 5668241"/>
                <a:gd name="connsiteY20" fmla="*/ 47016 h 1287018"/>
                <a:gd name="connsiteX21" fmla="*/ 3429000 w 5668241"/>
                <a:gd name="connsiteY21" fmla="*/ 5452 h 1287018"/>
                <a:gd name="connsiteX22" fmla="*/ 3610841 w 5668241"/>
                <a:gd name="connsiteY22" fmla="*/ 67798 h 1287018"/>
                <a:gd name="connsiteX23" fmla="*/ 3745923 w 5668241"/>
                <a:gd name="connsiteY23" fmla="*/ 182098 h 1287018"/>
                <a:gd name="connsiteX24" fmla="*/ 3865418 w 5668241"/>
                <a:gd name="connsiteY24" fmla="*/ 322375 h 1287018"/>
                <a:gd name="connsiteX25" fmla="*/ 4068041 w 5668241"/>
                <a:gd name="connsiteY25" fmla="*/ 649688 h 1287018"/>
                <a:gd name="connsiteX26" fmla="*/ 4307032 w 5668241"/>
                <a:gd name="connsiteY26" fmla="*/ 966611 h 1287018"/>
                <a:gd name="connsiteX27" fmla="*/ 4384964 w 5668241"/>
                <a:gd name="connsiteY27" fmla="*/ 1070520 h 1287018"/>
                <a:gd name="connsiteX28" fmla="*/ 4608368 w 5668241"/>
                <a:gd name="connsiteY28" fmla="*/ 1257557 h 1287018"/>
                <a:gd name="connsiteX29" fmla="*/ 4707082 w 5668241"/>
                <a:gd name="connsiteY29" fmla="*/ 1278338 h 1287018"/>
                <a:gd name="connsiteX30" fmla="*/ 4852554 w 5668241"/>
                <a:gd name="connsiteY30" fmla="*/ 1247166 h 1287018"/>
                <a:gd name="connsiteX31" fmla="*/ 5024004 w 5668241"/>
                <a:gd name="connsiteY31" fmla="*/ 1122475 h 1287018"/>
                <a:gd name="connsiteX32" fmla="*/ 5159086 w 5668241"/>
                <a:gd name="connsiteY32" fmla="*/ 966611 h 1287018"/>
                <a:gd name="connsiteX33" fmla="*/ 5351318 w 5668241"/>
                <a:gd name="connsiteY33" fmla="*/ 649688 h 1287018"/>
                <a:gd name="connsiteX34" fmla="*/ 5590309 w 5668241"/>
                <a:gd name="connsiteY34" fmla="*/ 311984 h 1287018"/>
                <a:gd name="connsiteX35" fmla="*/ 5668241 w 5668241"/>
                <a:gd name="connsiteY35" fmla="*/ 228857 h 1287018"/>
                <a:gd name="connsiteX0" fmla="*/ 0 w 5668241"/>
                <a:gd name="connsiteY0" fmla="*/ 914657 h 1287018"/>
                <a:gd name="connsiteX1" fmla="*/ 182151 w 5668241"/>
                <a:gd name="connsiteY1" fmla="*/ 673417 h 1287018"/>
                <a:gd name="connsiteX2" fmla="*/ 405245 w 5668241"/>
                <a:gd name="connsiteY2" fmla="*/ 322375 h 1287018"/>
                <a:gd name="connsiteX3" fmla="*/ 540327 w 5668241"/>
                <a:gd name="connsiteY3" fmla="*/ 161316 h 1287018"/>
                <a:gd name="connsiteX4" fmla="*/ 711777 w 5668241"/>
                <a:gd name="connsiteY4" fmla="*/ 41820 h 1287018"/>
                <a:gd name="connsiteX5" fmla="*/ 867641 w 5668241"/>
                <a:gd name="connsiteY5" fmla="*/ 257 h 1287018"/>
                <a:gd name="connsiteX6" fmla="*/ 1013114 w 5668241"/>
                <a:gd name="connsiteY6" fmla="*/ 57407 h 1287018"/>
                <a:gd name="connsiteX7" fmla="*/ 1184564 w 5668241"/>
                <a:gd name="connsiteY7" fmla="*/ 223661 h 1287018"/>
                <a:gd name="connsiteX8" fmla="*/ 1262495 w 5668241"/>
                <a:gd name="connsiteY8" fmla="*/ 322375 h 1287018"/>
                <a:gd name="connsiteX9" fmla="*/ 1506682 w 5668241"/>
                <a:gd name="connsiteY9" fmla="*/ 654884 h 1287018"/>
                <a:gd name="connsiteX10" fmla="*/ 1709304 w 5668241"/>
                <a:gd name="connsiteY10" fmla="*/ 966611 h 1287018"/>
                <a:gd name="connsiteX11" fmla="*/ 1823604 w 5668241"/>
                <a:gd name="connsiteY11" fmla="*/ 1106888 h 1287018"/>
                <a:gd name="connsiteX12" fmla="*/ 2057400 w 5668241"/>
                <a:gd name="connsiteY12" fmla="*/ 1262752 h 1287018"/>
                <a:gd name="connsiteX13" fmla="*/ 2140527 w 5668241"/>
                <a:gd name="connsiteY13" fmla="*/ 1283534 h 1287018"/>
                <a:gd name="connsiteX14" fmla="*/ 2286000 w 5668241"/>
                <a:gd name="connsiteY14" fmla="*/ 1231579 h 1287018"/>
                <a:gd name="connsiteX15" fmla="*/ 2462645 w 5668241"/>
                <a:gd name="connsiteY15" fmla="*/ 1075716 h 1287018"/>
                <a:gd name="connsiteX16" fmla="*/ 2550968 w 5668241"/>
                <a:gd name="connsiteY16" fmla="*/ 966611 h 1287018"/>
                <a:gd name="connsiteX17" fmla="*/ 2779568 w 5668241"/>
                <a:gd name="connsiteY17" fmla="*/ 644493 h 1287018"/>
                <a:gd name="connsiteX18" fmla="*/ 2997777 w 5668241"/>
                <a:gd name="connsiteY18" fmla="*/ 322375 h 1287018"/>
                <a:gd name="connsiteX19" fmla="*/ 3106882 w 5668241"/>
                <a:gd name="connsiteY19" fmla="*/ 187293 h 1287018"/>
                <a:gd name="connsiteX20" fmla="*/ 3293918 w 5668241"/>
                <a:gd name="connsiteY20" fmla="*/ 47016 h 1287018"/>
                <a:gd name="connsiteX21" fmla="*/ 3429000 w 5668241"/>
                <a:gd name="connsiteY21" fmla="*/ 5452 h 1287018"/>
                <a:gd name="connsiteX22" fmla="*/ 3610841 w 5668241"/>
                <a:gd name="connsiteY22" fmla="*/ 67798 h 1287018"/>
                <a:gd name="connsiteX23" fmla="*/ 3745923 w 5668241"/>
                <a:gd name="connsiteY23" fmla="*/ 182098 h 1287018"/>
                <a:gd name="connsiteX24" fmla="*/ 3865418 w 5668241"/>
                <a:gd name="connsiteY24" fmla="*/ 322375 h 1287018"/>
                <a:gd name="connsiteX25" fmla="*/ 4068041 w 5668241"/>
                <a:gd name="connsiteY25" fmla="*/ 649688 h 1287018"/>
                <a:gd name="connsiteX26" fmla="*/ 4307032 w 5668241"/>
                <a:gd name="connsiteY26" fmla="*/ 966611 h 1287018"/>
                <a:gd name="connsiteX27" fmla="*/ 4384964 w 5668241"/>
                <a:gd name="connsiteY27" fmla="*/ 1070520 h 1287018"/>
                <a:gd name="connsiteX28" fmla="*/ 4608368 w 5668241"/>
                <a:gd name="connsiteY28" fmla="*/ 1257557 h 1287018"/>
                <a:gd name="connsiteX29" fmla="*/ 4707082 w 5668241"/>
                <a:gd name="connsiteY29" fmla="*/ 1278338 h 1287018"/>
                <a:gd name="connsiteX30" fmla="*/ 4852554 w 5668241"/>
                <a:gd name="connsiteY30" fmla="*/ 1247166 h 1287018"/>
                <a:gd name="connsiteX31" fmla="*/ 5024004 w 5668241"/>
                <a:gd name="connsiteY31" fmla="*/ 1122475 h 1287018"/>
                <a:gd name="connsiteX32" fmla="*/ 5159086 w 5668241"/>
                <a:gd name="connsiteY32" fmla="*/ 966611 h 1287018"/>
                <a:gd name="connsiteX33" fmla="*/ 5351318 w 5668241"/>
                <a:gd name="connsiteY33" fmla="*/ 649688 h 1287018"/>
                <a:gd name="connsiteX34" fmla="*/ 5590309 w 5668241"/>
                <a:gd name="connsiteY34" fmla="*/ 311984 h 1287018"/>
                <a:gd name="connsiteX35" fmla="*/ 5668241 w 5668241"/>
                <a:gd name="connsiteY35" fmla="*/ 228857 h 1287018"/>
                <a:gd name="connsiteX0" fmla="*/ 0 w 5586355"/>
                <a:gd name="connsiteY0" fmla="*/ 819123 h 1287018"/>
                <a:gd name="connsiteX1" fmla="*/ 100265 w 5586355"/>
                <a:gd name="connsiteY1" fmla="*/ 673417 h 1287018"/>
                <a:gd name="connsiteX2" fmla="*/ 323359 w 5586355"/>
                <a:gd name="connsiteY2" fmla="*/ 322375 h 1287018"/>
                <a:gd name="connsiteX3" fmla="*/ 458441 w 5586355"/>
                <a:gd name="connsiteY3" fmla="*/ 161316 h 1287018"/>
                <a:gd name="connsiteX4" fmla="*/ 629891 w 5586355"/>
                <a:gd name="connsiteY4" fmla="*/ 41820 h 1287018"/>
                <a:gd name="connsiteX5" fmla="*/ 785755 w 5586355"/>
                <a:gd name="connsiteY5" fmla="*/ 257 h 1287018"/>
                <a:gd name="connsiteX6" fmla="*/ 931228 w 5586355"/>
                <a:gd name="connsiteY6" fmla="*/ 57407 h 1287018"/>
                <a:gd name="connsiteX7" fmla="*/ 1102678 w 5586355"/>
                <a:gd name="connsiteY7" fmla="*/ 223661 h 1287018"/>
                <a:gd name="connsiteX8" fmla="*/ 1180609 w 5586355"/>
                <a:gd name="connsiteY8" fmla="*/ 322375 h 1287018"/>
                <a:gd name="connsiteX9" fmla="*/ 1424796 w 5586355"/>
                <a:gd name="connsiteY9" fmla="*/ 654884 h 1287018"/>
                <a:gd name="connsiteX10" fmla="*/ 1627418 w 5586355"/>
                <a:gd name="connsiteY10" fmla="*/ 966611 h 1287018"/>
                <a:gd name="connsiteX11" fmla="*/ 1741718 w 5586355"/>
                <a:gd name="connsiteY11" fmla="*/ 1106888 h 1287018"/>
                <a:gd name="connsiteX12" fmla="*/ 1975514 w 5586355"/>
                <a:gd name="connsiteY12" fmla="*/ 1262752 h 1287018"/>
                <a:gd name="connsiteX13" fmla="*/ 2058641 w 5586355"/>
                <a:gd name="connsiteY13" fmla="*/ 1283534 h 1287018"/>
                <a:gd name="connsiteX14" fmla="*/ 2204114 w 5586355"/>
                <a:gd name="connsiteY14" fmla="*/ 1231579 h 1287018"/>
                <a:gd name="connsiteX15" fmla="*/ 2380759 w 5586355"/>
                <a:gd name="connsiteY15" fmla="*/ 1075716 h 1287018"/>
                <a:gd name="connsiteX16" fmla="*/ 2469082 w 5586355"/>
                <a:gd name="connsiteY16" fmla="*/ 966611 h 1287018"/>
                <a:gd name="connsiteX17" fmla="*/ 2697682 w 5586355"/>
                <a:gd name="connsiteY17" fmla="*/ 644493 h 1287018"/>
                <a:gd name="connsiteX18" fmla="*/ 2915891 w 5586355"/>
                <a:gd name="connsiteY18" fmla="*/ 322375 h 1287018"/>
                <a:gd name="connsiteX19" fmla="*/ 3024996 w 5586355"/>
                <a:gd name="connsiteY19" fmla="*/ 187293 h 1287018"/>
                <a:gd name="connsiteX20" fmla="*/ 3212032 w 5586355"/>
                <a:gd name="connsiteY20" fmla="*/ 47016 h 1287018"/>
                <a:gd name="connsiteX21" fmla="*/ 3347114 w 5586355"/>
                <a:gd name="connsiteY21" fmla="*/ 5452 h 1287018"/>
                <a:gd name="connsiteX22" fmla="*/ 3528955 w 5586355"/>
                <a:gd name="connsiteY22" fmla="*/ 67798 h 1287018"/>
                <a:gd name="connsiteX23" fmla="*/ 3664037 w 5586355"/>
                <a:gd name="connsiteY23" fmla="*/ 182098 h 1287018"/>
                <a:gd name="connsiteX24" fmla="*/ 3783532 w 5586355"/>
                <a:gd name="connsiteY24" fmla="*/ 322375 h 1287018"/>
                <a:gd name="connsiteX25" fmla="*/ 3986155 w 5586355"/>
                <a:gd name="connsiteY25" fmla="*/ 649688 h 1287018"/>
                <a:gd name="connsiteX26" fmla="*/ 4225146 w 5586355"/>
                <a:gd name="connsiteY26" fmla="*/ 966611 h 1287018"/>
                <a:gd name="connsiteX27" fmla="*/ 4303078 w 5586355"/>
                <a:gd name="connsiteY27" fmla="*/ 1070520 h 1287018"/>
                <a:gd name="connsiteX28" fmla="*/ 4526482 w 5586355"/>
                <a:gd name="connsiteY28" fmla="*/ 1257557 h 1287018"/>
                <a:gd name="connsiteX29" fmla="*/ 4625196 w 5586355"/>
                <a:gd name="connsiteY29" fmla="*/ 1278338 h 1287018"/>
                <a:gd name="connsiteX30" fmla="*/ 4770668 w 5586355"/>
                <a:gd name="connsiteY30" fmla="*/ 1247166 h 1287018"/>
                <a:gd name="connsiteX31" fmla="*/ 4942118 w 5586355"/>
                <a:gd name="connsiteY31" fmla="*/ 1122475 h 1287018"/>
                <a:gd name="connsiteX32" fmla="*/ 5077200 w 5586355"/>
                <a:gd name="connsiteY32" fmla="*/ 966611 h 1287018"/>
                <a:gd name="connsiteX33" fmla="*/ 5269432 w 5586355"/>
                <a:gd name="connsiteY33" fmla="*/ 649688 h 1287018"/>
                <a:gd name="connsiteX34" fmla="*/ 5508423 w 5586355"/>
                <a:gd name="connsiteY34" fmla="*/ 311984 h 1287018"/>
                <a:gd name="connsiteX35" fmla="*/ 5586355 w 5586355"/>
                <a:gd name="connsiteY35" fmla="*/ 228857 h 1287018"/>
                <a:gd name="connsiteX0" fmla="*/ 0 w 5586355"/>
                <a:gd name="connsiteY0" fmla="*/ 819123 h 1287018"/>
                <a:gd name="connsiteX1" fmla="*/ 100265 w 5586355"/>
                <a:gd name="connsiteY1" fmla="*/ 673417 h 1287018"/>
                <a:gd name="connsiteX2" fmla="*/ 316535 w 5586355"/>
                <a:gd name="connsiteY2" fmla="*/ 329198 h 1287018"/>
                <a:gd name="connsiteX3" fmla="*/ 458441 w 5586355"/>
                <a:gd name="connsiteY3" fmla="*/ 161316 h 1287018"/>
                <a:gd name="connsiteX4" fmla="*/ 629891 w 5586355"/>
                <a:gd name="connsiteY4" fmla="*/ 41820 h 1287018"/>
                <a:gd name="connsiteX5" fmla="*/ 785755 w 5586355"/>
                <a:gd name="connsiteY5" fmla="*/ 257 h 1287018"/>
                <a:gd name="connsiteX6" fmla="*/ 931228 w 5586355"/>
                <a:gd name="connsiteY6" fmla="*/ 57407 h 1287018"/>
                <a:gd name="connsiteX7" fmla="*/ 1102678 w 5586355"/>
                <a:gd name="connsiteY7" fmla="*/ 223661 h 1287018"/>
                <a:gd name="connsiteX8" fmla="*/ 1180609 w 5586355"/>
                <a:gd name="connsiteY8" fmla="*/ 322375 h 1287018"/>
                <a:gd name="connsiteX9" fmla="*/ 1424796 w 5586355"/>
                <a:gd name="connsiteY9" fmla="*/ 654884 h 1287018"/>
                <a:gd name="connsiteX10" fmla="*/ 1627418 w 5586355"/>
                <a:gd name="connsiteY10" fmla="*/ 966611 h 1287018"/>
                <a:gd name="connsiteX11" fmla="*/ 1741718 w 5586355"/>
                <a:gd name="connsiteY11" fmla="*/ 1106888 h 1287018"/>
                <a:gd name="connsiteX12" fmla="*/ 1975514 w 5586355"/>
                <a:gd name="connsiteY12" fmla="*/ 1262752 h 1287018"/>
                <a:gd name="connsiteX13" fmla="*/ 2058641 w 5586355"/>
                <a:gd name="connsiteY13" fmla="*/ 1283534 h 1287018"/>
                <a:gd name="connsiteX14" fmla="*/ 2204114 w 5586355"/>
                <a:gd name="connsiteY14" fmla="*/ 1231579 h 1287018"/>
                <a:gd name="connsiteX15" fmla="*/ 2380759 w 5586355"/>
                <a:gd name="connsiteY15" fmla="*/ 1075716 h 1287018"/>
                <a:gd name="connsiteX16" fmla="*/ 2469082 w 5586355"/>
                <a:gd name="connsiteY16" fmla="*/ 966611 h 1287018"/>
                <a:gd name="connsiteX17" fmla="*/ 2697682 w 5586355"/>
                <a:gd name="connsiteY17" fmla="*/ 644493 h 1287018"/>
                <a:gd name="connsiteX18" fmla="*/ 2915891 w 5586355"/>
                <a:gd name="connsiteY18" fmla="*/ 322375 h 1287018"/>
                <a:gd name="connsiteX19" fmla="*/ 3024996 w 5586355"/>
                <a:gd name="connsiteY19" fmla="*/ 187293 h 1287018"/>
                <a:gd name="connsiteX20" fmla="*/ 3212032 w 5586355"/>
                <a:gd name="connsiteY20" fmla="*/ 47016 h 1287018"/>
                <a:gd name="connsiteX21" fmla="*/ 3347114 w 5586355"/>
                <a:gd name="connsiteY21" fmla="*/ 5452 h 1287018"/>
                <a:gd name="connsiteX22" fmla="*/ 3528955 w 5586355"/>
                <a:gd name="connsiteY22" fmla="*/ 67798 h 1287018"/>
                <a:gd name="connsiteX23" fmla="*/ 3664037 w 5586355"/>
                <a:gd name="connsiteY23" fmla="*/ 182098 h 1287018"/>
                <a:gd name="connsiteX24" fmla="*/ 3783532 w 5586355"/>
                <a:gd name="connsiteY24" fmla="*/ 322375 h 1287018"/>
                <a:gd name="connsiteX25" fmla="*/ 3986155 w 5586355"/>
                <a:gd name="connsiteY25" fmla="*/ 649688 h 1287018"/>
                <a:gd name="connsiteX26" fmla="*/ 4225146 w 5586355"/>
                <a:gd name="connsiteY26" fmla="*/ 966611 h 1287018"/>
                <a:gd name="connsiteX27" fmla="*/ 4303078 w 5586355"/>
                <a:gd name="connsiteY27" fmla="*/ 1070520 h 1287018"/>
                <a:gd name="connsiteX28" fmla="*/ 4526482 w 5586355"/>
                <a:gd name="connsiteY28" fmla="*/ 1257557 h 1287018"/>
                <a:gd name="connsiteX29" fmla="*/ 4625196 w 5586355"/>
                <a:gd name="connsiteY29" fmla="*/ 1278338 h 1287018"/>
                <a:gd name="connsiteX30" fmla="*/ 4770668 w 5586355"/>
                <a:gd name="connsiteY30" fmla="*/ 1247166 h 1287018"/>
                <a:gd name="connsiteX31" fmla="*/ 4942118 w 5586355"/>
                <a:gd name="connsiteY31" fmla="*/ 1122475 h 1287018"/>
                <a:gd name="connsiteX32" fmla="*/ 5077200 w 5586355"/>
                <a:gd name="connsiteY32" fmla="*/ 966611 h 1287018"/>
                <a:gd name="connsiteX33" fmla="*/ 5269432 w 5586355"/>
                <a:gd name="connsiteY33" fmla="*/ 649688 h 1287018"/>
                <a:gd name="connsiteX34" fmla="*/ 5508423 w 5586355"/>
                <a:gd name="connsiteY34" fmla="*/ 311984 h 1287018"/>
                <a:gd name="connsiteX35" fmla="*/ 5586355 w 5586355"/>
                <a:gd name="connsiteY35" fmla="*/ 228857 h 1287018"/>
                <a:gd name="connsiteX0" fmla="*/ 0 w 5586355"/>
                <a:gd name="connsiteY0" fmla="*/ 819172 h 1287067"/>
                <a:gd name="connsiteX1" fmla="*/ 100265 w 5586355"/>
                <a:gd name="connsiteY1" fmla="*/ 673466 h 1287067"/>
                <a:gd name="connsiteX2" fmla="*/ 316535 w 5586355"/>
                <a:gd name="connsiteY2" fmla="*/ 329247 h 1287067"/>
                <a:gd name="connsiteX3" fmla="*/ 424321 w 5586355"/>
                <a:gd name="connsiteY3" fmla="*/ 181837 h 1287067"/>
                <a:gd name="connsiteX4" fmla="*/ 629891 w 5586355"/>
                <a:gd name="connsiteY4" fmla="*/ 41869 h 1287067"/>
                <a:gd name="connsiteX5" fmla="*/ 785755 w 5586355"/>
                <a:gd name="connsiteY5" fmla="*/ 306 h 1287067"/>
                <a:gd name="connsiteX6" fmla="*/ 931228 w 5586355"/>
                <a:gd name="connsiteY6" fmla="*/ 57456 h 1287067"/>
                <a:gd name="connsiteX7" fmla="*/ 1102678 w 5586355"/>
                <a:gd name="connsiteY7" fmla="*/ 223710 h 1287067"/>
                <a:gd name="connsiteX8" fmla="*/ 1180609 w 5586355"/>
                <a:gd name="connsiteY8" fmla="*/ 322424 h 1287067"/>
                <a:gd name="connsiteX9" fmla="*/ 1424796 w 5586355"/>
                <a:gd name="connsiteY9" fmla="*/ 654933 h 1287067"/>
                <a:gd name="connsiteX10" fmla="*/ 1627418 w 5586355"/>
                <a:gd name="connsiteY10" fmla="*/ 966660 h 1287067"/>
                <a:gd name="connsiteX11" fmla="*/ 1741718 w 5586355"/>
                <a:gd name="connsiteY11" fmla="*/ 1106937 h 1287067"/>
                <a:gd name="connsiteX12" fmla="*/ 1975514 w 5586355"/>
                <a:gd name="connsiteY12" fmla="*/ 1262801 h 1287067"/>
                <a:gd name="connsiteX13" fmla="*/ 2058641 w 5586355"/>
                <a:gd name="connsiteY13" fmla="*/ 1283583 h 1287067"/>
                <a:gd name="connsiteX14" fmla="*/ 2204114 w 5586355"/>
                <a:gd name="connsiteY14" fmla="*/ 1231628 h 1287067"/>
                <a:gd name="connsiteX15" fmla="*/ 2380759 w 5586355"/>
                <a:gd name="connsiteY15" fmla="*/ 1075765 h 1287067"/>
                <a:gd name="connsiteX16" fmla="*/ 2469082 w 5586355"/>
                <a:gd name="connsiteY16" fmla="*/ 966660 h 1287067"/>
                <a:gd name="connsiteX17" fmla="*/ 2697682 w 5586355"/>
                <a:gd name="connsiteY17" fmla="*/ 644542 h 1287067"/>
                <a:gd name="connsiteX18" fmla="*/ 2915891 w 5586355"/>
                <a:gd name="connsiteY18" fmla="*/ 322424 h 1287067"/>
                <a:gd name="connsiteX19" fmla="*/ 3024996 w 5586355"/>
                <a:gd name="connsiteY19" fmla="*/ 187342 h 1287067"/>
                <a:gd name="connsiteX20" fmla="*/ 3212032 w 5586355"/>
                <a:gd name="connsiteY20" fmla="*/ 47065 h 1287067"/>
                <a:gd name="connsiteX21" fmla="*/ 3347114 w 5586355"/>
                <a:gd name="connsiteY21" fmla="*/ 5501 h 1287067"/>
                <a:gd name="connsiteX22" fmla="*/ 3528955 w 5586355"/>
                <a:gd name="connsiteY22" fmla="*/ 67847 h 1287067"/>
                <a:gd name="connsiteX23" fmla="*/ 3664037 w 5586355"/>
                <a:gd name="connsiteY23" fmla="*/ 182147 h 1287067"/>
                <a:gd name="connsiteX24" fmla="*/ 3783532 w 5586355"/>
                <a:gd name="connsiteY24" fmla="*/ 322424 h 1287067"/>
                <a:gd name="connsiteX25" fmla="*/ 3986155 w 5586355"/>
                <a:gd name="connsiteY25" fmla="*/ 649737 h 1287067"/>
                <a:gd name="connsiteX26" fmla="*/ 4225146 w 5586355"/>
                <a:gd name="connsiteY26" fmla="*/ 966660 h 1287067"/>
                <a:gd name="connsiteX27" fmla="*/ 4303078 w 5586355"/>
                <a:gd name="connsiteY27" fmla="*/ 1070569 h 1287067"/>
                <a:gd name="connsiteX28" fmla="*/ 4526482 w 5586355"/>
                <a:gd name="connsiteY28" fmla="*/ 1257606 h 1287067"/>
                <a:gd name="connsiteX29" fmla="*/ 4625196 w 5586355"/>
                <a:gd name="connsiteY29" fmla="*/ 1278387 h 1287067"/>
                <a:gd name="connsiteX30" fmla="*/ 4770668 w 5586355"/>
                <a:gd name="connsiteY30" fmla="*/ 1247215 h 1287067"/>
                <a:gd name="connsiteX31" fmla="*/ 4942118 w 5586355"/>
                <a:gd name="connsiteY31" fmla="*/ 1122524 h 1287067"/>
                <a:gd name="connsiteX32" fmla="*/ 5077200 w 5586355"/>
                <a:gd name="connsiteY32" fmla="*/ 966660 h 1287067"/>
                <a:gd name="connsiteX33" fmla="*/ 5269432 w 5586355"/>
                <a:gd name="connsiteY33" fmla="*/ 649737 h 1287067"/>
                <a:gd name="connsiteX34" fmla="*/ 5508423 w 5586355"/>
                <a:gd name="connsiteY34" fmla="*/ 312033 h 1287067"/>
                <a:gd name="connsiteX35" fmla="*/ 5586355 w 5586355"/>
                <a:gd name="connsiteY35" fmla="*/ 228906 h 1287067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17 h 1287112"/>
                <a:gd name="connsiteX1" fmla="*/ 100265 w 5586355"/>
                <a:gd name="connsiteY1" fmla="*/ 673511 h 1287112"/>
                <a:gd name="connsiteX2" fmla="*/ 316535 w 5586355"/>
                <a:gd name="connsiteY2" fmla="*/ 329292 h 1287112"/>
                <a:gd name="connsiteX3" fmla="*/ 434557 w 5586355"/>
                <a:gd name="connsiteY3" fmla="*/ 195530 h 1287112"/>
                <a:gd name="connsiteX4" fmla="*/ 629891 w 5586355"/>
                <a:gd name="connsiteY4" fmla="*/ 41914 h 1287112"/>
                <a:gd name="connsiteX5" fmla="*/ 785755 w 5586355"/>
                <a:gd name="connsiteY5" fmla="*/ 351 h 1287112"/>
                <a:gd name="connsiteX6" fmla="*/ 931228 w 5586355"/>
                <a:gd name="connsiteY6" fmla="*/ 57501 h 1287112"/>
                <a:gd name="connsiteX7" fmla="*/ 1102678 w 5586355"/>
                <a:gd name="connsiteY7" fmla="*/ 223755 h 1287112"/>
                <a:gd name="connsiteX8" fmla="*/ 1180609 w 5586355"/>
                <a:gd name="connsiteY8" fmla="*/ 322469 h 1287112"/>
                <a:gd name="connsiteX9" fmla="*/ 1424796 w 5586355"/>
                <a:gd name="connsiteY9" fmla="*/ 654978 h 1287112"/>
                <a:gd name="connsiteX10" fmla="*/ 1627418 w 5586355"/>
                <a:gd name="connsiteY10" fmla="*/ 966705 h 1287112"/>
                <a:gd name="connsiteX11" fmla="*/ 1741718 w 5586355"/>
                <a:gd name="connsiteY11" fmla="*/ 1106982 h 1287112"/>
                <a:gd name="connsiteX12" fmla="*/ 1975514 w 5586355"/>
                <a:gd name="connsiteY12" fmla="*/ 1262846 h 1287112"/>
                <a:gd name="connsiteX13" fmla="*/ 2058641 w 5586355"/>
                <a:gd name="connsiteY13" fmla="*/ 1283628 h 1287112"/>
                <a:gd name="connsiteX14" fmla="*/ 2204114 w 5586355"/>
                <a:gd name="connsiteY14" fmla="*/ 1231673 h 1287112"/>
                <a:gd name="connsiteX15" fmla="*/ 2380759 w 5586355"/>
                <a:gd name="connsiteY15" fmla="*/ 1075810 h 1287112"/>
                <a:gd name="connsiteX16" fmla="*/ 2469082 w 5586355"/>
                <a:gd name="connsiteY16" fmla="*/ 966705 h 1287112"/>
                <a:gd name="connsiteX17" fmla="*/ 2697682 w 5586355"/>
                <a:gd name="connsiteY17" fmla="*/ 644587 h 1287112"/>
                <a:gd name="connsiteX18" fmla="*/ 2915891 w 5586355"/>
                <a:gd name="connsiteY18" fmla="*/ 322469 h 1287112"/>
                <a:gd name="connsiteX19" fmla="*/ 3024996 w 5586355"/>
                <a:gd name="connsiteY19" fmla="*/ 187387 h 1287112"/>
                <a:gd name="connsiteX20" fmla="*/ 3212032 w 5586355"/>
                <a:gd name="connsiteY20" fmla="*/ 47110 h 1287112"/>
                <a:gd name="connsiteX21" fmla="*/ 3347114 w 5586355"/>
                <a:gd name="connsiteY21" fmla="*/ 5546 h 1287112"/>
                <a:gd name="connsiteX22" fmla="*/ 3528955 w 5586355"/>
                <a:gd name="connsiteY22" fmla="*/ 67892 h 1287112"/>
                <a:gd name="connsiteX23" fmla="*/ 3664037 w 5586355"/>
                <a:gd name="connsiteY23" fmla="*/ 182192 h 1287112"/>
                <a:gd name="connsiteX24" fmla="*/ 3783532 w 5586355"/>
                <a:gd name="connsiteY24" fmla="*/ 322469 h 1287112"/>
                <a:gd name="connsiteX25" fmla="*/ 3986155 w 5586355"/>
                <a:gd name="connsiteY25" fmla="*/ 649782 h 1287112"/>
                <a:gd name="connsiteX26" fmla="*/ 4225146 w 5586355"/>
                <a:gd name="connsiteY26" fmla="*/ 966705 h 1287112"/>
                <a:gd name="connsiteX27" fmla="*/ 4303078 w 5586355"/>
                <a:gd name="connsiteY27" fmla="*/ 1070614 h 1287112"/>
                <a:gd name="connsiteX28" fmla="*/ 4526482 w 5586355"/>
                <a:gd name="connsiteY28" fmla="*/ 1257651 h 1287112"/>
                <a:gd name="connsiteX29" fmla="*/ 4625196 w 5586355"/>
                <a:gd name="connsiteY29" fmla="*/ 1278432 h 1287112"/>
                <a:gd name="connsiteX30" fmla="*/ 4770668 w 5586355"/>
                <a:gd name="connsiteY30" fmla="*/ 1247260 h 1287112"/>
                <a:gd name="connsiteX31" fmla="*/ 4942118 w 5586355"/>
                <a:gd name="connsiteY31" fmla="*/ 1122569 h 1287112"/>
                <a:gd name="connsiteX32" fmla="*/ 5077200 w 5586355"/>
                <a:gd name="connsiteY32" fmla="*/ 966705 h 1287112"/>
                <a:gd name="connsiteX33" fmla="*/ 5269432 w 5586355"/>
                <a:gd name="connsiteY33" fmla="*/ 649782 h 1287112"/>
                <a:gd name="connsiteX34" fmla="*/ 5508423 w 5586355"/>
                <a:gd name="connsiteY34" fmla="*/ 312078 h 1287112"/>
                <a:gd name="connsiteX35" fmla="*/ 5586355 w 5586355"/>
                <a:gd name="connsiteY35" fmla="*/ 228951 h 1287112"/>
                <a:gd name="connsiteX0" fmla="*/ 0 w 5586355"/>
                <a:gd name="connsiteY0" fmla="*/ 819053 h 1286948"/>
                <a:gd name="connsiteX1" fmla="*/ 100265 w 5586355"/>
                <a:gd name="connsiteY1" fmla="*/ 673347 h 1286948"/>
                <a:gd name="connsiteX2" fmla="*/ 316535 w 5586355"/>
                <a:gd name="connsiteY2" fmla="*/ 329128 h 1286948"/>
                <a:gd name="connsiteX3" fmla="*/ 434557 w 5586355"/>
                <a:gd name="connsiteY3" fmla="*/ 195366 h 1286948"/>
                <a:gd name="connsiteX4" fmla="*/ 609419 w 5586355"/>
                <a:gd name="connsiteY4" fmla="*/ 45162 h 1286948"/>
                <a:gd name="connsiteX5" fmla="*/ 785755 w 5586355"/>
                <a:gd name="connsiteY5" fmla="*/ 187 h 1286948"/>
                <a:gd name="connsiteX6" fmla="*/ 931228 w 5586355"/>
                <a:gd name="connsiteY6" fmla="*/ 57337 h 1286948"/>
                <a:gd name="connsiteX7" fmla="*/ 1102678 w 5586355"/>
                <a:gd name="connsiteY7" fmla="*/ 223591 h 1286948"/>
                <a:gd name="connsiteX8" fmla="*/ 1180609 w 5586355"/>
                <a:gd name="connsiteY8" fmla="*/ 322305 h 1286948"/>
                <a:gd name="connsiteX9" fmla="*/ 1424796 w 5586355"/>
                <a:gd name="connsiteY9" fmla="*/ 654814 h 1286948"/>
                <a:gd name="connsiteX10" fmla="*/ 1627418 w 5586355"/>
                <a:gd name="connsiteY10" fmla="*/ 966541 h 1286948"/>
                <a:gd name="connsiteX11" fmla="*/ 1741718 w 5586355"/>
                <a:gd name="connsiteY11" fmla="*/ 1106818 h 1286948"/>
                <a:gd name="connsiteX12" fmla="*/ 1975514 w 5586355"/>
                <a:gd name="connsiteY12" fmla="*/ 1262682 h 1286948"/>
                <a:gd name="connsiteX13" fmla="*/ 2058641 w 5586355"/>
                <a:gd name="connsiteY13" fmla="*/ 1283464 h 1286948"/>
                <a:gd name="connsiteX14" fmla="*/ 2204114 w 5586355"/>
                <a:gd name="connsiteY14" fmla="*/ 1231509 h 1286948"/>
                <a:gd name="connsiteX15" fmla="*/ 2380759 w 5586355"/>
                <a:gd name="connsiteY15" fmla="*/ 1075646 h 1286948"/>
                <a:gd name="connsiteX16" fmla="*/ 2469082 w 5586355"/>
                <a:gd name="connsiteY16" fmla="*/ 966541 h 1286948"/>
                <a:gd name="connsiteX17" fmla="*/ 2697682 w 5586355"/>
                <a:gd name="connsiteY17" fmla="*/ 644423 h 1286948"/>
                <a:gd name="connsiteX18" fmla="*/ 2915891 w 5586355"/>
                <a:gd name="connsiteY18" fmla="*/ 322305 h 1286948"/>
                <a:gd name="connsiteX19" fmla="*/ 3024996 w 5586355"/>
                <a:gd name="connsiteY19" fmla="*/ 187223 h 1286948"/>
                <a:gd name="connsiteX20" fmla="*/ 3212032 w 5586355"/>
                <a:gd name="connsiteY20" fmla="*/ 46946 h 1286948"/>
                <a:gd name="connsiteX21" fmla="*/ 3347114 w 5586355"/>
                <a:gd name="connsiteY21" fmla="*/ 5382 h 1286948"/>
                <a:gd name="connsiteX22" fmla="*/ 3528955 w 5586355"/>
                <a:gd name="connsiteY22" fmla="*/ 67728 h 1286948"/>
                <a:gd name="connsiteX23" fmla="*/ 3664037 w 5586355"/>
                <a:gd name="connsiteY23" fmla="*/ 182028 h 1286948"/>
                <a:gd name="connsiteX24" fmla="*/ 3783532 w 5586355"/>
                <a:gd name="connsiteY24" fmla="*/ 322305 h 1286948"/>
                <a:gd name="connsiteX25" fmla="*/ 3986155 w 5586355"/>
                <a:gd name="connsiteY25" fmla="*/ 649618 h 1286948"/>
                <a:gd name="connsiteX26" fmla="*/ 4225146 w 5586355"/>
                <a:gd name="connsiteY26" fmla="*/ 966541 h 1286948"/>
                <a:gd name="connsiteX27" fmla="*/ 4303078 w 5586355"/>
                <a:gd name="connsiteY27" fmla="*/ 1070450 h 1286948"/>
                <a:gd name="connsiteX28" fmla="*/ 4526482 w 5586355"/>
                <a:gd name="connsiteY28" fmla="*/ 1257487 h 1286948"/>
                <a:gd name="connsiteX29" fmla="*/ 4625196 w 5586355"/>
                <a:gd name="connsiteY29" fmla="*/ 1278268 h 1286948"/>
                <a:gd name="connsiteX30" fmla="*/ 4770668 w 5586355"/>
                <a:gd name="connsiteY30" fmla="*/ 1247096 h 1286948"/>
                <a:gd name="connsiteX31" fmla="*/ 4942118 w 5586355"/>
                <a:gd name="connsiteY31" fmla="*/ 1122405 h 1286948"/>
                <a:gd name="connsiteX32" fmla="*/ 5077200 w 5586355"/>
                <a:gd name="connsiteY32" fmla="*/ 966541 h 1286948"/>
                <a:gd name="connsiteX33" fmla="*/ 5269432 w 5586355"/>
                <a:gd name="connsiteY33" fmla="*/ 649618 h 1286948"/>
                <a:gd name="connsiteX34" fmla="*/ 5508423 w 5586355"/>
                <a:gd name="connsiteY34" fmla="*/ 311914 h 1286948"/>
                <a:gd name="connsiteX35" fmla="*/ 5586355 w 5586355"/>
                <a:gd name="connsiteY35" fmla="*/ 228787 h 1286948"/>
                <a:gd name="connsiteX0" fmla="*/ 0 w 5586355"/>
                <a:gd name="connsiteY0" fmla="*/ 815678 h 1283573"/>
                <a:gd name="connsiteX1" fmla="*/ 100265 w 5586355"/>
                <a:gd name="connsiteY1" fmla="*/ 669972 h 1283573"/>
                <a:gd name="connsiteX2" fmla="*/ 316535 w 5586355"/>
                <a:gd name="connsiteY2" fmla="*/ 325753 h 1283573"/>
                <a:gd name="connsiteX3" fmla="*/ 434557 w 5586355"/>
                <a:gd name="connsiteY3" fmla="*/ 191991 h 1283573"/>
                <a:gd name="connsiteX4" fmla="*/ 609419 w 5586355"/>
                <a:gd name="connsiteY4" fmla="*/ 41787 h 1283573"/>
                <a:gd name="connsiteX5" fmla="*/ 737988 w 5586355"/>
                <a:gd name="connsiteY5" fmla="*/ 224 h 1283573"/>
                <a:gd name="connsiteX6" fmla="*/ 931228 w 5586355"/>
                <a:gd name="connsiteY6" fmla="*/ 53962 h 1283573"/>
                <a:gd name="connsiteX7" fmla="*/ 1102678 w 5586355"/>
                <a:gd name="connsiteY7" fmla="*/ 220216 h 1283573"/>
                <a:gd name="connsiteX8" fmla="*/ 1180609 w 5586355"/>
                <a:gd name="connsiteY8" fmla="*/ 318930 h 1283573"/>
                <a:gd name="connsiteX9" fmla="*/ 1424796 w 5586355"/>
                <a:gd name="connsiteY9" fmla="*/ 651439 h 1283573"/>
                <a:gd name="connsiteX10" fmla="*/ 1627418 w 5586355"/>
                <a:gd name="connsiteY10" fmla="*/ 963166 h 1283573"/>
                <a:gd name="connsiteX11" fmla="*/ 1741718 w 5586355"/>
                <a:gd name="connsiteY11" fmla="*/ 1103443 h 1283573"/>
                <a:gd name="connsiteX12" fmla="*/ 1975514 w 5586355"/>
                <a:gd name="connsiteY12" fmla="*/ 1259307 h 1283573"/>
                <a:gd name="connsiteX13" fmla="*/ 2058641 w 5586355"/>
                <a:gd name="connsiteY13" fmla="*/ 1280089 h 1283573"/>
                <a:gd name="connsiteX14" fmla="*/ 2204114 w 5586355"/>
                <a:gd name="connsiteY14" fmla="*/ 1228134 h 1283573"/>
                <a:gd name="connsiteX15" fmla="*/ 2380759 w 5586355"/>
                <a:gd name="connsiteY15" fmla="*/ 1072271 h 1283573"/>
                <a:gd name="connsiteX16" fmla="*/ 2469082 w 5586355"/>
                <a:gd name="connsiteY16" fmla="*/ 963166 h 1283573"/>
                <a:gd name="connsiteX17" fmla="*/ 2697682 w 5586355"/>
                <a:gd name="connsiteY17" fmla="*/ 641048 h 1283573"/>
                <a:gd name="connsiteX18" fmla="*/ 2915891 w 5586355"/>
                <a:gd name="connsiteY18" fmla="*/ 318930 h 1283573"/>
                <a:gd name="connsiteX19" fmla="*/ 3024996 w 5586355"/>
                <a:gd name="connsiteY19" fmla="*/ 183848 h 1283573"/>
                <a:gd name="connsiteX20" fmla="*/ 3212032 w 5586355"/>
                <a:gd name="connsiteY20" fmla="*/ 43571 h 1283573"/>
                <a:gd name="connsiteX21" fmla="*/ 3347114 w 5586355"/>
                <a:gd name="connsiteY21" fmla="*/ 2007 h 1283573"/>
                <a:gd name="connsiteX22" fmla="*/ 3528955 w 5586355"/>
                <a:gd name="connsiteY22" fmla="*/ 64353 h 1283573"/>
                <a:gd name="connsiteX23" fmla="*/ 3664037 w 5586355"/>
                <a:gd name="connsiteY23" fmla="*/ 178653 h 1283573"/>
                <a:gd name="connsiteX24" fmla="*/ 3783532 w 5586355"/>
                <a:gd name="connsiteY24" fmla="*/ 318930 h 1283573"/>
                <a:gd name="connsiteX25" fmla="*/ 3986155 w 5586355"/>
                <a:gd name="connsiteY25" fmla="*/ 646243 h 1283573"/>
                <a:gd name="connsiteX26" fmla="*/ 4225146 w 5586355"/>
                <a:gd name="connsiteY26" fmla="*/ 963166 h 1283573"/>
                <a:gd name="connsiteX27" fmla="*/ 4303078 w 5586355"/>
                <a:gd name="connsiteY27" fmla="*/ 1067075 h 1283573"/>
                <a:gd name="connsiteX28" fmla="*/ 4526482 w 5586355"/>
                <a:gd name="connsiteY28" fmla="*/ 1254112 h 1283573"/>
                <a:gd name="connsiteX29" fmla="*/ 4625196 w 5586355"/>
                <a:gd name="connsiteY29" fmla="*/ 1274893 h 1283573"/>
                <a:gd name="connsiteX30" fmla="*/ 4770668 w 5586355"/>
                <a:gd name="connsiteY30" fmla="*/ 1243721 h 1283573"/>
                <a:gd name="connsiteX31" fmla="*/ 4942118 w 5586355"/>
                <a:gd name="connsiteY31" fmla="*/ 1119030 h 1283573"/>
                <a:gd name="connsiteX32" fmla="*/ 5077200 w 5586355"/>
                <a:gd name="connsiteY32" fmla="*/ 963166 h 1283573"/>
                <a:gd name="connsiteX33" fmla="*/ 5269432 w 5586355"/>
                <a:gd name="connsiteY33" fmla="*/ 646243 h 1283573"/>
                <a:gd name="connsiteX34" fmla="*/ 5508423 w 5586355"/>
                <a:gd name="connsiteY34" fmla="*/ 308539 h 1283573"/>
                <a:gd name="connsiteX35" fmla="*/ 5586355 w 5586355"/>
                <a:gd name="connsiteY35" fmla="*/ 225412 h 1283573"/>
                <a:gd name="connsiteX0" fmla="*/ 0 w 5586355"/>
                <a:gd name="connsiteY0" fmla="*/ 815678 h 1283573"/>
                <a:gd name="connsiteX1" fmla="*/ 100265 w 5586355"/>
                <a:gd name="connsiteY1" fmla="*/ 669972 h 1283573"/>
                <a:gd name="connsiteX2" fmla="*/ 316535 w 5586355"/>
                <a:gd name="connsiteY2" fmla="*/ 325753 h 1283573"/>
                <a:gd name="connsiteX3" fmla="*/ 434557 w 5586355"/>
                <a:gd name="connsiteY3" fmla="*/ 191991 h 1283573"/>
                <a:gd name="connsiteX4" fmla="*/ 609419 w 5586355"/>
                <a:gd name="connsiteY4" fmla="*/ 41787 h 1283573"/>
                <a:gd name="connsiteX5" fmla="*/ 751636 w 5586355"/>
                <a:gd name="connsiteY5" fmla="*/ 224 h 1283573"/>
                <a:gd name="connsiteX6" fmla="*/ 931228 w 5586355"/>
                <a:gd name="connsiteY6" fmla="*/ 53962 h 1283573"/>
                <a:gd name="connsiteX7" fmla="*/ 1102678 w 5586355"/>
                <a:gd name="connsiteY7" fmla="*/ 220216 h 1283573"/>
                <a:gd name="connsiteX8" fmla="*/ 1180609 w 5586355"/>
                <a:gd name="connsiteY8" fmla="*/ 318930 h 1283573"/>
                <a:gd name="connsiteX9" fmla="*/ 1424796 w 5586355"/>
                <a:gd name="connsiteY9" fmla="*/ 651439 h 1283573"/>
                <a:gd name="connsiteX10" fmla="*/ 1627418 w 5586355"/>
                <a:gd name="connsiteY10" fmla="*/ 963166 h 1283573"/>
                <a:gd name="connsiteX11" fmla="*/ 1741718 w 5586355"/>
                <a:gd name="connsiteY11" fmla="*/ 1103443 h 1283573"/>
                <a:gd name="connsiteX12" fmla="*/ 1975514 w 5586355"/>
                <a:gd name="connsiteY12" fmla="*/ 1259307 h 1283573"/>
                <a:gd name="connsiteX13" fmla="*/ 2058641 w 5586355"/>
                <a:gd name="connsiteY13" fmla="*/ 1280089 h 1283573"/>
                <a:gd name="connsiteX14" fmla="*/ 2204114 w 5586355"/>
                <a:gd name="connsiteY14" fmla="*/ 1228134 h 1283573"/>
                <a:gd name="connsiteX15" fmla="*/ 2380759 w 5586355"/>
                <a:gd name="connsiteY15" fmla="*/ 1072271 h 1283573"/>
                <a:gd name="connsiteX16" fmla="*/ 2469082 w 5586355"/>
                <a:gd name="connsiteY16" fmla="*/ 963166 h 1283573"/>
                <a:gd name="connsiteX17" fmla="*/ 2697682 w 5586355"/>
                <a:gd name="connsiteY17" fmla="*/ 641048 h 1283573"/>
                <a:gd name="connsiteX18" fmla="*/ 2915891 w 5586355"/>
                <a:gd name="connsiteY18" fmla="*/ 318930 h 1283573"/>
                <a:gd name="connsiteX19" fmla="*/ 3024996 w 5586355"/>
                <a:gd name="connsiteY19" fmla="*/ 183848 h 1283573"/>
                <a:gd name="connsiteX20" fmla="*/ 3212032 w 5586355"/>
                <a:gd name="connsiteY20" fmla="*/ 43571 h 1283573"/>
                <a:gd name="connsiteX21" fmla="*/ 3347114 w 5586355"/>
                <a:gd name="connsiteY21" fmla="*/ 2007 h 1283573"/>
                <a:gd name="connsiteX22" fmla="*/ 3528955 w 5586355"/>
                <a:gd name="connsiteY22" fmla="*/ 64353 h 1283573"/>
                <a:gd name="connsiteX23" fmla="*/ 3664037 w 5586355"/>
                <a:gd name="connsiteY23" fmla="*/ 178653 h 1283573"/>
                <a:gd name="connsiteX24" fmla="*/ 3783532 w 5586355"/>
                <a:gd name="connsiteY24" fmla="*/ 318930 h 1283573"/>
                <a:gd name="connsiteX25" fmla="*/ 3986155 w 5586355"/>
                <a:gd name="connsiteY25" fmla="*/ 646243 h 1283573"/>
                <a:gd name="connsiteX26" fmla="*/ 4225146 w 5586355"/>
                <a:gd name="connsiteY26" fmla="*/ 963166 h 1283573"/>
                <a:gd name="connsiteX27" fmla="*/ 4303078 w 5586355"/>
                <a:gd name="connsiteY27" fmla="*/ 1067075 h 1283573"/>
                <a:gd name="connsiteX28" fmla="*/ 4526482 w 5586355"/>
                <a:gd name="connsiteY28" fmla="*/ 1254112 h 1283573"/>
                <a:gd name="connsiteX29" fmla="*/ 4625196 w 5586355"/>
                <a:gd name="connsiteY29" fmla="*/ 1274893 h 1283573"/>
                <a:gd name="connsiteX30" fmla="*/ 4770668 w 5586355"/>
                <a:gd name="connsiteY30" fmla="*/ 1243721 h 1283573"/>
                <a:gd name="connsiteX31" fmla="*/ 4942118 w 5586355"/>
                <a:gd name="connsiteY31" fmla="*/ 1119030 h 1283573"/>
                <a:gd name="connsiteX32" fmla="*/ 5077200 w 5586355"/>
                <a:gd name="connsiteY32" fmla="*/ 963166 h 1283573"/>
                <a:gd name="connsiteX33" fmla="*/ 5269432 w 5586355"/>
                <a:gd name="connsiteY33" fmla="*/ 646243 h 1283573"/>
                <a:gd name="connsiteX34" fmla="*/ 5508423 w 5586355"/>
                <a:gd name="connsiteY34" fmla="*/ 308539 h 1283573"/>
                <a:gd name="connsiteX35" fmla="*/ 5586355 w 5586355"/>
                <a:gd name="connsiteY35" fmla="*/ 225412 h 1283573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102678 w 5586355"/>
                <a:gd name="connsiteY7" fmla="*/ 220330 h 1283687"/>
                <a:gd name="connsiteX8" fmla="*/ 1180609 w 5586355"/>
                <a:gd name="connsiteY8" fmla="*/ 319044 h 1283687"/>
                <a:gd name="connsiteX9" fmla="*/ 1424796 w 5586355"/>
                <a:gd name="connsiteY9" fmla="*/ 651553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24796 w 5586355"/>
                <a:gd name="connsiteY9" fmla="*/ 651553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00912 w 5586355"/>
                <a:gd name="connsiteY9" fmla="*/ 661789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00912 w 5586355"/>
                <a:gd name="connsiteY9" fmla="*/ 661789 h 1283687"/>
                <a:gd name="connsiteX10" fmla="*/ 1613771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68559 w 5586355"/>
                <a:gd name="connsiteY7" fmla="*/ 196447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68559 w 5586355"/>
                <a:gd name="connsiteY7" fmla="*/ 193035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71971 w 5586355"/>
                <a:gd name="connsiteY7" fmla="*/ 193035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58641 w 5586355"/>
                <a:gd name="connsiteY13" fmla="*/ 1280203 h 1280880"/>
                <a:gd name="connsiteX14" fmla="*/ 2204114 w 5586355"/>
                <a:gd name="connsiteY14" fmla="*/ 1228248 h 1280880"/>
                <a:gd name="connsiteX15" fmla="*/ 2380759 w 5586355"/>
                <a:gd name="connsiteY15" fmla="*/ 107238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80759 w 5586355"/>
                <a:gd name="connsiteY15" fmla="*/ 107238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36741 w 5586355"/>
                <a:gd name="connsiteY23" fmla="*/ 192415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31900 w 5586355"/>
                <a:gd name="connsiteY33" fmla="*/ 66341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31900 w 5586355"/>
                <a:gd name="connsiteY33" fmla="*/ 663417 h 1280880"/>
                <a:gd name="connsiteX34" fmla="*/ 5440184 w 5586355"/>
                <a:gd name="connsiteY34" fmla="*/ 353008 h 1280880"/>
                <a:gd name="connsiteX35" fmla="*/ 5586355 w 5586355"/>
                <a:gd name="connsiteY35" fmla="*/ 225526 h 1280880"/>
                <a:gd name="connsiteX0" fmla="*/ 0 w 5440184"/>
                <a:gd name="connsiteY0" fmla="*/ 815792 h 1280880"/>
                <a:gd name="connsiteX1" fmla="*/ 100265 w 5440184"/>
                <a:gd name="connsiteY1" fmla="*/ 670086 h 1280880"/>
                <a:gd name="connsiteX2" fmla="*/ 316535 w 5440184"/>
                <a:gd name="connsiteY2" fmla="*/ 325867 h 1280880"/>
                <a:gd name="connsiteX3" fmla="*/ 434557 w 5440184"/>
                <a:gd name="connsiteY3" fmla="*/ 192105 h 1280880"/>
                <a:gd name="connsiteX4" fmla="*/ 609419 w 5440184"/>
                <a:gd name="connsiteY4" fmla="*/ 41901 h 1280880"/>
                <a:gd name="connsiteX5" fmla="*/ 751636 w 5440184"/>
                <a:gd name="connsiteY5" fmla="*/ 338 h 1280880"/>
                <a:gd name="connsiteX6" fmla="*/ 924404 w 5440184"/>
                <a:gd name="connsiteY6" fmla="*/ 57488 h 1280880"/>
                <a:gd name="connsiteX7" fmla="*/ 1071971 w 5440184"/>
                <a:gd name="connsiteY7" fmla="*/ 193035 h 1280880"/>
                <a:gd name="connsiteX8" fmla="*/ 1180609 w 5440184"/>
                <a:gd name="connsiteY8" fmla="*/ 319044 h 1280880"/>
                <a:gd name="connsiteX9" fmla="*/ 1400912 w 5440184"/>
                <a:gd name="connsiteY9" fmla="*/ 661789 h 1280880"/>
                <a:gd name="connsiteX10" fmla="*/ 1613771 w 5440184"/>
                <a:gd name="connsiteY10" fmla="*/ 963280 h 1280880"/>
                <a:gd name="connsiteX11" fmla="*/ 1714423 w 5440184"/>
                <a:gd name="connsiteY11" fmla="*/ 1089909 h 1280880"/>
                <a:gd name="connsiteX12" fmla="*/ 1900452 w 5440184"/>
                <a:gd name="connsiteY12" fmla="*/ 1245773 h 1280880"/>
                <a:gd name="connsiteX13" fmla="*/ 2038169 w 5440184"/>
                <a:gd name="connsiteY13" fmla="*/ 1280203 h 1280880"/>
                <a:gd name="connsiteX14" fmla="*/ 2204114 w 5440184"/>
                <a:gd name="connsiteY14" fmla="*/ 1228248 h 1280880"/>
                <a:gd name="connsiteX15" fmla="*/ 2356876 w 5440184"/>
                <a:gd name="connsiteY15" fmla="*/ 1089445 h 1280880"/>
                <a:gd name="connsiteX16" fmla="*/ 2469082 w 5440184"/>
                <a:gd name="connsiteY16" fmla="*/ 963280 h 1280880"/>
                <a:gd name="connsiteX17" fmla="*/ 2673798 w 5440184"/>
                <a:gd name="connsiteY17" fmla="*/ 654810 h 1280880"/>
                <a:gd name="connsiteX18" fmla="*/ 2888595 w 5440184"/>
                <a:gd name="connsiteY18" fmla="*/ 325868 h 1280880"/>
                <a:gd name="connsiteX19" fmla="*/ 2990876 w 5440184"/>
                <a:gd name="connsiteY19" fmla="*/ 201022 h 1280880"/>
                <a:gd name="connsiteX20" fmla="*/ 3157441 w 5440184"/>
                <a:gd name="connsiteY20" fmla="*/ 53920 h 1280880"/>
                <a:gd name="connsiteX21" fmla="*/ 3309583 w 5440184"/>
                <a:gd name="connsiteY21" fmla="*/ 2121 h 1280880"/>
                <a:gd name="connsiteX22" fmla="*/ 3481188 w 5440184"/>
                <a:gd name="connsiteY22" fmla="*/ 57643 h 1280880"/>
                <a:gd name="connsiteX23" fmla="*/ 3629917 w 5440184"/>
                <a:gd name="connsiteY23" fmla="*/ 182179 h 1280880"/>
                <a:gd name="connsiteX24" fmla="*/ 3749412 w 5440184"/>
                <a:gd name="connsiteY24" fmla="*/ 319044 h 1280880"/>
                <a:gd name="connsiteX25" fmla="*/ 3962271 w 5440184"/>
                <a:gd name="connsiteY25" fmla="*/ 646357 h 1280880"/>
                <a:gd name="connsiteX26" fmla="*/ 4180791 w 5440184"/>
                <a:gd name="connsiteY26" fmla="*/ 963280 h 1280880"/>
                <a:gd name="connsiteX27" fmla="*/ 4275782 w 5440184"/>
                <a:gd name="connsiteY27" fmla="*/ 1091072 h 1280880"/>
                <a:gd name="connsiteX28" fmla="*/ 4471891 w 5440184"/>
                <a:gd name="connsiteY28" fmla="*/ 1247402 h 1280880"/>
                <a:gd name="connsiteX29" fmla="*/ 4594488 w 5440184"/>
                <a:gd name="connsiteY29" fmla="*/ 1278419 h 1280880"/>
                <a:gd name="connsiteX30" fmla="*/ 4750197 w 5440184"/>
                <a:gd name="connsiteY30" fmla="*/ 1243835 h 1280880"/>
                <a:gd name="connsiteX31" fmla="*/ 4907999 w 5440184"/>
                <a:gd name="connsiteY31" fmla="*/ 1108908 h 1280880"/>
                <a:gd name="connsiteX32" fmla="*/ 5029433 w 5440184"/>
                <a:gd name="connsiteY32" fmla="*/ 973516 h 1280880"/>
                <a:gd name="connsiteX33" fmla="*/ 5231900 w 5440184"/>
                <a:gd name="connsiteY33" fmla="*/ 663417 h 1280880"/>
                <a:gd name="connsiteX34" fmla="*/ 5440184 w 5440184"/>
                <a:gd name="connsiteY34" fmla="*/ 353008 h 1280880"/>
                <a:gd name="connsiteX0" fmla="*/ 0 w 5231901"/>
                <a:gd name="connsiteY0" fmla="*/ 815792 h 1280880"/>
                <a:gd name="connsiteX1" fmla="*/ 100265 w 5231901"/>
                <a:gd name="connsiteY1" fmla="*/ 670086 h 1280880"/>
                <a:gd name="connsiteX2" fmla="*/ 316535 w 5231901"/>
                <a:gd name="connsiteY2" fmla="*/ 325867 h 1280880"/>
                <a:gd name="connsiteX3" fmla="*/ 434557 w 5231901"/>
                <a:gd name="connsiteY3" fmla="*/ 192105 h 1280880"/>
                <a:gd name="connsiteX4" fmla="*/ 609419 w 5231901"/>
                <a:gd name="connsiteY4" fmla="*/ 41901 h 1280880"/>
                <a:gd name="connsiteX5" fmla="*/ 751636 w 5231901"/>
                <a:gd name="connsiteY5" fmla="*/ 338 h 1280880"/>
                <a:gd name="connsiteX6" fmla="*/ 924404 w 5231901"/>
                <a:gd name="connsiteY6" fmla="*/ 57488 h 1280880"/>
                <a:gd name="connsiteX7" fmla="*/ 1071971 w 5231901"/>
                <a:gd name="connsiteY7" fmla="*/ 193035 h 1280880"/>
                <a:gd name="connsiteX8" fmla="*/ 1180609 w 5231901"/>
                <a:gd name="connsiteY8" fmla="*/ 319044 h 1280880"/>
                <a:gd name="connsiteX9" fmla="*/ 1400912 w 5231901"/>
                <a:gd name="connsiteY9" fmla="*/ 661789 h 1280880"/>
                <a:gd name="connsiteX10" fmla="*/ 1613771 w 5231901"/>
                <a:gd name="connsiteY10" fmla="*/ 963280 h 1280880"/>
                <a:gd name="connsiteX11" fmla="*/ 1714423 w 5231901"/>
                <a:gd name="connsiteY11" fmla="*/ 1089909 h 1280880"/>
                <a:gd name="connsiteX12" fmla="*/ 1900452 w 5231901"/>
                <a:gd name="connsiteY12" fmla="*/ 1245773 h 1280880"/>
                <a:gd name="connsiteX13" fmla="*/ 2038169 w 5231901"/>
                <a:gd name="connsiteY13" fmla="*/ 1280203 h 1280880"/>
                <a:gd name="connsiteX14" fmla="*/ 2204114 w 5231901"/>
                <a:gd name="connsiteY14" fmla="*/ 1228248 h 1280880"/>
                <a:gd name="connsiteX15" fmla="*/ 2356876 w 5231901"/>
                <a:gd name="connsiteY15" fmla="*/ 1089445 h 1280880"/>
                <a:gd name="connsiteX16" fmla="*/ 2469082 w 5231901"/>
                <a:gd name="connsiteY16" fmla="*/ 963280 h 1280880"/>
                <a:gd name="connsiteX17" fmla="*/ 2673798 w 5231901"/>
                <a:gd name="connsiteY17" fmla="*/ 654810 h 1280880"/>
                <a:gd name="connsiteX18" fmla="*/ 2888595 w 5231901"/>
                <a:gd name="connsiteY18" fmla="*/ 325868 h 1280880"/>
                <a:gd name="connsiteX19" fmla="*/ 2990876 w 5231901"/>
                <a:gd name="connsiteY19" fmla="*/ 201022 h 1280880"/>
                <a:gd name="connsiteX20" fmla="*/ 3157441 w 5231901"/>
                <a:gd name="connsiteY20" fmla="*/ 53920 h 1280880"/>
                <a:gd name="connsiteX21" fmla="*/ 3309583 w 5231901"/>
                <a:gd name="connsiteY21" fmla="*/ 2121 h 1280880"/>
                <a:gd name="connsiteX22" fmla="*/ 3481188 w 5231901"/>
                <a:gd name="connsiteY22" fmla="*/ 57643 h 1280880"/>
                <a:gd name="connsiteX23" fmla="*/ 3629917 w 5231901"/>
                <a:gd name="connsiteY23" fmla="*/ 182179 h 1280880"/>
                <a:gd name="connsiteX24" fmla="*/ 3749412 w 5231901"/>
                <a:gd name="connsiteY24" fmla="*/ 319044 h 1280880"/>
                <a:gd name="connsiteX25" fmla="*/ 3962271 w 5231901"/>
                <a:gd name="connsiteY25" fmla="*/ 646357 h 1280880"/>
                <a:gd name="connsiteX26" fmla="*/ 4180791 w 5231901"/>
                <a:gd name="connsiteY26" fmla="*/ 963280 h 1280880"/>
                <a:gd name="connsiteX27" fmla="*/ 4275782 w 5231901"/>
                <a:gd name="connsiteY27" fmla="*/ 1091072 h 1280880"/>
                <a:gd name="connsiteX28" fmla="*/ 4471891 w 5231901"/>
                <a:gd name="connsiteY28" fmla="*/ 1247402 h 1280880"/>
                <a:gd name="connsiteX29" fmla="*/ 4594488 w 5231901"/>
                <a:gd name="connsiteY29" fmla="*/ 1278419 h 1280880"/>
                <a:gd name="connsiteX30" fmla="*/ 4750197 w 5231901"/>
                <a:gd name="connsiteY30" fmla="*/ 1243835 h 1280880"/>
                <a:gd name="connsiteX31" fmla="*/ 4907999 w 5231901"/>
                <a:gd name="connsiteY31" fmla="*/ 1108908 h 1280880"/>
                <a:gd name="connsiteX32" fmla="*/ 5029433 w 5231901"/>
                <a:gd name="connsiteY32" fmla="*/ 973516 h 1280880"/>
                <a:gd name="connsiteX33" fmla="*/ 5231900 w 5231901"/>
                <a:gd name="connsiteY33" fmla="*/ 663417 h 1280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5231901" h="1280880">
                  <a:moveTo>
                    <a:pt x="0" y="815792"/>
                  </a:moveTo>
                  <a:cubicBezTo>
                    <a:pt x="67541" y="727469"/>
                    <a:pt x="47509" y="751740"/>
                    <a:pt x="100265" y="670086"/>
                  </a:cubicBezTo>
                  <a:cubicBezTo>
                    <a:pt x="153021" y="588432"/>
                    <a:pt x="260820" y="405530"/>
                    <a:pt x="316535" y="325867"/>
                  </a:cubicBezTo>
                  <a:cubicBezTo>
                    <a:pt x="372250" y="246204"/>
                    <a:pt x="385743" y="239433"/>
                    <a:pt x="434557" y="192105"/>
                  </a:cubicBezTo>
                  <a:cubicBezTo>
                    <a:pt x="483371" y="144777"/>
                    <a:pt x="556573" y="73862"/>
                    <a:pt x="609419" y="41901"/>
                  </a:cubicBezTo>
                  <a:cubicBezTo>
                    <a:pt x="662266" y="9940"/>
                    <a:pt x="699139" y="-2260"/>
                    <a:pt x="751636" y="338"/>
                  </a:cubicBezTo>
                  <a:cubicBezTo>
                    <a:pt x="804133" y="2936"/>
                    <a:pt x="871015" y="25372"/>
                    <a:pt x="924404" y="57488"/>
                  </a:cubicBezTo>
                  <a:cubicBezTo>
                    <a:pt x="977793" y="89604"/>
                    <a:pt x="1029270" y="149442"/>
                    <a:pt x="1071971" y="193035"/>
                  </a:cubicBezTo>
                  <a:cubicBezTo>
                    <a:pt x="1114672" y="236628"/>
                    <a:pt x="1125786" y="240918"/>
                    <a:pt x="1180609" y="319044"/>
                  </a:cubicBezTo>
                  <a:cubicBezTo>
                    <a:pt x="1235433" y="397170"/>
                    <a:pt x="1328718" y="554416"/>
                    <a:pt x="1400912" y="661789"/>
                  </a:cubicBezTo>
                  <a:cubicBezTo>
                    <a:pt x="1473106" y="769162"/>
                    <a:pt x="1561519" y="891927"/>
                    <a:pt x="1613771" y="963280"/>
                  </a:cubicBezTo>
                  <a:cubicBezTo>
                    <a:pt x="1666023" y="1034633"/>
                    <a:pt x="1666643" y="1042827"/>
                    <a:pt x="1714423" y="1089909"/>
                  </a:cubicBezTo>
                  <a:cubicBezTo>
                    <a:pt x="1762203" y="1136991"/>
                    <a:pt x="1846494" y="1214057"/>
                    <a:pt x="1900452" y="1245773"/>
                  </a:cubicBezTo>
                  <a:cubicBezTo>
                    <a:pt x="1954410" y="1277489"/>
                    <a:pt x="1987559" y="1283124"/>
                    <a:pt x="2038169" y="1280203"/>
                  </a:cubicBezTo>
                  <a:cubicBezTo>
                    <a:pt x="2088779" y="1277282"/>
                    <a:pt x="2150996" y="1260041"/>
                    <a:pt x="2204114" y="1228248"/>
                  </a:cubicBezTo>
                  <a:cubicBezTo>
                    <a:pt x="2257232" y="1196455"/>
                    <a:pt x="2312715" y="1133606"/>
                    <a:pt x="2356876" y="1089445"/>
                  </a:cubicBezTo>
                  <a:cubicBezTo>
                    <a:pt x="2401037" y="1045284"/>
                    <a:pt x="2416262" y="1035719"/>
                    <a:pt x="2469082" y="963280"/>
                  </a:cubicBezTo>
                  <a:cubicBezTo>
                    <a:pt x="2521902" y="890841"/>
                    <a:pt x="2603879" y="761045"/>
                    <a:pt x="2673798" y="654810"/>
                  </a:cubicBezTo>
                  <a:cubicBezTo>
                    <a:pt x="2743717" y="548575"/>
                    <a:pt x="2835749" y="401499"/>
                    <a:pt x="2888595" y="325868"/>
                  </a:cubicBezTo>
                  <a:cubicBezTo>
                    <a:pt x="2941441" y="250237"/>
                    <a:pt x="2946068" y="246347"/>
                    <a:pt x="2990876" y="201022"/>
                  </a:cubicBezTo>
                  <a:cubicBezTo>
                    <a:pt x="3035684" y="155697"/>
                    <a:pt x="3104323" y="87070"/>
                    <a:pt x="3157441" y="53920"/>
                  </a:cubicBezTo>
                  <a:cubicBezTo>
                    <a:pt x="3210559" y="20770"/>
                    <a:pt x="3255625" y="1501"/>
                    <a:pt x="3309583" y="2121"/>
                  </a:cubicBezTo>
                  <a:cubicBezTo>
                    <a:pt x="3363541" y="2741"/>
                    <a:pt x="3427799" y="27633"/>
                    <a:pt x="3481188" y="57643"/>
                  </a:cubicBezTo>
                  <a:cubicBezTo>
                    <a:pt x="3534577" y="87653"/>
                    <a:pt x="3585213" y="138612"/>
                    <a:pt x="3629917" y="182179"/>
                  </a:cubicBezTo>
                  <a:cubicBezTo>
                    <a:pt x="3674621" y="225746"/>
                    <a:pt x="3694020" y="241681"/>
                    <a:pt x="3749412" y="319044"/>
                  </a:cubicBezTo>
                  <a:cubicBezTo>
                    <a:pt x="3804804" y="396407"/>
                    <a:pt x="3890375" y="538984"/>
                    <a:pt x="3962271" y="646357"/>
                  </a:cubicBezTo>
                  <a:cubicBezTo>
                    <a:pt x="4034167" y="753730"/>
                    <a:pt x="4128539" y="889161"/>
                    <a:pt x="4180791" y="963280"/>
                  </a:cubicBezTo>
                  <a:cubicBezTo>
                    <a:pt x="4233043" y="1037399"/>
                    <a:pt x="4227265" y="1043718"/>
                    <a:pt x="4275782" y="1091072"/>
                  </a:cubicBezTo>
                  <a:cubicBezTo>
                    <a:pt x="4324299" y="1138426"/>
                    <a:pt x="4418773" y="1216178"/>
                    <a:pt x="4471891" y="1247402"/>
                  </a:cubicBezTo>
                  <a:cubicBezTo>
                    <a:pt x="4525009" y="1278627"/>
                    <a:pt x="4548104" y="1279014"/>
                    <a:pt x="4594488" y="1278419"/>
                  </a:cubicBezTo>
                  <a:cubicBezTo>
                    <a:pt x="4640872" y="1277825"/>
                    <a:pt x="4697945" y="1272087"/>
                    <a:pt x="4750197" y="1243835"/>
                  </a:cubicBezTo>
                  <a:cubicBezTo>
                    <a:pt x="4802449" y="1215583"/>
                    <a:pt x="4861460" y="1153961"/>
                    <a:pt x="4907999" y="1108908"/>
                  </a:cubicBezTo>
                  <a:cubicBezTo>
                    <a:pt x="4954538" y="1063855"/>
                    <a:pt x="4975450" y="1047765"/>
                    <a:pt x="5029433" y="973516"/>
                  </a:cubicBezTo>
                  <a:cubicBezTo>
                    <a:pt x="5083417" y="899268"/>
                    <a:pt x="5163442" y="766835"/>
                    <a:pt x="5231900" y="663417"/>
                  </a:cubicBezTo>
                </a:path>
              </a:pathLst>
            </a:custGeom>
            <a:noFill/>
            <a:ln w="317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58" name="Freeform 57"/>
            <p:cNvSpPr/>
            <p:nvPr/>
          </p:nvSpPr>
          <p:spPr>
            <a:xfrm>
              <a:off x="1710547" y="5404330"/>
              <a:ext cx="738906" cy="500583"/>
            </a:xfrm>
            <a:custGeom>
              <a:avLst/>
              <a:gdLst>
                <a:gd name="connsiteX0" fmla="*/ 0 w 5668241"/>
                <a:gd name="connsiteY0" fmla="*/ 914657 h 1287018"/>
                <a:gd name="connsiteX1" fmla="*/ 202623 w 5668241"/>
                <a:gd name="connsiteY1" fmla="*/ 639298 h 1287018"/>
                <a:gd name="connsiteX2" fmla="*/ 405245 w 5668241"/>
                <a:gd name="connsiteY2" fmla="*/ 322375 h 1287018"/>
                <a:gd name="connsiteX3" fmla="*/ 540327 w 5668241"/>
                <a:gd name="connsiteY3" fmla="*/ 161316 h 1287018"/>
                <a:gd name="connsiteX4" fmla="*/ 711777 w 5668241"/>
                <a:gd name="connsiteY4" fmla="*/ 41820 h 1287018"/>
                <a:gd name="connsiteX5" fmla="*/ 867641 w 5668241"/>
                <a:gd name="connsiteY5" fmla="*/ 257 h 1287018"/>
                <a:gd name="connsiteX6" fmla="*/ 1013114 w 5668241"/>
                <a:gd name="connsiteY6" fmla="*/ 57407 h 1287018"/>
                <a:gd name="connsiteX7" fmla="*/ 1184564 w 5668241"/>
                <a:gd name="connsiteY7" fmla="*/ 223661 h 1287018"/>
                <a:gd name="connsiteX8" fmla="*/ 1262495 w 5668241"/>
                <a:gd name="connsiteY8" fmla="*/ 322375 h 1287018"/>
                <a:gd name="connsiteX9" fmla="*/ 1506682 w 5668241"/>
                <a:gd name="connsiteY9" fmla="*/ 654884 h 1287018"/>
                <a:gd name="connsiteX10" fmla="*/ 1709304 w 5668241"/>
                <a:gd name="connsiteY10" fmla="*/ 966611 h 1287018"/>
                <a:gd name="connsiteX11" fmla="*/ 1823604 w 5668241"/>
                <a:gd name="connsiteY11" fmla="*/ 1106888 h 1287018"/>
                <a:gd name="connsiteX12" fmla="*/ 2057400 w 5668241"/>
                <a:gd name="connsiteY12" fmla="*/ 1262752 h 1287018"/>
                <a:gd name="connsiteX13" fmla="*/ 2140527 w 5668241"/>
                <a:gd name="connsiteY13" fmla="*/ 1283534 h 1287018"/>
                <a:gd name="connsiteX14" fmla="*/ 2286000 w 5668241"/>
                <a:gd name="connsiteY14" fmla="*/ 1231579 h 1287018"/>
                <a:gd name="connsiteX15" fmla="*/ 2462645 w 5668241"/>
                <a:gd name="connsiteY15" fmla="*/ 1075716 h 1287018"/>
                <a:gd name="connsiteX16" fmla="*/ 2550968 w 5668241"/>
                <a:gd name="connsiteY16" fmla="*/ 966611 h 1287018"/>
                <a:gd name="connsiteX17" fmla="*/ 2779568 w 5668241"/>
                <a:gd name="connsiteY17" fmla="*/ 644493 h 1287018"/>
                <a:gd name="connsiteX18" fmla="*/ 2997777 w 5668241"/>
                <a:gd name="connsiteY18" fmla="*/ 322375 h 1287018"/>
                <a:gd name="connsiteX19" fmla="*/ 3106882 w 5668241"/>
                <a:gd name="connsiteY19" fmla="*/ 187293 h 1287018"/>
                <a:gd name="connsiteX20" fmla="*/ 3293918 w 5668241"/>
                <a:gd name="connsiteY20" fmla="*/ 47016 h 1287018"/>
                <a:gd name="connsiteX21" fmla="*/ 3429000 w 5668241"/>
                <a:gd name="connsiteY21" fmla="*/ 5452 h 1287018"/>
                <a:gd name="connsiteX22" fmla="*/ 3610841 w 5668241"/>
                <a:gd name="connsiteY22" fmla="*/ 67798 h 1287018"/>
                <a:gd name="connsiteX23" fmla="*/ 3745923 w 5668241"/>
                <a:gd name="connsiteY23" fmla="*/ 182098 h 1287018"/>
                <a:gd name="connsiteX24" fmla="*/ 3865418 w 5668241"/>
                <a:gd name="connsiteY24" fmla="*/ 322375 h 1287018"/>
                <a:gd name="connsiteX25" fmla="*/ 4068041 w 5668241"/>
                <a:gd name="connsiteY25" fmla="*/ 649688 h 1287018"/>
                <a:gd name="connsiteX26" fmla="*/ 4307032 w 5668241"/>
                <a:gd name="connsiteY26" fmla="*/ 966611 h 1287018"/>
                <a:gd name="connsiteX27" fmla="*/ 4384964 w 5668241"/>
                <a:gd name="connsiteY27" fmla="*/ 1070520 h 1287018"/>
                <a:gd name="connsiteX28" fmla="*/ 4608368 w 5668241"/>
                <a:gd name="connsiteY28" fmla="*/ 1257557 h 1287018"/>
                <a:gd name="connsiteX29" fmla="*/ 4707082 w 5668241"/>
                <a:gd name="connsiteY29" fmla="*/ 1278338 h 1287018"/>
                <a:gd name="connsiteX30" fmla="*/ 4852554 w 5668241"/>
                <a:gd name="connsiteY30" fmla="*/ 1247166 h 1287018"/>
                <a:gd name="connsiteX31" fmla="*/ 5024004 w 5668241"/>
                <a:gd name="connsiteY31" fmla="*/ 1122475 h 1287018"/>
                <a:gd name="connsiteX32" fmla="*/ 5159086 w 5668241"/>
                <a:gd name="connsiteY32" fmla="*/ 966611 h 1287018"/>
                <a:gd name="connsiteX33" fmla="*/ 5351318 w 5668241"/>
                <a:gd name="connsiteY33" fmla="*/ 649688 h 1287018"/>
                <a:gd name="connsiteX34" fmla="*/ 5590309 w 5668241"/>
                <a:gd name="connsiteY34" fmla="*/ 311984 h 1287018"/>
                <a:gd name="connsiteX35" fmla="*/ 5668241 w 5668241"/>
                <a:gd name="connsiteY35" fmla="*/ 228857 h 1287018"/>
                <a:gd name="connsiteX0" fmla="*/ 0 w 5668241"/>
                <a:gd name="connsiteY0" fmla="*/ 914657 h 1287018"/>
                <a:gd name="connsiteX1" fmla="*/ 182151 w 5668241"/>
                <a:gd name="connsiteY1" fmla="*/ 673417 h 1287018"/>
                <a:gd name="connsiteX2" fmla="*/ 405245 w 5668241"/>
                <a:gd name="connsiteY2" fmla="*/ 322375 h 1287018"/>
                <a:gd name="connsiteX3" fmla="*/ 540327 w 5668241"/>
                <a:gd name="connsiteY3" fmla="*/ 161316 h 1287018"/>
                <a:gd name="connsiteX4" fmla="*/ 711777 w 5668241"/>
                <a:gd name="connsiteY4" fmla="*/ 41820 h 1287018"/>
                <a:gd name="connsiteX5" fmla="*/ 867641 w 5668241"/>
                <a:gd name="connsiteY5" fmla="*/ 257 h 1287018"/>
                <a:gd name="connsiteX6" fmla="*/ 1013114 w 5668241"/>
                <a:gd name="connsiteY6" fmla="*/ 57407 h 1287018"/>
                <a:gd name="connsiteX7" fmla="*/ 1184564 w 5668241"/>
                <a:gd name="connsiteY7" fmla="*/ 223661 h 1287018"/>
                <a:gd name="connsiteX8" fmla="*/ 1262495 w 5668241"/>
                <a:gd name="connsiteY8" fmla="*/ 322375 h 1287018"/>
                <a:gd name="connsiteX9" fmla="*/ 1506682 w 5668241"/>
                <a:gd name="connsiteY9" fmla="*/ 654884 h 1287018"/>
                <a:gd name="connsiteX10" fmla="*/ 1709304 w 5668241"/>
                <a:gd name="connsiteY10" fmla="*/ 966611 h 1287018"/>
                <a:gd name="connsiteX11" fmla="*/ 1823604 w 5668241"/>
                <a:gd name="connsiteY11" fmla="*/ 1106888 h 1287018"/>
                <a:gd name="connsiteX12" fmla="*/ 2057400 w 5668241"/>
                <a:gd name="connsiteY12" fmla="*/ 1262752 h 1287018"/>
                <a:gd name="connsiteX13" fmla="*/ 2140527 w 5668241"/>
                <a:gd name="connsiteY13" fmla="*/ 1283534 h 1287018"/>
                <a:gd name="connsiteX14" fmla="*/ 2286000 w 5668241"/>
                <a:gd name="connsiteY14" fmla="*/ 1231579 h 1287018"/>
                <a:gd name="connsiteX15" fmla="*/ 2462645 w 5668241"/>
                <a:gd name="connsiteY15" fmla="*/ 1075716 h 1287018"/>
                <a:gd name="connsiteX16" fmla="*/ 2550968 w 5668241"/>
                <a:gd name="connsiteY16" fmla="*/ 966611 h 1287018"/>
                <a:gd name="connsiteX17" fmla="*/ 2779568 w 5668241"/>
                <a:gd name="connsiteY17" fmla="*/ 644493 h 1287018"/>
                <a:gd name="connsiteX18" fmla="*/ 2997777 w 5668241"/>
                <a:gd name="connsiteY18" fmla="*/ 322375 h 1287018"/>
                <a:gd name="connsiteX19" fmla="*/ 3106882 w 5668241"/>
                <a:gd name="connsiteY19" fmla="*/ 187293 h 1287018"/>
                <a:gd name="connsiteX20" fmla="*/ 3293918 w 5668241"/>
                <a:gd name="connsiteY20" fmla="*/ 47016 h 1287018"/>
                <a:gd name="connsiteX21" fmla="*/ 3429000 w 5668241"/>
                <a:gd name="connsiteY21" fmla="*/ 5452 h 1287018"/>
                <a:gd name="connsiteX22" fmla="*/ 3610841 w 5668241"/>
                <a:gd name="connsiteY22" fmla="*/ 67798 h 1287018"/>
                <a:gd name="connsiteX23" fmla="*/ 3745923 w 5668241"/>
                <a:gd name="connsiteY23" fmla="*/ 182098 h 1287018"/>
                <a:gd name="connsiteX24" fmla="*/ 3865418 w 5668241"/>
                <a:gd name="connsiteY24" fmla="*/ 322375 h 1287018"/>
                <a:gd name="connsiteX25" fmla="*/ 4068041 w 5668241"/>
                <a:gd name="connsiteY25" fmla="*/ 649688 h 1287018"/>
                <a:gd name="connsiteX26" fmla="*/ 4307032 w 5668241"/>
                <a:gd name="connsiteY26" fmla="*/ 966611 h 1287018"/>
                <a:gd name="connsiteX27" fmla="*/ 4384964 w 5668241"/>
                <a:gd name="connsiteY27" fmla="*/ 1070520 h 1287018"/>
                <a:gd name="connsiteX28" fmla="*/ 4608368 w 5668241"/>
                <a:gd name="connsiteY28" fmla="*/ 1257557 h 1287018"/>
                <a:gd name="connsiteX29" fmla="*/ 4707082 w 5668241"/>
                <a:gd name="connsiteY29" fmla="*/ 1278338 h 1287018"/>
                <a:gd name="connsiteX30" fmla="*/ 4852554 w 5668241"/>
                <a:gd name="connsiteY30" fmla="*/ 1247166 h 1287018"/>
                <a:gd name="connsiteX31" fmla="*/ 5024004 w 5668241"/>
                <a:gd name="connsiteY31" fmla="*/ 1122475 h 1287018"/>
                <a:gd name="connsiteX32" fmla="*/ 5159086 w 5668241"/>
                <a:gd name="connsiteY32" fmla="*/ 966611 h 1287018"/>
                <a:gd name="connsiteX33" fmla="*/ 5351318 w 5668241"/>
                <a:gd name="connsiteY33" fmla="*/ 649688 h 1287018"/>
                <a:gd name="connsiteX34" fmla="*/ 5590309 w 5668241"/>
                <a:gd name="connsiteY34" fmla="*/ 311984 h 1287018"/>
                <a:gd name="connsiteX35" fmla="*/ 5668241 w 5668241"/>
                <a:gd name="connsiteY35" fmla="*/ 228857 h 1287018"/>
                <a:gd name="connsiteX0" fmla="*/ 0 w 5586355"/>
                <a:gd name="connsiteY0" fmla="*/ 819123 h 1287018"/>
                <a:gd name="connsiteX1" fmla="*/ 100265 w 5586355"/>
                <a:gd name="connsiteY1" fmla="*/ 673417 h 1287018"/>
                <a:gd name="connsiteX2" fmla="*/ 323359 w 5586355"/>
                <a:gd name="connsiteY2" fmla="*/ 322375 h 1287018"/>
                <a:gd name="connsiteX3" fmla="*/ 458441 w 5586355"/>
                <a:gd name="connsiteY3" fmla="*/ 161316 h 1287018"/>
                <a:gd name="connsiteX4" fmla="*/ 629891 w 5586355"/>
                <a:gd name="connsiteY4" fmla="*/ 41820 h 1287018"/>
                <a:gd name="connsiteX5" fmla="*/ 785755 w 5586355"/>
                <a:gd name="connsiteY5" fmla="*/ 257 h 1287018"/>
                <a:gd name="connsiteX6" fmla="*/ 931228 w 5586355"/>
                <a:gd name="connsiteY6" fmla="*/ 57407 h 1287018"/>
                <a:gd name="connsiteX7" fmla="*/ 1102678 w 5586355"/>
                <a:gd name="connsiteY7" fmla="*/ 223661 h 1287018"/>
                <a:gd name="connsiteX8" fmla="*/ 1180609 w 5586355"/>
                <a:gd name="connsiteY8" fmla="*/ 322375 h 1287018"/>
                <a:gd name="connsiteX9" fmla="*/ 1424796 w 5586355"/>
                <a:gd name="connsiteY9" fmla="*/ 654884 h 1287018"/>
                <a:gd name="connsiteX10" fmla="*/ 1627418 w 5586355"/>
                <a:gd name="connsiteY10" fmla="*/ 966611 h 1287018"/>
                <a:gd name="connsiteX11" fmla="*/ 1741718 w 5586355"/>
                <a:gd name="connsiteY11" fmla="*/ 1106888 h 1287018"/>
                <a:gd name="connsiteX12" fmla="*/ 1975514 w 5586355"/>
                <a:gd name="connsiteY12" fmla="*/ 1262752 h 1287018"/>
                <a:gd name="connsiteX13" fmla="*/ 2058641 w 5586355"/>
                <a:gd name="connsiteY13" fmla="*/ 1283534 h 1287018"/>
                <a:gd name="connsiteX14" fmla="*/ 2204114 w 5586355"/>
                <a:gd name="connsiteY14" fmla="*/ 1231579 h 1287018"/>
                <a:gd name="connsiteX15" fmla="*/ 2380759 w 5586355"/>
                <a:gd name="connsiteY15" fmla="*/ 1075716 h 1287018"/>
                <a:gd name="connsiteX16" fmla="*/ 2469082 w 5586355"/>
                <a:gd name="connsiteY16" fmla="*/ 966611 h 1287018"/>
                <a:gd name="connsiteX17" fmla="*/ 2697682 w 5586355"/>
                <a:gd name="connsiteY17" fmla="*/ 644493 h 1287018"/>
                <a:gd name="connsiteX18" fmla="*/ 2915891 w 5586355"/>
                <a:gd name="connsiteY18" fmla="*/ 322375 h 1287018"/>
                <a:gd name="connsiteX19" fmla="*/ 3024996 w 5586355"/>
                <a:gd name="connsiteY19" fmla="*/ 187293 h 1287018"/>
                <a:gd name="connsiteX20" fmla="*/ 3212032 w 5586355"/>
                <a:gd name="connsiteY20" fmla="*/ 47016 h 1287018"/>
                <a:gd name="connsiteX21" fmla="*/ 3347114 w 5586355"/>
                <a:gd name="connsiteY21" fmla="*/ 5452 h 1287018"/>
                <a:gd name="connsiteX22" fmla="*/ 3528955 w 5586355"/>
                <a:gd name="connsiteY22" fmla="*/ 67798 h 1287018"/>
                <a:gd name="connsiteX23" fmla="*/ 3664037 w 5586355"/>
                <a:gd name="connsiteY23" fmla="*/ 182098 h 1287018"/>
                <a:gd name="connsiteX24" fmla="*/ 3783532 w 5586355"/>
                <a:gd name="connsiteY24" fmla="*/ 322375 h 1287018"/>
                <a:gd name="connsiteX25" fmla="*/ 3986155 w 5586355"/>
                <a:gd name="connsiteY25" fmla="*/ 649688 h 1287018"/>
                <a:gd name="connsiteX26" fmla="*/ 4225146 w 5586355"/>
                <a:gd name="connsiteY26" fmla="*/ 966611 h 1287018"/>
                <a:gd name="connsiteX27" fmla="*/ 4303078 w 5586355"/>
                <a:gd name="connsiteY27" fmla="*/ 1070520 h 1287018"/>
                <a:gd name="connsiteX28" fmla="*/ 4526482 w 5586355"/>
                <a:gd name="connsiteY28" fmla="*/ 1257557 h 1287018"/>
                <a:gd name="connsiteX29" fmla="*/ 4625196 w 5586355"/>
                <a:gd name="connsiteY29" fmla="*/ 1278338 h 1287018"/>
                <a:gd name="connsiteX30" fmla="*/ 4770668 w 5586355"/>
                <a:gd name="connsiteY30" fmla="*/ 1247166 h 1287018"/>
                <a:gd name="connsiteX31" fmla="*/ 4942118 w 5586355"/>
                <a:gd name="connsiteY31" fmla="*/ 1122475 h 1287018"/>
                <a:gd name="connsiteX32" fmla="*/ 5077200 w 5586355"/>
                <a:gd name="connsiteY32" fmla="*/ 966611 h 1287018"/>
                <a:gd name="connsiteX33" fmla="*/ 5269432 w 5586355"/>
                <a:gd name="connsiteY33" fmla="*/ 649688 h 1287018"/>
                <a:gd name="connsiteX34" fmla="*/ 5508423 w 5586355"/>
                <a:gd name="connsiteY34" fmla="*/ 311984 h 1287018"/>
                <a:gd name="connsiteX35" fmla="*/ 5586355 w 5586355"/>
                <a:gd name="connsiteY35" fmla="*/ 228857 h 1287018"/>
                <a:gd name="connsiteX0" fmla="*/ 0 w 5586355"/>
                <a:gd name="connsiteY0" fmla="*/ 819123 h 1287018"/>
                <a:gd name="connsiteX1" fmla="*/ 100265 w 5586355"/>
                <a:gd name="connsiteY1" fmla="*/ 673417 h 1287018"/>
                <a:gd name="connsiteX2" fmla="*/ 316535 w 5586355"/>
                <a:gd name="connsiteY2" fmla="*/ 329198 h 1287018"/>
                <a:gd name="connsiteX3" fmla="*/ 458441 w 5586355"/>
                <a:gd name="connsiteY3" fmla="*/ 161316 h 1287018"/>
                <a:gd name="connsiteX4" fmla="*/ 629891 w 5586355"/>
                <a:gd name="connsiteY4" fmla="*/ 41820 h 1287018"/>
                <a:gd name="connsiteX5" fmla="*/ 785755 w 5586355"/>
                <a:gd name="connsiteY5" fmla="*/ 257 h 1287018"/>
                <a:gd name="connsiteX6" fmla="*/ 931228 w 5586355"/>
                <a:gd name="connsiteY6" fmla="*/ 57407 h 1287018"/>
                <a:gd name="connsiteX7" fmla="*/ 1102678 w 5586355"/>
                <a:gd name="connsiteY7" fmla="*/ 223661 h 1287018"/>
                <a:gd name="connsiteX8" fmla="*/ 1180609 w 5586355"/>
                <a:gd name="connsiteY8" fmla="*/ 322375 h 1287018"/>
                <a:gd name="connsiteX9" fmla="*/ 1424796 w 5586355"/>
                <a:gd name="connsiteY9" fmla="*/ 654884 h 1287018"/>
                <a:gd name="connsiteX10" fmla="*/ 1627418 w 5586355"/>
                <a:gd name="connsiteY10" fmla="*/ 966611 h 1287018"/>
                <a:gd name="connsiteX11" fmla="*/ 1741718 w 5586355"/>
                <a:gd name="connsiteY11" fmla="*/ 1106888 h 1287018"/>
                <a:gd name="connsiteX12" fmla="*/ 1975514 w 5586355"/>
                <a:gd name="connsiteY12" fmla="*/ 1262752 h 1287018"/>
                <a:gd name="connsiteX13" fmla="*/ 2058641 w 5586355"/>
                <a:gd name="connsiteY13" fmla="*/ 1283534 h 1287018"/>
                <a:gd name="connsiteX14" fmla="*/ 2204114 w 5586355"/>
                <a:gd name="connsiteY14" fmla="*/ 1231579 h 1287018"/>
                <a:gd name="connsiteX15" fmla="*/ 2380759 w 5586355"/>
                <a:gd name="connsiteY15" fmla="*/ 1075716 h 1287018"/>
                <a:gd name="connsiteX16" fmla="*/ 2469082 w 5586355"/>
                <a:gd name="connsiteY16" fmla="*/ 966611 h 1287018"/>
                <a:gd name="connsiteX17" fmla="*/ 2697682 w 5586355"/>
                <a:gd name="connsiteY17" fmla="*/ 644493 h 1287018"/>
                <a:gd name="connsiteX18" fmla="*/ 2915891 w 5586355"/>
                <a:gd name="connsiteY18" fmla="*/ 322375 h 1287018"/>
                <a:gd name="connsiteX19" fmla="*/ 3024996 w 5586355"/>
                <a:gd name="connsiteY19" fmla="*/ 187293 h 1287018"/>
                <a:gd name="connsiteX20" fmla="*/ 3212032 w 5586355"/>
                <a:gd name="connsiteY20" fmla="*/ 47016 h 1287018"/>
                <a:gd name="connsiteX21" fmla="*/ 3347114 w 5586355"/>
                <a:gd name="connsiteY21" fmla="*/ 5452 h 1287018"/>
                <a:gd name="connsiteX22" fmla="*/ 3528955 w 5586355"/>
                <a:gd name="connsiteY22" fmla="*/ 67798 h 1287018"/>
                <a:gd name="connsiteX23" fmla="*/ 3664037 w 5586355"/>
                <a:gd name="connsiteY23" fmla="*/ 182098 h 1287018"/>
                <a:gd name="connsiteX24" fmla="*/ 3783532 w 5586355"/>
                <a:gd name="connsiteY24" fmla="*/ 322375 h 1287018"/>
                <a:gd name="connsiteX25" fmla="*/ 3986155 w 5586355"/>
                <a:gd name="connsiteY25" fmla="*/ 649688 h 1287018"/>
                <a:gd name="connsiteX26" fmla="*/ 4225146 w 5586355"/>
                <a:gd name="connsiteY26" fmla="*/ 966611 h 1287018"/>
                <a:gd name="connsiteX27" fmla="*/ 4303078 w 5586355"/>
                <a:gd name="connsiteY27" fmla="*/ 1070520 h 1287018"/>
                <a:gd name="connsiteX28" fmla="*/ 4526482 w 5586355"/>
                <a:gd name="connsiteY28" fmla="*/ 1257557 h 1287018"/>
                <a:gd name="connsiteX29" fmla="*/ 4625196 w 5586355"/>
                <a:gd name="connsiteY29" fmla="*/ 1278338 h 1287018"/>
                <a:gd name="connsiteX30" fmla="*/ 4770668 w 5586355"/>
                <a:gd name="connsiteY30" fmla="*/ 1247166 h 1287018"/>
                <a:gd name="connsiteX31" fmla="*/ 4942118 w 5586355"/>
                <a:gd name="connsiteY31" fmla="*/ 1122475 h 1287018"/>
                <a:gd name="connsiteX32" fmla="*/ 5077200 w 5586355"/>
                <a:gd name="connsiteY32" fmla="*/ 966611 h 1287018"/>
                <a:gd name="connsiteX33" fmla="*/ 5269432 w 5586355"/>
                <a:gd name="connsiteY33" fmla="*/ 649688 h 1287018"/>
                <a:gd name="connsiteX34" fmla="*/ 5508423 w 5586355"/>
                <a:gd name="connsiteY34" fmla="*/ 311984 h 1287018"/>
                <a:gd name="connsiteX35" fmla="*/ 5586355 w 5586355"/>
                <a:gd name="connsiteY35" fmla="*/ 228857 h 1287018"/>
                <a:gd name="connsiteX0" fmla="*/ 0 w 5586355"/>
                <a:gd name="connsiteY0" fmla="*/ 819172 h 1287067"/>
                <a:gd name="connsiteX1" fmla="*/ 100265 w 5586355"/>
                <a:gd name="connsiteY1" fmla="*/ 673466 h 1287067"/>
                <a:gd name="connsiteX2" fmla="*/ 316535 w 5586355"/>
                <a:gd name="connsiteY2" fmla="*/ 329247 h 1287067"/>
                <a:gd name="connsiteX3" fmla="*/ 424321 w 5586355"/>
                <a:gd name="connsiteY3" fmla="*/ 181837 h 1287067"/>
                <a:gd name="connsiteX4" fmla="*/ 629891 w 5586355"/>
                <a:gd name="connsiteY4" fmla="*/ 41869 h 1287067"/>
                <a:gd name="connsiteX5" fmla="*/ 785755 w 5586355"/>
                <a:gd name="connsiteY5" fmla="*/ 306 h 1287067"/>
                <a:gd name="connsiteX6" fmla="*/ 931228 w 5586355"/>
                <a:gd name="connsiteY6" fmla="*/ 57456 h 1287067"/>
                <a:gd name="connsiteX7" fmla="*/ 1102678 w 5586355"/>
                <a:gd name="connsiteY7" fmla="*/ 223710 h 1287067"/>
                <a:gd name="connsiteX8" fmla="*/ 1180609 w 5586355"/>
                <a:gd name="connsiteY8" fmla="*/ 322424 h 1287067"/>
                <a:gd name="connsiteX9" fmla="*/ 1424796 w 5586355"/>
                <a:gd name="connsiteY9" fmla="*/ 654933 h 1287067"/>
                <a:gd name="connsiteX10" fmla="*/ 1627418 w 5586355"/>
                <a:gd name="connsiteY10" fmla="*/ 966660 h 1287067"/>
                <a:gd name="connsiteX11" fmla="*/ 1741718 w 5586355"/>
                <a:gd name="connsiteY11" fmla="*/ 1106937 h 1287067"/>
                <a:gd name="connsiteX12" fmla="*/ 1975514 w 5586355"/>
                <a:gd name="connsiteY12" fmla="*/ 1262801 h 1287067"/>
                <a:gd name="connsiteX13" fmla="*/ 2058641 w 5586355"/>
                <a:gd name="connsiteY13" fmla="*/ 1283583 h 1287067"/>
                <a:gd name="connsiteX14" fmla="*/ 2204114 w 5586355"/>
                <a:gd name="connsiteY14" fmla="*/ 1231628 h 1287067"/>
                <a:gd name="connsiteX15" fmla="*/ 2380759 w 5586355"/>
                <a:gd name="connsiteY15" fmla="*/ 1075765 h 1287067"/>
                <a:gd name="connsiteX16" fmla="*/ 2469082 w 5586355"/>
                <a:gd name="connsiteY16" fmla="*/ 966660 h 1287067"/>
                <a:gd name="connsiteX17" fmla="*/ 2697682 w 5586355"/>
                <a:gd name="connsiteY17" fmla="*/ 644542 h 1287067"/>
                <a:gd name="connsiteX18" fmla="*/ 2915891 w 5586355"/>
                <a:gd name="connsiteY18" fmla="*/ 322424 h 1287067"/>
                <a:gd name="connsiteX19" fmla="*/ 3024996 w 5586355"/>
                <a:gd name="connsiteY19" fmla="*/ 187342 h 1287067"/>
                <a:gd name="connsiteX20" fmla="*/ 3212032 w 5586355"/>
                <a:gd name="connsiteY20" fmla="*/ 47065 h 1287067"/>
                <a:gd name="connsiteX21" fmla="*/ 3347114 w 5586355"/>
                <a:gd name="connsiteY21" fmla="*/ 5501 h 1287067"/>
                <a:gd name="connsiteX22" fmla="*/ 3528955 w 5586355"/>
                <a:gd name="connsiteY22" fmla="*/ 67847 h 1287067"/>
                <a:gd name="connsiteX23" fmla="*/ 3664037 w 5586355"/>
                <a:gd name="connsiteY23" fmla="*/ 182147 h 1287067"/>
                <a:gd name="connsiteX24" fmla="*/ 3783532 w 5586355"/>
                <a:gd name="connsiteY24" fmla="*/ 322424 h 1287067"/>
                <a:gd name="connsiteX25" fmla="*/ 3986155 w 5586355"/>
                <a:gd name="connsiteY25" fmla="*/ 649737 h 1287067"/>
                <a:gd name="connsiteX26" fmla="*/ 4225146 w 5586355"/>
                <a:gd name="connsiteY26" fmla="*/ 966660 h 1287067"/>
                <a:gd name="connsiteX27" fmla="*/ 4303078 w 5586355"/>
                <a:gd name="connsiteY27" fmla="*/ 1070569 h 1287067"/>
                <a:gd name="connsiteX28" fmla="*/ 4526482 w 5586355"/>
                <a:gd name="connsiteY28" fmla="*/ 1257606 h 1287067"/>
                <a:gd name="connsiteX29" fmla="*/ 4625196 w 5586355"/>
                <a:gd name="connsiteY29" fmla="*/ 1278387 h 1287067"/>
                <a:gd name="connsiteX30" fmla="*/ 4770668 w 5586355"/>
                <a:gd name="connsiteY30" fmla="*/ 1247215 h 1287067"/>
                <a:gd name="connsiteX31" fmla="*/ 4942118 w 5586355"/>
                <a:gd name="connsiteY31" fmla="*/ 1122524 h 1287067"/>
                <a:gd name="connsiteX32" fmla="*/ 5077200 w 5586355"/>
                <a:gd name="connsiteY32" fmla="*/ 966660 h 1287067"/>
                <a:gd name="connsiteX33" fmla="*/ 5269432 w 5586355"/>
                <a:gd name="connsiteY33" fmla="*/ 649737 h 1287067"/>
                <a:gd name="connsiteX34" fmla="*/ 5508423 w 5586355"/>
                <a:gd name="connsiteY34" fmla="*/ 312033 h 1287067"/>
                <a:gd name="connsiteX35" fmla="*/ 5586355 w 5586355"/>
                <a:gd name="connsiteY35" fmla="*/ 228906 h 1287067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17 h 1287112"/>
                <a:gd name="connsiteX1" fmla="*/ 100265 w 5586355"/>
                <a:gd name="connsiteY1" fmla="*/ 673511 h 1287112"/>
                <a:gd name="connsiteX2" fmla="*/ 316535 w 5586355"/>
                <a:gd name="connsiteY2" fmla="*/ 329292 h 1287112"/>
                <a:gd name="connsiteX3" fmla="*/ 434557 w 5586355"/>
                <a:gd name="connsiteY3" fmla="*/ 195530 h 1287112"/>
                <a:gd name="connsiteX4" fmla="*/ 629891 w 5586355"/>
                <a:gd name="connsiteY4" fmla="*/ 41914 h 1287112"/>
                <a:gd name="connsiteX5" fmla="*/ 785755 w 5586355"/>
                <a:gd name="connsiteY5" fmla="*/ 351 h 1287112"/>
                <a:gd name="connsiteX6" fmla="*/ 931228 w 5586355"/>
                <a:gd name="connsiteY6" fmla="*/ 57501 h 1287112"/>
                <a:gd name="connsiteX7" fmla="*/ 1102678 w 5586355"/>
                <a:gd name="connsiteY7" fmla="*/ 223755 h 1287112"/>
                <a:gd name="connsiteX8" fmla="*/ 1180609 w 5586355"/>
                <a:gd name="connsiteY8" fmla="*/ 322469 h 1287112"/>
                <a:gd name="connsiteX9" fmla="*/ 1424796 w 5586355"/>
                <a:gd name="connsiteY9" fmla="*/ 654978 h 1287112"/>
                <a:gd name="connsiteX10" fmla="*/ 1627418 w 5586355"/>
                <a:gd name="connsiteY10" fmla="*/ 966705 h 1287112"/>
                <a:gd name="connsiteX11" fmla="*/ 1741718 w 5586355"/>
                <a:gd name="connsiteY11" fmla="*/ 1106982 h 1287112"/>
                <a:gd name="connsiteX12" fmla="*/ 1975514 w 5586355"/>
                <a:gd name="connsiteY12" fmla="*/ 1262846 h 1287112"/>
                <a:gd name="connsiteX13" fmla="*/ 2058641 w 5586355"/>
                <a:gd name="connsiteY13" fmla="*/ 1283628 h 1287112"/>
                <a:gd name="connsiteX14" fmla="*/ 2204114 w 5586355"/>
                <a:gd name="connsiteY14" fmla="*/ 1231673 h 1287112"/>
                <a:gd name="connsiteX15" fmla="*/ 2380759 w 5586355"/>
                <a:gd name="connsiteY15" fmla="*/ 1075810 h 1287112"/>
                <a:gd name="connsiteX16" fmla="*/ 2469082 w 5586355"/>
                <a:gd name="connsiteY16" fmla="*/ 966705 h 1287112"/>
                <a:gd name="connsiteX17" fmla="*/ 2697682 w 5586355"/>
                <a:gd name="connsiteY17" fmla="*/ 644587 h 1287112"/>
                <a:gd name="connsiteX18" fmla="*/ 2915891 w 5586355"/>
                <a:gd name="connsiteY18" fmla="*/ 322469 h 1287112"/>
                <a:gd name="connsiteX19" fmla="*/ 3024996 w 5586355"/>
                <a:gd name="connsiteY19" fmla="*/ 187387 h 1287112"/>
                <a:gd name="connsiteX20" fmla="*/ 3212032 w 5586355"/>
                <a:gd name="connsiteY20" fmla="*/ 47110 h 1287112"/>
                <a:gd name="connsiteX21" fmla="*/ 3347114 w 5586355"/>
                <a:gd name="connsiteY21" fmla="*/ 5546 h 1287112"/>
                <a:gd name="connsiteX22" fmla="*/ 3528955 w 5586355"/>
                <a:gd name="connsiteY22" fmla="*/ 67892 h 1287112"/>
                <a:gd name="connsiteX23" fmla="*/ 3664037 w 5586355"/>
                <a:gd name="connsiteY23" fmla="*/ 182192 h 1287112"/>
                <a:gd name="connsiteX24" fmla="*/ 3783532 w 5586355"/>
                <a:gd name="connsiteY24" fmla="*/ 322469 h 1287112"/>
                <a:gd name="connsiteX25" fmla="*/ 3986155 w 5586355"/>
                <a:gd name="connsiteY25" fmla="*/ 649782 h 1287112"/>
                <a:gd name="connsiteX26" fmla="*/ 4225146 w 5586355"/>
                <a:gd name="connsiteY26" fmla="*/ 966705 h 1287112"/>
                <a:gd name="connsiteX27" fmla="*/ 4303078 w 5586355"/>
                <a:gd name="connsiteY27" fmla="*/ 1070614 h 1287112"/>
                <a:gd name="connsiteX28" fmla="*/ 4526482 w 5586355"/>
                <a:gd name="connsiteY28" fmla="*/ 1257651 h 1287112"/>
                <a:gd name="connsiteX29" fmla="*/ 4625196 w 5586355"/>
                <a:gd name="connsiteY29" fmla="*/ 1278432 h 1287112"/>
                <a:gd name="connsiteX30" fmla="*/ 4770668 w 5586355"/>
                <a:gd name="connsiteY30" fmla="*/ 1247260 h 1287112"/>
                <a:gd name="connsiteX31" fmla="*/ 4942118 w 5586355"/>
                <a:gd name="connsiteY31" fmla="*/ 1122569 h 1287112"/>
                <a:gd name="connsiteX32" fmla="*/ 5077200 w 5586355"/>
                <a:gd name="connsiteY32" fmla="*/ 966705 h 1287112"/>
                <a:gd name="connsiteX33" fmla="*/ 5269432 w 5586355"/>
                <a:gd name="connsiteY33" fmla="*/ 649782 h 1287112"/>
                <a:gd name="connsiteX34" fmla="*/ 5508423 w 5586355"/>
                <a:gd name="connsiteY34" fmla="*/ 312078 h 1287112"/>
                <a:gd name="connsiteX35" fmla="*/ 5586355 w 5586355"/>
                <a:gd name="connsiteY35" fmla="*/ 228951 h 1287112"/>
                <a:gd name="connsiteX0" fmla="*/ 0 w 5586355"/>
                <a:gd name="connsiteY0" fmla="*/ 819053 h 1286948"/>
                <a:gd name="connsiteX1" fmla="*/ 100265 w 5586355"/>
                <a:gd name="connsiteY1" fmla="*/ 673347 h 1286948"/>
                <a:gd name="connsiteX2" fmla="*/ 316535 w 5586355"/>
                <a:gd name="connsiteY2" fmla="*/ 329128 h 1286948"/>
                <a:gd name="connsiteX3" fmla="*/ 434557 w 5586355"/>
                <a:gd name="connsiteY3" fmla="*/ 195366 h 1286948"/>
                <a:gd name="connsiteX4" fmla="*/ 609419 w 5586355"/>
                <a:gd name="connsiteY4" fmla="*/ 45162 h 1286948"/>
                <a:gd name="connsiteX5" fmla="*/ 785755 w 5586355"/>
                <a:gd name="connsiteY5" fmla="*/ 187 h 1286948"/>
                <a:gd name="connsiteX6" fmla="*/ 931228 w 5586355"/>
                <a:gd name="connsiteY6" fmla="*/ 57337 h 1286948"/>
                <a:gd name="connsiteX7" fmla="*/ 1102678 w 5586355"/>
                <a:gd name="connsiteY7" fmla="*/ 223591 h 1286948"/>
                <a:gd name="connsiteX8" fmla="*/ 1180609 w 5586355"/>
                <a:gd name="connsiteY8" fmla="*/ 322305 h 1286948"/>
                <a:gd name="connsiteX9" fmla="*/ 1424796 w 5586355"/>
                <a:gd name="connsiteY9" fmla="*/ 654814 h 1286948"/>
                <a:gd name="connsiteX10" fmla="*/ 1627418 w 5586355"/>
                <a:gd name="connsiteY10" fmla="*/ 966541 h 1286948"/>
                <a:gd name="connsiteX11" fmla="*/ 1741718 w 5586355"/>
                <a:gd name="connsiteY11" fmla="*/ 1106818 h 1286948"/>
                <a:gd name="connsiteX12" fmla="*/ 1975514 w 5586355"/>
                <a:gd name="connsiteY12" fmla="*/ 1262682 h 1286948"/>
                <a:gd name="connsiteX13" fmla="*/ 2058641 w 5586355"/>
                <a:gd name="connsiteY13" fmla="*/ 1283464 h 1286948"/>
                <a:gd name="connsiteX14" fmla="*/ 2204114 w 5586355"/>
                <a:gd name="connsiteY14" fmla="*/ 1231509 h 1286948"/>
                <a:gd name="connsiteX15" fmla="*/ 2380759 w 5586355"/>
                <a:gd name="connsiteY15" fmla="*/ 1075646 h 1286948"/>
                <a:gd name="connsiteX16" fmla="*/ 2469082 w 5586355"/>
                <a:gd name="connsiteY16" fmla="*/ 966541 h 1286948"/>
                <a:gd name="connsiteX17" fmla="*/ 2697682 w 5586355"/>
                <a:gd name="connsiteY17" fmla="*/ 644423 h 1286948"/>
                <a:gd name="connsiteX18" fmla="*/ 2915891 w 5586355"/>
                <a:gd name="connsiteY18" fmla="*/ 322305 h 1286948"/>
                <a:gd name="connsiteX19" fmla="*/ 3024996 w 5586355"/>
                <a:gd name="connsiteY19" fmla="*/ 187223 h 1286948"/>
                <a:gd name="connsiteX20" fmla="*/ 3212032 w 5586355"/>
                <a:gd name="connsiteY20" fmla="*/ 46946 h 1286948"/>
                <a:gd name="connsiteX21" fmla="*/ 3347114 w 5586355"/>
                <a:gd name="connsiteY21" fmla="*/ 5382 h 1286948"/>
                <a:gd name="connsiteX22" fmla="*/ 3528955 w 5586355"/>
                <a:gd name="connsiteY22" fmla="*/ 67728 h 1286948"/>
                <a:gd name="connsiteX23" fmla="*/ 3664037 w 5586355"/>
                <a:gd name="connsiteY23" fmla="*/ 182028 h 1286948"/>
                <a:gd name="connsiteX24" fmla="*/ 3783532 w 5586355"/>
                <a:gd name="connsiteY24" fmla="*/ 322305 h 1286948"/>
                <a:gd name="connsiteX25" fmla="*/ 3986155 w 5586355"/>
                <a:gd name="connsiteY25" fmla="*/ 649618 h 1286948"/>
                <a:gd name="connsiteX26" fmla="*/ 4225146 w 5586355"/>
                <a:gd name="connsiteY26" fmla="*/ 966541 h 1286948"/>
                <a:gd name="connsiteX27" fmla="*/ 4303078 w 5586355"/>
                <a:gd name="connsiteY27" fmla="*/ 1070450 h 1286948"/>
                <a:gd name="connsiteX28" fmla="*/ 4526482 w 5586355"/>
                <a:gd name="connsiteY28" fmla="*/ 1257487 h 1286948"/>
                <a:gd name="connsiteX29" fmla="*/ 4625196 w 5586355"/>
                <a:gd name="connsiteY29" fmla="*/ 1278268 h 1286948"/>
                <a:gd name="connsiteX30" fmla="*/ 4770668 w 5586355"/>
                <a:gd name="connsiteY30" fmla="*/ 1247096 h 1286948"/>
                <a:gd name="connsiteX31" fmla="*/ 4942118 w 5586355"/>
                <a:gd name="connsiteY31" fmla="*/ 1122405 h 1286948"/>
                <a:gd name="connsiteX32" fmla="*/ 5077200 w 5586355"/>
                <a:gd name="connsiteY32" fmla="*/ 966541 h 1286948"/>
                <a:gd name="connsiteX33" fmla="*/ 5269432 w 5586355"/>
                <a:gd name="connsiteY33" fmla="*/ 649618 h 1286948"/>
                <a:gd name="connsiteX34" fmla="*/ 5508423 w 5586355"/>
                <a:gd name="connsiteY34" fmla="*/ 311914 h 1286948"/>
                <a:gd name="connsiteX35" fmla="*/ 5586355 w 5586355"/>
                <a:gd name="connsiteY35" fmla="*/ 228787 h 1286948"/>
                <a:gd name="connsiteX0" fmla="*/ 0 w 5586355"/>
                <a:gd name="connsiteY0" fmla="*/ 815678 h 1283573"/>
                <a:gd name="connsiteX1" fmla="*/ 100265 w 5586355"/>
                <a:gd name="connsiteY1" fmla="*/ 669972 h 1283573"/>
                <a:gd name="connsiteX2" fmla="*/ 316535 w 5586355"/>
                <a:gd name="connsiteY2" fmla="*/ 325753 h 1283573"/>
                <a:gd name="connsiteX3" fmla="*/ 434557 w 5586355"/>
                <a:gd name="connsiteY3" fmla="*/ 191991 h 1283573"/>
                <a:gd name="connsiteX4" fmla="*/ 609419 w 5586355"/>
                <a:gd name="connsiteY4" fmla="*/ 41787 h 1283573"/>
                <a:gd name="connsiteX5" fmla="*/ 737988 w 5586355"/>
                <a:gd name="connsiteY5" fmla="*/ 224 h 1283573"/>
                <a:gd name="connsiteX6" fmla="*/ 931228 w 5586355"/>
                <a:gd name="connsiteY6" fmla="*/ 53962 h 1283573"/>
                <a:gd name="connsiteX7" fmla="*/ 1102678 w 5586355"/>
                <a:gd name="connsiteY7" fmla="*/ 220216 h 1283573"/>
                <a:gd name="connsiteX8" fmla="*/ 1180609 w 5586355"/>
                <a:gd name="connsiteY8" fmla="*/ 318930 h 1283573"/>
                <a:gd name="connsiteX9" fmla="*/ 1424796 w 5586355"/>
                <a:gd name="connsiteY9" fmla="*/ 651439 h 1283573"/>
                <a:gd name="connsiteX10" fmla="*/ 1627418 w 5586355"/>
                <a:gd name="connsiteY10" fmla="*/ 963166 h 1283573"/>
                <a:gd name="connsiteX11" fmla="*/ 1741718 w 5586355"/>
                <a:gd name="connsiteY11" fmla="*/ 1103443 h 1283573"/>
                <a:gd name="connsiteX12" fmla="*/ 1975514 w 5586355"/>
                <a:gd name="connsiteY12" fmla="*/ 1259307 h 1283573"/>
                <a:gd name="connsiteX13" fmla="*/ 2058641 w 5586355"/>
                <a:gd name="connsiteY13" fmla="*/ 1280089 h 1283573"/>
                <a:gd name="connsiteX14" fmla="*/ 2204114 w 5586355"/>
                <a:gd name="connsiteY14" fmla="*/ 1228134 h 1283573"/>
                <a:gd name="connsiteX15" fmla="*/ 2380759 w 5586355"/>
                <a:gd name="connsiteY15" fmla="*/ 1072271 h 1283573"/>
                <a:gd name="connsiteX16" fmla="*/ 2469082 w 5586355"/>
                <a:gd name="connsiteY16" fmla="*/ 963166 h 1283573"/>
                <a:gd name="connsiteX17" fmla="*/ 2697682 w 5586355"/>
                <a:gd name="connsiteY17" fmla="*/ 641048 h 1283573"/>
                <a:gd name="connsiteX18" fmla="*/ 2915891 w 5586355"/>
                <a:gd name="connsiteY18" fmla="*/ 318930 h 1283573"/>
                <a:gd name="connsiteX19" fmla="*/ 3024996 w 5586355"/>
                <a:gd name="connsiteY19" fmla="*/ 183848 h 1283573"/>
                <a:gd name="connsiteX20" fmla="*/ 3212032 w 5586355"/>
                <a:gd name="connsiteY20" fmla="*/ 43571 h 1283573"/>
                <a:gd name="connsiteX21" fmla="*/ 3347114 w 5586355"/>
                <a:gd name="connsiteY21" fmla="*/ 2007 h 1283573"/>
                <a:gd name="connsiteX22" fmla="*/ 3528955 w 5586355"/>
                <a:gd name="connsiteY22" fmla="*/ 64353 h 1283573"/>
                <a:gd name="connsiteX23" fmla="*/ 3664037 w 5586355"/>
                <a:gd name="connsiteY23" fmla="*/ 178653 h 1283573"/>
                <a:gd name="connsiteX24" fmla="*/ 3783532 w 5586355"/>
                <a:gd name="connsiteY24" fmla="*/ 318930 h 1283573"/>
                <a:gd name="connsiteX25" fmla="*/ 3986155 w 5586355"/>
                <a:gd name="connsiteY25" fmla="*/ 646243 h 1283573"/>
                <a:gd name="connsiteX26" fmla="*/ 4225146 w 5586355"/>
                <a:gd name="connsiteY26" fmla="*/ 963166 h 1283573"/>
                <a:gd name="connsiteX27" fmla="*/ 4303078 w 5586355"/>
                <a:gd name="connsiteY27" fmla="*/ 1067075 h 1283573"/>
                <a:gd name="connsiteX28" fmla="*/ 4526482 w 5586355"/>
                <a:gd name="connsiteY28" fmla="*/ 1254112 h 1283573"/>
                <a:gd name="connsiteX29" fmla="*/ 4625196 w 5586355"/>
                <a:gd name="connsiteY29" fmla="*/ 1274893 h 1283573"/>
                <a:gd name="connsiteX30" fmla="*/ 4770668 w 5586355"/>
                <a:gd name="connsiteY30" fmla="*/ 1243721 h 1283573"/>
                <a:gd name="connsiteX31" fmla="*/ 4942118 w 5586355"/>
                <a:gd name="connsiteY31" fmla="*/ 1119030 h 1283573"/>
                <a:gd name="connsiteX32" fmla="*/ 5077200 w 5586355"/>
                <a:gd name="connsiteY32" fmla="*/ 963166 h 1283573"/>
                <a:gd name="connsiteX33" fmla="*/ 5269432 w 5586355"/>
                <a:gd name="connsiteY33" fmla="*/ 646243 h 1283573"/>
                <a:gd name="connsiteX34" fmla="*/ 5508423 w 5586355"/>
                <a:gd name="connsiteY34" fmla="*/ 308539 h 1283573"/>
                <a:gd name="connsiteX35" fmla="*/ 5586355 w 5586355"/>
                <a:gd name="connsiteY35" fmla="*/ 225412 h 1283573"/>
                <a:gd name="connsiteX0" fmla="*/ 0 w 5586355"/>
                <a:gd name="connsiteY0" fmla="*/ 815678 h 1283573"/>
                <a:gd name="connsiteX1" fmla="*/ 100265 w 5586355"/>
                <a:gd name="connsiteY1" fmla="*/ 669972 h 1283573"/>
                <a:gd name="connsiteX2" fmla="*/ 316535 w 5586355"/>
                <a:gd name="connsiteY2" fmla="*/ 325753 h 1283573"/>
                <a:gd name="connsiteX3" fmla="*/ 434557 w 5586355"/>
                <a:gd name="connsiteY3" fmla="*/ 191991 h 1283573"/>
                <a:gd name="connsiteX4" fmla="*/ 609419 w 5586355"/>
                <a:gd name="connsiteY4" fmla="*/ 41787 h 1283573"/>
                <a:gd name="connsiteX5" fmla="*/ 751636 w 5586355"/>
                <a:gd name="connsiteY5" fmla="*/ 224 h 1283573"/>
                <a:gd name="connsiteX6" fmla="*/ 931228 w 5586355"/>
                <a:gd name="connsiteY6" fmla="*/ 53962 h 1283573"/>
                <a:gd name="connsiteX7" fmla="*/ 1102678 w 5586355"/>
                <a:gd name="connsiteY7" fmla="*/ 220216 h 1283573"/>
                <a:gd name="connsiteX8" fmla="*/ 1180609 w 5586355"/>
                <a:gd name="connsiteY8" fmla="*/ 318930 h 1283573"/>
                <a:gd name="connsiteX9" fmla="*/ 1424796 w 5586355"/>
                <a:gd name="connsiteY9" fmla="*/ 651439 h 1283573"/>
                <a:gd name="connsiteX10" fmla="*/ 1627418 w 5586355"/>
                <a:gd name="connsiteY10" fmla="*/ 963166 h 1283573"/>
                <a:gd name="connsiteX11" fmla="*/ 1741718 w 5586355"/>
                <a:gd name="connsiteY11" fmla="*/ 1103443 h 1283573"/>
                <a:gd name="connsiteX12" fmla="*/ 1975514 w 5586355"/>
                <a:gd name="connsiteY12" fmla="*/ 1259307 h 1283573"/>
                <a:gd name="connsiteX13" fmla="*/ 2058641 w 5586355"/>
                <a:gd name="connsiteY13" fmla="*/ 1280089 h 1283573"/>
                <a:gd name="connsiteX14" fmla="*/ 2204114 w 5586355"/>
                <a:gd name="connsiteY14" fmla="*/ 1228134 h 1283573"/>
                <a:gd name="connsiteX15" fmla="*/ 2380759 w 5586355"/>
                <a:gd name="connsiteY15" fmla="*/ 1072271 h 1283573"/>
                <a:gd name="connsiteX16" fmla="*/ 2469082 w 5586355"/>
                <a:gd name="connsiteY16" fmla="*/ 963166 h 1283573"/>
                <a:gd name="connsiteX17" fmla="*/ 2697682 w 5586355"/>
                <a:gd name="connsiteY17" fmla="*/ 641048 h 1283573"/>
                <a:gd name="connsiteX18" fmla="*/ 2915891 w 5586355"/>
                <a:gd name="connsiteY18" fmla="*/ 318930 h 1283573"/>
                <a:gd name="connsiteX19" fmla="*/ 3024996 w 5586355"/>
                <a:gd name="connsiteY19" fmla="*/ 183848 h 1283573"/>
                <a:gd name="connsiteX20" fmla="*/ 3212032 w 5586355"/>
                <a:gd name="connsiteY20" fmla="*/ 43571 h 1283573"/>
                <a:gd name="connsiteX21" fmla="*/ 3347114 w 5586355"/>
                <a:gd name="connsiteY21" fmla="*/ 2007 h 1283573"/>
                <a:gd name="connsiteX22" fmla="*/ 3528955 w 5586355"/>
                <a:gd name="connsiteY22" fmla="*/ 64353 h 1283573"/>
                <a:gd name="connsiteX23" fmla="*/ 3664037 w 5586355"/>
                <a:gd name="connsiteY23" fmla="*/ 178653 h 1283573"/>
                <a:gd name="connsiteX24" fmla="*/ 3783532 w 5586355"/>
                <a:gd name="connsiteY24" fmla="*/ 318930 h 1283573"/>
                <a:gd name="connsiteX25" fmla="*/ 3986155 w 5586355"/>
                <a:gd name="connsiteY25" fmla="*/ 646243 h 1283573"/>
                <a:gd name="connsiteX26" fmla="*/ 4225146 w 5586355"/>
                <a:gd name="connsiteY26" fmla="*/ 963166 h 1283573"/>
                <a:gd name="connsiteX27" fmla="*/ 4303078 w 5586355"/>
                <a:gd name="connsiteY27" fmla="*/ 1067075 h 1283573"/>
                <a:gd name="connsiteX28" fmla="*/ 4526482 w 5586355"/>
                <a:gd name="connsiteY28" fmla="*/ 1254112 h 1283573"/>
                <a:gd name="connsiteX29" fmla="*/ 4625196 w 5586355"/>
                <a:gd name="connsiteY29" fmla="*/ 1274893 h 1283573"/>
                <a:gd name="connsiteX30" fmla="*/ 4770668 w 5586355"/>
                <a:gd name="connsiteY30" fmla="*/ 1243721 h 1283573"/>
                <a:gd name="connsiteX31" fmla="*/ 4942118 w 5586355"/>
                <a:gd name="connsiteY31" fmla="*/ 1119030 h 1283573"/>
                <a:gd name="connsiteX32" fmla="*/ 5077200 w 5586355"/>
                <a:gd name="connsiteY32" fmla="*/ 963166 h 1283573"/>
                <a:gd name="connsiteX33" fmla="*/ 5269432 w 5586355"/>
                <a:gd name="connsiteY33" fmla="*/ 646243 h 1283573"/>
                <a:gd name="connsiteX34" fmla="*/ 5508423 w 5586355"/>
                <a:gd name="connsiteY34" fmla="*/ 308539 h 1283573"/>
                <a:gd name="connsiteX35" fmla="*/ 5586355 w 5586355"/>
                <a:gd name="connsiteY35" fmla="*/ 225412 h 1283573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102678 w 5586355"/>
                <a:gd name="connsiteY7" fmla="*/ 220330 h 1283687"/>
                <a:gd name="connsiteX8" fmla="*/ 1180609 w 5586355"/>
                <a:gd name="connsiteY8" fmla="*/ 319044 h 1283687"/>
                <a:gd name="connsiteX9" fmla="*/ 1424796 w 5586355"/>
                <a:gd name="connsiteY9" fmla="*/ 651553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24796 w 5586355"/>
                <a:gd name="connsiteY9" fmla="*/ 651553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00912 w 5586355"/>
                <a:gd name="connsiteY9" fmla="*/ 661789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00912 w 5586355"/>
                <a:gd name="connsiteY9" fmla="*/ 661789 h 1283687"/>
                <a:gd name="connsiteX10" fmla="*/ 1613771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68559 w 5586355"/>
                <a:gd name="connsiteY7" fmla="*/ 196447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68559 w 5586355"/>
                <a:gd name="connsiteY7" fmla="*/ 193035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71971 w 5586355"/>
                <a:gd name="connsiteY7" fmla="*/ 193035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58641 w 5586355"/>
                <a:gd name="connsiteY13" fmla="*/ 1280203 h 1280880"/>
                <a:gd name="connsiteX14" fmla="*/ 2204114 w 5586355"/>
                <a:gd name="connsiteY14" fmla="*/ 1228248 h 1280880"/>
                <a:gd name="connsiteX15" fmla="*/ 2380759 w 5586355"/>
                <a:gd name="connsiteY15" fmla="*/ 107238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80759 w 5586355"/>
                <a:gd name="connsiteY15" fmla="*/ 107238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36741 w 5586355"/>
                <a:gd name="connsiteY23" fmla="*/ 192415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31900 w 5586355"/>
                <a:gd name="connsiteY33" fmla="*/ 66341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31900 w 5586355"/>
                <a:gd name="connsiteY33" fmla="*/ 663417 h 1280880"/>
                <a:gd name="connsiteX34" fmla="*/ 5440184 w 5586355"/>
                <a:gd name="connsiteY34" fmla="*/ 353008 h 1280880"/>
                <a:gd name="connsiteX35" fmla="*/ 5586355 w 5586355"/>
                <a:gd name="connsiteY35" fmla="*/ 225526 h 1280880"/>
                <a:gd name="connsiteX0" fmla="*/ 0 w 5440184"/>
                <a:gd name="connsiteY0" fmla="*/ 815792 h 1280880"/>
                <a:gd name="connsiteX1" fmla="*/ 100265 w 5440184"/>
                <a:gd name="connsiteY1" fmla="*/ 670086 h 1280880"/>
                <a:gd name="connsiteX2" fmla="*/ 316535 w 5440184"/>
                <a:gd name="connsiteY2" fmla="*/ 325867 h 1280880"/>
                <a:gd name="connsiteX3" fmla="*/ 434557 w 5440184"/>
                <a:gd name="connsiteY3" fmla="*/ 192105 h 1280880"/>
                <a:gd name="connsiteX4" fmla="*/ 609419 w 5440184"/>
                <a:gd name="connsiteY4" fmla="*/ 41901 h 1280880"/>
                <a:gd name="connsiteX5" fmla="*/ 751636 w 5440184"/>
                <a:gd name="connsiteY5" fmla="*/ 338 h 1280880"/>
                <a:gd name="connsiteX6" fmla="*/ 924404 w 5440184"/>
                <a:gd name="connsiteY6" fmla="*/ 57488 h 1280880"/>
                <a:gd name="connsiteX7" fmla="*/ 1071971 w 5440184"/>
                <a:gd name="connsiteY7" fmla="*/ 193035 h 1280880"/>
                <a:gd name="connsiteX8" fmla="*/ 1180609 w 5440184"/>
                <a:gd name="connsiteY8" fmla="*/ 319044 h 1280880"/>
                <a:gd name="connsiteX9" fmla="*/ 1400912 w 5440184"/>
                <a:gd name="connsiteY9" fmla="*/ 661789 h 1280880"/>
                <a:gd name="connsiteX10" fmla="*/ 1613771 w 5440184"/>
                <a:gd name="connsiteY10" fmla="*/ 963280 h 1280880"/>
                <a:gd name="connsiteX11" fmla="*/ 1714423 w 5440184"/>
                <a:gd name="connsiteY11" fmla="*/ 1089909 h 1280880"/>
                <a:gd name="connsiteX12" fmla="*/ 1900452 w 5440184"/>
                <a:gd name="connsiteY12" fmla="*/ 1245773 h 1280880"/>
                <a:gd name="connsiteX13" fmla="*/ 2038169 w 5440184"/>
                <a:gd name="connsiteY13" fmla="*/ 1280203 h 1280880"/>
                <a:gd name="connsiteX14" fmla="*/ 2204114 w 5440184"/>
                <a:gd name="connsiteY14" fmla="*/ 1228248 h 1280880"/>
                <a:gd name="connsiteX15" fmla="*/ 2356876 w 5440184"/>
                <a:gd name="connsiteY15" fmla="*/ 1089445 h 1280880"/>
                <a:gd name="connsiteX16" fmla="*/ 2469082 w 5440184"/>
                <a:gd name="connsiteY16" fmla="*/ 963280 h 1280880"/>
                <a:gd name="connsiteX17" fmla="*/ 2673798 w 5440184"/>
                <a:gd name="connsiteY17" fmla="*/ 654810 h 1280880"/>
                <a:gd name="connsiteX18" fmla="*/ 2888595 w 5440184"/>
                <a:gd name="connsiteY18" fmla="*/ 325868 h 1280880"/>
                <a:gd name="connsiteX19" fmla="*/ 2990876 w 5440184"/>
                <a:gd name="connsiteY19" fmla="*/ 201022 h 1280880"/>
                <a:gd name="connsiteX20" fmla="*/ 3157441 w 5440184"/>
                <a:gd name="connsiteY20" fmla="*/ 53920 h 1280880"/>
                <a:gd name="connsiteX21" fmla="*/ 3309583 w 5440184"/>
                <a:gd name="connsiteY21" fmla="*/ 2121 h 1280880"/>
                <a:gd name="connsiteX22" fmla="*/ 3481188 w 5440184"/>
                <a:gd name="connsiteY22" fmla="*/ 57643 h 1280880"/>
                <a:gd name="connsiteX23" fmla="*/ 3629917 w 5440184"/>
                <a:gd name="connsiteY23" fmla="*/ 182179 h 1280880"/>
                <a:gd name="connsiteX24" fmla="*/ 3749412 w 5440184"/>
                <a:gd name="connsiteY24" fmla="*/ 319044 h 1280880"/>
                <a:gd name="connsiteX25" fmla="*/ 3962271 w 5440184"/>
                <a:gd name="connsiteY25" fmla="*/ 646357 h 1280880"/>
                <a:gd name="connsiteX26" fmla="*/ 4180791 w 5440184"/>
                <a:gd name="connsiteY26" fmla="*/ 963280 h 1280880"/>
                <a:gd name="connsiteX27" fmla="*/ 4275782 w 5440184"/>
                <a:gd name="connsiteY27" fmla="*/ 1091072 h 1280880"/>
                <a:gd name="connsiteX28" fmla="*/ 4471891 w 5440184"/>
                <a:gd name="connsiteY28" fmla="*/ 1247402 h 1280880"/>
                <a:gd name="connsiteX29" fmla="*/ 4594488 w 5440184"/>
                <a:gd name="connsiteY29" fmla="*/ 1278419 h 1280880"/>
                <a:gd name="connsiteX30" fmla="*/ 4750197 w 5440184"/>
                <a:gd name="connsiteY30" fmla="*/ 1243835 h 1280880"/>
                <a:gd name="connsiteX31" fmla="*/ 4907999 w 5440184"/>
                <a:gd name="connsiteY31" fmla="*/ 1108908 h 1280880"/>
                <a:gd name="connsiteX32" fmla="*/ 5029433 w 5440184"/>
                <a:gd name="connsiteY32" fmla="*/ 973516 h 1280880"/>
                <a:gd name="connsiteX33" fmla="*/ 5231900 w 5440184"/>
                <a:gd name="connsiteY33" fmla="*/ 663417 h 1280880"/>
                <a:gd name="connsiteX34" fmla="*/ 5440184 w 5440184"/>
                <a:gd name="connsiteY34" fmla="*/ 353008 h 1280880"/>
                <a:gd name="connsiteX0" fmla="*/ 0 w 5440184"/>
                <a:gd name="connsiteY0" fmla="*/ 815792 h 1280880"/>
                <a:gd name="connsiteX1" fmla="*/ 76262 w 5440184"/>
                <a:gd name="connsiteY1" fmla="*/ 711922 h 1280880"/>
                <a:gd name="connsiteX2" fmla="*/ 316535 w 5440184"/>
                <a:gd name="connsiteY2" fmla="*/ 325867 h 1280880"/>
                <a:gd name="connsiteX3" fmla="*/ 434557 w 5440184"/>
                <a:gd name="connsiteY3" fmla="*/ 192105 h 1280880"/>
                <a:gd name="connsiteX4" fmla="*/ 609419 w 5440184"/>
                <a:gd name="connsiteY4" fmla="*/ 41901 h 1280880"/>
                <a:gd name="connsiteX5" fmla="*/ 751636 w 5440184"/>
                <a:gd name="connsiteY5" fmla="*/ 338 h 1280880"/>
                <a:gd name="connsiteX6" fmla="*/ 924404 w 5440184"/>
                <a:gd name="connsiteY6" fmla="*/ 57488 h 1280880"/>
                <a:gd name="connsiteX7" fmla="*/ 1071971 w 5440184"/>
                <a:gd name="connsiteY7" fmla="*/ 193035 h 1280880"/>
                <a:gd name="connsiteX8" fmla="*/ 1180609 w 5440184"/>
                <a:gd name="connsiteY8" fmla="*/ 319044 h 1280880"/>
                <a:gd name="connsiteX9" fmla="*/ 1400912 w 5440184"/>
                <a:gd name="connsiteY9" fmla="*/ 661789 h 1280880"/>
                <a:gd name="connsiteX10" fmla="*/ 1613771 w 5440184"/>
                <a:gd name="connsiteY10" fmla="*/ 963280 h 1280880"/>
                <a:gd name="connsiteX11" fmla="*/ 1714423 w 5440184"/>
                <a:gd name="connsiteY11" fmla="*/ 1089909 h 1280880"/>
                <a:gd name="connsiteX12" fmla="*/ 1900452 w 5440184"/>
                <a:gd name="connsiteY12" fmla="*/ 1245773 h 1280880"/>
                <a:gd name="connsiteX13" fmla="*/ 2038169 w 5440184"/>
                <a:gd name="connsiteY13" fmla="*/ 1280203 h 1280880"/>
                <a:gd name="connsiteX14" fmla="*/ 2204114 w 5440184"/>
                <a:gd name="connsiteY14" fmla="*/ 1228248 h 1280880"/>
                <a:gd name="connsiteX15" fmla="*/ 2356876 w 5440184"/>
                <a:gd name="connsiteY15" fmla="*/ 1089445 h 1280880"/>
                <a:gd name="connsiteX16" fmla="*/ 2469082 w 5440184"/>
                <a:gd name="connsiteY16" fmla="*/ 963280 h 1280880"/>
                <a:gd name="connsiteX17" fmla="*/ 2673798 w 5440184"/>
                <a:gd name="connsiteY17" fmla="*/ 654810 h 1280880"/>
                <a:gd name="connsiteX18" fmla="*/ 2888595 w 5440184"/>
                <a:gd name="connsiteY18" fmla="*/ 325868 h 1280880"/>
                <a:gd name="connsiteX19" fmla="*/ 2990876 w 5440184"/>
                <a:gd name="connsiteY19" fmla="*/ 201022 h 1280880"/>
                <a:gd name="connsiteX20" fmla="*/ 3157441 w 5440184"/>
                <a:gd name="connsiteY20" fmla="*/ 53920 h 1280880"/>
                <a:gd name="connsiteX21" fmla="*/ 3309583 w 5440184"/>
                <a:gd name="connsiteY21" fmla="*/ 2121 h 1280880"/>
                <a:gd name="connsiteX22" fmla="*/ 3481188 w 5440184"/>
                <a:gd name="connsiteY22" fmla="*/ 57643 h 1280880"/>
                <a:gd name="connsiteX23" fmla="*/ 3629917 w 5440184"/>
                <a:gd name="connsiteY23" fmla="*/ 182179 h 1280880"/>
                <a:gd name="connsiteX24" fmla="*/ 3749412 w 5440184"/>
                <a:gd name="connsiteY24" fmla="*/ 319044 h 1280880"/>
                <a:gd name="connsiteX25" fmla="*/ 3962271 w 5440184"/>
                <a:gd name="connsiteY25" fmla="*/ 646357 h 1280880"/>
                <a:gd name="connsiteX26" fmla="*/ 4180791 w 5440184"/>
                <a:gd name="connsiteY26" fmla="*/ 963280 h 1280880"/>
                <a:gd name="connsiteX27" fmla="*/ 4275782 w 5440184"/>
                <a:gd name="connsiteY27" fmla="*/ 1091072 h 1280880"/>
                <a:gd name="connsiteX28" fmla="*/ 4471891 w 5440184"/>
                <a:gd name="connsiteY28" fmla="*/ 1247402 h 1280880"/>
                <a:gd name="connsiteX29" fmla="*/ 4594488 w 5440184"/>
                <a:gd name="connsiteY29" fmla="*/ 1278419 h 1280880"/>
                <a:gd name="connsiteX30" fmla="*/ 4750197 w 5440184"/>
                <a:gd name="connsiteY30" fmla="*/ 1243835 h 1280880"/>
                <a:gd name="connsiteX31" fmla="*/ 4907999 w 5440184"/>
                <a:gd name="connsiteY31" fmla="*/ 1108908 h 1280880"/>
                <a:gd name="connsiteX32" fmla="*/ 5029433 w 5440184"/>
                <a:gd name="connsiteY32" fmla="*/ 973516 h 1280880"/>
                <a:gd name="connsiteX33" fmla="*/ 5231900 w 5440184"/>
                <a:gd name="connsiteY33" fmla="*/ 663417 h 1280880"/>
                <a:gd name="connsiteX34" fmla="*/ 5440184 w 5440184"/>
                <a:gd name="connsiteY34" fmla="*/ 353008 h 1280880"/>
                <a:gd name="connsiteX0" fmla="*/ 0 w 5363922"/>
                <a:gd name="connsiteY0" fmla="*/ 711922 h 1280880"/>
                <a:gd name="connsiteX1" fmla="*/ 240273 w 5363922"/>
                <a:gd name="connsiteY1" fmla="*/ 325867 h 1280880"/>
                <a:gd name="connsiteX2" fmla="*/ 358295 w 5363922"/>
                <a:gd name="connsiteY2" fmla="*/ 192105 h 1280880"/>
                <a:gd name="connsiteX3" fmla="*/ 533157 w 5363922"/>
                <a:gd name="connsiteY3" fmla="*/ 41901 h 1280880"/>
                <a:gd name="connsiteX4" fmla="*/ 675374 w 5363922"/>
                <a:gd name="connsiteY4" fmla="*/ 338 h 1280880"/>
                <a:gd name="connsiteX5" fmla="*/ 848142 w 5363922"/>
                <a:gd name="connsiteY5" fmla="*/ 57488 h 1280880"/>
                <a:gd name="connsiteX6" fmla="*/ 995709 w 5363922"/>
                <a:gd name="connsiteY6" fmla="*/ 193035 h 1280880"/>
                <a:gd name="connsiteX7" fmla="*/ 1104347 w 5363922"/>
                <a:gd name="connsiteY7" fmla="*/ 319044 h 1280880"/>
                <a:gd name="connsiteX8" fmla="*/ 1324650 w 5363922"/>
                <a:gd name="connsiteY8" fmla="*/ 661789 h 1280880"/>
                <a:gd name="connsiteX9" fmla="*/ 1537509 w 5363922"/>
                <a:gd name="connsiteY9" fmla="*/ 963280 h 1280880"/>
                <a:gd name="connsiteX10" fmla="*/ 1638161 w 5363922"/>
                <a:gd name="connsiteY10" fmla="*/ 1089909 h 1280880"/>
                <a:gd name="connsiteX11" fmla="*/ 1824190 w 5363922"/>
                <a:gd name="connsiteY11" fmla="*/ 1245773 h 1280880"/>
                <a:gd name="connsiteX12" fmla="*/ 1961907 w 5363922"/>
                <a:gd name="connsiteY12" fmla="*/ 1280203 h 1280880"/>
                <a:gd name="connsiteX13" fmla="*/ 2127852 w 5363922"/>
                <a:gd name="connsiteY13" fmla="*/ 1228248 h 1280880"/>
                <a:gd name="connsiteX14" fmla="*/ 2280614 w 5363922"/>
                <a:gd name="connsiteY14" fmla="*/ 1089445 h 1280880"/>
                <a:gd name="connsiteX15" fmla="*/ 2392820 w 5363922"/>
                <a:gd name="connsiteY15" fmla="*/ 963280 h 1280880"/>
                <a:gd name="connsiteX16" fmla="*/ 2597536 w 5363922"/>
                <a:gd name="connsiteY16" fmla="*/ 654810 h 1280880"/>
                <a:gd name="connsiteX17" fmla="*/ 2812333 w 5363922"/>
                <a:gd name="connsiteY17" fmla="*/ 325868 h 1280880"/>
                <a:gd name="connsiteX18" fmla="*/ 2914614 w 5363922"/>
                <a:gd name="connsiteY18" fmla="*/ 201022 h 1280880"/>
                <a:gd name="connsiteX19" fmla="*/ 3081179 w 5363922"/>
                <a:gd name="connsiteY19" fmla="*/ 53920 h 1280880"/>
                <a:gd name="connsiteX20" fmla="*/ 3233321 w 5363922"/>
                <a:gd name="connsiteY20" fmla="*/ 2121 h 1280880"/>
                <a:gd name="connsiteX21" fmla="*/ 3404926 w 5363922"/>
                <a:gd name="connsiteY21" fmla="*/ 57643 h 1280880"/>
                <a:gd name="connsiteX22" fmla="*/ 3553655 w 5363922"/>
                <a:gd name="connsiteY22" fmla="*/ 182179 h 1280880"/>
                <a:gd name="connsiteX23" fmla="*/ 3673150 w 5363922"/>
                <a:gd name="connsiteY23" fmla="*/ 319044 h 1280880"/>
                <a:gd name="connsiteX24" fmla="*/ 3886009 w 5363922"/>
                <a:gd name="connsiteY24" fmla="*/ 646357 h 1280880"/>
                <a:gd name="connsiteX25" fmla="*/ 4104529 w 5363922"/>
                <a:gd name="connsiteY25" fmla="*/ 963280 h 1280880"/>
                <a:gd name="connsiteX26" fmla="*/ 4199520 w 5363922"/>
                <a:gd name="connsiteY26" fmla="*/ 1091072 h 1280880"/>
                <a:gd name="connsiteX27" fmla="*/ 4395629 w 5363922"/>
                <a:gd name="connsiteY27" fmla="*/ 1247402 h 1280880"/>
                <a:gd name="connsiteX28" fmla="*/ 4518226 w 5363922"/>
                <a:gd name="connsiteY28" fmla="*/ 1278419 h 1280880"/>
                <a:gd name="connsiteX29" fmla="*/ 4673935 w 5363922"/>
                <a:gd name="connsiteY29" fmla="*/ 1243835 h 1280880"/>
                <a:gd name="connsiteX30" fmla="*/ 4831737 w 5363922"/>
                <a:gd name="connsiteY30" fmla="*/ 1108908 h 1280880"/>
                <a:gd name="connsiteX31" fmla="*/ 4953171 w 5363922"/>
                <a:gd name="connsiteY31" fmla="*/ 973516 h 1280880"/>
                <a:gd name="connsiteX32" fmla="*/ 5155638 w 5363922"/>
                <a:gd name="connsiteY32" fmla="*/ 663417 h 1280880"/>
                <a:gd name="connsiteX33" fmla="*/ 5363922 w 5363922"/>
                <a:gd name="connsiteY33" fmla="*/ 353008 h 1280880"/>
                <a:gd name="connsiteX0" fmla="*/ 0 w 5123649"/>
                <a:gd name="connsiteY0" fmla="*/ 325867 h 1280880"/>
                <a:gd name="connsiteX1" fmla="*/ 118022 w 5123649"/>
                <a:gd name="connsiteY1" fmla="*/ 192105 h 1280880"/>
                <a:gd name="connsiteX2" fmla="*/ 292884 w 5123649"/>
                <a:gd name="connsiteY2" fmla="*/ 41901 h 1280880"/>
                <a:gd name="connsiteX3" fmla="*/ 435101 w 5123649"/>
                <a:gd name="connsiteY3" fmla="*/ 338 h 1280880"/>
                <a:gd name="connsiteX4" fmla="*/ 607869 w 5123649"/>
                <a:gd name="connsiteY4" fmla="*/ 57488 h 1280880"/>
                <a:gd name="connsiteX5" fmla="*/ 755436 w 5123649"/>
                <a:gd name="connsiteY5" fmla="*/ 193035 h 1280880"/>
                <a:gd name="connsiteX6" fmla="*/ 864074 w 5123649"/>
                <a:gd name="connsiteY6" fmla="*/ 319044 h 1280880"/>
                <a:gd name="connsiteX7" fmla="*/ 1084377 w 5123649"/>
                <a:gd name="connsiteY7" fmla="*/ 661789 h 1280880"/>
                <a:gd name="connsiteX8" fmla="*/ 1297236 w 5123649"/>
                <a:gd name="connsiteY8" fmla="*/ 963280 h 1280880"/>
                <a:gd name="connsiteX9" fmla="*/ 1397888 w 5123649"/>
                <a:gd name="connsiteY9" fmla="*/ 1089909 h 1280880"/>
                <a:gd name="connsiteX10" fmla="*/ 1583917 w 5123649"/>
                <a:gd name="connsiteY10" fmla="*/ 1245773 h 1280880"/>
                <a:gd name="connsiteX11" fmla="*/ 1721634 w 5123649"/>
                <a:gd name="connsiteY11" fmla="*/ 1280203 h 1280880"/>
                <a:gd name="connsiteX12" fmla="*/ 1887579 w 5123649"/>
                <a:gd name="connsiteY12" fmla="*/ 1228248 h 1280880"/>
                <a:gd name="connsiteX13" fmla="*/ 2040341 w 5123649"/>
                <a:gd name="connsiteY13" fmla="*/ 1089445 h 1280880"/>
                <a:gd name="connsiteX14" fmla="*/ 2152547 w 5123649"/>
                <a:gd name="connsiteY14" fmla="*/ 963280 h 1280880"/>
                <a:gd name="connsiteX15" fmla="*/ 2357263 w 5123649"/>
                <a:gd name="connsiteY15" fmla="*/ 654810 h 1280880"/>
                <a:gd name="connsiteX16" fmla="*/ 2572060 w 5123649"/>
                <a:gd name="connsiteY16" fmla="*/ 325868 h 1280880"/>
                <a:gd name="connsiteX17" fmla="*/ 2674341 w 5123649"/>
                <a:gd name="connsiteY17" fmla="*/ 201022 h 1280880"/>
                <a:gd name="connsiteX18" fmla="*/ 2840906 w 5123649"/>
                <a:gd name="connsiteY18" fmla="*/ 53920 h 1280880"/>
                <a:gd name="connsiteX19" fmla="*/ 2993048 w 5123649"/>
                <a:gd name="connsiteY19" fmla="*/ 2121 h 1280880"/>
                <a:gd name="connsiteX20" fmla="*/ 3164653 w 5123649"/>
                <a:gd name="connsiteY20" fmla="*/ 57643 h 1280880"/>
                <a:gd name="connsiteX21" fmla="*/ 3313382 w 5123649"/>
                <a:gd name="connsiteY21" fmla="*/ 182179 h 1280880"/>
                <a:gd name="connsiteX22" fmla="*/ 3432877 w 5123649"/>
                <a:gd name="connsiteY22" fmla="*/ 319044 h 1280880"/>
                <a:gd name="connsiteX23" fmla="*/ 3645736 w 5123649"/>
                <a:gd name="connsiteY23" fmla="*/ 646357 h 1280880"/>
                <a:gd name="connsiteX24" fmla="*/ 3864256 w 5123649"/>
                <a:gd name="connsiteY24" fmla="*/ 963280 h 1280880"/>
                <a:gd name="connsiteX25" fmla="*/ 3959247 w 5123649"/>
                <a:gd name="connsiteY25" fmla="*/ 1091072 h 1280880"/>
                <a:gd name="connsiteX26" fmla="*/ 4155356 w 5123649"/>
                <a:gd name="connsiteY26" fmla="*/ 1247402 h 1280880"/>
                <a:gd name="connsiteX27" fmla="*/ 4277953 w 5123649"/>
                <a:gd name="connsiteY27" fmla="*/ 1278419 h 1280880"/>
                <a:gd name="connsiteX28" fmla="*/ 4433662 w 5123649"/>
                <a:gd name="connsiteY28" fmla="*/ 1243835 h 1280880"/>
                <a:gd name="connsiteX29" fmla="*/ 4591464 w 5123649"/>
                <a:gd name="connsiteY29" fmla="*/ 1108908 h 1280880"/>
                <a:gd name="connsiteX30" fmla="*/ 4712898 w 5123649"/>
                <a:gd name="connsiteY30" fmla="*/ 973516 h 1280880"/>
                <a:gd name="connsiteX31" fmla="*/ 4915365 w 5123649"/>
                <a:gd name="connsiteY31" fmla="*/ 663417 h 1280880"/>
                <a:gd name="connsiteX32" fmla="*/ 5123649 w 5123649"/>
                <a:gd name="connsiteY32" fmla="*/ 353008 h 1280880"/>
                <a:gd name="connsiteX0" fmla="*/ 0 w 5005627"/>
                <a:gd name="connsiteY0" fmla="*/ 192105 h 1280880"/>
                <a:gd name="connsiteX1" fmla="*/ 174862 w 5005627"/>
                <a:gd name="connsiteY1" fmla="*/ 41901 h 1280880"/>
                <a:gd name="connsiteX2" fmla="*/ 317079 w 5005627"/>
                <a:gd name="connsiteY2" fmla="*/ 338 h 1280880"/>
                <a:gd name="connsiteX3" fmla="*/ 489847 w 5005627"/>
                <a:gd name="connsiteY3" fmla="*/ 57488 h 1280880"/>
                <a:gd name="connsiteX4" fmla="*/ 637414 w 5005627"/>
                <a:gd name="connsiteY4" fmla="*/ 193035 h 1280880"/>
                <a:gd name="connsiteX5" fmla="*/ 746052 w 5005627"/>
                <a:gd name="connsiteY5" fmla="*/ 319044 h 1280880"/>
                <a:gd name="connsiteX6" fmla="*/ 966355 w 5005627"/>
                <a:gd name="connsiteY6" fmla="*/ 661789 h 1280880"/>
                <a:gd name="connsiteX7" fmla="*/ 1179214 w 5005627"/>
                <a:gd name="connsiteY7" fmla="*/ 963280 h 1280880"/>
                <a:gd name="connsiteX8" fmla="*/ 1279866 w 5005627"/>
                <a:gd name="connsiteY8" fmla="*/ 1089909 h 1280880"/>
                <a:gd name="connsiteX9" fmla="*/ 1465895 w 5005627"/>
                <a:gd name="connsiteY9" fmla="*/ 1245773 h 1280880"/>
                <a:gd name="connsiteX10" fmla="*/ 1603612 w 5005627"/>
                <a:gd name="connsiteY10" fmla="*/ 1280203 h 1280880"/>
                <a:gd name="connsiteX11" fmla="*/ 1769557 w 5005627"/>
                <a:gd name="connsiteY11" fmla="*/ 1228248 h 1280880"/>
                <a:gd name="connsiteX12" fmla="*/ 1922319 w 5005627"/>
                <a:gd name="connsiteY12" fmla="*/ 1089445 h 1280880"/>
                <a:gd name="connsiteX13" fmla="*/ 2034525 w 5005627"/>
                <a:gd name="connsiteY13" fmla="*/ 963280 h 1280880"/>
                <a:gd name="connsiteX14" fmla="*/ 2239241 w 5005627"/>
                <a:gd name="connsiteY14" fmla="*/ 654810 h 1280880"/>
                <a:gd name="connsiteX15" fmla="*/ 2454038 w 5005627"/>
                <a:gd name="connsiteY15" fmla="*/ 325868 h 1280880"/>
                <a:gd name="connsiteX16" fmla="*/ 2556319 w 5005627"/>
                <a:gd name="connsiteY16" fmla="*/ 201022 h 1280880"/>
                <a:gd name="connsiteX17" fmla="*/ 2722884 w 5005627"/>
                <a:gd name="connsiteY17" fmla="*/ 53920 h 1280880"/>
                <a:gd name="connsiteX18" fmla="*/ 2875026 w 5005627"/>
                <a:gd name="connsiteY18" fmla="*/ 2121 h 1280880"/>
                <a:gd name="connsiteX19" fmla="*/ 3046631 w 5005627"/>
                <a:gd name="connsiteY19" fmla="*/ 57643 h 1280880"/>
                <a:gd name="connsiteX20" fmla="*/ 3195360 w 5005627"/>
                <a:gd name="connsiteY20" fmla="*/ 182179 h 1280880"/>
                <a:gd name="connsiteX21" fmla="*/ 3314855 w 5005627"/>
                <a:gd name="connsiteY21" fmla="*/ 319044 h 1280880"/>
                <a:gd name="connsiteX22" fmla="*/ 3527714 w 5005627"/>
                <a:gd name="connsiteY22" fmla="*/ 646357 h 1280880"/>
                <a:gd name="connsiteX23" fmla="*/ 3746234 w 5005627"/>
                <a:gd name="connsiteY23" fmla="*/ 963280 h 1280880"/>
                <a:gd name="connsiteX24" fmla="*/ 3841225 w 5005627"/>
                <a:gd name="connsiteY24" fmla="*/ 1091072 h 1280880"/>
                <a:gd name="connsiteX25" fmla="*/ 4037334 w 5005627"/>
                <a:gd name="connsiteY25" fmla="*/ 1247402 h 1280880"/>
                <a:gd name="connsiteX26" fmla="*/ 4159931 w 5005627"/>
                <a:gd name="connsiteY26" fmla="*/ 1278419 h 1280880"/>
                <a:gd name="connsiteX27" fmla="*/ 4315640 w 5005627"/>
                <a:gd name="connsiteY27" fmla="*/ 1243835 h 1280880"/>
                <a:gd name="connsiteX28" fmla="*/ 4473442 w 5005627"/>
                <a:gd name="connsiteY28" fmla="*/ 1108908 h 1280880"/>
                <a:gd name="connsiteX29" fmla="*/ 4594876 w 5005627"/>
                <a:gd name="connsiteY29" fmla="*/ 973516 h 1280880"/>
                <a:gd name="connsiteX30" fmla="*/ 4797343 w 5005627"/>
                <a:gd name="connsiteY30" fmla="*/ 663417 h 1280880"/>
                <a:gd name="connsiteX31" fmla="*/ 5005627 w 5005627"/>
                <a:gd name="connsiteY31" fmla="*/ 353008 h 1280880"/>
                <a:gd name="connsiteX0" fmla="*/ 1 w 4830766"/>
                <a:gd name="connsiteY0" fmla="*/ 41901 h 1280880"/>
                <a:gd name="connsiteX1" fmla="*/ 142218 w 4830766"/>
                <a:gd name="connsiteY1" fmla="*/ 338 h 1280880"/>
                <a:gd name="connsiteX2" fmla="*/ 314986 w 4830766"/>
                <a:gd name="connsiteY2" fmla="*/ 57488 h 1280880"/>
                <a:gd name="connsiteX3" fmla="*/ 462553 w 4830766"/>
                <a:gd name="connsiteY3" fmla="*/ 193035 h 1280880"/>
                <a:gd name="connsiteX4" fmla="*/ 571191 w 4830766"/>
                <a:gd name="connsiteY4" fmla="*/ 319044 h 1280880"/>
                <a:gd name="connsiteX5" fmla="*/ 791494 w 4830766"/>
                <a:gd name="connsiteY5" fmla="*/ 661789 h 1280880"/>
                <a:gd name="connsiteX6" fmla="*/ 1004353 w 4830766"/>
                <a:gd name="connsiteY6" fmla="*/ 963280 h 1280880"/>
                <a:gd name="connsiteX7" fmla="*/ 1105005 w 4830766"/>
                <a:gd name="connsiteY7" fmla="*/ 1089909 h 1280880"/>
                <a:gd name="connsiteX8" fmla="*/ 1291034 w 4830766"/>
                <a:gd name="connsiteY8" fmla="*/ 1245773 h 1280880"/>
                <a:gd name="connsiteX9" fmla="*/ 1428751 w 4830766"/>
                <a:gd name="connsiteY9" fmla="*/ 1280203 h 1280880"/>
                <a:gd name="connsiteX10" fmla="*/ 1594696 w 4830766"/>
                <a:gd name="connsiteY10" fmla="*/ 1228248 h 1280880"/>
                <a:gd name="connsiteX11" fmla="*/ 1747458 w 4830766"/>
                <a:gd name="connsiteY11" fmla="*/ 1089445 h 1280880"/>
                <a:gd name="connsiteX12" fmla="*/ 1859664 w 4830766"/>
                <a:gd name="connsiteY12" fmla="*/ 963280 h 1280880"/>
                <a:gd name="connsiteX13" fmla="*/ 2064380 w 4830766"/>
                <a:gd name="connsiteY13" fmla="*/ 654810 h 1280880"/>
                <a:gd name="connsiteX14" fmla="*/ 2279177 w 4830766"/>
                <a:gd name="connsiteY14" fmla="*/ 325868 h 1280880"/>
                <a:gd name="connsiteX15" fmla="*/ 2381458 w 4830766"/>
                <a:gd name="connsiteY15" fmla="*/ 201022 h 1280880"/>
                <a:gd name="connsiteX16" fmla="*/ 2548023 w 4830766"/>
                <a:gd name="connsiteY16" fmla="*/ 53920 h 1280880"/>
                <a:gd name="connsiteX17" fmla="*/ 2700165 w 4830766"/>
                <a:gd name="connsiteY17" fmla="*/ 2121 h 1280880"/>
                <a:gd name="connsiteX18" fmla="*/ 2871770 w 4830766"/>
                <a:gd name="connsiteY18" fmla="*/ 57643 h 1280880"/>
                <a:gd name="connsiteX19" fmla="*/ 3020499 w 4830766"/>
                <a:gd name="connsiteY19" fmla="*/ 182179 h 1280880"/>
                <a:gd name="connsiteX20" fmla="*/ 3139994 w 4830766"/>
                <a:gd name="connsiteY20" fmla="*/ 319044 h 1280880"/>
                <a:gd name="connsiteX21" fmla="*/ 3352853 w 4830766"/>
                <a:gd name="connsiteY21" fmla="*/ 646357 h 1280880"/>
                <a:gd name="connsiteX22" fmla="*/ 3571373 w 4830766"/>
                <a:gd name="connsiteY22" fmla="*/ 963280 h 1280880"/>
                <a:gd name="connsiteX23" fmla="*/ 3666364 w 4830766"/>
                <a:gd name="connsiteY23" fmla="*/ 1091072 h 1280880"/>
                <a:gd name="connsiteX24" fmla="*/ 3862473 w 4830766"/>
                <a:gd name="connsiteY24" fmla="*/ 1247402 h 1280880"/>
                <a:gd name="connsiteX25" fmla="*/ 3985070 w 4830766"/>
                <a:gd name="connsiteY25" fmla="*/ 1278419 h 1280880"/>
                <a:gd name="connsiteX26" fmla="*/ 4140779 w 4830766"/>
                <a:gd name="connsiteY26" fmla="*/ 1243835 h 1280880"/>
                <a:gd name="connsiteX27" fmla="*/ 4298581 w 4830766"/>
                <a:gd name="connsiteY27" fmla="*/ 1108908 h 1280880"/>
                <a:gd name="connsiteX28" fmla="*/ 4420015 w 4830766"/>
                <a:gd name="connsiteY28" fmla="*/ 973516 h 1280880"/>
                <a:gd name="connsiteX29" fmla="*/ 4622482 w 4830766"/>
                <a:gd name="connsiteY29" fmla="*/ 663417 h 1280880"/>
                <a:gd name="connsiteX30" fmla="*/ 4830766 w 4830766"/>
                <a:gd name="connsiteY30" fmla="*/ 353008 h 1280880"/>
                <a:gd name="connsiteX0" fmla="*/ 0 w 4688548"/>
                <a:gd name="connsiteY0" fmla="*/ 0 h 1280542"/>
                <a:gd name="connsiteX1" fmla="*/ 172768 w 4688548"/>
                <a:gd name="connsiteY1" fmla="*/ 57150 h 1280542"/>
                <a:gd name="connsiteX2" fmla="*/ 320335 w 4688548"/>
                <a:gd name="connsiteY2" fmla="*/ 192697 h 1280542"/>
                <a:gd name="connsiteX3" fmla="*/ 428973 w 4688548"/>
                <a:gd name="connsiteY3" fmla="*/ 318706 h 1280542"/>
                <a:gd name="connsiteX4" fmla="*/ 649276 w 4688548"/>
                <a:gd name="connsiteY4" fmla="*/ 661451 h 1280542"/>
                <a:gd name="connsiteX5" fmla="*/ 862135 w 4688548"/>
                <a:gd name="connsiteY5" fmla="*/ 962942 h 1280542"/>
                <a:gd name="connsiteX6" fmla="*/ 962787 w 4688548"/>
                <a:gd name="connsiteY6" fmla="*/ 1089571 h 1280542"/>
                <a:gd name="connsiteX7" fmla="*/ 1148816 w 4688548"/>
                <a:gd name="connsiteY7" fmla="*/ 1245435 h 1280542"/>
                <a:gd name="connsiteX8" fmla="*/ 1286533 w 4688548"/>
                <a:gd name="connsiteY8" fmla="*/ 1279865 h 1280542"/>
                <a:gd name="connsiteX9" fmla="*/ 1452478 w 4688548"/>
                <a:gd name="connsiteY9" fmla="*/ 1227910 h 1280542"/>
                <a:gd name="connsiteX10" fmla="*/ 1605240 w 4688548"/>
                <a:gd name="connsiteY10" fmla="*/ 1089107 h 1280542"/>
                <a:gd name="connsiteX11" fmla="*/ 1717446 w 4688548"/>
                <a:gd name="connsiteY11" fmla="*/ 962942 h 1280542"/>
                <a:gd name="connsiteX12" fmla="*/ 1922162 w 4688548"/>
                <a:gd name="connsiteY12" fmla="*/ 654472 h 1280542"/>
                <a:gd name="connsiteX13" fmla="*/ 2136959 w 4688548"/>
                <a:gd name="connsiteY13" fmla="*/ 325530 h 1280542"/>
                <a:gd name="connsiteX14" fmla="*/ 2239240 w 4688548"/>
                <a:gd name="connsiteY14" fmla="*/ 200684 h 1280542"/>
                <a:gd name="connsiteX15" fmla="*/ 2405805 w 4688548"/>
                <a:gd name="connsiteY15" fmla="*/ 53582 h 1280542"/>
                <a:gd name="connsiteX16" fmla="*/ 2557947 w 4688548"/>
                <a:gd name="connsiteY16" fmla="*/ 1783 h 1280542"/>
                <a:gd name="connsiteX17" fmla="*/ 2729552 w 4688548"/>
                <a:gd name="connsiteY17" fmla="*/ 57305 h 1280542"/>
                <a:gd name="connsiteX18" fmla="*/ 2878281 w 4688548"/>
                <a:gd name="connsiteY18" fmla="*/ 181841 h 1280542"/>
                <a:gd name="connsiteX19" fmla="*/ 2997776 w 4688548"/>
                <a:gd name="connsiteY19" fmla="*/ 318706 h 1280542"/>
                <a:gd name="connsiteX20" fmla="*/ 3210635 w 4688548"/>
                <a:gd name="connsiteY20" fmla="*/ 646019 h 1280542"/>
                <a:gd name="connsiteX21" fmla="*/ 3429155 w 4688548"/>
                <a:gd name="connsiteY21" fmla="*/ 962942 h 1280542"/>
                <a:gd name="connsiteX22" fmla="*/ 3524146 w 4688548"/>
                <a:gd name="connsiteY22" fmla="*/ 1090734 h 1280542"/>
                <a:gd name="connsiteX23" fmla="*/ 3720255 w 4688548"/>
                <a:gd name="connsiteY23" fmla="*/ 1247064 h 1280542"/>
                <a:gd name="connsiteX24" fmla="*/ 3842852 w 4688548"/>
                <a:gd name="connsiteY24" fmla="*/ 1278081 h 1280542"/>
                <a:gd name="connsiteX25" fmla="*/ 3998561 w 4688548"/>
                <a:gd name="connsiteY25" fmla="*/ 1243497 h 1280542"/>
                <a:gd name="connsiteX26" fmla="*/ 4156363 w 4688548"/>
                <a:gd name="connsiteY26" fmla="*/ 1108570 h 1280542"/>
                <a:gd name="connsiteX27" fmla="*/ 4277797 w 4688548"/>
                <a:gd name="connsiteY27" fmla="*/ 973178 h 1280542"/>
                <a:gd name="connsiteX28" fmla="*/ 4480264 w 4688548"/>
                <a:gd name="connsiteY28" fmla="*/ 663079 h 1280542"/>
                <a:gd name="connsiteX29" fmla="*/ 4688548 w 4688548"/>
                <a:gd name="connsiteY29" fmla="*/ 352670 h 1280542"/>
                <a:gd name="connsiteX0" fmla="*/ -1 w 4515779"/>
                <a:gd name="connsiteY0" fmla="*/ 55382 h 1278774"/>
                <a:gd name="connsiteX1" fmla="*/ 147566 w 4515779"/>
                <a:gd name="connsiteY1" fmla="*/ 190929 h 1278774"/>
                <a:gd name="connsiteX2" fmla="*/ 256204 w 4515779"/>
                <a:gd name="connsiteY2" fmla="*/ 316938 h 1278774"/>
                <a:gd name="connsiteX3" fmla="*/ 476507 w 4515779"/>
                <a:gd name="connsiteY3" fmla="*/ 659683 h 1278774"/>
                <a:gd name="connsiteX4" fmla="*/ 689366 w 4515779"/>
                <a:gd name="connsiteY4" fmla="*/ 961174 h 1278774"/>
                <a:gd name="connsiteX5" fmla="*/ 790018 w 4515779"/>
                <a:gd name="connsiteY5" fmla="*/ 1087803 h 1278774"/>
                <a:gd name="connsiteX6" fmla="*/ 976047 w 4515779"/>
                <a:gd name="connsiteY6" fmla="*/ 1243667 h 1278774"/>
                <a:gd name="connsiteX7" fmla="*/ 1113764 w 4515779"/>
                <a:gd name="connsiteY7" fmla="*/ 1278097 h 1278774"/>
                <a:gd name="connsiteX8" fmla="*/ 1279709 w 4515779"/>
                <a:gd name="connsiteY8" fmla="*/ 1226142 h 1278774"/>
                <a:gd name="connsiteX9" fmla="*/ 1432471 w 4515779"/>
                <a:gd name="connsiteY9" fmla="*/ 1087339 h 1278774"/>
                <a:gd name="connsiteX10" fmla="*/ 1544677 w 4515779"/>
                <a:gd name="connsiteY10" fmla="*/ 961174 h 1278774"/>
                <a:gd name="connsiteX11" fmla="*/ 1749393 w 4515779"/>
                <a:gd name="connsiteY11" fmla="*/ 652704 h 1278774"/>
                <a:gd name="connsiteX12" fmla="*/ 1964190 w 4515779"/>
                <a:gd name="connsiteY12" fmla="*/ 323762 h 1278774"/>
                <a:gd name="connsiteX13" fmla="*/ 2066471 w 4515779"/>
                <a:gd name="connsiteY13" fmla="*/ 198916 h 1278774"/>
                <a:gd name="connsiteX14" fmla="*/ 2233036 w 4515779"/>
                <a:gd name="connsiteY14" fmla="*/ 51814 h 1278774"/>
                <a:gd name="connsiteX15" fmla="*/ 2385178 w 4515779"/>
                <a:gd name="connsiteY15" fmla="*/ 15 h 1278774"/>
                <a:gd name="connsiteX16" fmla="*/ 2556783 w 4515779"/>
                <a:gd name="connsiteY16" fmla="*/ 55537 h 1278774"/>
                <a:gd name="connsiteX17" fmla="*/ 2705512 w 4515779"/>
                <a:gd name="connsiteY17" fmla="*/ 180073 h 1278774"/>
                <a:gd name="connsiteX18" fmla="*/ 2825007 w 4515779"/>
                <a:gd name="connsiteY18" fmla="*/ 316938 h 1278774"/>
                <a:gd name="connsiteX19" fmla="*/ 3037866 w 4515779"/>
                <a:gd name="connsiteY19" fmla="*/ 644251 h 1278774"/>
                <a:gd name="connsiteX20" fmla="*/ 3256386 w 4515779"/>
                <a:gd name="connsiteY20" fmla="*/ 961174 h 1278774"/>
                <a:gd name="connsiteX21" fmla="*/ 3351377 w 4515779"/>
                <a:gd name="connsiteY21" fmla="*/ 1088966 h 1278774"/>
                <a:gd name="connsiteX22" fmla="*/ 3547486 w 4515779"/>
                <a:gd name="connsiteY22" fmla="*/ 1245296 h 1278774"/>
                <a:gd name="connsiteX23" fmla="*/ 3670083 w 4515779"/>
                <a:gd name="connsiteY23" fmla="*/ 1276313 h 1278774"/>
                <a:gd name="connsiteX24" fmla="*/ 3825792 w 4515779"/>
                <a:gd name="connsiteY24" fmla="*/ 1241729 h 1278774"/>
                <a:gd name="connsiteX25" fmla="*/ 3983594 w 4515779"/>
                <a:gd name="connsiteY25" fmla="*/ 1106802 h 1278774"/>
                <a:gd name="connsiteX26" fmla="*/ 4105028 w 4515779"/>
                <a:gd name="connsiteY26" fmla="*/ 971410 h 1278774"/>
                <a:gd name="connsiteX27" fmla="*/ 4307495 w 4515779"/>
                <a:gd name="connsiteY27" fmla="*/ 661311 h 1278774"/>
                <a:gd name="connsiteX28" fmla="*/ 4515779 w 4515779"/>
                <a:gd name="connsiteY28" fmla="*/ 350902 h 1278774"/>
                <a:gd name="connsiteX0" fmla="*/ 0 w 4368213"/>
                <a:gd name="connsiteY0" fmla="*/ 190929 h 1278774"/>
                <a:gd name="connsiteX1" fmla="*/ 108638 w 4368213"/>
                <a:gd name="connsiteY1" fmla="*/ 316938 h 1278774"/>
                <a:gd name="connsiteX2" fmla="*/ 328941 w 4368213"/>
                <a:gd name="connsiteY2" fmla="*/ 659683 h 1278774"/>
                <a:gd name="connsiteX3" fmla="*/ 541800 w 4368213"/>
                <a:gd name="connsiteY3" fmla="*/ 961174 h 1278774"/>
                <a:gd name="connsiteX4" fmla="*/ 642452 w 4368213"/>
                <a:gd name="connsiteY4" fmla="*/ 1087803 h 1278774"/>
                <a:gd name="connsiteX5" fmla="*/ 828481 w 4368213"/>
                <a:gd name="connsiteY5" fmla="*/ 1243667 h 1278774"/>
                <a:gd name="connsiteX6" fmla="*/ 966198 w 4368213"/>
                <a:gd name="connsiteY6" fmla="*/ 1278097 h 1278774"/>
                <a:gd name="connsiteX7" fmla="*/ 1132143 w 4368213"/>
                <a:gd name="connsiteY7" fmla="*/ 1226142 h 1278774"/>
                <a:gd name="connsiteX8" fmla="*/ 1284905 w 4368213"/>
                <a:gd name="connsiteY8" fmla="*/ 1087339 h 1278774"/>
                <a:gd name="connsiteX9" fmla="*/ 1397111 w 4368213"/>
                <a:gd name="connsiteY9" fmla="*/ 961174 h 1278774"/>
                <a:gd name="connsiteX10" fmla="*/ 1601827 w 4368213"/>
                <a:gd name="connsiteY10" fmla="*/ 652704 h 1278774"/>
                <a:gd name="connsiteX11" fmla="*/ 1816624 w 4368213"/>
                <a:gd name="connsiteY11" fmla="*/ 323762 h 1278774"/>
                <a:gd name="connsiteX12" fmla="*/ 1918905 w 4368213"/>
                <a:gd name="connsiteY12" fmla="*/ 198916 h 1278774"/>
                <a:gd name="connsiteX13" fmla="*/ 2085470 w 4368213"/>
                <a:gd name="connsiteY13" fmla="*/ 51814 h 1278774"/>
                <a:gd name="connsiteX14" fmla="*/ 2237612 w 4368213"/>
                <a:gd name="connsiteY14" fmla="*/ 15 h 1278774"/>
                <a:gd name="connsiteX15" fmla="*/ 2409217 w 4368213"/>
                <a:gd name="connsiteY15" fmla="*/ 55537 h 1278774"/>
                <a:gd name="connsiteX16" fmla="*/ 2557946 w 4368213"/>
                <a:gd name="connsiteY16" fmla="*/ 180073 h 1278774"/>
                <a:gd name="connsiteX17" fmla="*/ 2677441 w 4368213"/>
                <a:gd name="connsiteY17" fmla="*/ 316938 h 1278774"/>
                <a:gd name="connsiteX18" fmla="*/ 2890300 w 4368213"/>
                <a:gd name="connsiteY18" fmla="*/ 644251 h 1278774"/>
                <a:gd name="connsiteX19" fmla="*/ 3108820 w 4368213"/>
                <a:gd name="connsiteY19" fmla="*/ 961174 h 1278774"/>
                <a:gd name="connsiteX20" fmla="*/ 3203811 w 4368213"/>
                <a:gd name="connsiteY20" fmla="*/ 1088966 h 1278774"/>
                <a:gd name="connsiteX21" fmla="*/ 3399920 w 4368213"/>
                <a:gd name="connsiteY21" fmla="*/ 1245296 h 1278774"/>
                <a:gd name="connsiteX22" fmla="*/ 3522517 w 4368213"/>
                <a:gd name="connsiteY22" fmla="*/ 1276313 h 1278774"/>
                <a:gd name="connsiteX23" fmla="*/ 3678226 w 4368213"/>
                <a:gd name="connsiteY23" fmla="*/ 1241729 h 1278774"/>
                <a:gd name="connsiteX24" fmla="*/ 3836028 w 4368213"/>
                <a:gd name="connsiteY24" fmla="*/ 1106802 h 1278774"/>
                <a:gd name="connsiteX25" fmla="*/ 3957462 w 4368213"/>
                <a:gd name="connsiteY25" fmla="*/ 971410 h 1278774"/>
                <a:gd name="connsiteX26" fmla="*/ 4159929 w 4368213"/>
                <a:gd name="connsiteY26" fmla="*/ 661311 h 1278774"/>
                <a:gd name="connsiteX27" fmla="*/ 4368213 w 4368213"/>
                <a:gd name="connsiteY27" fmla="*/ 350902 h 1278774"/>
                <a:gd name="connsiteX0" fmla="*/ 1 w 4259576"/>
                <a:gd name="connsiteY0" fmla="*/ 316938 h 1278774"/>
                <a:gd name="connsiteX1" fmla="*/ 220304 w 4259576"/>
                <a:gd name="connsiteY1" fmla="*/ 659683 h 1278774"/>
                <a:gd name="connsiteX2" fmla="*/ 433163 w 4259576"/>
                <a:gd name="connsiteY2" fmla="*/ 961174 h 1278774"/>
                <a:gd name="connsiteX3" fmla="*/ 533815 w 4259576"/>
                <a:gd name="connsiteY3" fmla="*/ 1087803 h 1278774"/>
                <a:gd name="connsiteX4" fmla="*/ 719844 w 4259576"/>
                <a:gd name="connsiteY4" fmla="*/ 1243667 h 1278774"/>
                <a:gd name="connsiteX5" fmla="*/ 857561 w 4259576"/>
                <a:gd name="connsiteY5" fmla="*/ 1278097 h 1278774"/>
                <a:gd name="connsiteX6" fmla="*/ 1023506 w 4259576"/>
                <a:gd name="connsiteY6" fmla="*/ 1226142 h 1278774"/>
                <a:gd name="connsiteX7" fmla="*/ 1176268 w 4259576"/>
                <a:gd name="connsiteY7" fmla="*/ 1087339 h 1278774"/>
                <a:gd name="connsiteX8" fmla="*/ 1288474 w 4259576"/>
                <a:gd name="connsiteY8" fmla="*/ 961174 h 1278774"/>
                <a:gd name="connsiteX9" fmla="*/ 1493190 w 4259576"/>
                <a:gd name="connsiteY9" fmla="*/ 652704 h 1278774"/>
                <a:gd name="connsiteX10" fmla="*/ 1707987 w 4259576"/>
                <a:gd name="connsiteY10" fmla="*/ 323762 h 1278774"/>
                <a:gd name="connsiteX11" fmla="*/ 1810268 w 4259576"/>
                <a:gd name="connsiteY11" fmla="*/ 198916 h 1278774"/>
                <a:gd name="connsiteX12" fmla="*/ 1976833 w 4259576"/>
                <a:gd name="connsiteY12" fmla="*/ 51814 h 1278774"/>
                <a:gd name="connsiteX13" fmla="*/ 2128975 w 4259576"/>
                <a:gd name="connsiteY13" fmla="*/ 15 h 1278774"/>
                <a:gd name="connsiteX14" fmla="*/ 2300580 w 4259576"/>
                <a:gd name="connsiteY14" fmla="*/ 55537 h 1278774"/>
                <a:gd name="connsiteX15" fmla="*/ 2449309 w 4259576"/>
                <a:gd name="connsiteY15" fmla="*/ 180073 h 1278774"/>
                <a:gd name="connsiteX16" fmla="*/ 2568804 w 4259576"/>
                <a:gd name="connsiteY16" fmla="*/ 316938 h 1278774"/>
                <a:gd name="connsiteX17" fmla="*/ 2781663 w 4259576"/>
                <a:gd name="connsiteY17" fmla="*/ 644251 h 1278774"/>
                <a:gd name="connsiteX18" fmla="*/ 3000183 w 4259576"/>
                <a:gd name="connsiteY18" fmla="*/ 961174 h 1278774"/>
                <a:gd name="connsiteX19" fmla="*/ 3095174 w 4259576"/>
                <a:gd name="connsiteY19" fmla="*/ 1088966 h 1278774"/>
                <a:gd name="connsiteX20" fmla="*/ 3291283 w 4259576"/>
                <a:gd name="connsiteY20" fmla="*/ 1245296 h 1278774"/>
                <a:gd name="connsiteX21" fmla="*/ 3413880 w 4259576"/>
                <a:gd name="connsiteY21" fmla="*/ 1276313 h 1278774"/>
                <a:gd name="connsiteX22" fmla="*/ 3569589 w 4259576"/>
                <a:gd name="connsiteY22" fmla="*/ 1241729 h 1278774"/>
                <a:gd name="connsiteX23" fmla="*/ 3727391 w 4259576"/>
                <a:gd name="connsiteY23" fmla="*/ 1106802 h 1278774"/>
                <a:gd name="connsiteX24" fmla="*/ 3848825 w 4259576"/>
                <a:gd name="connsiteY24" fmla="*/ 971410 h 1278774"/>
                <a:gd name="connsiteX25" fmla="*/ 4051292 w 4259576"/>
                <a:gd name="connsiteY25" fmla="*/ 661311 h 1278774"/>
                <a:gd name="connsiteX26" fmla="*/ 4259576 w 4259576"/>
                <a:gd name="connsiteY26" fmla="*/ 350902 h 1278774"/>
                <a:gd name="connsiteX0" fmla="*/ 0 w 4039272"/>
                <a:gd name="connsiteY0" fmla="*/ 659683 h 1278774"/>
                <a:gd name="connsiteX1" fmla="*/ 212859 w 4039272"/>
                <a:gd name="connsiteY1" fmla="*/ 961174 h 1278774"/>
                <a:gd name="connsiteX2" fmla="*/ 313511 w 4039272"/>
                <a:gd name="connsiteY2" fmla="*/ 1087803 h 1278774"/>
                <a:gd name="connsiteX3" fmla="*/ 499540 w 4039272"/>
                <a:gd name="connsiteY3" fmla="*/ 1243667 h 1278774"/>
                <a:gd name="connsiteX4" fmla="*/ 637257 w 4039272"/>
                <a:gd name="connsiteY4" fmla="*/ 1278097 h 1278774"/>
                <a:gd name="connsiteX5" fmla="*/ 803202 w 4039272"/>
                <a:gd name="connsiteY5" fmla="*/ 1226142 h 1278774"/>
                <a:gd name="connsiteX6" fmla="*/ 955964 w 4039272"/>
                <a:gd name="connsiteY6" fmla="*/ 1087339 h 1278774"/>
                <a:gd name="connsiteX7" fmla="*/ 1068170 w 4039272"/>
                <a:gd name="connsiteY7" fmla="*/ 961174 h 1278774"/>
                <a:gd name="connsiteX8" fmla="*/ 1272886 w 4039272"/>
                <a:gd name="connsiteY8" fmla="*/ 652704 h 1278774"/>
                <a:gd name="connsiteX9" fmla="*/ 1487683 w 4039272"/>
                <a:gd name="connsiteY9" fmla="*/ 323762 h 1278774"/>
                <a:gd name="connsiteX10" fmla="*/ 1589964 w 4039272"/>
                <a:gd name="connsiteY10" fmla="*/ 198916 h 1278774"/>
                <a:gd name="connsiteX11" fmla="*/ 1756529 w 4039272"/>
                <a:gd name="connsiteY11" fmla="*/ 51814 h 1278774"/>
                <a:gd name="connsiteX12" fmla="*/ 1908671 w 4039272"/>
                <a:gd name="connsiteY12" fmla="*/ 15 h 1278774"/>
                <a:gd name="connsiteX13" fmla="*/ 2080276 w 4039272"/>
                <a:gd name="connsiteY13" fmla="*/ 55537 h 1278774"/>
                <a:gd name="connsiteX14" fmla="*/ 2229005 w 4039272"/>
                <a:gd name="connsiteY14" fmla="*/ 180073 h 1278774"/>
                <a:gd name="connsiteX15" fmla="*/ 2348500 w 4039272"/>
                <a:gd name="connsiteY15" fmla="*/ 316938 h 1278774"/>
                <a:gd name="connsiteX16" fmla="*/ 2561359 w 4039272"/>
                <a:gd name="connsiteY16" fmla="*/ 644251 h 1278774"/>
                <a:gd name="connsiteX17" fmla="*/ 2779879 w 4039272"/>
                <a:gd name="connsiteY17" fmla="*/ 961174 h 1278774"/>
                <a:gd name="connsiteX18" fmla="*/ 2874870 w 4039272"/>
                <a:gd name="connsiteY18" fmla="*/ 1088966 h 1278774"/>
                <a:gd name="connsiteX19" fmla="*/ 3070979 w 4039272"/>
                <a:gd name="connsiteY19" fmla="*/ 1245296 h 1278774"/>
                <a:gd name="connsiteX20" fmla="*/ 3193576 w 4039272"/>
                <a:gd name="connsiteY20" fmla="*/ 1276313 h 1278774"/>
                <a:gd name="connsiteX21" fmla="*/ 3349285 w 4039272"/>
                <a:gd name="connsiteY21" fmla="*/ 1241729 h 1278774"/>
                <a:gd name="connsiteX22" fmla="*/ 3507087 w 4039272"/>
                <a:gd name="connsiteY22" fmla="*/ 1106802 h 1278774"/>
                <a:gd name="connsiteX23" fmla="*/ 3628521 w 4039272"/>
                <a:gd name="connsiteY23" fmla="*/ 971410 h 1278774"/>
                <a:gd name="connsiteX24" fmla="*/ 3830988 w 4039272"/>
                <a:gd name="connsiteY24" fmla="*/ 661311 h 1278774"/>
                <a:gd name="connsiteX25" fmla="*/ 4039272 w 4039272"/>
                <a:gd name="connsiteY25" fmla="*/ 350902 h 1278774"/>
                <a:gd name="connsiteX0" fmla="*/ 0 w 3826413"/>
                <a:gd name="connsiteY0" fmla="*/ 961174 h 1278774"/>
                <a:gd name="connsiteX1" fmla="*/ 100652 w 3826413"/>
                <a:gd name="connsiteY1" fmla="*/ 1087803 h 1278774"/>
                <a:gd name="connsiteX2" fmla="*/ 286681 w 3826413"/>
                <a:gd name="connsiteY2" fmla="*/ 1243667 h 1278774"/>
                <a:gd name="connsiteX3" fmla="*/ 424398 w 3826413"/>
                <a:gd name="connsiteY3" fmla="*/ 1278097 h 1278774"/>
                <a:gd name="connsiteX4" fmla="*/ 590343 w 3826413"/>
                <a:gd name="connsiteY4" fmla="*/ 1226142 h 1278774"/>
                <a:gd name="connsiteX5" fmla="*/ 743105 w 3826413"/>
                <a:gd name="connsiteY5" fmla="*/ 1087339 h 1278774"/>
                <a:gd name="connsiteX6" fmla="*/ 855311 w 3826413"/>
                <a:gd name="connsiteY6" fmla="*/ 961174 h 1278774"/>
                <a:gd name="connsiteX7" fmla="*/ 1060027 w 3826413"/>
                <a:gd name="connsiteY7" fmla="*/ 652704 h 1278774"/>
                <a:gd name="connsiteX8" fmla="*/ 1274824 w 3826413"/>
                <a:gd name="connsiteY8" fmla="*/ 323762 h 1278774"/>
                <a:gd name="connsiteX9" fmla="*/ 1377105 w 3826413"/>
                <a:gd name="connsiteY9" fmla="*/ 198916 h 1278774"/>
                <a:gd name="connsiteX10" fmla="*/ 1543670 w 3826413"/>
                <a:gd name="connsiteY10" fmla="*/ 51814 h 1278774"/>
                <a:gd name="connsiteX11" fmla="*/ 1695812 w 3826413"/>
                <a:gd name="connsiteY11" fmla="*/ 15 h 1278774"/>
                <a:gd name="connsiteX12" fmla="*/ 1867417 w 3826413"/>
                <a:gd name="connsiteY12" fmla="*/ 55537 h 1278774"/>
                <a:gd name="connsiteX13" fmla="*/ 2016146 w 3826413"/>
                <a:gd name="connsiteY13" fmla="*/ 180073 h 1278774"/>
                <a:gd name="connsiteX14" fmla="*/ 2135641 w 3826413"/>
                <a:gd name="connsiteY14" fmla="*/ 316938 h 1278774"/>
                <a:gd name="connsiteX15" fmla="*/ 2348500 w 3826413"/>
                <a:gd name="connsiteY15" fmla="*/ 644251 h 1278774"/>
                <a:gd name="connsiteX16" fmla="*/ 2567020 w 3826413"/>
                <a:gd name="connsiteY16" fmla="*/ 961174 h 1278774"/>
                <a:gd name="connsiteX17" fmla="*/ 2662011 w 3826413"/>
                <a:gd name="connsiteY17" fmla="*/ 1088966 h 1278774"/>
                <a:gd name="connsiteX18" fmla="*/ 2858120 w 3826413"/>
                <a:gd name="connsiteY18" fmla="*/ 1245296 h 1278774"/>
                <a:gd name="connsiteX19" fmla="*/ 2980717 w 3826413"/>
                <a:gd name="connsiteY19" fmla="*/ 1276313 h 1278774"/>
                <a:gd name="connsiteX20" fmla="*/ 3136426 w 3826413"/>
                <a:gd name="connsiteY20" fmla="*/ 1241729 h 1278774"/>
                <a:gd name="connsiteX21" fmla="*/ 3294228 w 3826413"/>
                <a:gd name="connsiteY21" fmla="*/ 1106802 h 1278774"/>
                <a:gd name="connsiteX22" fmla="*/ 3415662 w 3826413"/>
                <a:gd name="connsiteY22" fmla="*/ 971410 h 1278774"/>
                <a:gd name="connsiteX23" fmla="*/ 3618129 w 3826413"/>
                <a:gd name="connsiteY23" fmla="*/ 661311 h 1278774"/>
                <a:gd name="connsiteX24" fmla="*/ 3826413 w 3826413"/>
                <a:gd name="connsiteY24" fmla="*/ 350902 h 1278774"/>
                <a:gd name="connsiteX0" fmla="*/ 0 w 3618129"/>
                <a:gd name="connsiteY0" fmla="*/ 961174 h 1278774"/>
                <a:gd name="connsiteX1" fmla="*/ 100652 w 3618129"/>
                <a:gd name="connsiteY1" fmla="*/ 1087803 h 1278774"/>
                <a:gd name="connsiteX2" fmla="*/ 286681 w 3618129"/>
                <a:gd name="connsiteY2" fmla="*/ 1243667 h 1278774"/>
                <a:gd name="connsiteX3" fmla="*/ 424398 w 3618129"/>
                <a:gd name="connsiteY3" fmla="*/ 1278097 h 1278774"/>
                <a:gd name="connsiteX4" fmla="*/ 590343 w 3618129"/>
                <a:gd name="connsiteY4" fmla="*/ 1226142 h 1278774"/>
                <a:gd name="connsiteX5" fmla="*/ 743105 w 3618129"/>
                <a:gd name="connsiteY5" fmla="*/ 1087339 h 1278774"/>
                <a:gd name="connsiteX6" fmla="*/ 855311 w 3618129"/>
                <a:gd name="connsiteY6" fmla="*/ 961174 h 1278774"/>
                <a:gd name="connsiteX7" fmla="*/ 1060027 w 3618129"/>
                <a:gd name="connsiteY7" fmla="*/ 652704 h 1278774"/>
                <a:gd name="connsiteX8" fmla="*/ 1274824 w 3618129"/>
                <a:gd name="connsiteY8" fmla="*/ 323762 h 1278774"/>
                <a:gd name="connsiteX9" fmla="*/ 1377105 w 3618129"/>
                <a:gd name="connsiteY9" fmla="*/ 198916 h 1278774"/>
                <a:gd name="connsiteX10" fmla="*/ 1543670 w 3618129"/>
                <a:gd name="connsiteY10" fmla="*/ 51814 h 1278774"/>
                <a:gd name="connsiteX11" fmla="*/ 1695812 w 3618129"/>
                <a:gd name="connsiteY11" fmla="*/ 15 h 1278774"/>
                <a:gd name="connsiteX12" fmla="*/ 1867417 w 3618129"/>
                <a:gd name="connsiteY12" fmla="*/ 55537 h 1278774"/>
                <a:gd name="connsiteX13" fmla="*/ 2016146 w 3618129"/>
                <a:gd name="connsiteY13" fmla="*/ 180073 h 1278774"/>
                <a:gd name="connsiteX14" fmla="*/ 2135641 w 3618129"/>
                <a:gd name="connsiteY14" fmla="*/ 316938 h 1278774"/>
                <a:gd name="connsiteX15" fmla="*/ 2348500 w 3618129"/>
                <a:gd name="connsiteY15" fmla="*/ 644251 h 1278774"/>
                <a:gd name="connsiteX16" fmla="*/ 2567020 w 3618129"/>
                <a:gd name="connsiteY16" fmla="*/ 961174 h 1278774"/>
                <a:gd name="connsiteX17" fmla="*/ 2662011 w 3618129"/>
                <a:gd name="connsiteY17" fmla="*/ 1088966 h 1278774"/>
                <a:gd name="connsiteX18" fmla="*/ 2858120 w 3618129"/>
                <a:gd name="connsiteY18" fmla="*/ 1245296 h 1278774"/>
                <a:gd name="connsiteX19" fmla="*/ 2980717 w 3618129"/>
                <a:gd name="connsiteY19" fmla="*/ 1276313 h 1278774"/>
                <a:gd name="connsiteX20" fmla="*/ 3136426 w 3618129"/>
                <a:gd name="connsiteY20" fmla="*/ 1241729 h 1278774"/>
                <a:gd name="connsiteX21" fmla="*/ 3294228 w 3618129"/>
                <a:gd name="connsiteY21" fmla="*/ 1106802 h 1278774"/>
                <a:gd name="connsiteX22" fmla="*/ 3415662 w 3618129"/>
                <a:gd name="connsiteY22" fmla="*/ 971410 h 1278774"/>
                <a:gd name="connsiteX23" fmla="*/ 3618129 w 3618129"/>
                <a:gd name="connsiteY23" fmla="*/ 661311 h 1278774"/>
                <a:gd name="connsiteX0" fmla="*/ 0 w 3415662"/>
                <a:gd name="connsiteY0" fmla="*/ 961174 h 1278774"/>
                <a:gd name="connsiteX1" fmla="*/ 100652 w 3415662"/>
                <a:gd name="connsiteY1" fmla="*/ 1087803 h 1278774"/>
                <a:gd name="connsiteX2" fmla="*/ 286681 w 3415662"/>
                <a:gd name="connsiteY2" fmla="*/ 1243667 h 1278774"/>
                <a:gd name="connsiteX3" fmla="*/ 424398 w 3415662"/>
                <a:gd name="connsiteY3" fmla="*/ 1278097 h 1278774"/>
                <a:gd name="connsiteX4" fmla="*/ 590343 w 3415662"/>
                <a:gd name="connsiteY4" fmla="*/ 1226142 h 1278774"/>
                <a:gd name="connsiteX5" fmla="*/ 743105 w 3415662"/>
                <a:gd name="connsiteY5" fmla="*/ 1087339 h 1278774"/>
                <a:gd name="connsiteX6" fmla="*/ 855311 w 3415662"/>
                <a:gd name="connsiteY6" fmla="*/ 961174 h 1278774"/>
                <a:gd name="connsiteX7" fmla="*/ 1060027 w 3415662"/>
                <a:gd name="connsiteY7" fmla="*/ 652704 h 1278774"/>
                <a:gd name="connsiteX8" fmla="*/ 1274824 w 3415662"/>
                <a:gd name="connsiteY8" fmla="*/ 323762 h 1278774"/>
                <a:gd name="connsiteX9" fmla="*/ 1377105 w 3415662"/>
                <a:gd name="connsiteY9" fmla="*/ 198916 h 1278774"/>
                <a:gd name="connsiteX10" fmla="*/ 1543670 w 3415662"/>
                <a:gd name="connsiteY10" fmla="*/ 51814 h 1278774"/>
                <a:gd name="connsiteX11" fmla="*/ 1695812 w 3415662"/>
                <a:gd name="connsiteY11" fmla="*/ 15 h 1278774"/>
                <a:gd name="connsiteX12" fmla="*/ 1867417 w 3415662"/>
                <a:gd name="connsiteY12" fmla="*/ 55537 h 1278774"/>
                <a:gd name="connsiteX13" fmla="*/ 2016146 w 3415662"/>
                <a:gd name="connsiteY13" fmla="*/ 180073 h 1278774"/>
                <a:gd name="connsiteX14" fmla="*/ 2135641 w 3415662"/>
                <a:gd name="connsiteY14" fmla="*/ 316938 h 1278774"/>
                <a:gd name="connsiteX15" fmla="*/ 2348500 w 3415662"/>
                <a:gd name="connsiteY15" fmla="*/ 644251 h 1278774"/>
                <a:gd name="connsiteX16" fmla="*/ 2567020 w 3415662"/>
                <a:gd name="connsiteY16" fmla="*/ 961174 h 1278774"/>
                <a:gd name="connsiteX17" fmla="*/ 2662011 w 3415662"/>
                <a:gd name="connsiteY17" fmla="*/ 1088966 h 1278774"/>
                <a:gd name="connsiteX18" fmla="*/ 2858120 w 3415662"/>
                <a:gd name="connsiteY18" fmla="*/ 1245296 h 1278774"/>
                <a:gd name="connsiteX19" fmla="*/ 2980717 w 3415662"/>
                <a:gd name="connsiteY19" fmla="*/ 1276313 h 1278774"/>
                <a:gd name="connsiteX20" fmla="*/ 3136426 w 3415662"/>
                <a:gd name="connsiteY20" fmla="*/ 1241729 h 1278774"/>
                <a:gd name="connsiteX21" fmla="*/ 3294228 w 3415662"/>
                <a:gd name="connsiteY21" fmla="*/ 1106802 h 1278774"/>
                <a:gd name="connsiteX22" fmla="*/ 3415662 w 3415662"/>
                <a:gd name="connsiteY22" fmla="*/ 971410 h 1278774"/>
                <a:gd name="connsiteX0" fmla="*/ 0 w 3294227"/>
                <a:gd name="connsiteY0" fmla="*/ 961174 h 1278774"/>
                <a:gd name="connsiteX1" fmla="*/ 100652 w 3294227"/>
                <a:gd name="connsiteY1" fmla="*/ 1087803 h 1278774"/>
                <a:gd name="connsiteX2" fmla="*/ 286681 w 3294227"/>
                <a:gd name="connsiteY2" fmla="*/ 1243667 h 1278774"/>
                <a:gd name="connsiteX3" fmla="*/ 424398 w 3294227"/>
                <a:gd name="connsiteY3" fmla="*/ 1278097 h 1278774"/>
                <a:gd name="connsiteX4" fmla="*/ 590343 w 3294227"/>
                <a:gd name="connsiteY4" fmla="*/ 1226142 h 1278774"/>
                <a:gd name="connsiteX5" fmla="*/ 743105 w 3294227"/>
                <a:gd name="connsiteY5" fmla="*/ 1087339 h 1278774"/>
                <a:gd name="connsiteX6" fmla="*/ 855311 w 3294227"/>
                <a:gd name="connsiteY6" fmla="*/ 961174 h 1278774"/>
                <a:gd name="connsiteX7" fmla="*/ 1060027 w 3294227"/>
                <a:gd name="connsiteY7" fmla="*/ 652704 h 1278774"/>
                <a:gd name="connsiteX8" fmla="*/ 1274824 w 3294227"/>
                <a:gd name="connsiteY8" fmla="*/ 323762 h 1278774"/>
                <a:gd name="connsiteX9" fmla="*/ 1377105 w 3294227"/>
                <a:gd name="connsiteY9" fmla="*/ 198916 h 1278774"/>
                <a:gd name="connsiteX10" fmla="*/ 1543670 w 3294227"/>
                <a:gd name="connsiteY10" fmla="*/ 51814 h 1278774"/>
                <a:gd name="connsiteX11" fmla="*/ 1695812 w 3294227"/>
                <a:gd name="connsiteY11" fmla="*/ 15 h 1278774"/>
                <a:gd name="connsiteX12" fmla="*/ 1867417 w 3294227"/>
                <a:gd name="connsiteY12" fmla="*/ 55537 h 1278774"/>
                <a:gd name="connsiteX13" fmla="*/ 2016146 w 3294227"/>
                <a:gd name="connsiteY13" fmla="*/ 180073 h 1278774"/>
                <a:gd name="connsiteX14" fmla="*/ 2135641 w 3294227"/>
                <a:gd name="connsiteY14" fmla="*/ 316938 h 1278774"/>
                <a:gd name="connsiteX15" fmla="*/ 2348500 w 3294227"/>
                <a:gd name="connsiteY15" fmla="*/ 644251 h 1278774"/>
                <a:gd name="connsiteX16" fmla="*/ 2567020 w 3294227"/>
                <a:gd name="connsiteY16" fmla="*/ 961174 h 1278774"/>
                <a:gd name="connsiteX17" fmla="*/ 2662011 w 3294227"/>
                <a:gd name="connsiteY17" fmla="*/ 1088966 h 1278774"/>
                <a:gd name="connsiteX18" fmla="*/ 2858120 w 3294227"/>
                <a:gd name="connsiteY18" fmla="*/ 1245296 h 1278774"/>
                <a:gd name="connsiteX19" fmla="*/ 2980717 w 3294227"/>
                <a:gd name="connsiteY19" fmla="*/ 1276313 h 1278774"/>
                <a:gd name="connsiteX20" fmla="*/ 3136426 w 3294227"/>
                <a:gd name="connsiteY20" fmla="*/ 1241729 h 1278774"/>
                <a:gd name="connsiteX21" fmla="*/ 3294228 w 3294227"/>
                <a:gd name="connsiteY21" fmla="*/ 1106802 h 1278774"/>
                <a:gd name="connsiteX0" fmla="*/ 0 w 3136426"/>
                <a:gd name="connsiteY0" fmla="*/ 961174 h 1278774"/>
                <a:gd name="connsiteX1" fmla="*/ 100652 w 3136426"/>
                <a:gd name="connsiteY1" fmla="*/ 1087803 h 1278774"/>
                <a:gd name="connsiteX2" fmla="*/ 286681 w 3136426"/>
                <a:gd name="connsiteY2" fmla="*/ 1243667 h 1278774"/>
                <a:gd name="connsiteX3" fmla="*/ 424398 w 3136426"/>
                <a:gd name="connsiteY3" fmla="*/ 1278097 h 1278774"/>
                <a:gd name="connsiteX4" fmla="*/ 590343 w 3136426"/>
                <a:gd name="connsiteY4" fmla="*/ 1226142 h 1278774"/>
                <a:gd name="connsiteX5" fmla="*/ 743105 w 3136426"/>
                <a:gd name="connsiteY5" fmla="*/ 1087339 h 1278774"/>
                <a:gd name="connsiteX6" fmla="*/ 855311 w 3136426"/>
                <a:gd name="connsiteY6" fmla="*/ 961174 h 1278774"/>
                <a:gd name="connsiteX7" fmla="*/ 1060027 w 3136426"/>
                <a:gd name="connsiteY7" fmla="*/ 652704 h 1278774"/>
                <a:gd name="connsiteX8" fmla="*/ 1274824 w 3136426"/>
                <a:gd name="connsiteY8" fmla="*/ 323762 h 1278774"/>
                <a:gd name="connsiteX9" fmla="*/ 1377105 w 3136426"/>
                <a:gd name="connsiteY9" fmla="*/ 198916 h 1278774"/>
                <a:gd name="connsiteX10" fmla="*/ 1543670 w 3136426"/>
                <a:gd name="connsiteY10" fmla="*/ 51814 h 1278774"/>
                <a:gd name="connsiteX11" fmla="*/ 1695812 w 3136426"/>
                <a:gd name="connsiteY11" fmla="*/ 15 h 1278774"/>
                <a:gd name="connsiteX12" fmla="*/ 1867417 w 3136426"/>
                <a:gd name="connsiteY12" fmla="*/ 55537 h 1278774"/>
                <a:gd name="connsiteX13" fmla="*/ 2016146 w 3136426"/>
                <a:gd name="connsiteY13" fmla="*/ 180073 h 1278774"/>
                <a:gd name="connsiteX14" fmla="*/ 2135641 w 3136426"/>
                <a:gd name="connsiteY14" fmla="*/ 316938 h 1278774"/>
                <a:gd name="connsiteX15" fmla="*/ 2348500 w 3136426"/>
                <a:gd name="connsiteY15" fmla="*/ 644251 h 1278774"/>
                <a:gd name="connsiteX16" fmla="*/ 2567020 w 3136426"/>
                <a:gd name="connsiteY16" fmla="*/ 961174 h 1278774"/>
                <a:gd name="connsiteX17" fmla="*/ 2662011 w 3136426"/>
                <a:gd name="connsiteY17" fmla="*/ 1088966 h 1278774"/>
                <a:gd name="connsiteX18" fmla="*/ 2858120 w 3136426"/>
                <a:gd name="connsiteY18" fmla="*/ 1245296 h 1278774"/>
                <a:gd name="connsiteX19" fmla="*/ 2980717 w 3136426"/>
                <a:gd name="connsiteY19" fmla="*/ 1276313 h 1278774"/>
                <a:gd name="connsiteX20" fmla="*/ 3136426 w 3136426"/>
                <a:gd name="connsiteY20" fmla="*/ 1241729 h 1278774"/>
                <a:gd name="connsiteX0" fmla="*/ 0 w 2980716"/>
                <a:gd name="connsiteY0" fmla="*/ 961174 h 1278774"/>
                <a:gd name="connsiteX1" fmla="*/ 100652 w 2980716"/>
                <a:gd name="connsiteY1" fmla="*/ 1087803 h 1278774"/>
                <a:gd name="connsiteX2" fmla="*/ 286681 w 2980716"/>
                <a:gd name="connsiteY2" fmla="*/ 1243667 h 1278774"/>
                <a:gd name="connsiteX3" fmla="*/ 424398 w 2980716"/>
                <a:gd name="connsiteY3" fmla="*/ 1278097 h 1278774"/>
                <a:gd name="connsiteX4" fmla="*/ 590343 w 2980716"/>
                <a:gd name="connsiteY4" fmla="*/ 1226142 h 1278774"/>
                <a:gd name="connsiteX5" fmla="*/ 743105 w 2980716"/>
                <a:gd name="connsiteY5" fmla="*/ 1087339 h 1278774"/>
                <a:gd name="connsiteX6" fmla="*/ 855311 w 2980716"/>
                <a:gd name="connsiteY6" fmla="*/ 961174 h 1278774"/>
                <a:gd name="connsiteX7" fmla="*/ 1060027 w 2980716"/>
                <a:gd name="connsiteY7" fmla="*/ 652704 h 1278774"/>
                <a:gd name="connsiteX8" fmla="*/ 1274824 w 2980716"/>
                <a:gd name="connsiteY8" fmla="*/ 323762 h 1278774"/>
                <a:gd name="connsiteX9" fmla="*/ 1377105 w 2980716"/>
                <a:gd name="connsiteY9" fmla="*/ 198916 h 1278774"/>
                <a:gd name="connsiteX10" fmla="*/ 1543670 w 2980716"/>
                <a:gd name="connsiteY10" fmla="*/ 51814 h 1278774"/>
                <a:gd name="connsiteX11" fmla="*/ 1695812 w 2980716"/>
                <a:gd name="connsiteY11" fmla="*/ 15 h 1278774"/>
                <a:gd name="connsiteX12" fmla="*/ 1867417 w 2980716"/>
                <a:gd name="connsiteY12" fmla="*/ 55537 h 1278774"/>
                <a:gd name="connsiteX13" fmla="*/ 2016146 w 2980716"/>
                <a:gd name="connsiteY13" fmla="*/ 180073 h 1278774"/>
                <a:gd name="connsiteX14" fmla="*/ 2135641 w 2980716"/>
                <a:gd name="connsiteY14" fmla="*/ 316938 h 1278774"/>
                <a:gd name="connsiteX15" fmla="*/ 2348500 w 2980716"/>
                <a:gd name="connsiteY15" fmla="*/ 644251 h 1278774"/>
                <a:gd name="connsiteX16" fmla="*/ 2567020 w 2980716"/>
                <a:gd name="connsiteY16" fmla="*/ 961174 h 1278774"/>
                <a:gd name="connsiteX17" fmla="*/ 2662011 w 2980716"/>
                <a:gd name="connsiteY17" fmla="*/ 1088966 h 1278774"/>
                <a:gd name="connsiteX18" fmla="*/ 2858120 w 2980716"/>
                <a:gd name="connsiteY18" fmla="*/ 1245296 h 1278774"/>
                <a:gd name="connsiteX19" fmla="*/ 2980717 w 2980716"/>
                <a:gd name="connsiteY19" fmla="*/ 1276313 h 1278774"/>
                <a:gd name="connsiteX0" fmla="*/ 0 w 2858120"/>
                <a:gd name="connsiteY0" fmla="*/ 961174 h 1278774"/>
                <a:gd name="connsiteX1" fmla="*/ 100652 w 2858120"/>
                <a:gd name="connsiteY1" fmla="*/ 1087803 h 1278774"/>
                <a:gd name="connsiteX2" fmla="*/ 286681 w 2858120"/>
                <a:gd name="connsiteY2" fmla="*/ 1243667 h 1278774"/>
                <a:gd name="connsiteX3" fmla="*/ 424398 w 2858120"/>
                <a:gd name="connsiteY3" fmla="*/ 1278097 h 1278774"/>
                <a:gd name="connsiteX4" fmla="*/ 590343 w 2858120"/>
                <a:gd name="connsiteY4" fmla="*/ 1226142 h 1278774"/>
                <a:gd name="connsiteX5" fmla="*/ 743105 w 2858120"/>
                <a:gd name="connsiteY5" fmla="*/ 1087339 h 1278774"/>
                <a:gd name="connsiteX6" fmla="*/ 855311 w 2858120"/>
                <a:gd name="connsiteY6" fmla="*/ 961174 h 1278774"/>
                <a:gd name="connsiteX7" fmla="*/ 1060027 w 2858120"/>
                <a:gd name="connsiteY7" fmla="*/ 652704 h 1278774"/>
                <a:gd name="connsiteX8" fmla="*/ 1274824 w 2858120"/>
                <a:gd name="connsiteY8" fmla="*/ 323762 h 1278774"/>
                <a:gd name="connsiteX9" fmla="*/ 1377105 w 2858120"/>
                <a:gd name="connsiteY9" fmla="*/ 198916 h 1278774"/>
                <a:gd name="connsiteX10" fmla="*/ 1543670 w 2858120"/>
                <a:gd name="connsiteY10" fmla="*/ 51814 h 1278774"/>
                <a:gd name="connsiteX11" fmla="*/ 1695812 w 2858120"/>
                <a:gd name="connsiteY11" fmla="*/ 15 h 1278774"/>
                <a:gd name="connsiteX12" fmla="*/ 1867417 w 2858120"/>
                <a:gd name="connsiteY12" fmla="*/ 55537 h 1278774"/>
                <a:gd name="connsiteX13" fmla="*/ 2016146 w 2858120"/>
                <a:gd name="connsiteY13" fmla="*/ 180073 h 1278774"/>
                <a:gd name="connsiteX14" fmla="*/ 2135641 w 2858120"/>
                <a:gd name="connsiteY14" fmla="*/ 316938 h 1278774"/>
                <a:gd name="connsiteX15" fmla="*/ 2348500 w 2858120"/>
                <a:gd name="connsiteY15" fmla="*/ 644251 h 1278774"/>
                <a:gd name="connsiteX16" fmla="*/ 2567020 w 2858120"/>
                <a:gd name="connsiteY16" fmla="*/ 961174 h 1278774"/>
                <a:gd name="connsiteX17" fmla="*/ 2662011 w 2858120"/>
                <a:gd name="connsiteY17" fmla="*/ 1088966 h 1278774"/>
                <a:gd name="connsiteX18" fmla="*/ 2858120 w 2858120"/>
                <a:gd name="connsiteY18" fmla="*/ 1245296 h 1278774"/>
                <a:gd name="connsiteX0" fmla="*/ 0 w 2662011"/>
                <a:gd name="connsiteY0" fmla="*/ 961174 h 1278774"/>
                <a:gd name="connsiteX1" fmla="*/ 100652 w 2662011"/>
                <a:gd name="connsiteY1" fmla="*/ 1087803 h 1278774"/>
                <a:gd name="connsiteX2" fmla="*/ 286681 w 2662011"/>
                <a:gd name="connsiteY2" fmla="*/ 1243667 h 1278774"/>
                <a:gd name="connsiteX3" fmla="*/ 424398 w 2662011"/>
                <a:gd name="connsiteY3" fmla="*/ 1278097 h 1278774"/>
                <a:gd name="connsiteX4" fmla="*/ 590343 w 2662011"/>
                <a:gd name="connsiteY4" fmla="*/ 1226142 h 1278774"/>
                <a:gd name="connsiteX5" fmla="*/ 743105 w 2662011"/>
                <a:gd name="connsiteY5" fmla="*/ 1087339 h 1278774"/>
                <a:gd name="connsiteX6" fmla="*/ 855311 w 2662011"/>
                <a:gd name="connsiteY6" fmla="*/ 961174 h 1278774"/>
                <a:gd name="connsiteX7" fmla="*/ 1060027 w 2662011"/>
                <a:gd name="connsiteY7" fmla="*/ 652704 h 1278774"/>
                <a:gd name="connsiteX8" fmla="*/ 1274824 w 2662011"/>
                <a:gd name="connsiteY8" fmla="*/ 323762 h 1278774"/>
                <a:gd name="connsiteX9" fmla="*/ 1377105 w 2662011"/>
                <a:gd name="connsiteY9" fmla="*/ 198916 h 1278774"/>
                <a:gd name="connsiteX10" fmla="*/ 1543670 w 2662011"/>
                <a:gd name="connsiteY10" fmla="*/ 51814 h 1278774"/>
                <a:gd name="connsiteX11" fmla="*/ 1695812 w 2662011"/>
                <a:gd name="connsiteY11" fmla="*/ 15 h 1278774"/>
                <a:gd name="connsiteX12" fmla="*/ 1867417 w 2662011"/>
                <a:gd name="connsiteY12" fmla="*/ 55537 h 1278774"/>
                <a:gd name="connsiteX13" fmla="*/ 2016146 w 2662011"/>
                <a:gd name="connsiteY13" fmla="*/ 180073 h 1278774"/>
                <a:gd name="connsiteX14" fmla="*/ 2135641 w 2662011"/>
                <a:gd name="connsiteY14" fmla="*/ 316938 h 1278774"/>
                <a:gd name="connsiteX15" fmla="*/ 2348500 w 2662011"/>
                <a:gd name="connsiteY15" fmla="*/ 644251 h 1278774"/>
                <a:gd name="connsiteX16" fmla="*/ 2567020 w 2662011"/>
                <a:gd name="connsiteY16" fmla="*/ 961174 h 1278774"/>
                <a:gd name="connsiteX17" fmla="*/ 2662011 w 2662011"/>
                <a:gd name="connsiteY17" fmla="*/ 1088966 h 1278774"/>
                <a:gd name="connsiteX0" fmla="*/ 0 w 2567019"/>
                <a:gd name="connsiteY0" fmla="*/ 961174 h 1278774"/>
                <a:gd name="connsiteX1" fmla="*/ 100652 w 2567019"/>
                <a:gd name="connsiteY1" fmla="*/ 1087803 h 1278774"/>
                <a:gd name="connsiteX2" fmla="*/ 286681 w 2567019"/>
                <a:gd name="connsiteY2" fmla="*/ 1243667 h 1278774"/>
                <a:gd name="connsiteX3" fmla="*/ 424398 w 2567019"/>
                <a:gd name="connsiteY3" fmla="*/ 1278097 h 1278774"/>
                <a:gd name="connsiteX4" fmla="*/ 590343 w 2567019"/>
                <a:gd name="connsiteY4" fmla="*/ 1226142 h 1278774"/>
                <a:gd name="connsiteX5" fmla="*/ 743105 w 2567019"/>
                <a:gd name="connsiteY5" fmla="*/ 1087339 h 1278774"/>
                <a:gd name="connsiteX6" fmla="*/ 855311 w 2567019"/>
                <a:gd name="connsiteY6" fmla="*/ 961174 h 1278774"/>
                <a:gd name="connsiteX7" fmla="*/ 1060027 w 2567019"/>
                <a:gd name="connsiteY7" fmla="*/ 652704 h 1278774"/>
                <a:gd name="connsiteX8" fmla="*/ 1274824 w 2567019"/>
                <a:gd name="connsiteY8" fmla="*/ 323762 h 1278774"/>
                <a:gd name="connsiteX9" fmla="*/ 1377105 w 2567019"/>
                <a:gd name="connsiteY9" fmla="*/ 198916 h 1278774"/>
                <a:gd name="connsiteX10" fmla="*/ 1543670 w 2567019"/>
                <a:gd name="connsiteY10" fmla="*/ 51814 h 1278774"/>
                <a:gd name="connsiteX11" fmla="*/ 1695812 w 2567019"/>
                <a:gd name="connsiteY11" fmla="*/ 15 h 1278774"/>
                <a:gd name="connsiteX12" fmla="*/ 1867417 w 2567019"/>
                <a:gd name="connsiteY12" fmla="*/ 55537 h 1278774"/>
                <a:gd name="connsiteX13" fmla="*/ 2016146 w 2567019"/>
                <a:gd name="connsiteY13" fmla="*/ 180073 h 1278774"/>
                <a:gd name="connsiteX14" fmla="*/ 2135641 w 2567019"/>
                <a:gd name="connsiteY14" fmla="*/ 316938 h 1278774"/>
                <a:gd name="connsiteX15" fmla="*/ 2348500 w 2567019"/>
                <a:gd name="connsiteY15" fmla="*/ 644251 h 1278774"/>
                <a:gd name="connsiteX16" fmla="*/ 2567020 w 2567019"/>
                <a:gd name="connsiteY16" fmla="*/ 961174 h 1278774"/>
                <a:gd name="connsiteX0" fmla="*/ 0 w 2348500"/>
                <a:gd name="connsiteY0" fmla="*/ 961174 h 1278774"/>
                <a:gd name="connsiteX1" fmla="*/ 100652 w 2348500"/>
                <a:gd name="connsiteY1" fmla="*/ 1087803 h 1278774"/>
                <a:gd name="connsiteX2" fmla="*/ 286681 w 2348500"/>
                <a:gd name="connsiteY2" fmla="*/ 1243667 h 1278774"/>
                <a:gd name="connsiteX3" fmla="*/ 424398 w 2348500"/>
                <a:gd name="connsiteY3" fmla="*/ 1278097 h 1278774"/>
                <a:gd name="connsiteX4" fmla="*/ 590343 w 2348500"/>
                <a:gd name="connsiteY4" fmla="*/ 1226142 h 1278774"/>
                <a:gd name="connsiteX5" fmla="*/ 743105 w 2348500"/>
                <a:gd name="connsiteY5" fmla="*/ 1087339 h 1278774"/>
                <a:gd name="connsiteX6" fmla="*/ 855311 w 2348500"/>
                <a:gd name="connsiteY6" fmla="*/ 961174 h 1278774"/>
                <a:gd name="connsiteX7" fmla="*/ 1060027 w 2348500"/>
                <a:gd name="connsiteY7" fmla="*/ 652704 h 1278774"/>
                <a:gd name="connsiteX8" fmla="*/ 1274824 w 2348500"/>
                <a:gd name="connsiteY8" fmla="*/ 323762 h 1278774"/>
                <a:gd name="connsiteX9" fmla="*/ 1377105 w 2348500"/>
                <a:gd name="connsiteY9" fmla="*/ 198916 h 1278774"/>
                <a:gd name="connsiteX10" fmla="*/ 1543670 w 2348500"/>
                <a:gd name="connsiteY10" fmla="*/ 51814 h 1278774"/>
                <a:gd name="connsiteX11" fmla="*/ 1695812 w 2348500"/>
                <a:gd name="connsiteY11" fmla="*/ 15 h 1278774"/>
                <a:gd name="connsiteX12" fmla="*/ 1867417 w 2348500"/>
                <a:gd name="connsiteY12" fmla="*/ 55537 h 1278774"/>
                <a:gd name="connsiteX13" fmla="*/ 2016146 w 2348500"/>
                <a:gd name="connsiteY13" fmla="*/ 180073 h 1278774"/>
                <a:gd name="connsiteX14" fmla="*/ 2135641 w 2348500"/>
                <a:gd name="connsiteY14" fmla="*/ 316938 h 1278774"/>
                <a:gd name="connsiteX15" fmla="*/ 2348500 w 2348500"/>
                <a:gd name="connsiteY15" fmla="*/ 644251 h 1278774"/>
                <a:gd name="connsiteX0" fmla="*/ 0 w 2135641"/>
                <a:gd name="connsiteY0" fmla="*/ 961174 h 1278774"/>
                <a:gd name="connsiteX1" fmla="*/ 100652 w 2135641"/>
                <a:gd name="connsiteY1" fmla="*/ 1087803 h 1278774"/>
                <a:gd name="connsiteX2" fmla="*/ 286681 w 2135641"/>
                <a:gd name="connsiteY2" fmla="*/ 1243667 h 1278774"/>
                <a:gd name="connsiteX3" fmla="*/ 424398 w 2135641"/>
                <a:gd name="connsiteY3" fmla="*/ 1278097 h 1278774"/>
                <a:gd name="connsiteX4" fmla="*/ 590343 w 2135641"/>
                <a:gd name="connsiteY4" fmla="*/ 1226142 h 1278774"/>
                <a:gd name="connsiteX5" fmla="*/ 743105 w 2135641"/>
                <a:gd name="connsiteY5" fmla="*/ 1087339 h 1278774"/>
                <a:gd name="connsiteX6" fmla="*/ 855311 w 2135641"/>
                <a:gd name="connsiteY6" fmla="*/ 961174 h 1278774"/>
                <a:gd name="connsiteX7" fmla="*/ 1060027 w 2135641"/>
                <a:gd name="connsiteY7" fmla="*/ 652704 h 1278774"/>
                <a:gd name="connsiteX8" fmla="*/ 1274824 w 2135641"/>
                <a:gd name="connsiteY8" fmla="*/ 323762 h 1278774"/>
                <a:gd name="connsiteX9" fmla="*/ 1377105 w 2135641"/>
                <a:gd name="connsiteY9" fmla="*/ 198916 h 1278774"/>
                <a:gd name="connsiteX10" fmla="*/ 1543670 w 2135641"/>
                <a:gd name="connsiteY10" fmla="*/ 51814 h 1278774"/>
                <a:gd name="connsiteX11" fmla="*/ 1695812 w 2135641"/>
                <a:gd name="connsiteY11" fmla="*/ 15 h 1278774"/>
                <a:gd name="connsiteX12" fmla="*/ 1867417 w 2135641"/>
                <a:gd name="connsiteY12" fmla="*/ 55537 h 1278774"/>
                <a:gd name="connsiteX13" fmla="*/ 2016146 w 2135641"/>
                <a:gd name="connsiteY13" fmla="*/ 180073 h 1278774"/>
                <a:gd name="connsiteX14" fmla="*/ 2135641 w 2135641"/>
                <a:gd name="connsiteY14" fmla="*/ 316938 h 1278774"/>
                <a:gd name="connsiteX0" fmla="*/ 0 w 2016146"/>
                <a:gd name="connsiteY0" fmla="*/ 961174 h 1278774"/>
                <a:gd name="connsiteX1" fmla="*/ 100652 w 2016146"/>
                <a:gd name="connsiteY1" fmla="*/ 1087803 h 1278774"/>
                <a:gd name="connsiteX2" fmla="*/ 286681 w 2016146"/>
                <a:gd name="connsiteY2" fmla="*/ 1243667 h 1278774"/>
                <a:gd name="connsiteX3" fmla="*/ 424398 w 2016146"/>
                <a:gd name="connsiteY3" fmla="*/ 1278097 h 1278774"/>
                <a:gd name="connsiteX4" fmla="*/ 590343 w 2016146"/>
                <a:gd name="connsiteY4" fmla="*/ 1226142 h 1278774"/>
                <a:gd name="connsiteX5" fmla="*/ 743105 w 2016146"/>
                <a:gd name="connsiteY5" fmla="*/ 1087339 h 1278774"/>
                <a:gd name="connsiteX6" fmla="*/ 855311 w 2016146"/>
                <a:gd name="connsiteY6" fmla="*/ 961174 h 1278774"/>
                <a:gd name="connsiteX7" fmla="*/ 1060027 w 2016146"/>
                <a:gd name="connsiteY7" fmla="*/ 652704 h 1278774"/>
                <a:gd name="connsiteX8" fmla="*/ 1274824 w 2016146"/>
                <a:gd name="connsiteY8" fmla="*/ 323762 h 1278774"/>
                <a:gd name="connsiteX9" fmla="*/ 1377105 w 2016146"/>
                <a:gd name="connsiteY9" fmla="*/ 198916 h 1278774"/>
                <a:gd name="connsiteX10" fmla="*/ 1543670 w 2016146"/>
                <a:gd name="connsiteY10" fmla="*/ 51814 h 1278774"/>
                <a:gd name="connsiteX11" fmla="*/ 1695812 w 2016146"/>
                <a:gd name="connsiteY11" fmla="*/ 15 h 1278774"/>
                <a:gd name="connsiteX12" fmla="*/ 1867417 w 2016146"/>
                <a:gd name="connsiteY12" fmla="*/ 55537 h 1278774"/>
                <a:gd name="connsiteX13" fmla="*/ 2016146 w 2016146"/>
                <a:gd name="connsiteY13" fmla="*/ 180073 h 1278774"/>
                <a:gd name="connsiteX0" fmla="*/ 0 w 1867417"/>
                <a:gd name="connsiteY0" fmla="*/ 961174 h 1278774"/>
                <a:gd name="connsiteX1" fmla="*/ 100652 w 1867417"/>
                <a:gd name="connsiteY1" fmla="*/ 1087803 h 1278774"/>
                <a:gd name="connsiteX2" fmla="*/ 286681 w 1867417"/>
                <a:gd name="connsiteY2" fmla="*/ 1243667 h 1278774"/>
                <a:gd name="connsiteX3" fmla="*/ 424398 w 1867417"/>
                <a:gd name="connsiteY3" fmla="*/ 1278097 h 1278774"/>
                <a:gd name="connsiteX4" fmla="*/ 590343 w 1867417"/>
                <a:gd name="connsiteY4" fmla="*/ 1226142 h 1278774"/>
                <a:gd name="connsiteX5" fmla="*/ 743105 w 1867417"/>
                <a:gd name="connsiteY5" fmla="*/ 1087339 h 1278774"/>
                <a:gd name="connsiteX6" fmla="*/ 855311 w 1867417"/>
                <a:gd name="connsiteY6" fmla="*/ 961174 h 1278774"/>
                <a:gd name="connsiteX7" fmla="*/ 1060027 w 1867417"/>
                <a:gd name="connsiteY7" fmla="*/ 652704 h 1278774"/>
                <a:gd name="connsiteX8" fmla="*/ 1274824 w 1867417"/>
                <a:gd name="connsiteY8" fmla="*/ 323762 h 1278774"/>
                <a:gd name="connsiteX9" fmla="*/ 1377105 w 1867417"/>
                <a:gd name="connsiteY9" fmla="*/ 198916 h 1278774"/>
                <a:gd name="connsiteX10" fmla="*/ 1543670 w 1867417"/>
                <a:gd name="connsiteY10" fmla="*/ 51814 h 1278774"/>
                <a:gd name="connsiteX11" fmla="*/ 1695812 w 1867417"/>
                <a:gd name="connsiteY11" fmla="*/ 15 h 1278774"/>
                <a:gd name="connsiteX12" fmla="*/ 1867417 w 1867417"/>
                <a:gd name="connsiteY12" fmla="*/ 55537 h 1278774"/>
                <a:gd name="connsiteX0" fmla="*/ 0 w 1695812"/>
                <a:gd name="connsiteY0" fmla="*/ 961174 h 1278774"/>
                <a:gd name="connsiteX1" fmla="*/ 100652 w 1695812"/>
                <a:gd name="connsiteY1" fmla="*/ 1087803 h 1278774"/>
                <a:gd name="connsiteX2" fmla="*/ 286681 w 1695812"/>
                <a:gd name="connsiteY2" fmla="*/ 1243667 h 1278774"/>
                <a:gd name="connsiteX3" fmla="*/ 424398 w 1695812"/>
                <a:gd name="connsiteY3" fmla="*/ 1278097 h 1278774"/>
                <a:gd name="connsiteX4" fmla="*/ 590343 w 1695812"/>
                <a:gd name="connsiteY4" fmla="*/ 1226142 h 1278774"/>
                <a:gd name="connsiteX5" fmla="*/ 743105 w 1695812"/>
                <a:gd name="connsiteY5" fmla="*/ 1087339 h 1278774"/>
                <a:gd name="connsiteX6" fmla="*/ 855311 w 1695812"/>
                <a:gd name="connsiteY6" fmla="*/ 961174 h 1278774"/>
                <a:gd name="connsiteX7" fmla="*/ 1060027 w 1695812"/>
                <a:gd name="connsiteY7" fmla="*/ 652704 h 1278774"/>
                <a:gd name="connsiteX8" fmla="*/ 1274824 w 1695812"/>
                <a:gd name="connsiteY8" fmla="*/ 323762 h 1278774"/>
                <a:gd name="connsiteX9" fmla="*/ 1377105 w 1695812"/>
                <a:gd name="connsiteY9" fmla="*/ 198916 h 1278774"/>
                <a:gd name="connsiteX10" fmla="*/ 1543670 w 1695812"/>
                <a:gd name="connsiteY10" fmla="*/ 51814 h 1278774"/>
                <a:gd name="connsiteX11" fmla="*/ 1695812 w 1695812"/>
                <a:gd name="connsiteY11" fmla="*/ 15 h 1278774"/>
                <a:gd name="connsiteX0" fmla="*/ 0 w 1543670"/>
                <a:gd name="connsiteY0" fmla="*/ 909360 h 1226960"/>
                <a:gd name="connsiteX1" fmla="*/ 100652 w 1543670"/>
                <a:gd name="connsiteY1" fmla="*/ 1035989 h 1226960"/>
                <a:gd name="connsiteX2" fmla="*/ 286681 w 1543670"/>
                <a:gd name="connsiteY2" fmla="*/ 1191853 h 1226960"/>
                <a:gd name="connsiteX3" fmla="*/ 424398 w 1543670"/>
                <a:gd name="connsiteY3" fmla="*/ 1226283 h 1226960"/>
                <a:gd name="connsiteX4" fmla="*/ 590343 w 1543670"/>
                <a:gd name="connsiteY4" fmla="*/ 1174328 h 1226960"/>
                <a:gd name="connsiteX5" fmla="*/ 743105 w 1543670"/>
                <a:gd name="connsiteY5" fmla="*/ 1035525 h 1226960"/>
                <a:gd name="connsiteX6" fmla="*/ 855311 w 1543670"/>
                <a:gd name="connsiteY6" fmla="*/ 909360 h 1226960"/>
                <a:gd name="connsiteX7" fmla="*/ 1060027 w 1543670"/>
                <a:gd name="connsiteY7" fmla="*/ 600890 h 1226960"/>
                <a:gd name="connsiteX8" fmla="*/ 1274824 w 1543670"/>
                <a:gd name="connsiteY8" fmla="*/ 271948 h 1226960"/>
                <a:gd name="connsiteX9" fmla="*/ 1377105 w 1543670"/>
                <a:gd name="connsiteY9" fmla="*/ 147102 h 1226960"/>
                <a:gd name="connsiteX10" fmla="*/ 1543670 w 1543670"/>
                <a:gd name="connsiteY10" fmla="*/ 0 h 1226960"/>
                <a:gd name="connsiteX0" fmla="*/ 0 w 1377106"/>
                <a:gd name="connsiteY0" fmla="*/ 762258 h 1079858"/>
                <a:gd name="connsiteX1" fmla="*/ 100652 w 1377106"/>
                <a:gd name="connsiteY1" fmla="*/ 888887 h 1079858"/>
                <a:gd name="connsiteX2" fmla="*/ 286681 w 1377106"/>
                <a:gd name="connsiteY2" fmla="*/ 1044751 h 1079858"/>
                <a:gd name="connsiteX3" fmla="*/ 424398 w 1377106"/>
                <a:gd name="connsiteY3" fmla="*/ 1079181 h 1079858"/>
                <a:gd name="connsiteX4" fmla="*/ 590343 w 1377106"/>
                <a:gd name="connsiteY4" fmla="*/ 1027226 h 1079858"/>
                <a:gd name="connsiteX5" fmla="*/ 743105 w 1377106"/>
                <a:gd name="connsiteY5" fmla="*/ 888423 h 1079858"/>
                <a:gd name="connsiteX6" fmla="*/ 855311 w 1377106"/>
                <a:gd name="connsiteY6" fmla="*/ 762258 h 1079858"/>
                <a:gd name="connsiteX7" fmla="*/ 1060027 w 1377106"/>
                <a:gd name="connsiteY7" fmla="*/ 453788 h 1079858"/>
                <a:gd name="connsiteX8" fmla="*/ 1274824 w 1377106"/>
                <a:gd name="connsiteY8" fmla="*/ 124846 h 1079858"/>
                <a:gd name="connsiteX9" fmla="*/ 1377105 w 1377106"/>
                <a:gd name="connsiteY9" fmla="*/ 0 h 1079858"/>
                <a:gd name="connsiteX0" fmla="*/ 0 w 1274825"/>
                <a:gd name="connsiteY0" fmla="*/ 637412 h 955012"/>
                <a:gd name="connsiteX1" fmla="*/ 100652 w 1274825"/>
                <a:gd name="connsiteY1" fmla="*/ 764041 h 955012"/>
                <a:gd name="connsiteX2" fmla="*/ 286681 w 1274825"/>
                <a:gd name="connsiteY2" fmla="*/ 919905 h 955012"/>
                <a:gd name="connsiteX3" fmla="*/ 424398 w 1274825"/>
                <a:gd name="connsiteY3" fmla="*/ 954335 h 955012"/>
                <a:gd name="connsiteX4" fmla="*/ 590343 w 1274825"/>
                <a:gd name="connsiteY4" fmla="*/ 902380 h 955012"/>
                <a:gd name="connsiteX5" fmla="*/ 743105 w 1274825"/>
                <a:gd name="connsiteY5" fmla="*/ 763577 h 955012"/>
                <a:gd name="connsiteX6" fmla="*/ 855311 w 1274825"/>
                <a:gd name="connsiteY6" fmla="*/ 637412 h 955012"/>
                <a:gd name="connsiteX7" fmla="*/ 1060027 w 1274825"/>
                <a:gd name="connsiteY7" fmla="*/ 328942 h 955012"/>
                <a:gd name="connsiteX8" fmla="*/ 1274824 w 1274825"/>
                <a:gd name="connsiteY8" fmla="*/ 0 h 955012"/>
                <a:gd name="connsiteX0" fmla="*/ 0 w 1060027"/>
                <a:gd name="connsiteY0" fmla="*/ 308470 h 626070"/>
                <a:gd name="connsiteX1" fmla="*/ 100652 w 1060027"/>
                <a:gd name="connsiteY1" fmla="*/ 435099 h 626070"/>
                <a:gd name="connsiteX2" fmla="*/ 286681 w 1060027"/>
                <a:gd name="connsiteY2" fmla="*/ 590963 h 626070"/>
                <a:gd name="connsiteX3" fmla="*/ 424398 w 1060027"/>
                <a:gd name="connsiteY3" fmla="*/ 625393 h 626070"/>
                <a:gd name="connsiteX4" fmla="*/ 590343 w 1060027"/>
                <a:gd name="connsiteY4" fmla="*/ 573438 h 626070"/>
                <a:gd name="connsiteX5" fmla="*/ 743105 w 1060027"/>
                <a:gd name="connsiteY5" fmla="*/ 434635 h 626070"/>
                <a:gd name="connsiteX6" fmla="*/ 855311 w 1060027"/>
                <a:gd name="connsiteY6" fmla="*/ 308470 h 626070"/>
                <a:gd name="connsiteX7" fmla="*/ 1060027 w 1060027"/>
                <a:gd name="connsiteY7" fmla="*/ 0 h 626070"/>
                <a:gd name="connsiteX0" fmla="*/ 0 w 980408"/>
                <a:gd name="connsiteY0" fmla="*/ 188940 h 506540"/>
                <a:gd name="connsiteX1" fmla="*/ 100652 w 980408"/>
                <a:gd name="connsiteY1" fmla="*/ 315569 h 506540"/>
                <a:gd name="connsiteX2" fmla="*/ 286681 w 980408"/>
                <a:gd name="connsiteY2" fmla="*/ 471433 h 506540"/>
                <a:gd name="connsiteX3" fmla="*/ 424398 w 980408"/>
                <a:gd name="connsiteY3" fmla="*/ 505863 h 506540"/>
                <a:gd name="connsiteX4" fmla="*/ 590343 w 980408"/>
                <a:gd name="connsiteY4" fmla="*/ 453908 h 506540"/>
                <a:gd name="connsiteX5" fmla="*/ 743105 w 980408"/>
                <a:gd name="connsiteY5" fmla="*/ 315105 h 506540"/>
                <a:gd name="connsiteX6" fmla="*/ 855311 w 980408"/>
                <a:gd name="connsiteY6" fmla="*/ 188940 h 506540"/>
                <a:gd name="connsiteX7" fmla="*/ 980408 w 980408"/>
                <a:gd name="connsiteY7" fmla="*/ 0 h 506540"/>
                <a:gd name="connsiteX0" fmla="*/ 0 w 992311"/>
                <a:gd name="connsiteY0" fmla="*/ 188940 h 506540"/>
                <a:gd name="connsiteX1" fmla="*/ 100652 w 992311"/>
                <a:gd name="connsiteY1" fmla="*/ 315569 h 506540"/>
                <a:gd name="connsiteX2" fmla="*/ 286681 w 992311"/>
                <a:gd name="connsiteY2" fmla="*/ 471433 h 506540"/>
                <a:gd name="connsiteX3" fmla="*/ 424398 w 992311"/>
                <a:gd name="connsiteY3" fmla="*/ 505863 h 506540"/>
                <a:gd name="connsiteX4" fmla="*/ 590343 w 992311"/>
                <a:gd name="connsiteY4" fmla="*/ 453908 h 506540"/>
                <a:gd name="connsiteX5" fmla="*/ 743105 w 992311"/>
                <a:gd name="connsiteY5" fmla="*/ 315105 h 506540"/>
                <a:gd name="connsiteX6" fmla="*/ 855311 w 992311"/>
                <a:gd name="connsiteY6" fmla="*/ 188940 h 506540"/>
                <a:gd name="connsiteX7" fmla="*/ 992311 w 992311"/>
                <a:gd name="connsiteY7" fmla="*/ 0 h 506540"/>
                <a:gd name="connsiteX0" fmla="*/ 0 w 980408"/>
                <a:gd name="connsiteY0" fmla="*/ 194897 h 512497"/>
                <a:gd name="connsiteX1" fmla="*/ 100652 w 980408"/>
                <a:gd name="connsiteY1" fmla="*/ 321526 h 512497"/>
                <a:gd name="connsiteX2" fmla="*/ 286681 w 980408"/>
                <a:gd name="connsiteY2" fmla="*/ 477390 h 512497"/>
                <a:gd name="connsiteX3" fmla="*/ 424398 w 980408"/>
                <a:gd name="connsiteY3" fmla="*/ 511820 h 512497"/>
                <a:gd name="connsiteX4" fmla="*/ 590343 w 980408"/>
                <a:gd name="connsiteY4" fmla="*/ 459865 h 512497"/>
                <a:gd name="connsiteX5" fmla="*/ 743105 w 980408"/>
                <a:gd name="connsiteY5" fmla="*/ 321062 h 512497"/>
                <a:gd name="connsiteX6" fmla="*/ 855311 w 980408"/>
                <a:gd name="connsiteY6" fmla="*/ 194897 h 512497"/>
                <a:gd name="connsiteX7" fmla="*/ 980408 w 980408"/>
                <a:gd name="connsiteY7" fmla="*/ 0 h 512497"/>
                <a:gd name="connsiteX0" fmla="*/ 0 w 984377"/>
                <a:gd name="connsiteY0" fmla="*/ 182983 h 500583"/>
                <a:gd name="connsiteX1" fmla="*/ 100652 w 984377"/>
                <a:gd name="connsiteY1" fmla="*/ 309612 h 500583"/>
                <a:gd name="connsiteX2" fmla="*/ 286681 w 984377"/>
                <a:gd name="connsiteY2" fmla="*/ 465476 h 500583"/>
                <a:gd name="connsiteX3" fmla="*/ 424398 w 984377"/>
                <a:gd name="connsiteY3" fmla="*/ 499906 h 500583"/>
                <a:gd name="connsiteX4" fmla="*/ 590343 w 984377"/>
                <a:gd name="connsiteY4" fmla="*/ 447951 h 500583"/>
                <a:gd name="connsiteX5" fmla="*/ 743105 w 984377"/>
                <a:gd name="connsiteY5" fmla="*/ 309148 h 500583"/>
                <a:gd name="connsiteX6" fmla="*/ 855311 w 984377"/>
                <a:gd name="connsiteY6" fmla="*/ 182983 h 500583"/>
                <a:gd name="connsiteX7" fmla="*/ 984377 w 984377"/>
                <a:gd name="connsiteY7" fmla="*/ 0 h 500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84377" h="500583">
                  <a:moveTo>
                    <a:pt x="0" y="182983"/>
                  </a:moveTo>
                  <a:cubicBezTo>
                    <a:pt x="52252" y="254336"/>
                    <a:pt x="52872" y="262530"/>
                    <a:pt x="100652" y="309612"/>
                  </a:cubicBezTo>
                  <a:cubicBezTo>
                    <a:pt x="148432" y="356694"/>
                    <a:pt x="232723" y="433760"/>
                    <a:pt x="286681" y="465476"/>
                  </a:cubicBezTo>
                  <a:cubicBezTo>
                    <a:pt x="340639" y="497192"/>
                    <a:pt x="373788" y="502827"/>
                    <a:pt x="424398" y="499906"/>
                  </a:cubicBezTo>
                  <a:cubicBezTo>
                    <a:pt x="475008" y="496985"/>
                    <a:pt x="537225" y="479744"/>
                    <a:pt x="590343" y="447951"/>
                  </a:cubicBezTo>
                  <a:cubicBezTo>
                    <a:pt x="643461" y="416158"/>
                    <a:pt x="698944" y="353309"/>
                    <a:pt x="743105" y="309148"/>
                  </a:cubicBezTo>
                  <a:cubicBezTo>
                    <a:pt x="787266" y="264987"/>
                    <a:pt x="815099" y="234508"/>
                    <a:pt x="855311" y="182983"/>
                  </a:cubicBezTo>
                  <a:cubicBezTo>
                    <a:pt x="895523" y="131458"/>
                    <a:pt x="914458" y="106235"/>
                    <a:pt x="984377" y="0"/>
                  </a:cubicBezTo>
                </a:path>
              </a:pathLst>
            </a:custGeom>
            <a:noFill/>
            <a:ln w="317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60" name="Freeform 59"/>
            <p:cNvSpPr/>
            <p:nvPr/>
          </p:nvSpPr>
          <p:spPr>
            <a:xfrm>
              <a:off x="6322647" y="4621788"/>
              <a:ext cx="855085" cy="711922"/>
            </a:xfrm>
            <a:custGeom>
              <a:avLst/>
              <a:gdLst>
                <a:gd name="connsiteX0" fmla="*/ 0 w 5668241"/>
                <a:gd name="connsiteY0" fmla="*/ 914657 h 1287018"/>
                <a:gd name="connsiteX1" fmla="*/ 202623 w 5668241"/>
                <a:gd name="connsiteY1" fmla="*/ 639298 h 1287018"/>
                <a:gd name="connsiteX2" fmla="*/ 405245 w 5668241"/>
                <a:gd name="connsiteY2" fmla="*/ 322375 h 1287018"/>
                <a:gd name="connsiteX3" fmla="*/ 540327 w 5668241"/>
                <a:gd name="connsiteY3" fmla="*/ 161316 h 1287018"/>
                <a:gd name="connsiteX4" fmla="*/ 711777 w 5668241"/>
                <a:gd name="connsiteY4" fmla="*/ 41820 h 1287018"/>
                <a:gd name="connsiteX5" fmla="*/ 867641 w 5668241"/>
                <a:gd name="connsiteY5" fmla="*/ 257 h 1287018"/>
                <a:gd name="connsiteX6" fmla="*/ 1013114 w 5668241"/>
                <a:gd name="connsiteY6" fmla="*/ 57407 h 1287018"/>
                <a:gd name="connsiteX7" fmla="*/ 1184564 w 5668241"/>
                <a:gd name="connsiteY7" fmla="*/ 223661 h 1287018"/>
                <a:gd name="connsiteX8" fmla="*/ 1262495 w 5668241"/>
                <a:gd name="connsiteY8" fmla="*/ 322375 h 1287018"/>
                <a:gd name="connsiteX9" fmla="*/ 1506682 w 5668241"/>
                <a:gd name="connsiteY9" fmla="*/ 654884 h 1287018"/>
                <a:gd name="connsiteX10" fmla="*/ 1709304 w 5668241"/>
                <a:gd name="connsiteY10" fmla="*/ 966611 h 1287018"/>
                <a:gd name="connsiteX11" fmla="*/ 1823604 w 5668241"/>
                <a:gd name="connsiteY11" fmla="*/ 1106888 h 1287018"/>
                <a:gd name="connsiteX12" fmla="*/ 2057400 w 5668241"/>
                <a:gd name="connsiteY12" fmla="*/ 1262752 h 1287018"/>
                <a:gd name="connsiteX13" fmla="*/ 2140527 w 5668241"/>
                <a:gd name="connsiteY13" fmla="*/ 1283534 h 1287018"/>
                <a:gd name="connsiteX14" fmla="*/ 2286000 w 5668241"/>
                <a:gd name="connsiteY14" fmla="*/ 1231579 h 1287018"/>
                <a:gd name="connsiteX15" fmla="*/ 2462645 w 5668241"/>
                <a:gd name="connsiteY15" fmla="*/ 1075716 h 1287018"/>
                <a:gd name="connsiteX16" fmla="*/ 2550968 w 5668241"/>
                <a:gd name="connsiteY16" fmla="*/ 966611 h 1287018"/>
                <a:gd name="connsiteX17" fmla="*/ 2779568 w 5668241"/>
                <a:gd name="connsiteY17" fmla="*/ 644493 h 1287018"/>
                <a:gd name="connsiteX18" fmla="*/ 2997777 w 5668241"/>
                <a:gd name="connsiteY18" fmla="*/ 322375 h 1287018"/>
                <a:gd name="connsiteX19" fmla="*/ 3106882 w 5668241"/>
                <a:gd name="connsiteY19" fmla="*/ 187293 h 1287018"/>
                <a:gd name="connsiteX20" fmla="*/ 3293918 w 5668241"/>
                <a:gd name="connsiteY20" fmla="*/ 47016 h 1287018"/>
                <a:gd name="connsiteX21" fmla="*/ 3429000 w 5668241"/>
                <a:gd name="connsiteY21" fmla="*/ 5452 h 1287018"/>
                <a:gd name="connsiteX22" fmla="*/ 3610841 w 5668241"/>
                <a:gd name="connsiteY22" fmla="*/ 67798 h 1287018"/>
                <a:gd name="connsiteX23" fmla="*/ 3745923 w 5668241"/>
                <a:gd name="connsiteY23" fmla="*/ 182098 h 1287018"/>
                <a:gd name="connsiteX24" fmla="*/ 3865418 w 5668241"/>
                <a:gd name="connsiteY24" fmla="*/ 322375 h 1287018"/>
                <a:gd name="connsiteX25" fmla="*/ 4068041 w 5668241"/>
                <a:gd name="connsiteY25" fmla="*/ 649688 h 1287018"/>
                <a:gd name="connsiteX26" fmla="*/ 4307032 w 5668241"/>
                <a:gd name="connsiteY26" fmla="*/ 966611 h 1287018"/>
                <a:gd name="connsiteX27" fmla="*/ 4384964 w 5668241"/>
                <a:gd name="connsiteY27" fmla="*/ 1070520 h 1287018"/>
                <a:gd name="connsiteX28" fmla="*/ 4608368 w 5668241"/>
                <a:gd name="connsiteY28" fmla="*/ 1257557 h 1287018"/>
                <a:gd name="connsiteX29" fmla="*/ 4707082 w 5668241"/>
                <a:gd name="connsiteY29" fmla="*/ 1278338 h 1287018"/>
                <a:gd name="connsiteX30" fmla="*/ 4852554 w 5668241"/>
                <a:gd name="connsiteY30" fmla="*/ 1247166 h 1287018"/>
                <a:gd name="connsiteX31" fmla="*/ 5024004 w 5668241"/>
                <a:gd name="connsiteY31" fmla="*/ 1122475 h 1287018"/>
                <a:gd name="connsiteX32" fmla="*/ 5159086 w 5668241"/>
                <a:gd name="connsiteY32" fmla="*/ 966611 h 1287018"/>
                <a:gd name="connsiteX33" fmla="*/ 5351318 w 5668241"/>
                <a:gd name="connsiteY33" fmla="*/ 649688 h 1287018"/>
                <a:gd name="connsiteX34" fmla="*/ 5590309 w 5668241"/>
                <a:gd name="connsiteY34" fmla="*/ 311984 h 1287018"/>
                <a:gd name="connsiteX35" fmla="*/ 5668241 w 5668241"/>
                <a:gd name="connsiteY35" fmla="*/ 228857 h 1287018"/>
                <a:gd name="connsiteX0" fmla="*/ 0 w 5668241"/>
                <a:gd name="connsiteY0" fmla="*/ 914657 h 1287018"/>
                <a:gd name="connsiteX1" fmla="*/ 182151 w 5668241"/>
                <a:gd name="connsiteY1" fmla="*/ 673417 h 1287018"/>
                <a:gd name="connsiteX2" fmla="*/ 405245 w 5668241"/>
                <a:gd name="connsiteY2" fmla="*/ 322375 h 1287018"/>
                <a:gd name="connsiteX3" fmla="*/ 540327 w 5668241"/>
                <a:gd name="connsiteY3" fmla="*/ 161316 h 1287018"/>
                <a:gd name="connsiteX4" fmla="*/ 711777 w 5668241"/>
                <a:gd name="connsiteY4" fmla="*/ 41820 h 1287018"/>
                <a:gd name="connsiteX5" fmla="*/ 867641 w 5668241"/>
                <a:gd name="connsiteY5" fmla="*/ 257 h 1287018"/>
                <a:gd name="connsiteX6" fmla="*/ 1013114 w 5668241"/>
                <a:gd name="connsiteY6" fmla="*/ 57407 h 1287018"/>
                <a:gd name="connsiteX7" fmla="*/ 1184564 w 5668241"/>
                <a:gd name="connsiteY7" fmla="*/ 223661 h 1287018"/>
                <a:gd name="connsiteX8" fmla="*/ 1262495 w 5668241"/>
                <a:gd name="connsiteY8" fmla="*/ 322375 h 1287018"/>
                <a:gd name="connsiteX9" fmla="*/ 1506682 w 5668241"/>
                <a:gd name="connsiteY9" fmla="*/ 654884 h 1287018"/>
                <a:gd name="connsiteX10" fmla="*/ 1709304 w 5668241"/>
                <a:gd name="connsiteY10" fmla="*/ 966611 h 1287018"/>
                <a:gd name="connsiteX11" fmla="*/ 1823604 w 5668241"/>
                <a:gd name="connsiteY11" fmla="*/ 1106888 h 1287018"/>
                <a:gd name="connsiteX12" fmla="*/ 2057400 w 5668241"/>
                <a:gd name="connsiteY12" fmla="*/ 1262752 h 1287018"/>
                <a:gd name="connsiteX13" fmla="*/ 2140527 w 5668241"/>
                <a:gd name="connsiteY13" fmla="*/ 1283534 h 1287018"/>
                <a:gd name="connsiteX14" fmla="*/ 2286000 w 5668241"/>
                <a:gd name="connsiteY14" fmla="*/ 1231579 h 1287018"/>
                <a:gd name="connsiteX15" fmla="*/ 2462645 w 5668241"/>
                <a:gd name="connsiteY15" fmla="*/ 1075716 h 1287018"/>
                <a:gd name="connsiteX16" fmla="*/ 2550968 w 5668241"/>
                <a:gd name="connsiteY16" fmla="*/ 966611 h 1287018"/>
                <a:gd name="connsiteX17" fmla="*/ 2779568 w 5668241"/>
                <a:gd name="connsiteY17" fmla="*/ 644493 h 1287018"/>
                <a:gd name="connsiteX18" fmla="*/ 2997777 w 5668241"/>
                <a:gd name="connsiteY18" fmla="*/ 322375 h 1287018"/>
                <a:gd name="connsiteX19" fmla="*/ 3106882 w 5668241"/>
                <a:gd name="connsiteY19" fmla="*/ 187293 h 1287018"/>
                <a:gd name="connsiteX20" fmla="*/ 3293918 w 5668241"/>
                <a:gd name="connsiteY20" fmla="*/ 47016 h 1287018"/>
                <a:gd name="connsiteX21" fmla="*/ 3429000 w 5668241"/>
                <a:gd name="connsiteY21" fmla="*/ 5452 h 1287018"/>
                <a:gd name="connsiteX22" fmla="*/ 3610841 w 5668241"/>
                <a:gd name="connsiteY22" fmla="*/ 67798 h 1287018"/>
                <a:gd name="connsiteX23" fmla="*/ 3745923 w 5668241"/>
                <a:gd name="connsiteY23" fmla="*/ 182098 h 1287018"/>
                <a:gd name="connsiteX24" fmla="*/ 3865418 w 5668241"/>
                <a:gd name="connsiteY24" fmla="*/ 322375 h 1287018"/>
                <a:gd name="connsiteX25" fmla="*/ 4068041 w 5668241"/>
                <a:gd name="connsiteY25" fmla="*/ 649688 h 1287018"/>
                <a:gd name="connsiteX26" fmla="*/ 4307032 w 5668241"/>
                <a:gd name="connsiteY26" fmla="*/ 966611 h 1287018"/>
                <a:gd name="connsiteX27" fmla="*/ 4384964 w 5668241"/>
                <a:gd name="connsiteY27" fmla="*/ 1070520 h 1287018"/>
                <a:gd name="connsiteX28" fmla="*/ 4608368 w 5668241"/>
                <a:gd name="connsiteY28" fmla="*/ 1257557 h 1287018"/>
                <a:gd name="connsiteX29" fmla="*/ 4707082 w 5668241"/>
                <a:gd name="connsiteY29" fmla="*/ 1278338 h 1287018"/>
                <a:gd name="connsiteX30" fmla="*/ 4852554 w 5668241"/>
                <a:gd name="connsiteY30" fmla="*/ 1247166 h 1287018"/>
                <a:gd name="connsiteX31" fmla="*/ 5024004 w 5668241"/>
                <a:gd name="connsiteY31" fmla="*/ 1122475 h 1287018"/>
                <a:gd name="connsiteX32" fmla="*/ 5159086 w 5668241"/>
                <a:gd name="connsiteY32" fmla="*/ 966611 h 1287018"/>
                <a:gd name="connsiteX33" fmla="*/ 5351318 w 5668241"/>
                <a:gd name="connsiteY33" fmla="*/ 649688 h 1287018"/>
                <a:gd name="connsiteX34" fmla="*/ 5590309 w 5668241"/>
                <a:gd name="connsiteY34" fmla="*/ 311984 h 1287018"/>
                <a:gd name="connsiteX35" fmla="*/ 5668241 w 5668241"/>
                <a:gd name="connsiteY35" fmla="*/ 228857 h 1287018"/>
                <a:gd name="connsiteX0" fmla="*/ 0 w 5586355"/>
                <a:gd name="connsiteY0" fmla="*/ 819123 h 1287018"/>
                <a:gd name="connsiteX1" fmla="*/ 100265 w 5586355"/>
                <a:gd name="connsiteY1" fmla="*/ 673417 h 1287018"/>
                <a:gd name="connsiteX2" fmla="*/ 323359 w 5586355"/>
                <a:gd name="connsiteY2" fmla="*/ 322375 h 1287018"/>
                <a:gd name="connsiteX3" fmla="*/ 458441 w 5586355"/>
                <a:gd name="connsiteY3" fmla="*/ 161316 h 1287018"/>
                <a:gd name="connsiteX4" fmla="*/ 629891 w 5586355"/>
                <a:gd name="connsiteY4" fmla="*/ 41820 h 1287018"/>
                <a:gd name="connsiteX5" fmla="*/ 785755 w 5586355"/>
                <a:gd name="connsiteY5" fmla="*/ 257 h 1287018"/>
                <a:gd name="connsiteX6" fmla="*/ 931228 w 5586355"/>
                <a:gd name="connsiteY6" fmla="*/ 57407 h 1287018"/>
                <a:gd name="connsiteX7" fmla="*/ 1102678 w 5586355"/>
                <a:gd name="connsiteY7" fmla="*/ 223661 h 1287018"/>
                <a:gd name="connsiteX8" fmla="*/ 1180609 w 5586355"/>
                <a:gd name="connsiteY8" fmla="*/ 322375 h 1287018"/>
                <a:gd name="connsiteX9" fmla="*/ 1424796 w 5586355"/>
                <a:gd name="connsiteY9" fmla="*/ 654884 h 1287018"/>
                <a:gd name="connsiteX10" fmla="*/ 1627418 w 5586355"/>
                <a:gd name="connsiteY10" fmla="*/ 966611 h 1287018"/>
                <a:gd name="connsiteX11" fmla="*/ 1741718 w 5586355"/>
                <a:gd name="connsiteY11" fmla="*/ 1106888 h 1287018"/>
                <a:gd name="connsiteX12" fmla="*/ 1975514 w 5586355"/>
                <a:gd name="connsiteY12" fmla="*/ 1262752 h 1287018"/>
                <a:gd name="connsiteX13" fmla="*/ 2058641 w 5586355"/>
                <a:gd name="connsiteY13" fmla="*/ 1283534 h 1287018"/>
                <a:gd name="connsiteX14" fmla="*/ 2204114 w 5586355"/>
                <a:gd name="connsiteY14" fmla="*/ 1231579 h 1287018"/>
                <a:gd name="connsiteX15" fmla="*/ 2380759 w 5586355"/>
                <a:gd name="connsiteY15" fmla="*/ 1075716 h 1287018"/>
                <a:gd name="connsiteX16" fmla="*/ 2469082 w 5586355"/>
                <a:gd name="connsiteY16" fmla="*/ 966611 h 1287018"/>
                <a:gd name="connsiteX17" fmla="*/ 2697682 w 5586355"/>
                <a:gd name="connsiteY17" fmla="*/ 644493 h 1287018"/>
                <a:gd name="connsiteX18" fmla="*/ 2915891 w 5586355"/>
                <a:gd name="connsiteY18" fmla="*/ 322375 h 1287018"/>
                <a:gd name="connsiteX19" fmla="*/ 3024996 w 5586355"/>
                <a:gd name="connsiteY19" fmla="*/ 187293 h 1287018"/>
                <a:gd name="connsiteX20" fmla="*/ 3212032 w 5586355"/>
                <a:gd name="connsiteY20" fmla="*/ 47016 h 1287018"/>
                <a:gd name="connsiteX21" fmla="*/ 3347114 w 5586355"/>
                <a:gd name="connsiteY21" fmla="*/ 5452 h 1287018"/>
                <a:gd name="connsiteX22" fmla="*/ 3528955 w 5586355"/>
                <a:gd name="connsiteY22" fmla="*/ 67798 h 1287018"/>
                <a:gd name="connsiteX23" fmla="*/ 3664037 w 5586355"/>
                <a:gd name="connsiteY23" fmla="*/ 182098 h 1287018"/>
                <a:gd name="connsiteX24" fmla="*/ 3783532 w 5586355"/>
                <a:gd name="connsiteY24" fmla="*/ 322375 h 1287018"/>
                <a:gd name="connsiteX25" fmla="*/ 3986155 w 5586355"/>
                <a:gd name="connsiteY25" fmla="*/ 649688 h 1287018"/>
                <a:gd name="connsiteX26" fmla="*/ 4225146 w 5586355"/>
                <a:gd name="connsiteY26" fmla="*/ 966611 h 1287018"/>
                <a:gd name="connsiteX27" fmla="*/ 4303078 w 5586355"/>
                <a:gd name="connsiteY27" fmla="*/ 1070520 h 1287018"/>
                <a:gd name="connsiteX28" fmla="*/ 4526482 w 5586355"/>
                <a:gd name="connsiteY28" fmla="*/ 1257557 h 1287018"/>
                <a:gd name="connsiteX29" fmla="*/ 4625196 w 5586355"/>
                <a:gd name="connsiteY29" fmla="*/ 1278338 h 1287018"/>
                <a:gd name="connsiteX30" fmla="*/ 4770668 w 5586355"/>
                <a:gd name="connsiteY30" fmla="*/ 1247166 h 1287018"/>
                <a:gd name="connsiteX31" fmla="*/ 4942118 w 5586355"/>
                <a:gd name="connsiteY31" fmla="*/ 1122475 h 1287018"/>
                <a:gd name="connsiteX32" fmla="*/ 5077200 w 5586355"/>
                <a:gd name="connsiteY32" fmla="*/ 966611 h 1287018"/>
                <a:gd name="connsiteX33" fmla="*/ 5269432 w 5586355"/>
                <a:gd name="connsiteY33" fmla="*/ 649688 h 1287018"/>
                <a:gd name="connsiteX34" fmla="*/ 5508423 w 5586355"/>
                <a:gd name="connsiteY34" fmla="*/ 311984 h 1287018"/>
                <a:gd name="connsiteX35" fmla="*/ 5586355 w 5586355"/>
                <a:gd name="connsiteY35" fmla="*/ 228857 h 1287018"/>
                <a:gd name="connsiteX0" fmla="*/ 0 w 5586355"/>
                <a:gd name="connsiteY0" fmla="*/ 819123 h 1287018"/>
                <a:gd name="connsiteX1" fmla="*/ 100265 w 5586355"/>
                <a:gd name="connsiteY1" fmla="*/ 673417 h 1287018"/>
                <a:gd name="connsiteX2" fmla="*/ 316535 w 5586355"/>
                <a:gd name="connsiteY2" fmla="*/ 329198 h 1287018"/>
                <a:gd name="connsiteX3" fmla="*/ 458441 w 5586355"/>
                <a:gd name="connsiteY3" fmla="*/ 161316 h 1287018"/>
                <a:gd name="connsiteX4" fmla="*/ 629891 w 5586355"/>
                <a:gd name="connsiteY4" fmla="*/ 41820 h 1287018"/>
                <a:gd name="connsiteX5" fmla="*/ 785755 w 5586355"/>
                <a:gd name="connsiteY5" fmla="*/ 257 h 1287018"/>
                <a:gd name="connsiteX6" fmla="*/ 931228 w 5586355"/>
                <a:gd name="connsiteY6" fmla="*/ 57407 h 1287018"/>
                <a:gd name="connsiteX7" fmla="*/ 1102678 w 5586355"/>
                <a:gd name="connsiteY7" fmla="*/ 223661 h 1287018"/>
                <a:gd name="connsiteX8" fmla="*/ 1180609 w 5586355"/>
                <a:gd name="connsiteY8" fmla="*/ 322375 h 1287018"/>
                <a:gd name="connsiteX9" fmla="*/ 1424796 w 5586355"/>
                <a:gd name="connsiteY9" fmla="*/ 654884 h 1287018"/>
                <a:gd name="connsiteX10" fmla="*/ 1627418 w 5586355"/>
                <a:gd name="connsiteY10" fmla="*/ 966611 h 1287018"/>
                <a:gd name="connsiteX11" fmla="*/ 1741718 w 5586355"/>
                <a:gd name="connsiteY11" fmla="*/ 1106888 h 1287018"/>
                <a:gd name="connsiteX12" fmla="*/ 1975514 w 5586355"/>
                <a:gd name="connsiteY12" fmla="*/ 1262752 h 1287018"/>
                <a:gd name="connsiteX13" fmla="*/ 2058641 w 5586355"/>
                <a:gd name="connsiteY13" fmla="*/ 1283534 h 1287018"/>
                <a:gd name="connsiteX14" fmla="*/ 2204114 w 5586355"/>
                <a:gd name="connsiteY14" fmla="*/ 1231579 h 1287018"/>
                <a:gd name="connsiteX15" fmla="*/ 2380759 w 5586355"/>
                <a:gd name="connsiteY15" fmla="*/ 1075716 h 1287018"/>
                <a:gd name="connsiteX16" fmla="*/ 2469082 w 5586355"/>
                <a:gd name="connsiteY16" fmla="*/ 966611 h 1287018"/>
                <a:gd name="connsiteX17" fmla="*/ 2697682 w 5586355"/>
                <a:gd name="connsiteY17" fmla="*/ 644493 h 1287018"/>
                <a:gd name="connsiteX18" fmla="*/ 2915891 w 5586355"/>
                <a:gd name="connsiteY18" fmla="*/ 322375 h 1287018"/>
                <a:gd name="connsiteX19" fmla="*/ 3024996 w 5586355"/>
                <a:gd name="connsiteY19" fmla="*/ 187293 h 1287018"/>
                <a:gd name="connsiteX20" fmla="*/ 3212032 w 5586355"/>
                <a:gd name="connsiteY20" fmla="*/ 47016 h 1287018"/>
                <a:gd name="connsiteX21" fmla="*/ 3347114 w 5586355"/>
                <a:gd name="connsiteY21" fmla="*/ 5452 h 1287018"/>
                <a:gd name="connsiteX22" fmla="*/ 3528955 w 5586355"/>
                <a:gd name="connsiteY22" fmla="*/ 67798 h 1287018"/>
                <a:gd name="connsiteX23" fmla="*/ 3664037 w 5586355"/>
                <a:gd name="connsiteY23" fmla="*/ 182098 h 1287018"/>
                <a:gd name="connsiteX24" fmla="*/ 3783532 w 5586355"/>
                <a:gd name="connsiteY24" fmla="*/ 322375 h 1287018"/>
                <a:gd name="connsiteX25" fmla="*/ 3986155 w 5586355"/>
                <a:gd name="connsiteY25" fmla="*/ 649688 h 1287018"/>
                <a:gd name="connsiteX26" fmla="*/ 4225146 w 5586355"/>
                <a:gd name="connsiteY26" fmla="*/ 966611 h 1287018"/>
                <a:gd name="connsiteX27" fmla="*/ 4303078 w 5586355"/>
                <a:gd name="connsiteY27" fmla="*/ 1070520 h 1287018"/>
                <a:gd name="connsiteX28" fmla="*/ 4526482 w 5586355"/>
                <a:gd name="connsiteY28" fmla="*/ 1257557 h 1287018"/>
                <a:gd name="connsiteX29" fmla="*/ 4625196 w 5586355"/>
                <a:gd name="connsiteY29" fmla="*/ 1278338 h 1287018"/>
                <a:gd name="connsiteX30" fmla="*/ 4770668 w 5586355"/>
                <a:gd name="connsiteY30" fmla="*/ 1247166 h 1287018"/>
                <a:gd name="connsiteX31" fmla="*/ 4942118 w 5586355"/>
                <a:gd name="connsiteY31" fmla="*/ 1122475 h 1287018"/>
                <a:gd name="connsiteX32" fmla="*/ 5077200 w 5586355"/>
                <a:gd name="connsiteY32" fmla="*/ 966611 h 1287018"/>
                <a:gd name="connsiteX33" fmla="*/ 5269432 w 5586355"/>
                <a:gd name="connsiteY33" fmla="*/ 649688 h 1287018"/>
                <a:gd name="connsiteX34" fmla="*/ 5508423 w 5586355"/>
                <a:gd name="connsiteY34" fmla="*/ 311984 h 1287018"/>
                <a:gd name="connsiteX35" fmla="*/ 5586355 w 5586355"/>
                <a:gd name="connsiteY35" fmla="*/ 228857 h 1287018"/>
                <a:gd name="connsiteX0" fmla="*/ 0 w 5586355"/>
                <a:gd name="connsiteY0" fmla="*/ 819172 h 1287067"/>
                <a:gd name="connsiteX1" fmla="*/ 100265 w 5586355"/>
                <a:gd name="connsiteY1" fmla="*/ 673466 h 1287067"/>
                <a:gd name="connsiteX2" fmla="*/ 316535 w 5586355"/>
                <a:gd name="connsiteY2" fmla="*/ 329247 h 1287067"/>
                <a:gd name="connsiteX3" fmla="*/ 424321 w 5586355"/>
                <a:gd name="connsiteY3" fmla="*/ 181837 h 1287067"/>
                <a:gd name="connsiteX4" fmla="*/ 629891 w 5586355"/>
                <a:gd name="connsiteY4" fmla="*/ 41869 h 1287067"/>
                <a:gd name="connsiteX5" fmla="*/ 785755 w 5586355"/>
                <a:gd name="connsiteY5" fmla="*/ 306 h 1287067"/>
                <a:gd name="connsiteX6" fmla="*/ 931228 w 5586355"/>
                <a:gd name="connsiteY6" fmla="*/ 57456 h 1287067"/>
                <a:gd name="connsiteX7" fmla="*/ 1102678 w 5586355"/>
                <a:gd name="connsiteY7" fmla="*/ 223710 h 1287067"/>
                <a:gd name="connsiteX8" fmla="*/ 1180609 w 5586355"/>
                <a:gd name="connsiteY8" fmla="*/ 322424 h 1287067"/>
                <a:gd name="connsiteX9" fmla="*/ 1424796 w 5586355"/>
                <a:gd name="connsiteY9" fmla="*/ 654933 h 1287067"/>
                <a:gd name="connsiteX10" fmla="*/ 1627418 w 5586355"/>
                <a:gd name="connsiteY10" fmla="*/ 966660 h 1287067"/>
                <a:gd name="connsiteX11" fmla="*/ 1741718 w 5586355"/>
                <a:gd name="connsiteY11" fmla="*/ 1106937 h 1287067"/>
                <a:gd name="connsiteX12" fmla="*/ 1975514 w 5586355"/>
                <a:gd name="connsiteY12" fmla="*/ 1262801 h 1287067"/>
                <a:gd name="connsiteX13" fmla="*/ 2058641 w 5586355"/>
                <a:gd name="connsiteY13" fmla="*/ 1283583 h 1287067"/>
                <a:gd name="connsiteX14" fmla="*/ 2204114 w 5586355"/>
                <a:gd name="connsiteY14" fmla="*/ 1231628 h 1287067"/>
                <a:gd name="connsiteX15" fmla="*/ 2380759 w 5586355"/>
                <a:gd name="connsiteY15" fmla="*/ 1075765 h 1287067"/>
                <a:gd name="connsiteX16" fmla="*/ 2469082 w 5586355"/>
                <a:gd name="connsiteY16" fmla="*/ 966660 h 1287067"/>
                <a:gd name="connsiteX17" fmla="*/ 2697682 w 5586355"/>
                <a:gd name="connsiteY17" fmla="*/ 644542 h 1287067"/>
                <a:gd name="connsiteX18" fmla="*/ 2915891 w 5586355"/>
                <a:gd name="connsiteY18" fmla="*/ 322424 h 1287067"/>
                <a:gd name="connsiteX19" fmla="*/ 3024996 w 5586355"/>
                <a:gd name="connsiteY19" fmla="*/ 187342 h 1287067"/>
                <a:gd name="connsiteX20" fmla="*/ 3212032 w 5586355"/>
                <a:gd name="connsiteY20" fmla="*/ 47065 h 1287067"/>
                <a:gd name="connsiteX21" fmla="*/ 3347114 w 5586355"/>
                <a:gd name="connsiteY21" fmla="*/ 5501 h 1287067"/>
                <a:gd name="connsiteX22" fmla="*/ 3528955 w 5586355"/>
                <a:gd name="connsiteY22" fmla="*/ 67847 h 1287067"/>
                <a:gd name="connsiteX23" fmla="*/ 3664037 w 5586355"/>
                <a:gd name="connsiteY23" fmla="*/ 182147 h 1287067"/>
                <a:gd name="connsiteX24" fmla="*/ 3783532 w 5586355"/>
                <a:gd name="connsiteY24" fmla="*/ 322424 h 1287067"/>
                <a:gd name="connsiteX25" fmla="*/ 3986155 w 5586355"/>
                <a:gd name="connsiteY25" fmla="*/ 649737 h 1287067"/>
                <a:gd name="connsiteX26" fmla="*/ 4225146 w 5586355"/>
                <a:gd name="connsiteY26" fmla="*/ 966660 h 1287067"/>
                <a:gd name="connsiteX27" fmla="*/ 4303078 w 5586355"/>
                <a:gd name="connsiteY27" fmla="*/ 1070569 h 1287067"/>
                <a:gd name="connsiteX28" fmla="*/ 4526482 w 5586355"/>
                <a:gd name="connsiteY28" fmla="*/ 1257606 h 1287067"/>
                <a:gd name="connsiteX29" fmla="*/ 4625196 w 5586355"/>
                <a:gd name="connsiteY29" fmla="*/ 1278387 h 1287067"/>
                <a:gd name="connsiteX30" fmla="*/ 4770668 w 5586355"/>
                <a:gd name="connsiteY30" fmla="*/ 1247215 h 1287067"/>
                <a:gd name="connsiteX31" fmla="*/ 4942118 w 5586355"/>
                <a:gd name="connsiteY31" fmla="*/ 1122524 h 1287067"/>
                <a:gd name="connsiteX32" fmla="*/ 5077200 w 5586355"/>
                <a:gd name="connsiteY32" fmla="*/ 966660 h 1287067"/>
                <a:gd name="connsiteX33" fmla="*/ 5269432 w 5586355"/>
                <a:gd name="connsiteY33" fmla="*/ 649737 h 1287067"/>
                <a:gd name="connsiteX34" fmla="*/ 5508423 w 5586355"/>
                <a:gd name="connsiteY34" fmla="*/ 312033 h 1287067"/>
                <a:gd name="connsiteX35" fmla="*/ 5586355 w 5586355"/>
                <a:gd name="connsiteY35" fmla="*/ 228906 h 1287067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43 h 1287138"/>
                <a:gd name="connsiteX1" fmla="*/ 100265 w 5586355"/>
                <a:gd name="connsiteY1" fmla="*/ 673537 h 1287138"/>
                <a:gd name="connsiteX2" fmla="*/ 316535 w 5586355"/>
                <a:gd name="connsiteY2" fmla="*/ 329318 h 1287138"/>
                <a:gd name="connsiteX3" fmla="*/ 437969 w 5586355"/>
                <a:gd name="connsiteY3" fmla="*/ 202380 h 1287138"/>
                <a:gd name="connsiteX4" fmla="*/ 629891 w 5586355"/>
                <a:gd name="connsiteY4" fmla="*/ 41940 h 1287138"/>
                <a:gd name="connsiteX5" fmla="*/ 785755 w 5586355"/>
                <a:gd name="connsiteY5" fmla="*/ 377 h 1287138"/>
                <a:gd name="connsiteX6" fmla="*/ 931228 w 5586355"/>
                <a:gd name="connsiteY6" fmla="*/ 57527 h 1287138"/>
                <a:gd name="connsiteX7" fmla="*/ 1102678 w 5586355"/>
                <a:gd name="connsiteY7" fmla="*/ 223781 h 1287138"/>
                <a:gd name="connsiteX8" fmla="*/ 1180609 w 5586355"/>
                <a:gd name="connsiteY8" fmla="*/ 322495 h 1287138"/>
                <a:gd name="connsiteX9" fmla="*/ 1424796 w 5586355"/>
                <a:gd name="connsiteY9" fmla="*/ 655004 h 1287138"/>
                <a:gd name="connsiteX10" fmla="*/ 1627418 w 5586355"/>
                <a:gd name="connsiteY10" fmla="*/ 966731 h 1287138"/>
                <a:gd name="connsiteX11" fmla="*/ 1741718 w 5586355"/>
                <a:gd name="connsiteY11" fmla="*/ 1107008 h 1287138"/>
                <a:gd name="connsiteX12" fmla="*/ 1975514 w 5586355"/>
                <a:gd name="connsiteY12" fmla="*/ 1262872 h 1287138"/>
                <a:gd name="connsiteX13" fmla="*/ 2058641 w 5586355"/>
                <a:gd name="connsiteY13" fmla="*/ 1283654 h 1287138"/>
                <a:gd name="connsiteX14" fmla="*/ 2204114 w 5586355"/>
                <a:gd name="connsiteY14" fmla="*/ 1231699 h 1287138"/>
                <a:gd name="connsiteX15" fmla="*/ 2380759 w 5586355"/>
                <a:gd name="connsiteY15" fmla="*/ 1075836 h 1287138"/>
                <a:gd name="connsiteX16" fmla="*/ 2469082 w 5586355"/>
                <a:gd name="connsiteY16" fmla="*/ 966731 h 1287138"/>
                <a:gd name="connsiteX17" fmla="*/ 2697682 w 5586355"/>
                <a:gd name="connsiteY17" fmla="*/ 644613 h 1287138"/>
                <a:gd name="connsiteX18" fmla="*/ 2915891 w 5586355"/>
                <a:gd name="connsiteY18" fmla="*/ 322495 h 1287138"/>
                <a:gd name="connsiteX19" fmla="*/ 3024996 w 5586355"/>
                <a:gd name="connsiteY19" fmla="*/ 187413 h 1287138"/>
                <a:gd name="connsiteX20" fmla="*/ 3212032 w 5586355"/>
                <a:gd name="connsiteY20" fmla="*/ 47136 h 1287138"/>
                <a:gd name="connsiteX21" fmla="*/ 3347114 w 5586355"/>
                <a:gd name="connsiteY21" fmla="*/ 5572 h 1287138"/>
                <a:gd name="connsiteX22" fmla="*/ 3528955 w 5586355"/>
                <a:gd name="connsiteY22" fmla="*/ 67918 h 1287138"/>
                <a:gd name="connsiteX23" fmla="*/ 3664037 w 5586355"/>
                <a:gd name="connsiteY23" fmla="*/ 182218 h 1287138"/>
                <a:gd name="connsiteX24" fmla="*/ 3783532 w 5586355"/>
                <a:gd name="connsiteY24" fmla="*/ 322495 h 1287138"/>
                <a:gd name="connsiteX25" fmla="*/ 3986155 w 5586355"/>
                <a:gd name="connsiteY25" fmla="*/ 649808 h 1287138"/>
                <a:gd name="connsiteX26" fmla="*/ 4225146 w 5586355"/>
                <a:gd name="connsiteY26" fmla="*/ 966731 h 1287138"/>
                <a:gd name="connsiteX27" fmla="*/ 4303078 w 5586355"/>
                <a:gd name="connsiteY27" fmla="*/ 1070640 h 1287138"/>
                <a:gd name="connsiteX28" fmla="*/ 4526482 w 5586355"/>
                <a:gd name="connsiteY28" fmla="*/ 1257677 h 1287138"/>
                <a:gd name="connsiteX29" fmla="*/ 4625196 w 5586355"/>
                <a:gd name="connsiteY29" fmla="*/ 1278458 h 1287138"/>
                <a:gd name="connsiteX30" fmla="*/ 4770668 w 5586355"/>
                <a:gd name="connsiteY30" fmla="*/ 1247286 h 1287138"/>
                <a:gd name="connsiteX31" fmla="*/ 4942118 w 5586355"/>
                <a:gd name="connsiteY31" fmla="*/ 1122595 h 1287138"/>
                <a:gd name="connsiteX32" fmla="*/ 5077200 w 5586355"/>
                <a:gd name="connsiteY32" fmla="*/ 966731 h 1287138"/>
                <a:gd name="connsiteX33" fmla="*/ 5269432 w 5586355"/>
                <a:gd name="connsiteY33" fmla="*/ 649808 h 1287138"/>
                <a:gd name="connsiteX34" fmla="*/ 5508423 w 5586355"/>
                <a:gd name="connsiteY34" fmla="*/ 312104 h 1287138"/>
                <a:gd name="connsiteX35" fmla="*/ 5586355 w 5586355"/>
                <a:gd name="connsiteY35" fmla="*/ 228977 h 1287138"/>
                <a:gd name="connsiteX0" fmla="*/ 0 w 5586355"/>
                <a:gd name="connsiteY0" fmla="*/ 819217 h 1287112"/>
                <a:gd name="connsiteX1" fmla="*/ 100265 w 5586355"/>
                <a:gd name="connsiteY1" fmla="*/ 673511 h 1287112"/>
                <a:gd name="connsiteX2" fmla="*/ 316535 w 5586355"/>
                <a:gd name="connsiteY2" fmla="*/ 329292 h 1287112"/>
                <a:gd name="connsiteX3" fmla="*/ 434557 w 5586355"/>
                <a:gd name="connsiteY3" fmla="*/ 195530 h 1287112"/>
                <a:gd name="connsiteX4" fmla="*/ 629891 w 5586355"/>
                <a:gd name="connsiteY4" fmla="*/ 41914 h 1287112"/>
                <a:gd name="connsiteX5" fmla="*/ 785755 w 5586355"/>
                <a:gd name="connsiteY5" fmla="*/ 351 h 1287112"/>
                <a:gd name="connsiteX6" fmla="*/ 931228 w 5586355"/>
                <a:gd name="connsiteY6" fmla="*/ 57501 h 1287112"/>
                <a:gd name="connsiteX7" fmla="*/ 1102678 w 5586355"/>
                <a:gd name="connsiteY7" fmla="*/ 223755 h 1287112"/>
                <a:gd name="connsiteX8" fmla="*/ 1180609 w 5586355"/>
                <a:gd name="connsiteY8" fmla="*/ 322469 h 1287112"/>
                <a:gd name="connsiteX9" fmla="*/ 1424796 w 5586355"/>
                <a:gd name="connsiteY9" fmla="*/ 654978 h 1287112"/>
                <a:gd name="connsiteX10" fmla="*/ 1627418 w 5586355"/>
                <a:gd name="connsiteY10" fmla="*/ 966705 h 1287112"/>
                <a:gd name="connsiteX11" fmla="*/ 1741718 w 5586355"/>
                <a:gd name="connsiteY11" fmla="*/ 1106982 h 1287112"/>
                <a:gd name="connsiteX12" fmla="*/ 1975514 w 5586355"/>
                <a:gd name="connsiteY12" fmla="*/ 1262846 h 1287112"/>
                <a:gd name="connsiteX13" fmla="*/ 2058641 w 5586355"/>
                <a:gd name="connsiteY13" fmla="*/ 1283628 h 1287112"/>
                <a:gd name="connsiteX14" fmla="*/ 2204114 w 5586355"/>
                <a:gd name="connsiteY14" fmla="*/ 1231673 h 1287112"/>
                <a:gd name="connsiteX15" fmla="*/ 2380759 w 5586355"/>
                <a:gd name="connsiteY15" fmla="*/ 1075810 h 1287112"/>
                <a:gd name="connsiteX16" fmla="*/ 2469082 w 5586355"/>
                <a:gd name="connsiteY16" fmla="*/ 966705 h 1287112"/>
                <a:gd name="connsiteX17" fmla="*/ 2697682 w 5586355"/>
                <a:gd name="connsiteY17" fmla="*/ 644587 h 1287112"/>
                <a:gd name="connsiteX18" fmla="*/ 2915891 w 5586355"/>
                <a:gd name="connsiteY18" fmla="*/ 322469 h 1287112"/>
                <a:gd name="connsiteX19" fmla="*/ 3024996 w 5586355"/>
                <a:gd name="connsiteY19" fmla="*/ 187387 h 1287112"/>
                <a:gd name="connsiteX20" fmla="*/ 3212032 w 5586355"/>
                <a:gd name="connsiteY20" fmla="*/ 47110 h 1287112"/>
                <a:gd name="connsiteX21" fmla="*/ 3347114 w 5586355"/>
                <a:gd name="connsiteY21" fmla="*/ 5546 h 1287112"/>
                <a:gd name="connsiteX22" fmla="*/ 3528955 w 5586355"/>
                <a:gd name="connsiteY22" fmla="*/ 67892 h 1287112"/>
                <a:gd name="connsiteX23" fmla="*/ 3664037 w 5586355"/>
                <a:gd name="connsiteY23" fmla="*/ 182192 h 1287112"/>
                <a:gd name="connsiteX24" fmla="*/ 3783532 w 5586355"/>
                <a:gd name="connsiteY24" fmla="*/ 322469 h 1287112"/>
                <a:gd name="connsiteX25" fmla="*/ 3986155 w 5586355"/>
                <a:gd name="connsiteY25" fmla="*/ 649782 h 1287112"/>
                <a:gd name="connsiteX26" fmla="*/ 4225146 w 5586355"/>
                <a:gd name="connsiteY26" fmla="*/ 966705 h 1287112"/>
                <a:gd name="connsiteX27" fmla="*/ 4303078 w 5586355"/>
                <a:gd name="connsiteY27" fmla="*/ 1070614 h 1287112"/>
                <a:gd name="connsiteX28" fmla="*/ 4526482 w 5586355"/>
                <a:gd name="connsiteY28" fmla="*/ 1257651 h 1287112"/>
                <a:gd name="connsiteX29" fmla="*/ 4625196 w 5586355"/>
                <a:gd name="connsiteY29" fmla="*/ 1278432 h 1287112"/>
                <a:gd name="connsiteX30" fmla="*/ 4770668 w 5586355"/>
                <a:gd name="connsiteY30" fmla="*/ 1247260 h 1287112"/>
                <a:gd name="connsiteX31" fmla="*/ 4942118 w 5586355"/>
                <a:gd name="connsiteY31" fmla="*/ 1122569 h 1287112"/>
                <a:gd name="connsiteX32" fmla="*/ 5077200 w 5586355"/>
                <a:gd name="connsiteY32" fmla="*/ 966705 h 1287112"/>
                <a:gd name="connsiteX33" fmla="*/ 5269432 w 5586355"/>
                <a:gd name="connsiteY33" fmla="*/ 649782 h 1287112"/>
                <a:gd name="connsiteX34" fmla="*/ 5508423 w 5586355"/>
                <a:gd name="connsiteY34" fmla="*/ 312078 h 1287112"/>
                <a:gd name="connsiteX35" fmla="*/ 5586355 w 5586355"/>
                <a:gd name="connsiteY35" fmla="*/ 228951 h 1287112"/>
                <a:gd name="connsiteX0" fmla="*/ 0 w 5586355"/>
                <a:gd name="connsiteY0" fmla="*/ 819053 h 1286948"/>
                <a:gd name="connsiteX1" fmla="*/ 100265 w 5586355"/>
                <a:gd name="connsiteY1" fmla="*/ 673347 h 1286948"/>
                <a:gd name="connsiteX2" fmla="*/ 316535 w 5586355"/>
                <a:gd name="connsiteY2" fmla="*/ 329128 h 1286948"/>
                <a:gd name="connsiteX3" fmla="*/ 434557 w 5586355"/>
                <a:gd name="connsiteY3" fmla="*/ 195366 h 1286948"/>
                <a:gd name="connsiteX4" fmla="*/ 609419 w 5586355"/>
                <a:gd name="connsiteY4" fmla="*/ 45162 h 1286948"/>
                <a:gd name="connsiteX5" fmla="*/ 785755 w 5586355"/>
                <a:gd name="connsiteY5" fmla="*/ 187 h 1286948"/>
                <a:gd name="connsiteX6" fmla="*/ 931228 w 5586355"/>
                <a:gd name="connsiteY6" fmla="*/ 57337 h 1286948"/>
                <a:gd name="connsiteX7" fmla="*/ 1102678 w 5586355"/>
                <a:gd name="connsiteY7" fmla="*/ 223591 h 1286948"/>
                <a:gd name="connsiteX8" fmla="*/ 1180609 w 5586355"/>
                <a:gd name="connsiteY8" fmla="*/ 322305 h 1286948"/>
                <a:gd name="connsiteX9" fmla="*/ 1424796 w 5586355"/>
                <a:gd name="connsiteY9" fmla="*/ 654814 h 1286948"/>
                <a:gd name="connsiteX10" fmla="*/ 1627418 w 5586355"/>
                <a:gd name="connsiteY10" fmla="*/ 966541 h 1286948"/>
                <a:gd name="connsiteX11" fmla="*/ 1741718 w 5586355"/>
                <a:gd name="connsiteY11" fmla="*/ 1106818 h 1286948"/>
                <a:gd name="connsiteX12" fmla="*/ 1975514 w 5586355"/>
                <a:gd name="connsiteY12" fmla="*/ 1262682 h 1286948"/>
                <a:gd name="connsiteX13" fmla="*/ 2058641 w 5586355"/>
                <a:gd name="connsiteY13" fmla="*/ 1283464 h 1286948"/>
                <a:gd name="connsiteX14" fmla="*/ 2204114 w 5586355"/>
                <a:gd name="connsiteY14" fmla="*/ 1231509 h 1286948"/>
                <a:gd name="connsiteX15" fmla="*/ 2380759 w 5586355"/>
                <a:gd name="connsiteY15" fmla="*/ 1075646 h 1286948"/>
                <a:gd name="connsiteX16" fmla="*/ 2469082 w 5586355"/>
                <a:gd name="connsiteY16" fmla="*/ 966541 h 1286948"/>
                <a:gd name="connsiteX17" fmla="*/ 2697682 w 5586355"/>
                <a:gd name="connsiteY17" fmla="*/ 644423 h 1286948"/>
                <a:gd name="connsiteX18" fmla="*/ 2915891 w 5586355"/>
                <a:gd name="connsiteY18" fmla="*/ 322305 h 1286948"/>
                <a:gd name="connsiteX19" fmla="*/ 3024996 w 5586355"/>
                <a:gd name="connsiteY19" fmla="*/ 187223 h 1286948"/>
                <a:gd name="connsiteX20" fmla="*/ 3212032 w 5586355"/>
                <a:gd name="connsiteY20" fmla="*/ 46946 h 1286948"/>
                <a:gd name="connsiteX21" fmla="*/ 3347114 w 5586355"/>
                <a:gd name="connsiteY21" fmla="*/ 5382 h 1286948"/>
                <a:gd name="connsiteX22" fmla="*/ 3528955 w 5586355"/>
                <a:gd name="connsiteY22" fmla="*/ 67728 h 1286948"/>
                <a:gd name="connsiteX23" fmla="*/ 3664037 w 5586355"/>
                <a:gd name="connsiteY23" fmla="*/ 182028 h 1286948"/>
                <a:gd name="connsiteX24" fmla="*/ 3783532 w 5586355"/>
                <a:gd name="connsiteY24" fmla="*/ 322305 h 1286948"/>
                <a:gd name="connsiteX25" fmla="*/ 3986155 w 5586355"/>
                <a:gd name="connsiteY25" fmla="*/ 649618 h 1286948"/>
                <a:gd name="connsiteX26" fmla="*/ 4225146 w 5586355"/>
                <a:gd name="connsiteY26" fmla="*/ 966541 h 1286948"/>
                <a:gd name="connsiteX27" fmla="*/ 4303078 w 5586355"/>
                <a:gd name="connsiteY27" fmla="*/ 1070450 h 1286948"/>
                <a:gd name="connsiteX28" fmla="*/ 4526482 w 5586355"/>
                <a:gd name="connsiteY28" fmla="*/ 1257487 h 1286948"/>
                <a:gd name="connsiteX29" fmla="*/ 4625196 w 5586355"/>
                <a:gd name="connsiteY29" fmla="*/ 1278268 h 1286948"/>
                <a:gd name="connsiteX30" fmla="*/ 4770668 w 5586355"/>
                <a:gd name="connsiteY30" fmla="*/ 1247096 h 1286948"/>
                <a:gd name="connsiteX31" fmla="*/ 4942118 w 5586355"/>
                <a:gd name="connsiteY31" fmla="*/ 1122405 h 1286948"/>
                <a:gd name="connsiteX32" fmla="*/ 5077200 w 5586355"/>
                <a:gd name="connsiteY32" fmla="*/ 966541 h 1286948"/>
                <a:gd name="connsiteX33" fmla="*/ 5269432 w 5586355"/>
                <a:gd name="connsiteY33" fmla="*/ 649618 h 1286948"/>
                <a:gd name="connsiteX34" fmla="*/ 5508423 w 5586355"/>
                <a:gd name="connsiteY34" fmla="*/ 311914 h 1286948"/>
                <a:gd name="connsiteX35" fmla="*/ 5586355 w 5586355"/>
                <a:gd name="connsiteY35" fmla="*/ 228787 h 1286948"/>
                <a:gd name="connsiteX0" fmla="*/ 0 w 5586355"/>
                <a:gd name="connsiteY0" fmla="*/ 815678 h 1283573"/>
                <a:gd name="connsiteX1" fmla="*/ 100265 w 5586355"/>
                <a:gd name="connsiteY1" fmla="*/ 669972 h 1283573"/>
                <a:gd name="connsiteX2" fmla="*/ 316535 w 5586355"/>
                <a:gd name="connsiteY2" fmla="*/ 325753 h 1283573"/>
                <a:gd name="connsiteX3" fmla="*/ 434557 w 5586355"/>
                <a:gd name="connsiteY3" fmla="*/ 191991 h 1283573"/>
                <a:gd name="connsiteX4" fmla="*/ 609419 w 5586355"/>
                <a:gd name="connsiteY4" fmla="*/ 41787 h 1283573"/>
                <a:gd name="connsiteX5" fmla="*/ 737988 w 5586355"/>
                <a:gd name="connsiteY5" fmla="*/ 224 h 1283573"/>
                <a:gd name="connsiteX6" fmla="*/ 931228 w 5586355"/>
                <a:gd name="connsiteY6" fmla="*/ 53962 h 1283573"/>
                <a:gd name="connsiteX7" fmla="*/ 1102678 w 5586355"/>
                <a:gd name="connsiteY7" fmla="*/ 220216 h 1283573"/>
                <a:gd name="connsiteX8" fmla="*/ 1180609 w 5586355"/>
                <a:gd name="connsiteY8" fmla="*/ 318930 h 1283573"/>
                <a:gd name="connsiteX9" fmla="*/ 1424796 w 5586355"/>
                <a:gd name="connsiteY9" fmla="*/ 651439 h 1283573"/>
                <a:gd name="connsiteX10" fmla="*/ 1627418 w 5586355"/>
                <a:gd name="connsiteY10" fmla="*/ 963166 h 1283573"/>
                <a:gd name="connsiteX11" fmla="*/ 1741718 w 5586355"/>
                <a:gd name="connsiteY11" fmla="*/ 1103443 h 1283573"/>
                <a:gd name="connsiteX12" fmla="*/ 1975514 w 5586355"/>
                <a:gd name="connsiteY12" fmla="*/ 1259307 h 1283573"/>
                <a:gd name="connsiteX13" fmla="*/ 2058641 w 5586355"/>
                <a:gd name="connsiteY13" fmla="*/ 1280089 h 1283573"/>
                <a:gd name="connsiteX14" fmla="*/ 2204114 w 5586355"/>
                <a:gd name="connsiteY14" fmla="*/ 1228134 h 1283573"/>
                <a:gd name="connsiteX15" fmla="*/ 2380759 w 5586355"/>
                <a:gd name="connsiteY15" fmla="*/ 1072271 h 1283573"/>
                <a:gd name="connsiteX16" fmla="*/ 2469082 w 5586355"/>
                <a:gd name="connsiteY16" fmla="*/ 963166 h 1283573"/>
                <a:gd name="connsiteX17" fmla="*/ 2697682 w 5586355"/>
                <a:gd name="connsiteY17" fmla="*/ 641048 h 1283573"/>
                <a:gd name="connsiteX18" fmla="*/ 2915891 w 5586355"/>
                <a:gd name="connsiteY18" fmla="*/ 318930 h 1283573"/>
                <a:gd name="connsiteX19" fmla="*/ 3024996 w 5586355"/>
                <a:gd name="connsiteY19" fmla="*/ 183848 h 1283573"/>
                <a:gd name="connsiteX20" fmla="*/ 3212032 w 5586355"/>
                <a:gd name="connsiteY20" fmla="*/ 43571 h 1283573"/>
                <a:gd name="connsiteX21" fmla="*/ 3347114 w 5586355"/>
                <a:gd name="connsiteY21" fmla="*/ 2007 h 1283573"/>
                <a:gd name="connsiteX22" fmla="*/ 3528955 w 5586355"/>
                <a:gd name="connsiteY22" fmla="*/ 64353 h 1283573"/>
                <a:gd name="connsiteX23" fmla="*/ 3664037 w 5586355"/>
                <a:gd name="connsiteY23" fmla="*/ 178653 h 1283573"/>
                <a:gd name="connsiteX24" fmla="*/ 3783532 w 5586355"/>
                <a:gd name="connsiteY24" fmla="*/ 318930 h 1283573"/>
                <a:gd name="connsiteX25" fmla="*/ 3986155 w 5586355"/>
                <a:gd name="connsiteY25" fmla="*/ 646243 h 1283573"/>
                <a:gd name="connsiteX26" fmla="*/ 4225146 w 5586355"/>
                <a:gd name="connsiteY26" fmla="*/ 963166 h 1283573"/>
                <a:gd name="connsiteX27" fmla="*/ 4303078 w 5586355"/>
                <a:gd name="connsiteY27" fmla="*/ 1067075 h 1283573"/>
                <a:gd name="connsiteX28" fmla="*/ 4526482 w 5586355"/>
                <a:gd name="connsiteY28" fmla="*/ 1254112 h 1283573"/>
                <a:gd name="connsiteX29" fmla="*/ 4625196 w 5586355"/>
                <a:gd name="connsiteY29" fmla="*/ 1274893 h 1283573"/>
                <a:gd name="connsiteX30" fmla="*/ 4770668 w 5586355"/>
                <a:gd name="connsiteY30" fmla="*/ 1243721 h 1283573"/>
                <a:gd name="connsiteX31" fmla="*/ 4942118 w 5586355"/>
                <a:gd name="connsiteY31" fmla="*/ 1119030 h 1283573"/>
                <a:gd name="connsiteX32" fmla="*/ 5077200 w 5586355"/>
                <a:gd name="connsiteY32" fmla="*/ 963166 h 1283573"/>
                <a:gd name="connsiteX33" fmla="*/ 5269432 w 5586355"/>
                <a:gd name="connsiteY33" fmla="*/ 646243 h 1283573"/>
                <a:gd name="connsiteX34" fmla="*/ 5508423 w 5586355"/>
                <a:gd name="connsiteY34" fmla="*/ 308539 h 1283573"/>
                <a:gd name="connsiteX35" fmla="*/ 5586355 w 5586355"/>
                <a:gd name="connsiteY35" fmla="*/ 225412 h 1283573"/>
                <a:gd name="connsiteX0" fmla="*/ 0 w 5586355"/>
                <a:gd name="connsiteY0" fmla="*/ 815678 h 1283573"/>
                <a:gd name="connsiteX1" fmla="*/ 100265 w 5586355"/>
                <a:gd name="connsiteY1" fmla="*/ 669972 h 1283573"/>
                <a:gd name="connsiteX2" fmla="*/ 316535 w 5586355"/>
                <a:gd name="connsiteY2" fmla="*/ 325753 h 1283573"/>
                <a:gd name="connsiteX3" fmla="*/ 434557 w 5586355"/>
                <a:gd name="connsiteY3" fmla="*/ 191991 h 1283573"/>
                <a:gd name="connsiteX4" fmla="*/ 609419 w 5586355"/>
                <a:gd name="connsiteY4" fmla="*/ 41787 h 1283573"/>
                <a:gd name="connsiteX5" fmla="*/ 751636 w 5586355"/>
                <a:gd name="connsiteY5" fmla="*/ 224 h 1283573"/>
                <a:gd name="connsiteX6" fmla="*/ 931228 w 5586355"/>
                <a:gd name="connsiteY6" fmla="*/ 53962 h 1283573"/>
                <a:gd name="connsiteX7" fmla="*/ 1102678 w 5586355"/>
                <a:gd name="connsiteY7" fmla="*/ 220216 h 1283573"/>
                <a:gd name="connsiteX8" fmla="*/ 1180609 w 5586355"/>
                <a:gd name="connsiteY8" fmla="*/ 318930 h 1283573"/>
                <a:gd name="connsiteX9" fmla="*/ 1424796 w 5586355"/>
                <a:gd name="connsiteY9" fmla="*/ 651439 h 1283573"/>
                <a:gd name="connsiteX10" fmla="*/ 1627418 w 5586355"/>
                <a:gd name="connsiteY10" fmla="*/ 963166 h 1283573"/>
                <a:gd name="connsiteX11" fmla="*/ 1741718 w 5586355"/>
                <a:gd name="connsiteY11" fmla="*/ 1103443 h 1283573"/>
                <a:gd name="connsiteX12" fmla="*/ 1975514 w 5586355"/>
                <a:gd name="connsiteY12" fmla="*/ 1259307 h 1283573"/>
                <a:gd name="connsiteX13" fmla="*/ 2058641 w 5586355"/>
                <a:gd name="connsiteY13" fmla="*/ 1280089 h 1283573"/>
                <a:gd name="connsiteX14" fmla="*/ 2204114 w 5586355"/>
                <a:gd name="connsiteY14" fmla="*/ 1228134 h 1283573"/>
                <a:gd name="connsiteX15" fmla="*/ 2380759 w 5586355"/>
                <a:gd name="connsiteY15" fmla="*/ 1072271 h 1283573"/>
                <a:gd name="connsiteX16" fmla="*/ 2469082 w 5586355"/>
                <a:gd name="connsiteY16" fmla="*/ 963166 h 1283573"/>
                <a:gd name="connsiteX17" fmla="*/ 2697682 w 5586355"/>
                <a:gd name="connsiteY17" fmla="*/ 641048 h 1283573"/>
                <a:gd name="connsiteX18" fmla="*/ 2915891 w 5586355"/>
                <a:gd name="connsiteY18" fmla="*/ 318930 h 1283573"/>
                <a:gd name="connsiteX19" fmla="*/ 3024996 w 5586355"/>
                <a:gd name="connsiteY19" fmla="*/ 183848 h 1283573"/>
                <a:gd name="connsiteX20" fmla="*/ 3212032 w 5586355"/>
                <a:gd name="connsiteY20" fmla="*/ 43571 h 1283573"/>
                <a:gd name="connsiteX21" fmla="*/ 3347114 w 5586355"/>
                <a:gd name="connsiteY21" fmla="*/ 2007 h 1283573"/>
                <a:gd name="connsiteX22" fmla="*/ 3528955 w 5586355"/>
                <a:gd name="connsiteY22" fmla="*/ 64353 h 1283573"/>
                <a:gd name="connsiteX23" fmla="*/ 3664037 w 5586355"/>
                <a:gd name="connsiteY23" fmla="*/ 178653 h 1283573"/>
                <a:gd name="connsiteX24" fmla="*/ 3783532 w 5586355"/>
                <a:gd name="connsiteY24" fmla="*/ 318930 h 1283573"/>
                <a:gd name="connsiteX25" fmla="*/ 3986155 w 5586355"/>
                <a:gd name="connsiteY25" fmla="*/ 646243 h 1283573"/>
                <a:gd name="connsiteX26" fmla="*/ 4225146 w 5586355"/>
                <a:gd name="connsiteY26" fmla="*/ 963166 h 1283573"/>
                <a:gd name="connsiteX27" fmla="*/ 4303078 w 5586355"/>
                <a:gd name="connsiteY27" fmla="*/ 1067075 h 1283573"/>
                <a:gd name="connsiteX28" fmla="*/ 4526482 w 5586355"/>
                <a:gd name="connsiteY28" fmla="*/ 1254112 h 1283573"/>
                <a:gd name="connsiteX29" fmla="*/ 4625196 w 5586355"/>
                <a:gd name="connsiteY29" fmla="*/ 1274893 h 1283573"/>
                <a:gd name="connsiteX30" fmla="*/ 4770668 w 5586355"/>
                <a:gd name="connsiteY30" fmla="*/ 1243721 h 1283573"/>
                <a:gd name="connsiteX31" fmla="*/ 4942118 w 5586355"/>
                <a:gd name="connsiteY31" fmla="*/ 1119030 h 1283573"/>
                <a:gd name="connsiteX32" fmla="*/ 5077200 w 5586355"/>
                <a:gd name="connsiteY32" fmla="*/ 963166 h 1283573"/>
                <a:gd name="connsiteX33" fmla="*/ 5269432 w 5586355"/>
                <a:gd name="connsiteY33" fmla="*/ 646243 h 1283573"/>
                <a:gd name="connsiteX34" fmla="*/ 5508423 w 5586355"/>
                <a:gd name="connsiteY34" fmla="*/ 308539 h 1283573"/>
                <a:gd name="connsiteX35" fmla="*/ 5586355 w 5586355"/>
                <a:gd name="connsiteY35" fmla="*/ 225412 h 1283573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102678 w 5586355"/>
                <a:gd name="connsiteY7" fmla="*/ 220330 h 1283687"/>
                <a:gd name="connsiteX8" fmla="*/ 1180609 w 5586355"/>
                <a:gd name="connsiteY8" fmla="*/ 319044 h 1283687"/>
                <a:gd name="connsiteX9" fmla="*/ 1424796 w 5586355"/>
                <a:gd name="connsiteY9" fmla="*/ 651553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24796 w 5586355"/>
                <a:gd name="connsiteY9" fmla="*/ 651553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00912 w 5586355"/>
                <a:gd name="connsiteY9" fmla="*/ 661789 h 1283687"/>
                <a:gd name="connsiteX10" fmla="*/ 1627418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3687"/>
                <a:gd name="connsiteX1" fmla="*/ 100265 w 5586355"/>
                <a:gd name="connsiteY1" fmla="*/ 670086 h 1283687"/>
                <a:gd name="connsiteX2" fmla="*/ 316535 w 5586355"/>
                <a:gd name="connsiteY2" fmla="*/ 325867 h 1283687"/>
                <a:gd name="connsiteX3" fmla="*/ 434557 w 5586355"/>
                <a:gd name="connsiteY3" fmla="*/ 192105 h 1283687"/>
                <a:gd name="connsiteX4" fmla="*/ 609419 w 5586355"/>
                <a:gd name="connsiteY4" fmla="*/ 41901 h 1283687"/>
                <a:gd name="connsiteX5" fmla="*/ 751636 w 5586355"/>
                <a:gd name="connsiteY5" fmla="*/ 338 h 1283687"/>
                <a:gd name="connsiteX6" fmla="*/ 924404 w 5586355"/>
                <a:gd name="connsiteY6" fmla="*/ 57488 h 1283687"/>
                <a:gd name="connsiteX7" fmla="*/ 1068559 w 5586355"/>
                <a:gd name="connsiteY7" fmla="*/ 196447 h 1283687"/>
                <a:gd name="connsiteX8" fmla="*/ 1180609 w 5586355"/>
                <a:gd name="connsiteY8" fmla="*/ 319044 h 1283687"/>
                <a:gd name="connsiteX9" fmla="*/ 1400912 w 5586355"/>
                <a:gd name="connsiteY9" fmla="*/ 661789 h 1283687"/>
                <a:gd name="connsiteX10" fmla="*/ 1613771 w 5586355"/>
                <a:gd name="connsiteY10" fmla="*/ 963280 h 1283687"/>
                <a:gd name="connsiteX11" fmla="*/ 1741718 w 5586355"/>
                <a:gd name="connsiteY11" fmla="*/ 1103557 h 1283687"/>
                <a:gd name="connsiteX12" fmla="*/ 1975514 w 5586355"/>
                <a:gd name="connsiteY12" fmla="*/ 1259421 h 1283687"/>
                <a:gd name="connsiteX13" fmla="*/ 2058641 w 5586355"/>
                <a:gd name="connsiteY13" fmla="*/ 1280203 h 1283687"/>
                <a:gd name="connsiteX14" fmla="*/ 2204114 w 5586355"/>
                <a:gd name="connsiteY14" fmla="*/ 1228248 h 1283687"/>
                <a:gd name="connsiteX15" fmla="*/ 2380759 w 5586355"/>
                <a:gd name="connsiteY15" fmla="*/ 1072385 h 1283687"/>
                <a:gd name="connsiteX16" fmla="*/ 2469082 w 5586355"/>
                <a:gd name="connsiteY16" fmla="*/ 963280 h 1283687"/>
                <a:gd name="connsiteX17" fmla="*/ 2697682 w 5586355"/>
                <a:gd name="connsiteY17" fmla="*/ 641162 h 1283687"/>
                <a:gd name="connsiteX18" fmla="*/ 2915891 w 5586355"/>
                <a:gd name="connsiteY18" fmla="*/ 319044 h 1283687"/>
                <a:gd name="connsiteX19" fmla="*/ 3024996 w 5586355"/>
                <a:gd name="connsiteY19" fmla="*/ 183962 h 1283687"/>
                <a:gd name="connsiteX20" fmla="*/ 3212032 w 5586355"/>
                <a:gd name="connsiteY20" fmla="*/ 43685 h 1283687"/>
                <a:gd name="connsiteX21" fmla="*/ 3347114 w 5586355"/>
                <a:gd name="connsiteY21" fmla="*/ 2121 h 1283687"/>
                <a:gd name="connsiteX22" fmla="*/ 3528955 w 5586355"/>
                <a:gd name="connsiteY22" fmla="*/ 64467 h 1283687"/>
                <a:gd name="connsiteX23" fmla="*/ 3664037 w 5586355"/>
                <a:gd name="connsiteY23" fmla="*/ 178767 h 1283687"/>
                <a:gd name="connsiteX24" fmla="*/ 3783532 w 5586355"/>
                <a:gd name="connsiteY24" fmla="*/ 319044 h 1283687"/>
                <a:gd name="connsiteX25" fmla="*/ 3986155 w 5586355"/>
                <a:gd name="connsiteY25" fmla="*/ 646357 h 1283687"/>
                <a:gd name="connsiteX26" fmla="*/ 4225146 w 5586355"/>
                <a:gd name="connsiteY26" fmla="*/ 963280 h 1283687"/>
                <a:gd name="connsiteX27" fmla="*/ 4303078 w 5586355"/>
                <a:gd name="connsiteY27" fmla="*/ 1067189 h 1283687"/>
                <a:gd name="connsiteX28" fmla="*/ 4526482 w 5586355"/>
                <a:gd name="connsiteY28" fmla="*/ 1254226 h 1283687"/>
                <a:gd name="connsiteX29" fmla="*/ 4625196 w 5586355"/>
                <a:gd name="connsiteY29" fmla="*/ 1275007 h 1283687"/>
                <a:gd name="connsiteX30" fmla="*/ 4770668 w 5586355"/>
                <a:gd name="connsiteY30" fmla="*/ 1243835 h 1283687"/>
                <a:gd name="connsiteX31" fmla="*/ 4942118 w 5586355"/>
                <a:gd name="connsiteY31" fmla="*/ 1119144 h 1283687"/>
                <a:gd name="connsiteX32" fmla="*/ 5077200 w 5586355"/>
                <a:gd name="connsiteY32" fmla="*/ 963280 h 1283687"/>
                <a:gd name="connsiteX33" fmla="*/ 5269432 w 5586355"/>
                <a:gd name="connsiteY33" fmla="*/ 646357 h 1283687"/>
                <a:gd name="connsiteX34" fmla="*/ 5508423 w 5586355"/>
                <a:gd name="connsiteY34" fmla="*/ 308653 h 1283687"/>
                <a:gd name="connsiteX35" fmla="*/ 5586355 w 5586355"/>
                <a:gd name="connsiteY35" fmla="*/ 225526 h 128368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68559 w 5586355"/>
                <a:gd name="connsiteY7" fmla="*/ 196447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68559 w 5586355"/>
                <a:gd name="connsiteY7" fmla="*/ 193035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4277"/>
                <a:gd name="connsiteX1" fmla="*/ 100265 w 5586355"/>
                <a:gd name="connsiteY1" fmla="*/ 670086 h 1284277"/>
                <a:gd name="connsiteX2" fmla="*/ 316535 w 5586355"/>
                <a:gd name="connsiteY2" fmla="*/ 325867 h 1284277"/>
                <a:gd name="connsiteX3" fmla="*/ 434557 w 5586355"/>
                <a:gd name="connsiteY3" fmla="*/ 192105 h 1284277"/>
                <a:gd name="connsiteX4" fmla="*/ 609419 w 5586355"/>
                <a:gd name="connsiteY4" fmla="*/ 41901 h 1284277"/>
                <a:gd name="connsiteX5" fmla="*/ 751636 w 5586355"/>
                <a:gd name="connsiteY5" fmla="*/ 338 h 1284277"/>
                <a:gd name="connsiteX6" fmla="*/ 924404 w 5586355"/>
                <a:gd name="connsiteY6" fmla="*/ 57488 h 1284277"/>
                <a:gd name="connsiteX7" fmla="*/ 1071971 w 5586355"/>
                <a:gd name="connsiteY7" fmla="*/ 193035 h 1284277"/>
                <a:gd name="connsiteX8" fmla="*/ 1180609 w 5586355"/>
                <a:gd name="connsiteY8" fmla="*/ 319044 h 1284277"/>
                <a:gd name="connsiteX9" fmla="*/ 1400912 w 5586355"/>
                <a:gd name="connsiteY9" fmla="*/ 661789 h 1284277"/>
                <a:gd name="connsiteX10" fmla="*/ 1613771 w 5586355"/>
                <a:gd name="connsiteY10" fmla="*/ 963280 h 1284277"/>
                <a:gd name="connsiteX11" fmla="*/ 1714423 w 5586355"/>
                <a:gd name="connsiteY11" fmla="*/ 1089909 h 1284277"/>
                <a:gd name="connsiteX12" fmla="*/ 1975514 w 5586355"/>
                <a:gd name="connsiteY12" fmla="*/ 1259421 h 1284277"/>
                <a:gd name="connsiteX13" fmla="*/ 2058641 w 5586355"/>
                <a:gd name="connsiteY13" fmla="*/ 1280203 h 1284277"/>
                <a:gd name="connsiteX14" fmla="*/ 2204114 w 5586355"/>
                <a:gd name="connsiteY14" fmla="*/ 1228248 h 1284277"/>
                <a:gd name="connsiteX15" fmla="*/ 2380759 w 5586355"/>
                <a:gd name="connsiteY15" fmla="*/ 1072385 h 1284277"/>
                <a:gd name="connsiteX16" fmla="*/ 2469082 w 5586355"/>
                <a:gd name="connsiteY16" fmla="*/ 963280 h 1284277"/>
                <a:gd name="connsiteX17" fmla="*/ 2697682 w 5586355"/>
                <a:gd name="connsiteY17" fmla="*/ 641162 h 1284277"/>
                <a:gd name="connsiteX18" fmla="*/ 2915891 w 5586355"/>
                <a:gd name="connsiteY18" fmla="*/ 319044 h 1284277"/>
                <a:gd name="connsiteX19" fmla="*/ 3024996 w 5586355"/>
                <a:gd name="connsiteY19" fmla="*/ 183962 h 1284277"/>
                <a:gd name="connsiteX20" fmla="*/ 3212032 w 5586355"/>
                <a:gd name="connsiteY20" fmla="*/ 43685 h 1284277"/>
                <a:gd name="connsiteX21" fmla="*/ 3347114 w 5586355"/>
                <a:gd name="connsiteY21" fmla="*/ 2121 h 1284277"/>
                <a:gd name="connsiteX22" fmla="*/ 3528955 w 5586355"/>
                <a:gd name="connsiteY22" fmla="*/ 64467 h 1284277"/>
                <a:gd name="connsiteX23" fmla="*/ 3664037 w 5586355"/>
                <a:gd name="connsiteY23" fmla="*/ 178767 h 1284277"/>
                <a:gd name="connsiteX24" fmla="*/ 3783532 w 5586355"/>
                <a:gd name="connsiteY24" fmla="*/ 319044 h 1284277"/>
                <a:gd name="connsiteX25" fmla="*/ 3986155 w 5586355"/>
                <a:gd name="connsiteY25" fmla="*/ 646357 h 1284277"/>
                <a:gd name="connsiteX26" fmla="*/ 4225146 w 5586355"/>
                <a:gd name="connsiteY26" fmla="*/ 963280 h 1284277"/>
                <a:gd name="connsiteX27" fmla="*/ 4303078 w 5586355"/>
                <a:gd name="connsiteY27" fmla="*/ 1067189 h 1284277"/>
                <a:gd name="connsiteX28" fmla="*/ 4526482 w 5586355"/>
                <a:gd name="connsiteY28" fmla="*/ 1254226 h 1284277"/>
                <a:gd name="connsiteX29" fmla="*/ 4625196 w 5586355"/>
                <a:gd name="connsiteY29" fmla="*/ 1275007 h 1284277"/>
                <a:gd name="connsiteX30" fmla="*/ 4770668 w 5586355"/>
                <a:gd name="connsiteY30" fmla="*/ 1243835 h 1284277"/>
                <a:gd name="connsiteX31" fmla="*/ 4942118 w 5586355"/>
                <a:gd name="connsiteY31" fmla="*/ 1119144 h 1284277"/>
                <a:gd name="connsiteX32" fmla="*/ 5077200 w 5586355"/>
                <a:gd name="connsiteY32" fmla="*/ 963280 h 1284277"/>
                <a:gd name="connsiteX33" fmla="*/ 5269432 w 5586355"/>
                <a:gd name="connsiteY33" fmla="*/ 646357 h 1284277"/>
                <a:gd name="connsiteX34" fmla="*/ 5508423 w 5586355"/>
                <a:gd name="connsiteY34" fmla="*/ 308653 h 1284277"/>
                <a:gd name="connsiteX35" fmla="*/ 5586355 w 5586355"/>
                <a:gd name="connsiteY35" fmla="*/ 225526 h 1284277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58641 w 5586355"/>
                <a:gd name="connsiteY13" fmla="*/ 1280203 h 1280880"/>
                <a:gd name="connsiteX14" fmla="*/ 2204114 w 5586355"/>
                <a:gd name="connsiteY14" fmla="*/ 1228248 h 1280880"/>
                <a:gd name="connsiteX15" fmla="*/ 2380759 w 5586355"/>
                <a:gd name="connsiteY15" fmla="*/ 107238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80759 w 5586355"/>
                <a:gd name="connsiteY15" fmla="*/ 107238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97682 w 5586355"/>
                <a:gd name="connsiteY17" fmla="*/ 641162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915891 w 5586355"/>
                <a:gd name="connsiteY18" fmla="*/ 319044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3024996 w 5586355"/>
                <a:gd name="connsiteY19" fmla="*/ 18396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212032 w 5586355"/>
                <a:gd name="connsiteY20" fmla="*/ 43685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47114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528955 w 5586355"/>
                <a:gd name="connsiteY22" fmla="*/ 64467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64037 w 5586355"/>
                <a:gd name="connsiteY23" fmla="*/ 178767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36741 w 5586355"/>
                <a:gd name="connsiteY23" fmla="*/ 192415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8353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86155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225146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303078 w 5586355"/>
                <a:gd name="connsiteY27" fmla="*/ 1067189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526482 w 5586355"/>
                <a:gd name="connsiteY28" fmla="*/ 1254226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625196 w 5586355"/>
                <a:gd name="connsiteY29" fmla="*/ 1275007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70668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42118 w 5586355"/>
                <a:gd name="connsiteY31" fmla="*/ 1119144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77200 w 5586355"/>
                <a:gd name="connsiteY32" fmla="*/ 963280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69432 w 5586355"/>
                <a:gd name="connsiteY33" fmla="*/ 64635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31900 w 5586355"/>
                <a:gd name="connsiteY33" fmla="*/ 663417 h 1280880"/>
                <a:gd name="connsiteX34" fmla="*/ 5508423 w 5586355"/>
                <a:gd name="connsiteY34" fmla="*/ 308653 h 1280880"/>
                <a:gd name="connsiteX35" fmla="*/ 5586355 w 5586355"/>
                <a:gd name="connsiteY35" fmla="*/ 225526 h 1280880"/>
                <a:gd name="connsiteX0" fmla="*/ 0 w 5586355"/>
                <a:gd name="connsiteY0" fmla="*/ 815792 h 1280880"/>
                <a:gd name="connsiteX1" fmla="*/ 100265 w 5586355"/>
                <a:gd name="connsiteY1" fmla="*/ 670086 h 1280880"/>
                <a:gd name="connsiteX2" fmla="*/ 316535 w 5586355"/>
                <a:gd name="connsiteY2" fmla="*/ 325867 h 1280880"/>
                <a:gd name="connsiteX3" fmla="*/ 434557 w 5586355"/>
                <a:gd name="connsiteY3" fmla="*/ 192105 h 1280880"/>
                <a:gd name="connsiteX4" fmla="*/ 609419 w 5586355"/>
                <a:gd name="connsiteY4" fmla="*/ 41901 h 1280880"/>
                <a:gd name="connsiteX5" fmla="*/ 751636 w 5586355"/>
                <a:gd name="connsiteY5" fmla="*/ 338 h 1280880"/>
                <a:gd name="connsiteX6" fmla="*/ 924404 w 5586355"/>
                <a:gd name="connsiteY6" fmla="*/ 57488 h 1280880"/>
                <a:gd name="connsiteX7" fmla="*/ 1071971 w 5586355"/>
                <a:gd name="connsiteY7" fmla="*/ 193035 h 1280880"/>
                <a:gd name="connsiteX8" fmla="*/ 1180609 w 5586355"/>
                <a:gd name="connsiteY8" fmla="*/ 319044 h 1280880"/>
                <a:gd name="connsiteX9" fmla="*/ 1400912 w 5586355"/>
                <a:gd name="connsiteY9" fmla="*/ 661789 h 1280880"/>
                <a:gd name="connsiteX10" fmla="*/ 1613771 w 5586355"/>
                <a:gd name="connsiteY10" fmla="*/ 963280 h 1280880"/>
                <a:gd name="connsiteX11" fmla="*/ 1714423 w 5586355"/>
                <a:gd name="connsiteY11" fmla="*/ 1089909 h 1280880"/>
                <a:gd name="connsiteX12" fmla="*/ 1900452 w 5586355"/>
                <a:gd name="connsiteY12" fmla="*/ 1245773 h 1280880"/>
                <a:gd name="connsiteX13" fmla="*/ 2038169 w 5586355"/>
                <a:gd name="connsiteY13" fmla="*/ 1280203 h 1280880"/>
                <a:gd name="connsiteX14" fmla="*/ 2204114 w 5586355"/>
                <a:gd name="connsiteY14" fmla="*/ 1228248 h 1280880"/>
                <a:gd name="connsiteX15" fmla="*/ 2356876 w 5586355"/>
                <a:gd name="connsiteY15" fmla="*/ 1089445 h 1280880"/>
                <a:gd name="connsiteX16" fmla="*/ 2469082 w 5586355"/>
                <a:gd name="connsiteY16" fmla="*/ 963280 h 1280880"/>
                <a:gd name="connsiteX17" fmla="*/ 2673798 w 5586355"/>
                <a:gd name="connsiteY17" fmla="*/ 654810 h 1280880"/>
                <a:gd name="connsiteX18" fmla="*/ 2888595 w 5586355"/>
                <a:gd name="connsiteY18" fmla="*/ 325868 h 1280880"/>
                <a:gd name="connsiteX19" fmla="*/ 2990876 w 5586355"/>
                <a:gd name="connsiteY19" fmla="*/ 201022 h 1280880"/>
                <a:gd name="connsiteX20" fmla="*/ 3157441 w 5586355"/>
                <a:gd name="connsiteY20" fmla="*/ 53920 h 1280880"/>
                <a:gd name="connsiteX21" fmla="*/ 3309583 w 5586355"/>
                <a:gd name="connsiteY21" fmla="*/ 2121 h 1280880"/>
                <a:gd name="connsiteX22" fmla="*/ 3481188 w 5586355"/>
                <a:gd name="connsiteY22" fmla="*/ 57643 h 1280880"/>
                <a:gd name="connsiteX23" fmla="*/ 3629917 w 5586355"/>
                <a:gd name="connsiteY23" fmla="*/ 182179 h 1280880"/>
                <a:gd name="connsiteX24" fmla="*/ 3749412 w 5586355"/>
                <a:gd name="connsiteY24" fmla="*/ 319044 h 1280880"/>
                <a:gd name="connsiteX25" fmla="*/ 3962271 w 5586355"/>
                <a:gd name="connsiteY25" fmla="*/ 646357 h 1280880"/>
                <a:gd name="connsiteX26" fmla="*/ 4180791 w 5586355"/>
                <a:gd name="connsiteY26" fmla="*/ 963280 h 1280880"/>
                <a:gd name="connsiteX27" fmla="*/ 4275782 w 5586355"/>
                <a:gd name="connsiteY27" fmla="*/ 1091072 h 1280880"/>
                <a:gd name="connsiteX28" fmla="*/ 4471891 w 5586355"/>
                <a:gd name="connsiteY28" fmla="*/ 1247402 h 1280880"/>
                <a:gd name="connsiteX29" fmla="*/ 4594488 w 5586355"/>
                <a:gd name="connsiteY29" fmla="*/ 1278419 h 1280880"/>
                <a:gd name="connsiteX30" fmla="*/ 4750197 w 5586355"/>
                <a:gd name="connsiteY30" fmla="*/ 1243835 h 1280880"/>
                <a:gd name="connsiteX31" fmla="*/ 4907999 w 5586355"/>
                <a:gd name="connsiteY31" fmla="*/ 1108908 h 1280880"/>
                <a:gd name="connsiteX32" fmla="*/ 5029433 w 5586355"/>
                <a:gd name="connsiteY32" fmla="*/ 973516 h 1280880"/>
                <a:gd name="connsiteX33" fmla="*/ 5231900 w 5586355"/>
                <a:gd name="connsiteY33" fmla="*/ 663417 h 1280880"/>
                <a:gd name="connsiteX34" fmla="*/ 5440184 w 5586355"/>
                <a:gd name="connsiteY34" fmla="*/ 353008 h 1280880"/>
                <a:gd name="connsiteX35" fmla="*/ 5586355 w 5586355"/>
                <a:gd name="connsiteY35" fmla="*/ 225526 h 1280880"/>
                <a:gd name="connsiteX0" fmla="*/ 0 w 5440184"/>
                <a:gd name="connsiteY0" fmla="*/ 815792 h 1280880"/>
                <a:gd name="connsiteX1" fmla="*/ 100265 w 5440184"/>
                <a:gd name="connsiteY1" fmla="*/ 670086 h 1280880"/>
                <a:gd name="connsiteX2" fmla="*/ 316535 w 5440184"/>
                <a:gd name="connsiteY2" fmla="*/ 325867 h 1280880"/>
                <a:gd name="connsiteX3" fmla="*/ 434557 w 5440184"/>
                <a:gd name="connsiteY3" fmla="*/ 192105 h 1280880"/>
                <a:gd name="connsiteX4" fmla="*/ 609419 w 5440184"/>
                <a:gd name="connsiteY4" fmla="*/ 41901 h 1280880"/>
                <a:gd name="connsiteX5" fmla="*/ 751636 w 5440184"/>
                <a:gd name="connsiteY5" fmla="*/ 338 h 1280880"/>
                <a:gd name="connsiteX6" fmla="*/ 924404 w 5440184"/>
                <a:gd name="connsiteY6" fmla="*/ 57488 h 1280880"/>
                <a:gd name="connsiteX7" fmla="*/ 1071971 w 5440184"/>
                <a:gd name="connsiteY7" fmla="*/ 193035 h 1280880"/>
                <a:gd name="connsiteX8" fmla="*/ 1180609 w 5440184"/>
                <a:gd name="connsiteY8" fmla="*/ 319044 h 1280880"/>
                <a:gd name="connsiteX9" fmla="*/ 1400912 w 5440184"/>
                <a:gd name="connsiteY9" fmla="*/ 661789 h 1280880"/>
                <a:gd name="connsiteX10" fmla="*/ 1613771 w 5440184"/>
                <a:gd name="connsiteY10" fmla="*/ 963280 h 1280880"/>
                <a:gd name="connsiteX11" fmla="*/ 1714423 w 5440184"/>
                <a:gd name="connsiteY11" fmla="*/ 1089909 h 1280880"/>
                <a:gd name="connsiteX12" fmla="*/ 1900452 w 5440184"/>
                <a:gd name="connsiteY12" fmla="*/ 1245773 h 1280880"/>
                <a:gd name="connsiteX13" fmla="*/ 2038169 w 5440184"/>
                <a:gd name="connsiteY13" fmla="*/ 1280203 h 1280880"/>
                <a:gd name="connsiteX14" fmla="*/ 2204114 w 5440184"/>
                <a:gd name="connsiteY14" fmla="*/ 1228248 h 1280880"/>
                <a:gd name="connsiteX15" fmla="*/ 2356876 w 5440184"/>
                <a:gd name="connsiteY15" fmla="*/ 1089445 h 1280880"/>
                <a:gd name="connsiteX16" fmla="*/ 2469082 w 5440184"/>
                <a:gd name="connsiteY16" fmla="*/ 963280 h 1280880"/>
                <a:gd name="connsiteX17" fmla="*/ 2673798 w 5440184"/>
                <a:gd name="connsiteY17" fmla="*/ 654810 h 1280880"/>
                <a:gd name="connsiteX18" fmla="*/ 2888595 w 5440184"/>
                <a:gd name="connsiteY18" fmla="*/ 325868 h 1280880"/>
                <a:gd name="connsiteX19" fmla="*/ 2990876 w 5440184"/>
                <a:gd name="connsiteY19" fmla="*/ 201022 h 1280880"/>
                <a:gd name="connsiteX20" fmla="*/ 3157441 w 5440184"/>
                <a:gd name="connsiteY20" fmla="*/ 53920 h 1280880"/>
                <a:gd name="connsiteX21" fmla="*/ 3309583 w 5440184"/>
                <a:gd name="connsiteY21" fmla="*/ 2121 h 1280880"/>
                <a:gd name="connsiteX22" fmla="*/ 3481188 w 5440184"/>
                <a:gd name="connsiteY22" fmla="*/ 57643 h 1280880"/>
                <a:gd name="connsiteX23" fmla="*/ 3629917 w 5440184"/>
                <a:gd name="connsiteY23" fmla="*/ 182179 h 1280880"/>
                <a:gd name="connsiteX24" fmla="*/ 3749412 w 5440184"/>
                <a:gd name="connsiteY24" fmla="*/ 319044 h 1280880"/>
                <a:gd name="connsiteX25" fmla="*/ 3962271 w 5440184"/>
                <a:gd name="connsiteY25" fmla="*/ 646357 h 1280880"/>
                <a:gd name="connsiteX26" fmla="*/ 4180791 w 5440184"/>
                <a:gd name="connsiteY26" fmla="*/ 963280 h 1280880"/>
                <a:gd name="connsiteX27" fmla="*/ 4275782 w 5440184"/>
                <a:gd name="connsiteY27" fmla="*/ 1091072 h 1280880"/>
                <a:gd name="connsiteX28" fmla="*/ 4471891 w 5440184"/>
                <a:gd name="connsiteY28" fmla="*/ 1247402 h 1280880"/>
                <a:gd name="connsiteX29" fmla="*/ 4594488 w 5440184"/>
                <a:gd name="connsiteY29" fmla="*/ 1278419 h 1280880"/>
                <a:gd name="connsiteX30" fmla="*/ 4750197 w 5440184"/>
                <a:gd name="connsiteY30" fmla="*/ 1243835 h 1280880"/>
                <a:gd name="connsiteX31" fmla="*/ 4907999 w 5440184"/>
                <a:gd name="connsiteY31" fmla="*/ 1108908 h 1280880"/>
                <a:gd name="connsiteX32" fmla="*/ 5029433 w 5440184"/>
                <a:gd name="connsiteY32" fmla="*/ 973516 h 1280880"/>
                <a:gd name="connsiteX33" fmla="*/ 5231900 w 5440184"/>
                <a:gd name="connsiteY33" fmla="*/ 663417 h 1280880"/>
                <a:gd name="connsiteX34" fmla="*/ 5440184 w 5440184"/>
                <a:gd name="connsiteY34" fmla="*/ 353008 h 1280880"/>
                <a:gd name="connsiteX0" fmla="*/ 0 w 5440184"/>
                <a:gd name="connsiteY0" fmla="*/ 815792 h 1280880"/>
                <a:gd name="connsiteX1" fmla="*/ 76262 w 5440184"/>
                <a:gd name="connsiteY1" fmla="*/ 711922 h 1280880"/>
                <a:gd name="connsiteX2" fmla="*/ 316535 w 5440184"/>
                <a:gd name="connsiteY2" fmla="*/ 325867 h 1280880"/>
                <a:gd name="connsiteX3" fmla="*/ 434557 w 5440184"/>
                <a:gd name="connsiteY3" fmla="*/ 192105 h 1280880"/>
                <a:gd name="connsiteX4" fmla="*/ 609419 w 5440184"/>
                <a:gd name="connsiteY4" fmla="*/ 41901 h 1280880"/>
                <a:gd name="connsiteX5" fmla="*/ 751636 w 5440184"/>
                <a:gd name="connsiteY5" fmla="*/ 338 h 1280880"/>
                <a:gd name="connsiteX6" fmla="*/ 924404 w 5440184"/>
                <a:gd name="connsiteY6" fmla="*/ 57488 h 1280880"/>
                <a:gd name="connsiteX7" fmla="*/ 1071971 w 5440184"/>
                <a:gd name="connsiteY7" fmla="*/ 193035 h 1280880"/>
                <a:gd name="connsiteX8" fmla="*/ 1180609 w 5440184"/>
                <a:gd name="connsiteY8" fmla="*/ 319044 h 1280880"/>
                <a:gd name="connsiteX9" fmla="*/ 1400912 w 5440184"/>
                <a:gd name="connsiteY9" fmla="*/ 661789 h 1280880"/>
                <a:gd name="connsiteX10" fmla="*/ 1613771 w 5440184"/>
                <a:gd name="connsiteY10" fmla="*/ 963280 h 1280880"/>
                <a:gd name="connsiteX11" fmla="*/ 1714423 w 5440184"/>
                <a:gd name="connsiteY11" fmla="*/ 1089909 h 1280880"/>
                <a:gd name="connsiteX12" fmla="*/ 1900452 w 5440184"/>
                <a:gd name="connsiteY12" fmla="*/ 1245773 h 1280880"/>
                <a:gd name="connsiteX13" fmla="*/ 2038169 w 5440184"/>
                <a:gd name="connsiteY13" fmla="*/ 1280203 h 1280880"/>
                <a:gd name="connsiteX14" fmla="*/ 2204114 w 5440184"/>
                <a:gd name="connsiteY14" fmla="*/ 1228248 h 1280880"/>
                <a:gd name="connsiteX15" fmla="*/ 2356876 w 5440184"/>
                <a:gd name="connsiteY15" fmla="*/ 1089445 h 1280880"/>
                <a:gd name="connsiteX16" fmla="*/ 2469082 w 5440184"/>
                <a:gd name="connsiteY16" fmla="*/ 963280 h 1280880"/>
                <a:gd name="connsiteX17" fmla="*/ 2673798 w 5440184"/>
                <a:gd name="connsiteY17" fmla="*/ 654810 h 1280880"/>
                <a:gd name="connsiteX18" fmla="*/ 2888595 w 5440184"/>
                <a:gd name="connsiteY18" fmla="*/ 325868 h 1280880"/>
                <a:gd name="connsiteX19" fmla="*/ 2990876 w 5440184"/>
                <a:gd name="connsiteY19" fmla="*/ 201022 h 1280880"/>
                <a:gd name="connsiteX20" fmla="*/ 3157441 w 5440184"/>
                <a:gd name="connsiteY20" fmla="*/ 53920 h 1280880"/>
                <a:gd name="connsiteX21" fmla="*/ 3309583 w 5440184"/>
                <a:gd name="connsiteY21" fmla="*/ 2121 h 1280880"/>
                <a:gd name="connsiteX22" fmla="*/ 3481188 w 5440184"/>
                <a:gd name="connsiteY22" fmla="*/ 57643 h 1280880"/>
                <a:gd name="connsiteX23" fmla="*/ 3629917 w 5440184"/>
                <a:gd name="connsiteY23" fmla="*/ 182179 h 1280880"/>
                <a:gd name="connsiteX24" fmla="*/ 3749412 w 5440184"/>
                <a:gd name="connsiteY24" fmla="*/ 319044 h 1280880"/>
                <a:gd name="connsiteX25" fmla="*/ 3962271 w 5440184"/>
                <a:gd name="connsiteY25" fmla="*/ 646357 h 1280880"/>
                <a:gd name="connsiteX26" fmla="*/ 4180791 w 5440184"/>
                <a:gd name="connsiteY26" fmla="*/ 963280 h 1280880"/>
                <a:gd name="connsiteX27" fmla="*/ 4275782 w 5440184"/>
                <a:gd name="connsiteY27" fmla="*/ 1091072 h 1280880"/>
                <a:gd name="connsiteX28" fmla="*/ 4471891 w 5440184"/>
                <a:gd name="connsiteY28" fmla="*/ 1247402 h 1280880"/>
                <a:gd name="connsiteX29" fmla="*/ 4594488 w 5440184"/>
                <a:gd name="connsiteY29" fmla="*/ 1278419 h 1280880"/>
                <a:gd name="connsiteX30" fmla="*/ 4750197 w 5440184"/>
                <a:gd name="connsiteY30" fmla="*/ 1243835 h 1280880"/>
                <a:gd name="connsiteX31" fmla="*/ 4907999 w 5440184"/>
                <a:gd name="connsiteY31" fmla="*/ 1108908 h 1280880"/>
                <a:gd name="connsiteX32" fmla="*/ 5029433 w 5440184"/>
                <a:gd name="connsiteY32" fmla="*/ 973516 h 1280880"/>
                <a:gd name="connsiteX33" fmla="*/ 5231900 w 5440184"/>
                <a:gd name="connsiteY33" fmla="*/ 663417 h 1280880"/>
                <a:gd name="connsiteX34" fmla="*/ 5440184 w 5440184"/>
                <a:gd name="connsiteY34" fmla="*/ 353008 h 1280880"/>
                <a:gd name="connsiteX0" fmla="*/ 0 w 5363922"/>
                <a:gd name="connsiteY0" fmla="*/ 711922 h 1280880"/>
                <a:gd name="connsiteX1" fmla="*/ 240273 w 5363922"/>
                <a:gd name="connsiteY1" fmla="*/ 325867 h 1280880"/>
                <a:gd name="connsiteX2" fmla="*/ 358295 w 5363922"/>
                <a:gd name="connsiteY2" fmla="*/ 192105 h 1280880"/>
                <a:gd name="connsiteX3" fmla="*/ 533157 w 5363922"/>
                <a:gd name="connsiteY3" fmla="*/ 41901 h 1280880"/>
                <a:gd name="connsiteX4" fmla="*/ 675374 w 5363922"/>
                <a:gd name="connsiteY4" fmla="*/ 338 h 1280880"/>
                <a:gd name="connsiteX5" fmla="*/ 848142 w 5363922"/>
                <a:gd name="connsiteY5" fmla="*/ 57488 h 1280880"/>
                <a:gd name="connsiteX6" fmla="*/ 995709 w 5363922"/>
                <a:gd name="connsiteY6" fmla="*/ 193035 h 1280880"/>
                <a:gd name="connsiteX7" fmla="*/ 1104347 w 5363922"/>
                <a:gd name="connsiteY7" fmla="*/ 319044 h 1280880"/>
                <a:gd name="connsiteX8" fmla="*/ 1324650 w 5363922"/>
                <a:gd name="connsiteY8" fmla="*/ 661789 h 1280880"/>
                <a:gd name="connsiteX9" fmla="*/ 1537509 w 5363922"/>
                <a:gd name="connsiteY9" fmla="*/ 963280 h 1280880"/>
                <a:gd name="connsiteX10" fmla="*/ 1638161 w 5363922"/>
                <a:gd name="connsiteY10" fmla="*/ 1089909 h 1280880"/>
                <a:gd name="connsiteX11" fmla="*/ 1824190 w 5363922"/>
                <a:gd name="connsiteY11" fmla="*/ 1245773 h 1280880"/>
                <a:gd name="connsiteX12" fmla="*/ 1961907 w 5363922"/>
                <a:gd name="connsiteY12" fmla="*/ 1280203 h 1280880"/>
                <a:gd name="connsiteX13" fmla="*/ 2127852 w 5363922"/>
                <a:gd name="connsiteY13" fmla="*/ 1228248 h 1280880"/>
                <a:gd name="connsiteX14" fmla="*/ 2280614 w 5363922"/>
                <a:gd name="connsiteY14" fmla="*/ 1089445 h 1280880"/>
                <a:gd name="connsiteX15" fmla="*/ 2392820 w 5363922"/>
                <a:gd name="connsiteY15" fmla="*/ 963280 h 1280880"/>
                <a:gd name="connsiteX16" fmla="*/ 2597536 w 5363922"/>
                <a:gd name="connsiteY16" fmla="*/ 654810 h 1280880"/>
                <a:gd name="connsiteX17" fmla="*/ 2812333 w 5363922"/>
                <a:gd name="connsiteY17" fmla="*/ 325868 h 1280880"/>
                <a:gd name="connsiteX18" fmla="*/ 2914614 w 5363922"/>
                <a:gd name="connsiteY18" fmla="*/ 201022 h 1280880"/>
                <a:gd name="connsiteX19" fmla="*/ 3081179 w 5363922"/>
                <a:gd name="connsiteY19" fmla="*/ 53920 h 1280880"/>
                <a:gd name="connsiteX20" fmla="*/ 3233321 w 5363922"/>
                <a:gd name="connsiteY20" fmla="*/ 2121 h 1280880"/>
                <a:gd name="connsiteX21" fmla="*/ 3404926 w 5363922"/>
                <a:gd name="connsiteY21" fmla="*/ 57643 h 1280880"/>
                <a:gd name="connsiteX22" fmla="*/ 3553655 w 5363922"/>
                <a:gd name="connsiteY22" fmla="*/ 182179 h 1280880"/>
                <a:gd name="connsiteX23" fmla="*/ 3673150 w 5363922"/>
                <a:gd name="connsiteY23" fmla="*/ 319044 h 1280880"/>
                <a:gd name="connsiteX24" fmla="*/ 3886009 w 5363922"/>
                <a:gd name="connsiteY24" fmla="*/ 646357 h 1280880"/>
                <a:gd name="connsiteX25" fmla="*/ 4104529 w 5363922"/>
                <a:gd name="connsiteY25" fmla="*/ 963280 h 1280880"/>
                <a:gd name="connsiteX26" fmla="*/ 4199520 w 5363922"/>
                <a:gd name="connsiteY26" fmla="*/ 1091072 h 1280880"/>
                <a:gd name="connsiteX27" fmla="*/ 4395629 w 5363922"/>
                <a:gd name="connsiteY27" fmla="*/ 1247402 h 1280880"/>
                <a:gd name="connsiteX28" fmla="*/ 4518226 w 5363922"/>
                <a:gd name="connsiteY28" fmla="*/ 1278419 h 1280880"/>
                <a:gd name="connsiteX29" fmla="*/ 4673935 w 5363922"/>
                <a:gd name="connsiteY29" fmla="*/ 1243835 h 1280880"/>
                <a:gd name="connsiteX30" fmla="*/ 4831737 w 5363922"/>
                <a:gd name="connsiteY30" fmla="*/ 1108908 h 1280880"/>
                <a:gd name="connsiteX31" fmla="*/ 4953171 w 5363922"/>
                <a:gd name="connsiteY31" fmla="*/ 973516 h 1280880"/>
                <a:gd name="connsiteX32" fmla="*/ 5155638 w 5363922"/>
                <a:gd name="connsiteY32" fmla="*/ 663417 h 1280880"/>
                <a:gd name="connsiteX33" fmla="*/ 5363922 w 5363922"/>
                <a:gd name="connsiteY33" fmla="*/ 353008 h 1280880"/>
                <a:gd name="connsiteX0" fmla="*/ 0 w 5363922"/>
                <a:gd name="connsiteY0" fmla="*/ 711922 h 1280880"/>
                <a:gd name="connsiteX1" fmla="*/ 240273 w 5363922"/>
                <a:gd name="connsiteY1" fmla="*/ 325867 h 1280880"/>
                <a:gd name="connsiteX2" fmla="*/ 358295 w 5363922"/>
                <a:gd name="connsiteY2" fmla="*/ 192105 h 1280880"/>
                <a:gd name="connsiteX3" fmla="*/ 533157 w 5363922"/>
                <a:gd name="connsiteY3" fmla="*/ 41901 h 1280880"/>
                <a:gd name="connsiteX4" fmla="*/ 675374 w 5363922"/>
                <a:gd name="connsiteY4" fmla="*/ 338 h 1280880"/>
                <a:gd name="connsiteX5" fmla="*/ 848142 w 5363922"/>
                <a:gd name="connsiteY5" fmla="*/ 57488 h 1280880"/>
                <a:gd name="connsiteX6" fmla="*/ 995709 w 5363922"/>
                <a:gd name="connsiteY6" fmla="*/ 193035 h 1280880"/>
                <a:gd name="connsiteX7" fmla="*/ 1139151 w 5363922"/>
                <a:gd name="connsiteY7" fmla="*/ 410484 h 1280880"/>
                <a:gd name="connsiteX8" fmla="*/ 1324650 w 5363922"/>
                <a:gd name="connsiteY8" fmla="*/ 661789 h 1280880"/>
                <a:gd name="connsiteX9" fmla="*/ 1537509 w 5363922"/>
                <a:gd name="connsiteY9" fmla="*/ 963280 h 1280880"/>
                <a:gd name="connsiteX10" fmla="*/ 1638161 w 5363922"/>
                <a:gd name="connsiteY10" fmla="*/ 1089909 h 1280880"/>
                <a:gd name="connsiteX11" fmla="*/ 1824190 w 5363922"/>
                <a:gd name="connsiteY11" fmla="*/ 1245773 h 1280880"/>
                <a:gd name="connsiteX12" fmla="*/ 1961907 w 5363922"/>
                <a:gd name="connsiteY12" fmla="*/ 1280203 h 1280880"/>
                <a:gd name="connsiteX13" fmla="*/ 2127852 w 5363922"/>
                <a:gd name="connsiteY13" fmla="*/ 1228248 h 1280880"/>
                <a:gd name="connsiteX14" fmla="*/ 2280614 w 5363922"/>
                <a:gd name="connsiteY14" fmla="*/ 1089445 h 1280880"/>
                <a:gd name="connsiteX15" fmla="*/ 2392820 w 5363922"/>
                <a:gd name="connsiteY15" fmla="*/ 963280 h 1280880"/>
                <a:gd name="connsiteX16" fmla="*/ 2597536 w 5363922"/>
                <a:gd name="connsiteY16" fmla="*/ 654810 h 1280880"/>
                <a:gd name="connsiteX17" fmla="*/ 2812333 w 5363922"/>
                <a:gd name="connsiteY17" fmla="*/ 325868 h 1280880"/>
                <a:gd name="connsiteX18" fmla="*/ 2914614 w 5363922"/>
                <a:gd name="connsiteY18" fmla="*/ 201022 h 1280880"/>
                <a:gd name="connsiteX19" fmla="*/ 3081179 w 5363922"/>
                <a:gd name="connsiteY19" fmla="*/ 53920 h 1280880"/>
                <a:gd name="connsiteX20" fmla="*/ 3233321 w 5363922"/>
                <a:gd name="connsiteY20" fmla="*/ 2121 h 1280880"/>
                <a:gd name="connsiteX21" fmla="*/ 3404926 w 5363922"/>
                <a:gd name="connsiteY21" fmla="*/ 57643 h 1280880"/>
                <a:gd name="connsiteX22" fmla="*/ 3553655 w 5363922"/>
                <a:gd name="connsiteY22" fmla="*/ 182179 h 1280880"/>
                <a:gd name="connsiteX23" fmla="*/ 3673150 w 5363922"/>
                <a:gd name="connsiteY23" fmla="*/ 319044 h 1280880"/>
                <a:gd name="connsiteX24" fmla="*/ 3886009 w 5363922"/>
                <a:gd name="connsiteY24" fmla="*/ 646357 h 1280880"/>
                <a:gd name="connsiteX25" fmla="*/ 4104529 w 5363922"/>
                <a:gd name="connsiteY25" fmla="*/ 963280 h 1280880"/>
                <a:gd name="connsiteX26" fmla="*/ 4199520 w 5363922"/>
                <a:gd name="connsiteY26" fmla="*/ 1091072 h 1280880"/>
                <a:gd name="connsiteX27" fmla="*/ 4395629 w 5363922"/>
                <a:gd name="connsiteY27" fmla="*/ 1247402 h 1280880"/>
                <a:gd name="connsiteX28" fmla="*/ 4518226 w 5363922"/>
                <a:gd name="connsiteY28" fmla="*/ 1278419 h 1280880"/>
                <a:gd name="connsiteX29" fmla="*/ 4673935 w 5363922"/>
                <a:gd name="connsiteY29" fmla="*/ 1243835 h 1280880"/>
                <a:gd name="connsiteX30" fmla="*/ 4831737 w 5363922"/>
                <a:gd name="connsiteY30" fmla="*/ 1108908 h 1280880"/>
                <a:gd name="connsiteX31" fmla="*/ 4953171 w 5363922"/>
                <a:gd name="connsiteY31" fmla="*/ 973516 h 1280880"/>
                <a:gd name="connsiteX32" fmla="*/ 5155638 w 5363922"/>
                <a:gd name="connsiteY32" fmla="*/ 663417 h 1280880"/>
                <a:gd name="connsiteX33" fmla="*/ 5363922 w 5363922"/>
                <a:gd name="connsiteY33" fmla="*/ 353008 h 1280880"/>
                <a:gd name="connsiteX0" fmla="*/ 0 w 5155638"/>
                <a:gd name="connsiteY0" fmla="*/ 711922 h 1280880"/>
                <a:gd name="connsiteX1" fmla="*/ 240273 w 5155638"/>
                <a:gd name="connsiteY1" fmla="*/ 325867 h 1280880"/>
                <a:gd name="connsiteX2" fmla="*/ 358295 w 5155638"/>
                <a:gd name="connsiteY2" fmla="*/ 192105 h 1280880"/>
                <a:gd name="connsiteX3" fmla="*/ 533157 w 5155638"/>
                <a:gd name="connsiteY3" fmla="*/ 41901 h 1280880"/>
                <a:gd name="connsiteX4" fmla="*/ 675374 w 5155638"/>
                <a:gd name="connsiteY4" fmla="*/ 338 h 1280880"/>
                <a:gd name="connsiteX5" fmla="*/ 848142 w 5155638"/>
                <a:gd name="connsiteY5" fmla="*/ 57488 h 1280880"/>
                <a:gd name="connsiteX6" fmla="*/ 995709 w 5155638"/>
                <a:gd name="connsiteY6" fmla="*/ 193035 h 1280880"/>
                <a:gd name="connsiteX7" fmla="*/ 1139151 w 5155638"/>
                <a:gd name="connsiteY7" fmla="*/ 410484 h 1280880"/>
                <a:gd name="connsiteX8" fmla="*/ 1324650 w 5155638"/>
                <a:gd name="connsiteY8" fmla="*/ 661789 h 1280880"/>
                <a:gd name="connsiteX9" fmla="*/ 1537509 w 5155638"/>
                <a:gd name="connsiteY9" fmla="*/ 963280 h 1280880"/>
                <a:gd name="connsiteX10" fmla="*/ 1638161 w 5155638"/>
                <a:gd name="connsiteY10" fmla="*/ 1089909 h 1280880"/>
                <a:gd name="connsiteX11" fmla="*/ 1824190 w 5155638"/>
                <a:gd name="connsiteY11" fmla="*/ 1245773 h 1280880"/>
                <a:gd name="connsiteX12" fmla="*/ 1961907 w 5155638"/>
                <a:gd name="connsiteY12" fmla="*/ 1280203 h 1280880"/>
                <a:gd name="connsiteX13" fmla="*/ 2127852 w 5155638"/>
                <a:gd name="connsiteY13" fmla="*/ 1228248 h 1280880"/>
                <a:gd name="connsiteX14" fmla="*/ 2280614 w 5155638"/>
                <a:gd name="connsiteY14" fmla="*/ 1089445 h 1280880"/>
                <a:gd name="connsiteX15" fmla="*/ 2392820 w 5155638"/>
                <a:gd name="connsiteY15" fmla="*/ 963280 h 1280880"/>
                <a:gd name="connsiteX16" fmla="*/ 2597536 w 5155638"/>
                <a:gd name="connsiteY16" fmla="*/ 654810 h 1280880"/>
                <a:gd name="connsiteX17" fmla="*/ 2812333 w 5155638"/>
                <a:gd name="connsiteY17" fmla="*/ 325868 h 1280880"/>
                <a:gd name="connsiteX18" fmla="*/ 2914614 w 5155638"/>
                <a:gd name="connsiteY18" fmla="*/ 201022 h 1280880"/>
                <a:gd name="connsiteX19" fmla="*/ 3081179 w 5155638"/>
                <a:gd name="connsiteY19" fmla="*/ 53920 h 1280880"/>
                <a:gd name="connsiteX20" fmla="*/ 3233321 w 5155638"/>
                <a:gd name="connsiteY20" fmla="*/ 2121 h 1280880"/>
                <a:gd name="connsiteX21" fmla="*/ 3404926 w 5155638"/>
                <a:gd name="connsiteY21" fmla="*/ 57643 h 1280880"/>
                <a:gd name="connsiteX22" fmla="*/ 3553655 w 5155638"/>
                <a:gd name="connsiteY22" fmla="*/ 182179 h 1280880"/>
                <a:gd name="connsiteX23" fmla="*/ 3673150 w 5155638"/>
                <a:gd name="connsiteY23" fmla="*/ 319044 h 1280880"/>
                <a:gd name="connsiteX24" fmla="*/ 3886009 w 5155638"/>
                <a:gd name="connsiteY24" fmla="*/ 646357 h 1280880"/>
                <a:gd name="connsiteX25" fmla="*/ 4104529 w 5155638"/>
                <a:gd name="connsiteY25" fmla="*/ 963280 h 1280880"/>
                <a:gd name="connsiteX26" fmla="*/ 4199520 w 5155638"/>
                <a:gd name="connsiteY26" fmla="*/ 1091072 h 1280880"/>
                <a:gd name="connsiteX27" fmla="*/ 4395629 w 5155638"/>
                <a:gd name="connsiteY27" fmla="*/ 1247402 h 1280880"/>
                <a:gd name="connsiteX28" fmla="*/ 4518226 w 5155638"/>
                <a:gd name="connsiteY28" fmla="*/ 1278419 h 1280880"/>
                <a:gd name="connsiteX29" fmla="*/ 4673935 w 5155638"/>
                <a:gd name="connsiteY29" fmla="*/ 1243835 h 1280880"/>
                <a:gd name="connsiteX30" fmla="*/ 4831737 w 5155638"/>
                <a:gd name="connsiteY30" fmla="*/ 1108908 h 1280880"/>
                <a:gd name="connsiteX31" fmla="*/ 4953171 w 5155638"/>
                <a:gd name="connsiteY31" fmla="*/ 973516 h 1280880"/>
                <a:gd name="connsiteX32" fmla="*/ 5155638 w 5155638"/>
                <a:gd name="connsiteY32" fmla="*/ 663417 h 1280880"/>
                <a:gd name="connsiteX0" fmla="*/ 0 w 4953171"/>
                <a:gd name="connsiteY0" fmla="*/ 711922 h 1280880"/>
                <a:gd name="connsiteX1" fmla="*/ 240273 w 4953171"/>
                <a:gd name="connsiteY1" fmla="*/ 325867 h 1280880"/>
                <a:gd name="connsiteX2" fmla="*/ 358295 w 4953171"/>
                <a:gd name="connsiteY2" fmla="*/ 192105 h 1280880"/>
                <a:gd name="connsiteX3" fmla="*/ 533157 w 4953171"/>
                <a:gd name="connsiteY3" fmla="*/ 41901 h 1280880"/>
                <a:gd name="connsiteX4" fmla="*/ 675374 w 4953171"/>
                <a:gd name="connsiteY4" fmla="*/ 338 h 1280880"/>
                <a:gd name="connsiteX5" fmla="*/ 848142 w 4953171"/>
                <a:gd name="connsiteY5" fmla="*/ 57488 h 1280880"/>
                <a:gd name="connsiteX6" fmla="*/ 995709 w 4953171"/>
                <a:gd name="connsiteY6" fmla="*/ 193035 h 1280880"/>
                <a:gd name="connsiteX7" fmla="*/ 1139151 w 4953171"/>
                <a:gd name="connsiteY7" fmla="*/ 410484 h 1280880"/>
                <a:gd name="connsiteX8" fmla="*/ 1324650 w 4953171"/>
                <a:gd name="connsiteY8" fmla="*/ 661789 h 1280880"/>
                <a:gd name="connsiteX9" fmla="*/ 1537509 w 4953171"/>
                <a:gd name="connsiteY9" fmla="*/ 963280 h 1280880"/>
                <a:gd name="connsiteX10" fmla="*/ 1638161 w 4953171"/>
                <a:gd name="connsiteY10" fmla="*/ 1089909 h 1280880"/>
                <a:gd name="connsiteX11" fmla="*/ 1824190 w 4953171"/>
                <a:gd name="connsiteY11" fmla="*/ 1245773 h 1280880"/>
                <a:gd name="connsiteX12" fmla="*/ 1961907 w 4953171"/>
                <a:gd name="connsiteY12" fmla="*/ 1280203 h 1280880"/>
                <a:gd name="connsiteX13" fmla="*/ 2127852 w 4953171"/>
                <a:gd name="connsiteY13" fmla="*/ 1228248 h 1280880"/>
                <a:gd name="connsiteX14" fmla="*/ 2280614 w 4953171"/>
                <a:gd name="connsiteY14" fmla="*/ 1089445 h 1280880"/>
                <a:gd name="connsiteX15" fmla="*/ 2392820 w 4953171"/>
                <a:gd name="connsiteY15" fmla="*/ 963280 h 1280880"/>
                <a:gd name="connsiteX16" fmla="*/ 2597536 w 4953171"/>
                <a:gd name="connsiteY16" fmla="*/ 654810 h 1280880"/>
                <a:gd name="connsiteX17" fmla="*/ 2812333 w 4953171"/>
                <a:gd name="connsiteY17" fmla="*/ 325868 h 1280880"/>
                <a:gd name="connsiteX18" fmla="*/ 2914614 w 4953171"/>
                <a:gd name="connsiteY18" fmla="*/ 201022 h 1280880"/>
                <a:gd name="connsiteX19" fmla="*/ 3081179 w 4953171"/>
                <a:gd name="connsiteY19" fmla="*/ 53920 h 1280880"/>
                <a:gd name="connsiteX20" fmla="*/ 3233321 w 4953171"/>
                <a:gd name="connsiteY20" fmla="*/ 2121 h 1280880"/>
                <a:gd name="connsiteX21" fmla="*/ 3404926 w 4953171"/>
                <a:gd name="connsiteY21" fmla="*/ 57643 h 1280880"/>
                <a:gd name="connsiteX22" fmla="*/ 3553655 w 4953171"/>
                <a:gd name="connsiteY22" fmla="*/ 182179 h 1280880"/>
                <a:gd name="connsiteX23" fmla="*/ 3673150 w 4953171"/>
                <a:gd name="connsiteY23" fmla="*/ 319044 h 1280880"/>
                <a:gd name="connsiteX24" fmla="*/ 3886009 w 4953171"/>
                <a:gd name="connsiteY24" fmla="*/ 646357 h 1280880"/>
                <a:gd name="connsiteX25" fmla="*/ 4104529 w 4953171"/>
                <a:gd name="connsiteY25" fmla="*/ 963280 h 1280880"/>
                <a:gd name="connsiteX26" fmla="*/ 4199520 w 4953171"/>
                <a:gd name="connsiteY26" fmla="*/ 1091072 h 1280880"/>
                <a:gd name="connsiteX27" fmla="*/ 4395629 w 4953171"/>
                <a:gd name="connsiteY27" fmla="*/ 1247402 h 1280880"/>
                <a:gd name="connsiteX28" fmla="*/ 4518226 w 4953171"/>
                <a:gd name="connsiteY28" fmla="*/ 1278419 h 1280880"/>
                <a:gd name="connsiteX29" fmla="*/ 4673935 w 4953171"/>
                <a:gd name="connsiteY29" fmla="*/ 1243835 h 1280880"/>
                <a:gd name="connsiteX30" fmla="*/ 4831737 w 4953171"/>
                <a:gd name="connsiteY30" fmla="*/ 1108908 h 1280880"/>
                <a:gd name="connsiteX31" fmla="*/ 4953171 w 4953171"/>
                <a:gd name="connsiteY31" fmla="*/ 973516 h 1280880"/>
                <a:gd name="connsiteX0" fmla="*/ 0 w 4831736"/>
                <a:gd name="connsiteY0" fmla="*/ 711922 h 1280880"/>
                <a:gd name="connsiteX1" fmla="*/ 240273 w 4831736"/>
                <a:gd name="connsiteY1" fmla="*/ 325867 h 1280880"/>
                <a:gd name="connsiteX2" fmla="*/ 358295 w 4831736"/>
                <a:gd name="connsiteY2" fmla="*/ 192105 h 1280880"/>
                <a:gd name="connsiteX3" fmla="*/ 533157 w 4831736"/>
                <a:gd name="connsiteY3" fmla="*/ 41901 h 1280880"/>
                <a:gd name="connsiteX4" fmla="*/ 675374 w 4831736"/>
                <a:gd name="connsiteY4" fmla="*/ 338 h 1280880"/>
                <a:gd name="connsiteX5" fmla="*/ 848142 w 4831736"/>
                <a:gd name="connsiteY5" fmla="*/ 57488 h 1280880"/>
                <a:gd name="connsiteX6" fmla="*/ 995709 w 4831736"/>
                <a:gd name="connsiteY6" fmla="*/ 193035 h 1280880"/>
                <a:gd name="connsiteX7" fmla="*/ 1139151 w 4831736"/>
                <a:gd name="connsiteY7" fmla="*/ 410484 h 1280880"/>
                <a:gd name="connsiteX8" fmla="*/ 1324650 w 4831736"/>
                <a:gd name="connsiteY8" fmla="*/ 661789 h 1280880"/>
                <a:gd name="connsiteX9" fmla="*/ 1537509 w 4831736"/>
                <a:gd name="connsiteY9" fmla="*/ 963280 h 1280880"/>
                <a:gd name="connsiteX10" fmla="*/ 1638161 w 4831736"/>
                <a:gd name="connsiteY10" fmla="*/ 1089909 h 1280880"/>
                <a:gd name="connsiteX11" fmla="*/ 1824190 w 4831736"/>
                <a:gd name="connsiteY11" fmla="*/ 1245773 h 1280880"/>
                <a:gd name="connsiteX12" fmla="*/ 1961907 w 4831736"/>
                <a:gd name="connsiteY12" fmla="*/ 1280203 h 1280880"/>
                <a:gd name="connsiteX13" fmla="*/ 2127852 w 4831736"/>
                <a:gd name="connsiteY13" fmla="*/ 1228248 h 1280880"/>
                <a:gd name="connsiteX14" fmla="*/ 2280614 w 4831736"/>
                <a:gd name="connsiteY14" fmla="*/ 1089445 h 1280880"/>
                <a:gd name="connsiteX15" fmla="*/ 2392820 w 4831736"/>
                <a:gd name="connsiteY15" fmla="*/ 963280 h 1280880"/>
                <a:gd name="connsiteX16" fmla="*/ 2597536 w 4831736"/>
                <a:gd name="connsiteY16" fmla="*/ 654810 h 1280880"/>
                <a:gd name="connsiteX17" fmla="*/ 2812333 w 4831736"/>
                <a:gd name="connsiteY17" fmla="*/ 325868 h 1280880"/>
                <a:gd name="connsiteX18" fmla="*/ 2914614 w 4831736"/>
                <a:gd name="connsiteY18" fmla="*/ 201022 h 1280880"/>
                <a:gd name="connsiteX19" fmla="*/ 3081179 w 4831736"/>
                <a:gd name="connsiteY19" fmla="*/ 53920 h 1280880"/>
                <a:gd name="connsiteX20" fmla="*/ 3233321 w 4831736"/>
                <a:gd name="connsiteY20" fmla="*/ 2121 h 1280880"/>
                <a:gd name="connsiteX21" fmla="*/ 3404926 w 4831736"/>
                <a:gd name="connsiteY21" fmla="*/ 57643 h 1280880"/>
                <a:gd name="connsiteX22" fmla="*/ 3553655 w 4831736"/>
                <a:gd name="connsiteY22" fmla="*/ 182179 h 1280880"/>
                <a:gd name="connsiteX23" fmla="*/ 3673150 w 4831736"/>
                <a:gd name="connsiteY23" fmla="*/ 319044 h 1280880"/>
                <a:gd name="connsiteX24" fmla="*/ 3886009 w 4831736"/>
                <a:gd name="connsiteY24" fmla="*/ 646357 h 1280880"/>
                <a:gd name="connsiteX25" fmla="*/ 4104529 w 4831736"/>
                <a:gd name="connsiteY25" fmla="*/ 963280 h 1280880"/>
                <a:gd name="connsiteX26" fmla="*/ 4199520 w 4831736"/>
                <a:gd name="connsiteY26" fmla="*/ 1091072 h 1280880"/>
                <a:gd name="connsiteX27" fmla="*/ 4395629 w 4831736"/>
                <a:gd name="connsiteY27" fmla="*/ 1247402 h 1280880"/>
                <a:gd name="connsiteX28" fmla="*/ 4518226 w 4831736"/>
                <a:gd name="connsiteY28" fmla="*/ 1278419 h 1280880"/>
                <a:gd name="connsiteX29" fmla="*/ 4673935 w 4831736"/>
                <a:gd name="connsiteY29" fmla="*/ 1243835 h 1280880"/>
                <a:gd name="connsiteX30" fmla="*/ 4831737 w 4831736"/>
                <a:gd name="connsiteY30" fmla="*/ 1108908 h 1280880"/>
                <a:gd name="connsiteX0" fmla="*/ 0 w 4673935"/>
                <a:gd name="connsiteY0" fmla="*/ 711922 h 1280880"/>
                <a:gd name="connsiteX1" fmla="*/ 240273 w 4673935"/>
                <a:gd name="connsiteY1" fmla="*/ 325867 h 1280880"/>
                <a:gd name="connsiteX2" fmla="*/ 358295 w 4673935"/>
                <a:gd name="connsiteY2" fmla="*/ 192105 h 1280880"/>
                <a:gd name="connsiteX3" fmla="*/ 533157 w 4673935"/>
                <a:gd name="connsiteY3" fmla="*/ 41901 h 1280880"/>
                <a:gd name="connsiteX4" fmla="*/ 675374 w 4673935"/>
                <a:gd name="connsiteY4" fmla="*/ 338 h 1280880"/>
                <a:gd name="connsiteX5" fmla="*/ 848142 w 4673935"/>
                <a:gd name="connsiteY5" fmla="*/ 57488 h 1280880"/>
                <a:gd name="connsiteX6" fmla="*/ 995709 w 4673935"/>
                <a:gd name="connsiteY6" fmla="*/ 193035 h 1280880"/>
                <a:gd name="connsiteX7" fmla="*/ 1139151 w 4673935"/>
                <a:gd name="connsiteY7" fmla="*/ 410484 h 1280880"/>
                <a:gd name="connsiteX8" fmla="*/ 1324650 w 4673935"/>
                <a:gd name="connsiteY8" fmla="*/ 661789 h 1280880"/>
                <a:gd name="connsiteX9" fmla="*/ 1537509 w 4673935"/>
                <a:gd name="connsiteY9" fmla="*/ 963280 h 1280880"/>
                <a:gd name="connsiteX10" fmla="*/ 1638161 w 4673935"/>
                <a:gd name="connsiteY10" fmla="*/ 1089909 h 1280880"/>
                <a:gd name="connsiteX11" fmla="*/ 1824190 w 4673935"/>
                <a:gd name="connsiteY11" fmla="*/ 1245773 h 1280880"/>
                <a:gd name="connsiteX12" fmla="*/ 1961907 w 4673935"/>
                <a:gd name="connsiteY12" fmla="*/ 1280203 h 1280880"/>
                <a:gd name="connsiteX13" fmla="*/ 2127852 w 4673935"/>
                <a:gd name="connsiteY13" fmla="*/ 1228248 h 1280880"/>
                <a:gd name="connsiteX14" fmla="*/ 2280614 w 4673935"/>
                <a:gd name="connsiteY14" fmla="*/ 1089445 h 1280880"/>
                <a:gd name="connsiteX15" fmla="*/ 2392820 w 4673935"/>
                <a:gd name="connsiteY15" fmla="*/ 963280 h 1280880"/>
                <a:gd name="connsiteX16" fmla="*/ 2597536 w 4673935"/>
                <a:gd name="connsiteY16" fmla="*/ 654810 h 1280880"/>
                <a:gd name="connsiteX17" fmla="*/ 2812333 w 4673935"/>
                <a:gd name="connsiteY17" fmla="*/ 325868 h 1280880"/>
                <a:gd name="connsiteX18" fmla="*/ 2914614 w 4673935"/>
                <a:gd name="connsiteY18" fmla="*/ 201022 h 1280880"/>
                <a:gd name="connsiteX19" fmla="*/ 3081179 w 4673935"/>
                <a:gd name="connsiteY19" fmla="*/ 53920 h 1280880"/>
                <a:gd name="connsiteX20" fmla="*/ 3233321 w 4673935"/>
                <a:gd name="connsiteY20" fmla="*/ 2121 h 1280880"/>
                <a:gd name="connsiteX21" fmla="*/ 3404926 w 4673935"/>
                <a:gd name="connsiteY21" fmla="*/ 57643 h 1280880"/>
                <a:gd name="connsiteX22" fmla="*/ 3553655 w 4673935"/>
                <a:gd name="connsiteY22" fmla="*/ 182179 h 1280880"/>
                <a:gd name="connsiteX23" fmla="*/ 3673150 w 4673935"/>
                <a:gd name="connsiteY23" fmla="*/ 319044 h 1280880"/>
                <a:gd name="connsiteX24" fmla="*/ 3886009 w 4673935"/>
                <a:gd name="connsiteY24" fmla="*/ 646357 h 1280880"/>
                <a:gd name="connsiteX25" fmla="*/ 4104529 w 4673935"/>
                <a:gd name="connsiteY25" fmla="*/ 963280 h 1280880"/>
                <a:gd name="connsiteX26" fmla="*/ 4199520 w 4673935"/>
                <a:gd name="connsiteY26" fmla="*/ 1091072 h 1280880"/>
                <a:gd name="connsiteX27" fmla="*/ 4395629 w 4673935"/>
                <a:gd name="connsiteY27" fmla="*/ 1247402 h 1280880"/>
                <a:gd name="connsiteX28" fmla="*/ 4518226 w 4673935"/>
                <a:gd name="connsiteY28" fmla="*/ 1278419 h 1280880"/>
                <a:gd name="connsiteX29" fmla="*/ 4673935 w 4673935"/>
                <a:gd name="connsiteY29" fmla="*/ 1243835 h 1280880"/>
                <a:gd name="connsiteX0" fmla="*/ 0 w 4518225"/>
                <a:gd name="connsiteY0" fmla="*/ 711922 h 1280880"/>
                <a:gd name="connsiteX1" fmla="*/ 240273 w 4518225"/>
                <a:gd name="connsiteY1" fmla="*/ 325867 h 1280880"/>
                <a:gd name="connsiteX2" fmla="*/ 358295 w 4518225"/>
                <a:gd name="connsiteY2" fmla="*/ 192105 h 1280880"/>
                <a:gd name="connsiteX3" fmla="*/ 533157 w 4518225"/>
                <a:gd name="connsiteY3" fmla="*/ 41901 h 1280880"/>
                <a:gd name="connsiteX4" fmla="*/ 675374 w 4518225"/>
                <a:gd name="connsiteY4" fmla="*/ 338 h 1280880"/>
                <a:gd name="connsiteX5" fmla="*/ 848142 w 4518225"/>
                <a:gd name="connsiteY5" fmla="*/ 57488 h 1280880"/>
                <a:gd name="connsiteX6" fmla="*/ 995709 w 4518225"/>
                <a:gd name="connsiteY6" fmla="*/ 193035 h 1280880"/>
                <a:gd name="connsiteX7" fmla="*/ 1139151 w 4518225"/>
                <a:gd name="connsiteY7" fmla="*/ 410484 h 1280880"/>
                <a:gd name="connsiteX8" fmla="*/ 1324650 w 4518225"/>
                <a:gd name="connsiteY8" fmla="*/ 661789 h 1280880"/>
                <a:gd name="connsiteX9" fmla="*/ 1537509 w 4518225"/>
                <a:gd name="connsiteY9" fmla="*/ 963280 h 1280880"/>
                <a:gd name="connsiteX10" fmla="*/ 1638161 w 4518225"/>
                <a:gd name="connsiteY10" fmla="*/ 1089909 h 1280880"/>
                <a:gd name="connsiteX11" fmla="*/ 1824190 w 4518225"/>
                <a:gd name="connsiteY11" fmla="*/ 1245773 h 1280880"/>
                <a:gd name="connsiteX12" fmla="*/ 1961907 w 4518225"/>
                <a:gd name="connsiteY12" fmla="*/ 1280203 h 1280880"/>
                <a:gd name="connsiteX13" fmla="*/ 2127852 w 4518225"/>
                <a:gd name="connsiteY13" fmla="*/ 1228248 h 1280880"/>
                <a:gd name="connsiteX14" fmla="*/ 2280614 w 4518225"/>
                <a:gd name="connsiteY14" fmla="*/ 1089445 h 1280880"/>
                <a:gd name="connsiteX15" fmla="*/ 2392820 w 4518225"/>
                <a:gd name="connsiteY15" fmla="*/ 963280 h 1280880"/>
                <a:gd name="connsiteX16" fmla="*/ 2597536 w 4518225"/>
                <a:gd name="connsiteY16" fmla="*/ 654810 h 1280880"/>
                <a:gd name="connsiteX17" fmla="*/ 2812333 w 4518225"/>
                <a:gd name="connsiteY17" fmla="*/ 325868 h 1280880"/>
                <a:gd name="connsiteX18" fmla="*/ 2914614 w 4518225"/>
                <a:gd name="connsiteY18" fmla="*/ 201022 h 1280880"/>
                <a:gd name="connsiteX19" fmla="*/ 3081179 w 4518225"/>
                <a:gd name="connsiteY19" fmla="*/ 53920 h 1280880"/>
                <a:gd name="connsiteX20" fmla="*/ 3233321 w 4518225"/>
                <a:gd name="connsiteY20" fmla="*/ 2121 h 1280880"/>
                <a:gd name="connsiteX21" fmla="*/ 3404926 w 4518225"/>
                <a:gd name="connsiteY21" fmla="*/ 57643 h 1280880"/>
                <a:gd name="connsiteX22" fmla="*/ 3553655 w 4518225"/>
                <a:gd name="connsiteY22" fmla="*/ 182179 h 1280880"/>
                <a:gd name="connsiteX23" fmla="*/ 3673150 w 4518225"/>
                <a:gd name="connsiteY23" fmla="*/ 319044 h 1280880"/>
                <a:gd name="connsiteX24" fmla="*/ 3886009 w 4518225"/>
                <a:gd name="connsiteY24" fmla="*/ 646357 h 1280880"/>
                <a:gd name="connsiteX25" fmla="*/ 4104529 w 4518225"/>
                <a:gd name="connsiteY25" fmla="*/ 963280 h 1280880"/>
                <a:gd name="connsiteX26" fmla="*/ 4199520 w 4518225"/>
                <a:gd name="connsiteY26" fmla="*/ 1091072 h 1280880"/>
                <a:gd name="connsiteX27" fmla="*/ 4395629 w 4518225"/>
                <a:gd name="connsiteY27" fmla="*/ 1247402 h 1280880"/>
                <a:gd name="connsiteX28" fmla="*/ 4518226 w 4518225"/>
                <a:gd name="connsiteY28" fmla="*/ 1278419 h 1280880"/>
                <a:gd name="connsiteX0" fmla="*/ 0 w 4395629"/>
                <a:gd name="connsiteY0" fmla="*/ 711922 h 1280880"/>
                <a:gd name="connsiteX1" fmla="*/ 240273 w 4395629"/>
                <a:gd name="connsiteY1" fmla="*/ 325867 h 1280880"/>
                <a:gd name="connsiteX2" fmla="*/ 358295 w 4395629"/>
                <a:gd name="connsiteY2" fmla="*/ 192105 h 1280880"/>
                <a:gd name="connsiteX3" fmla="*/ 533157 w 4395629"/>
                <a:gd name="connsiteY3" fmla="*/ 41901 h 1280880"/>
                <a:gd name="connsiteX4" fmla="*/ 675374 w 4395629"/>
                <a:gd name="connsiteY4" fmla="*/ 338 h 1280880"/>
                <a:gd name="connsiteX5" fmla="*/ 848142 w 4395629"/>
                <a:gd name="connsiteY5" fmla="*/ 57488 h 1280880"/>
                <a:gd name="connsiteX6" fmla="*/ 995709 w 4395629"/>
                <a:gd name="connsiteY6" fmla="*/ 193035 h 1280880"/>
                <a:gd name="connsiteX7" fmla="*/ 1139151 w 4395629"/>
                <a:gd name="connsiteY7" fmla="*/ 410484 h 1280880"/>
                <a:gd name="connsiteX8" fmla="*/ 1324650 w 4395629"/>
                <a:gd name="connsiteY8" fmla="*/ 661789 h 1280880"/>
                <a:gd name="connsiteX9" fmla="*/ 1537509 w 4395629"/>
                <a:gd name="connsiteY9" fmla="*/ 963280 h 1280880"/>
                <a:gd name="connsiteX10" fmla="*/ 1638161 w 4395629"/>
                <a:gd name="connsiteY10" fmla="*/ 1089909 h 1280880"/>
                <a:gd name="connsiteX11" fmla="*/ 1824190 w 4395629"/>
                <a:gd name="connsiteY11" fmla="*/ 1245773 h 1280880"/>
                <a:gd name="connsiteX12" fmla="*/ 1961907 w 4395629"/>
                <a:gd name="connsiteY12" fmla="*/ 1280203 h 1280880"/>
                <a:gd name="connsiteX13" fmla="*/ 2127852 w 4395629"/>
                <a:gd name="connsiteY13" fmla="*/ 1228248 h 1280880"/>
                <a:gd name="connsiteX14" fmla="*/ 2280614 w 4395629"/>
                <a:gd name="connsiteY14" fmla="*/ 1089445 h 1280880"/>
                <a:gd name="connsiteX15" fmla="*/ 2392820 w 4395629"/>
                <a:gd name="connsiteY15" fmla="*/ 963280 h 1280880"/>
                <a:gd name="connsiteX16" fmla="*/ 2597536 w 4395629"/>
                <a:gd name="connsiteY16" fmla="*/ 654810 h 1280880"/>
                <a:gd name="connsiteX17" fmla="*/ 2812333 w 4395629"/>
                <a:gd name="connsiteY17" fmla="*/ 325868 h 1280880"/>
                <a:gd name="connsiteX18" fmla="*/ 2914614 w 4395629"/>
                <a:gd name="connsiteY18" fmla="*/ 201022 h 1280880"/>
                <a:gd name="connsiteX19" fmla="*/ 3081179 w 4395629"/>
                <a:gd name="connsiteY19" fmla="*/ 53920 h 1280880"/>
                <a:gd name="connsiteX20" fmla="*/ 3233321 w 4395629"/>
                <a:gd name="connsiteY20" fmla="*/ 2121 h 1280880"/>
                <a:gd name="connsiteX21" fmla="*/ 3404926 w 4395629"/>
                <a:gd name="connsiteY21" fmla="*/ 57643 h 1280880"/>
                <a:gd name="connsiteX22" fmla="*/ 3553655 w 4395629"/>
                <a:gd name="connsiteY22" fmla="*/ 182179 h 1280880"/>
                <a:gd name="connsiteX23" fmla="*/ 3673150 w 4395629"/>
                <a:gd name="connsiteY23" fmla="*/ 319044 h 1280880"/>
                <a:gd name="connsiteX24" fmla="*/ 3886009 w 4395629"/>
                <a:gd name="connsiteY24" fmla="*/ 646357 h 1280880"/>
                <a:gd name="connsiteX25" fmla="*/ 4104529 w 4395629"/>
                <a:gd name="connsiteY25" fmla="*/ 963280 h 1280880"/>
                <a:gd name="connsiteX26" fmla="*/ 4199520 w 4395629"/>
                <a:gd name="connsiteY26" fmla="*/ 1091072 h 1280880"/>
                <a:gd name="connsiteX27" fmla="*/ 4395629 w 4395629"/>
                <a:gd name="connsiteY27" fmla="*/ 1247402 h 1280880"/>
                <a:gd name="connsiteX0" fmla="*/ 0 w 4199520"/>
                <a:gd name="connsiteY0" fmla="*/ 711922 h 1280880"/>
                <a:gd name="connsiteX1" fmla="*/ 240273 w 4199520"/>
                <a:gd name="connsiteY1" fmla="*/ 325867 h 1280880"/>
                <a:gd name="connsiteX2" fmla="*/ 358295 w 4199520"/>
                <a:gd name="connsiteY2" fmla="*/ 192105 h 1280880"/>
                <a:gd name="connsiteX3" fmla="*/ 533157 w 4199520"/>
                <a:gd name="connsiteY3" fmla="*/ 41901 h 1280880"/>
                <a:gd name="connsiteX4" fmla="*/ 675374 w 4199520"/>
                <a:gd name="connsiteY4" fmla="*/ 338 h 1280880"/>
                <a:gd name="connsiteX5" fmla="*/ 848142 w 4199520"/>
                <a:gd name="connsiteY5" fmla="*/ 57488 h 1280880"/>
                <a:gd name="connsiteX6" fmla="*/ 995709 w 4199520"/>
                <a:gd name="connsiteY6" fmla="*/ 193035 h 1280880"/>
                <a:gd name="connsiteX7" fmla="*/ 1139151 w 4199520"/>
                <a:gd name="connsiteY7" fmla="*/ 410484 h 1280880"/>
                <a:gd name="connsiteX8" fmla="*/ 1324650 w 4199520"/>
                <a:gd name="connsiteY8" fmla="*/ 661789 h 1280880"/>
                <a:gd name="connsiteX9" fmla="*/ 1537509 w 4199520"/>
                <a:gd name="connsiteY9" fmla="*/ 963280 h 1280880"/>
                <a:gd name="connsiteX10" fmla="*/ 1638161 w 4199520"/>
                <a:gd name="connsiteY10" fmla="*/ 1089909 h 1280880"/>
                <a:gd name="connsiteX11" fmla="*/ 1824190 w 4199520"/>
                <a:gd name="connsiteY11" fmla="*/ 1245773 h 1280880"/>
                <a:gd name="connsiteX12" fmla="*/ 1961907 w 4199520"/>
                <a:gd name="connsiteY12" fmla="*/ 1280203 h 1280880"/>
                <a:gd name="connsiteX13" fmla="*/ 2127852 w 4199520"/>
                <a:gd name="connsiteY13" fmla="*/ 1228248 h 1280880"/>
                <a:gd name="connsiteX14" fmla="*/ 2280614 w 4199520"/>
                <a:gd name="connsiteY14" fmla="*/ 1089445 h 1280880"/>
                <a:gd name="connsiteX15" fmla="*/ 2392820 w 4199520"/>
                <a:gd name="connsiteY15" fmla="*/ 963280 h 1280880"/>
                <a:gd name="connsiteX16" fmla="*/ 2597536 w 4199520"/>
                <a:gd name="connsiteY16" fmla="*/ 654810 h 1280880"/>
                <a:gd name="connsiteX17" fmla="*/ 2812333 w 4199520"/>
                <a:gd name="connsiteY17" fmla="*/ 325868 h 1280880"/>
                <a:gd name="connsiteX18" fmla="*/ 2914614 w 4199520"/>
                <a:gd name="connsiteY18" fmla="*/ 201022 h 1280880"/>
                <a:gd name="connsiteX19" fmla="*/ 3081179 w 4199520"/>
                <a:gd name="connsiteY19" fmla="*/ 53920 h 1280880"/>
                <a:gd name="connsiteX20" fmla="*/ 3233321 w 4199520"/>
                <a:gd name="connsiteY20" fmla="*/ 2121 h 1280880"/>
                <a:gd name="connsiteX21" fmla="*/ 3404926 w 4199520"/>
                <a:gd name="connsiteY21" fmla="*/ 57643 h 1280880"/>
                <a:gd name="connsiteX22" fmla="*/ 3553655 w 4199520"/>
                <a:gd name="connsiteY22" fmla="*/ 182179 h 1280880"/>
                <a:gd name="connsiteX23" fmla="*/ 3673150 w 4199520"/>
                <a:gd name="connsiteY23" fmla="*/ 319044 h 1280880"/>
                <a:gd name="connsiteX24" fmla="*/ 3886009 w 4199520"/>
                <a:gd name="connsiteY24" fmla="*/ 646357 h 1280880"/>
                <a:gd name="connsiteX25" fmla="*/ 4104529 w 4199520"/>
                <a:gd name="connsiteY25" fmla="*/ 963280 h 1280880"/>
                <a:gd name="connsiteX26" fmla="*/ 4199520 w 4199520"/>
                <a:gd name="connsiteY26" fmla="*/ 1091072 h 1280880"/>
                <a:gd name="connsiteX0" fmla="*/ 0 w 4104528"/>
                <a:gd name="connsiteY0" fmla="*/ 711922 h 1280880"/>
                <a:gd name="connsiteX1" fmla="*/ 240273 w 4104528"/>
                <a:gd name="connsiteY1" fmla="*/ 325867 h 1280880"/>
                <a:gd name="connsiteX2" fmla="*/ 358295 w 4104528"/>
                <a:gd name="connsiteY2" fmla="*/ 192105 h 1280880"/>
                <a:gd name="connsiteX3" fmla="*/ 533157 w 4104528"/>
                <a:gd name="connsiteY3" fmla="*/ 41901 h 1280880"/>
                <a:gd name="connsiteX4" fmla="*/ 675374 w 4104528"/>
                <a:gd name="connsiteY4" fmla="*/ 338 h 1280880"/>
                <a:gd name="connsiteX5" fmla="*/ 848142 w 4104528"/>
                <a:gd name="connsiteY5" fmla="*/ 57488 h 1280880"/>
                <a:gd name="connsiteX6" fmla="*/ 995709 w 4104528"/>
                <a:gd name="connsiteY6" fmla="*/ 193035 h 1280880"/>
                <a:gd name="connsiteX7" fmla="*/ 1139151 w 4104528"/>
                <a:gd name="connsiteY7" fmla="*/ 410484 h 1280880"/>
                <a:gd name="connsiteX8" fmla="*/ 1324650 w 4104528"/>
                <a:gd name="connsiteY8" fmla="*/ 661789 h 1280880"/>
                <a:gd name="connsiteX9" fmla="*/ 1537509 w 4104528"/>
                <a:gd name="connsiteY9" fmla="*/ 963280 h 1280880"/>
                <a:gd name="connsiteX10" fmla="*/ 1638161 w 4104528"/>
                <a:gd name="connsiteY10" fmla="*/ 1089909 h 1280880"/>
                <a:gd name="connsiteX11" fmla="*/ 1824190 w 4104528"/>
                <a:gd name="connsiteY11" fmla="*/ 1245773 h 1280880"/>
                <a:gd name="connsiteX12" fmla="*/ 1961907 w 4104528"/>
                <a:gd name="connsiteY12" fmla="*/ 1280203 h 1280880"/>
                <a:gd name="connsiteX13" fmla="*/ 2127852 w 4104528"/>
                <a:gd name="connsiteY13" fmla="*/ 1228248 h 1280880"/>
                <a:gd name="connsiteX14" fmla="*/ 2280614 w 4104528"/>
                <a:gd name="connsiteY14" fmla="*/ 1089445 h 1280880"/>
                <a:gd name="connsiteX15" fmla="*/ 2392820 w 4104528"/>
                <a:gd name="connsiteY15" fmla="*/ 963280 h 1280880"/>
                <a:gd name="connsiteX16" fmla="*/ 2597536 w 4104528"/>
                <a:gd name="connsiteY16" fmla="*/ 654810 h 1280880"/>
                <a:gd name="connsiteX17" fmla="*/ 2812333 w 4104528"/>
                <a:gd name="connsiteY17" fmla="*/ 325868 h 1280880"/>
                <a:gd name="connsiteX18" fmla="*/ 2914614 w 4104528"/>
                <a:gd name="connsiteY18" fmla="*/ 201022 h 1280880"/>
                <a:gd name="connsiteX19" fmla="*/ 3081179 w 4104528"/>
                <a:gd name="connsiteY19" fmla="*/ 53920 h 1280880"/>
                <a:gd name="connsiteX20" fmla="*/ 3233321 w 4104528"/>
                <a:gd name="connsiteY20" fmla="*/ 2121 h 1280880"/>
                <a:gd name="connsiteX21" fmla="*/ 3404926 w 4104528"/>
                <a:gd name="connsiteY21" fmla="*/ 57643 h 1280880"/>
                <a:gd name="connsiteX22" fmla="*/ 3553655 w 4104528"/>
                <a:gd name="connsiteY22" fmla="*/ 182179 h 1280880"/>
                <a:gd name="connsiteX23" fmla="*/ 3673150 w 4104528"/>
                <a:gd name="connsiteY23" fmla="*/ 319044 h 1280880"/>
                <a:gd name="connsiteX24" fmla="*/ 3886009 w 4104528"/>
                <a:gd name="connsiteY24" fmla="*/ 646357 h 1280880"/>
                <a:gd name="connsiteX25" fmla="*/ 4104529 w 4104528"/>
                <a:gd name="connsiteY25" fmla="*/ 963280 h 1280880"/>
                <a:gd name="connsiteX0" fmla="*/ 0 w 3886009"/>
                <a:gd name="connsiteY0" fmla="*/ 711922 h 1280880"/>
                <a:gd name="connsiteX1" fmla="*/ 240273 w 3886009"/>
                <a:gd name="connsiteY1" fmla="*/ 325867 h 1280880"/>
                <a:gd name="connsiteX2" fmla="*/ 358295 w 3886009"/>
                <a:gd name="connsiteY2" fmla="*/ 192105 h 1280880"/>
                <a:gd name="connsiteX3" fmla="*/ 533157 w 3886009"/>
                <a:gd name="connsiteY3" fmla="*/ 41901 h 1280880"/>
                <a:gd name="connsiteX4" fmla="*/ 675374 w 3886009"/>
                <a:gd name="connsiteY4" fmla="*/ 338 h 1280880"/>
                <a:gd name="connsiteX5" fmla="*/ 848142 w 3886009"/>
                <a:gd name="connsiteY5" fmla="*/ 57488 h 1280880"/>
                <a:gd name="connsiteX6" fmla="*/ 995709 w 3886009"/>
                <a:gd name="connsiteY6" fmla="*/ 193035 h 1280880"/>
                <a:gd name="connsiteX7" fmla="*/ 1139151 w 3886009"/>
                <a:gd name="connsiteY7" fmla="*/ 410484 h 1280880"/>
                <a:gd name="connsiteX8" fmla="*/ 1324650 w 3886009"/>
                <a:gd name="connsiteY8" fmla="*/ 661789 h 1280880"/>
                <a:gd name="connsiteX9" fmla="*/ 1537509 w 3886009"/>
                <a:gd name="connsiteY9" fmla="*/ 963280 h 1280880"/>
                <a:gd name="connsiteX10" fmla="*/ 1638161 w 3886009"/>
                <a:gd name="connsiteY10" fmla="*/ 1089909 h 1280880"/>
                <a:gd name="connsiteX11" fmla="*/ 1824190 w 3886009"/>
                <a:gd name="connsiteY11" fmla="*/ 1245773 h 1280880"/>
                <a:gd name="connsiteX12" fmla="*/ 1961907 w 3886009"/>
                <a:gd name="connsiteY12" fmla="*/ 1280203 h 1280880"/>
                <a:gd name="connsiteX13" fmla="*/ 2127852 w 3886009"/>
                <a:gd name="connsiteY13" fmla="*/ 1228248 h 1280880"/>
                <a:gd name="connsiteX14" fmla="*/ 2280614 w 3886009"/>
                <a:gd name="connsiteY14" fmla="*/ 1089445 h 1280880"/>
                <a:gd name="connsiteX15" fmla="*/ 2392820 w 3886009"/>
                <a:gd name="connsiteY15" fmla="*/ 963280 h 1280880"/>
                <a:gd name="connsiteX16" fmla="*/ 2597536 w 3886009"/>
                <a:gd name="connsiteY16" fmla="*/ 654810 h 1280880"/>
                <a:gd name="connsiteX17" fmla="*/ 2812333 w 3886009"/>
                <a:gd name="connsiteY17" fmla="*/ 325868 h 1280880"/>
                <a:gd name="connsiteX18" fmla="*/ 2914614 w 3886009"/>
                <a:gd name="connsiteY18" fmla="*/ 201022 h 1280880"/>
                <a:gd name="connsiteX19" fmla="*/ 3081179 w 3886009"/>
                <a:gd name="connsiteY19" fmla="*/ 53920 h 1280880"/>
                <a:gd name="connsiteX20" fmla="*/ 3233321 w 3886009"/>
                <a:gd name="connsiteY20" fmla="*/ 2121 h 1280880"/>
                <a:gd name="connsiteX21" fmla="*/ 3404926 w 3886009"/>
                <a:gd name="connsiteY21" fmla="*/ 57643 h 1280880"/>
                <a:gd name="connsiteX22" fmla="*/ 3553655 w 3886009"/>
                <a:gd name="connsiteY22" fmla="*/ 182179 h 1280880"/>
                <a:gd name="connsiteX23" fmla="*/ 3673150 w 3886009"/>
                <a:gd name="connsiteY23" fmla="*/ 319044 h 1280880"/>
                <a:gd name="connsiteX24" fmla="*/ 3886009 w 3886009"/>
                <a:gd name="connsiteY24" fmla="*/ 646357 h 1280880"/>
                <a:gd name="connsiteX0" fmla="*/ 0 w 3673150"/>
                <a:gd name="connsiteY0" fmla="*/ 711922 h 1280880"/>
                <a:gd name="connsiteX1" fmla="*/ 240273 w 3673150"/>
                <a:gd name="connsiteY1" fmla="*/ 325867 h 1280880"/>
                <a:gd name="connsiteX2" fmla="*/ 358295 w 3673150"/>
                <a:gd name="connsiteY2" fmla="*/ 192105 h 1280880"/>
                <a:gd name="connsiteX3" fmla="*/ 533157 w 3673150"/>
                <a:gd name="connsiteY3" fmla="*/ 41901 h 1280880"/>
                <a:gd name="connsiteX4" fmla="*/ 675374 w 3673150"/>
                <a:gd name="connsiteY4" fmla="*/ 338 h 1280880"/>
                <a:gd name="connsiteX5" fmla="*/ 848142 w 3673150"/>
                <a:gd name="connsiteY5" fmla="*/ 57488 h 1280880"/>
                <a:gd name="connsiteX6" fmla="*/ 995709 w 3673150"/>
                <a:gd name="connsiteY6" fmla="*/ 193035 h 1280880"/>
                <a:gd name="connsiteX7" fmla="*/ 1139151 w 3673150"/>
                <a:gd name="connsiteY7" fmla="*/ 410484 h 1280880"/>
                <a:gd name="connsiteX8" fmla="*/ 1324650 w 3673150"/>
                <a:gd name="connsiteY8" fmla="*/ 661789 h 1280880"/>
                <a:gd name="connsiteX9" fmla="*/ 1537509 w 3673150"/>
                <a:gd name="connsiteY9" fmla="*/ 963280 h 1280880"/>
                <a:gd name="connsiteX10" fmla="*/ 1638161 w 3673150"/>
                <a:gd name="connsiteY10" fmla="*/ 1089909 h 1280880"/>
                <a:gd name="connsiteX11" fmla="*/ 1824190 w 3673150"/>
                <a:gd name="connsiteY11" fmla="*/ 1245773 h 1280880"/>
                <a:gd name="connsiteX12" fmla="*/ 1961907 w 3673150"/>
                <a:gd name="connsiteY12" fmla="*/ 1280203 h 1280880"/>
                <a:gd name="connsiteX13" fmla="*/ 2127852 w 3673150"/>
                <a:gd name="connsiteY13" fmla="*/ 1228248 h 1280880"/>
                <a:gd name="connsiteX14" fmla="*/ 2280614 w 3673150"/>
                <a:gd name="connsiteY14" fmla="*/ 1089445 h 1280880"/>
                <a:gd name="connsiteX15" fmla="*/ 2392820 w 3673150"/>
                <a:gd name="connsiteY15" fmla="*/ 963280 h 1280880"/>
                <a:gd name="connsiteX16" fmla="*/ 2597536 w 3673150"/>
                <a:gd name="connsiteY16" fmla="*/ 654810 h 1280880"/>
                <a:gd name="connsiteX17" fmla="*/ 2812333 w 3673150"/>
                <a:gd name="connsiteY17" fmla="*/ 325868 h 1280880"/>
                <a:gd name="connsiteX18" fmla="*/ 2914614 w 3673150"/>
                <a:gd name="connsiteY18" fmla="*/ 201022 h 1280880"/>
                <a:gd name="connsiteX19" fmla="*/ 3081179 w 3673150"/>
                <a:gd name="connsiteY19" fmla="*/ 53920 h 1280880"/>
                <a:gd name="connsiteX20" fmla="*/ 3233321 w 3673150"/>
                <a:gd name="connsiteY20" fmla="*/ 2121 h 1280880"/>
                <a:gd name="connsiteX21" fmla="*/ 3404926 w 3673150"/>
                <a:gd name="connsiteY21" fmla="*/ 57643 h 1280880"/>
                <a:gd name="connsiteX22" fmla="*/ 3553655 w 3673150"/>
                <a:gd name="connsiteY22" fmla="*/ 182179 h 1280880"/>
                <a:gd name="connsiteX23" fmla="*/ 3673150 w 3673150"/>
                <a:gd name="connsiteY23" fmla="*/ 319044 h 1280880"/>
                <a:gd name="connsiteX0" fmla="*/ 0 w 3553655"/>
                <a:gd name="connsiteY0" fmla="*/ 711922 h 1280880"/>
                <a:gd name="connsiteX1" fmla="*/ 240273 w 3553655"/>
                <a:gd name="connsiteY1" fmla="*/ 325867 h 1280880"/>
                <a:gd name="connsiteX2" fmla="*/ 358295 w 3553655"/>
                <a:gd name="connsiteY2" fmla="*/ 192105 h 1280880"/>
                <a:gd name="connsiteX3" fmla="*/ 533157 w 3553655"/>
                <a:gd name="connsiteY3" fmla="*/ 41901 h 1280880"/>
                <a:gd name="connsiteX4" fmla="*/ 675374 w 3553655"/>
                <a:gd name="connsiteY4" fmla="*/ 338 h 1280880"/>
                <a:gd name="connsiteX5" fmla="*/ 848142 w 3553655"/>
                <a:gd name="connsiteY5" fmla="*/ 57488 h 1280880"/>
                <a:gd name="connsiteX6" fmla="*/ 995709 w 3553655"/>
                <a:gd name="connsiteY6" fmla="*/ 193035 h 1280880"/>
                <a:gd name="connsiteX7" fmla="*/ 1139151 w 3553655"/>
                <a:gd name="connsiteY7" fmla="*/ 410484 h 1280880"/>
                <a:gd name="connsiteX8" fmla="*/ 1324650 w 3553655"/>
                <a:gd name="connsiteY8" fmla="*/ 661789 h 1280880"/>
                <a:gd name="connsiteX9" fmla="*/ 1537509 w 3553655"/>
                <a:gd name="connsiteY9" fmla="*/ 963280 h 1280880"/>
                <a:gd name="connsiteX10" fmla="*/ 1638161 w 3553655"/>
                <a:gd name="connsiteY10" fmla="*/ 1089909 h 1280880"/>
                <a:gd name="connsiteX11" fmla="*/ 1824190 w 3553655"/>
                <a:gd name="connsiteY11" fmla="*/ 1245773 h 1280880"/>
                <a:gd name="connsiteX12" fmla="*/ 1961907 w 3553655"/>
                <a:gd name="connsiteY12" fmla="*/ 1280203 h 1280880"/>
                <a:gd name="connsiteX13" fmla="*/ 2127852 w 3553655"/>
                <a:gd name="connsiteY13" fmla="*/ 1228248 h 1280880"/>
                <a:gd name="connsiteX14" fmla="*/ 2280614 w 3553655"/>
                <a:gd name="connsiteY14" fmla="*/ 1089445 h 1280880"/>
                <a:gd name="connsiteX15" fmla="*/ 2392820 w 3553655"/>
                <a:gd name="connsiteY15" fmla="*/ 963280 h 1280880"/>
                <a:gd name="connsiteX16" fmla="*/ 2597536 w 3553655"/>
                <a:gd name="connsiteY16" fmla="*/ 654810 h 1280880"/>
                <a:gd name="connsiteX17" fmla="*/ 2812333 w 3553655"/>
                <a:gd name="connsiteY17" fmla="*/ 325868 h 1280880"/>
                <a:gd name="connsiteX18" fmla="*/ 2914614 w 3553655"/>
                <a:gd name="connsiteY18" fmla="*/ 201022 h 1280880"/>
                <a:gd name="connsiteX19" fmla="*/ 3081179 w 3553655"/>
                <a:gd name="connsiteY19" fmla="*/ 53920 h 1280880"/>
                <a:gd name="connsiteX20" fmla="*/ 3233321 w 3553655"/>
                <a:gd name="connsiteY20" fmla="*/ 2121 h 1280880"/>
                <a:gd name="connsiteX21" fmla="*/ 3404926 w 3553655"/>
                <a:gd name="connsiteY21" fmla="*/ 57643 h 1280880"/>
                <a:gd name="connsiteX22" fmla="*/ 3553655 w 3553655"/>
                <a:gd name="connsiteY22" fmla="*/ 182179 h 1280880"/>
                <a:gd name="connsiteX0" fmla="*/ 0 w 3404926"/>
                <a:gd name="connsiteY0" fmla="*/ 711922 h 1280880"/>
                <a:gd name="connsiteX1" fmla="*/ 240273 w 3404926"/>
                <a:gd name="connsiteY1" fmla="*/ 325867 h 1280880"/>
                <a:gd name="connsiteX2" fmla="*/ 358295 w 3404926"/>
                <a:gd name="connsiteY2" fmla="*/ 192105 h 1280880"/>
                <a:gd name="connsiteX3" fmla="*/ 533157 w 3404926"/>
                <a:gd name="connsiteY3" fmla="*/ 41901 h 1280880"/>
                <a:gd name="connsiteX4" fmla="*/ 675374 w 3404926"/>
                <a:gd name="connsiteY4" fmla="*/ 338 h 1280880"/>
                <a:gd name="connsiteX5" fmla="*/ 848142 w 3404926"/>
                <a:gd name="connsiteY5" fmla="*/ 57488 h 1280880"/>
                <a:gd name="connsiteX6" fmla="*/ 995709 w 3404926"/>
                <a:gd name="connsiteY6" fmla="*/ 193035 h 1280880"/>
                <a:gd name="connsiteX7" fmla="*/ 1139151 w 3404926"/>
                <a:gd name="connsiteY7" fmla="*/ 410484 h 1280880"/>
                <a:gd name="connsiteX8" fmla="*/ 1324650 w 3404926"/>
                <a:gd name="connsiteY8" fmla="*/ 661789 h 1280880"/>
                <a:gd name="connsiteX9" fmla="*/ 1537509 w 3404926"/>
                <a:gd name="connsiteY9" fmla="*/ 963280 h 1280880"/>
                <a:gd name="connsiteX10" fmla="*/ 1638161 w 3404926"/>
                <a:gd name="connsiteY10" fmla="*/ 1089909 h 1280880"/>
                <a:gd name="connsiteX11" fmla="*/ 1824190 w 3404926"/>
                <a:gd name="connsiteY11" fmla="*/ 1245773 h 1280880"/>
                <a:gd name="connsiteX12" fmla="*/ 1961907 w 3404926"/>
                <a:gd name="connsiteY12" fmla="*/ 1280203 h 1280880"/>
                <a:gd name="connsiteX13" fmla="*/ 2127852 w 3404926"/>
                <a:gd name="connsiteY13" fmla="*/ 1228248 h 1280880"/>
                <a:gd name="connsiteX14" fmla="*/ 2280614 w 3404926"/>
                <a:gd name="connsiteY14" fmla="*/ 1089445 h 1280880"/>
                <a:gd name="connsiteX15" fmla="*/ 2392820 w 3404926"/>
                <a:gd name="connsiteY15" fmla="*/ 963280 h 1280880"/>
                <a:gd name="connsiteX16" fmla="*/ 2597536 w 3404926"/>
                <a:gd name="connsiteY16" fmla="*/ 654810 h 1280880"/>
                <a:gd name="connsiteX17" fmla="*/ 2812333 w 3404926"/>
                <a:gd name="connsiteY17" fmla="*/ 325868 h 1280880"/>
                <a:gd name="connsiteX18" fmla="*/ 2914614 w 3404926"/>
                <a:gd name="connsiteY18" fmla="*/ 201022 h 1280880"/>
                <a:gd name="connsiteX19" fmla="*/ 3081179 w 3404926"/>
                <a:gd name="connsiteY19" fmla="*/ 53920 h 1280880"/>
                <a:gd name="connsiteX20" fmla="*/ 3233321 w 3404926"/>
                <a:gd name="connsiteY20" fmla="*/ 2121 h 1280880"/>
                <a:gd name="connsiteX21" fmla="*/ 3404926 w 3404926"/>
                <a:gd name="connsiteY21" fmla="*/ 57643 h 1280880"/>
                <a:gd name="connsiteX0" fmla="*/ 0 w 3233321"/>
                <a:gd name="connsiteY0" fmla="*/ 711922 h 1280880"/>
                <a:gd name="connsiteX1" fmla="*/ 240273 w 3233321"/>
                <a:gd name="connsiteY1" fmla="*/ 325867 h 1280880"/>
                <a:gd name="connsiteX2" fmla="*/ 358295 w 3233321"/>
                <a:gd name="connsiteY2" fmla="*/ 192105 h 1280880"/>
                <a:gd name="connsiteX3" fmla="*/ 533157 w 3233321"/>
                <a:gd name="connsiteY3" fmla="*/ 41901 h 1280880"/>
                <a:gd name="connsiteX4" fmla="*/ 675374 w 3233321"/>
                <a:gd name="connsiteY4" fmla="*/ 338 h 1280880"/>
                <a:gd name="connsiteX5" fmla="*/ 848142 w 3233321"/>
                <a:gd name="connsiteY5" fmla="*/ 57488 h 1280880"/>
                <a:gd name="connsiteX6" fmla="*/ 995709 w 3233321"/>
                <a:gd name="connsiteY6" fmla="*/ 193035 h 1280880"/>
                <a:gd name="connsiteX7" fmla="*/ 1139151 w 3233321"/>
                <a:gd name="connsiteY7" fmla="*/ 410484 h 1280880"/>
                <a:gd name="connsiteX8" fmla="*/ 1324650 w 3233321"/>
                <a:gd name="connsiteY8" fmla="*/ 661789 h 1280880"/>
                <a:gd name="connsiteX9" fmla="*/ 1537509 w 3233321"/>
                <a:gd name="connsiteY9" fmla="*/ 963280 h 1280880"/>
                <a:gd name="connsiteX10" fmla="*/ 1638161 w 3233321"/>
                <a:gd name="connsiteY10" fmla="*/ 1089909 h 1280880"/>
                <a:gd name="connsiteX11" fmla="*/ 1824190 w 3233321"/>
                <a:gd name="connsiteY11" fmla="*/ 1245773 h 1280880"/>
                <a:gd name="connsiteX12" fmla="*/ 1961907 w 3233321"/>
                <a:gd name="connsiteY12" fmla="*/ 1280203 h 1280880"/>
                <a:gd name="connsiteX13" fmla="*/ 2127852 w 3233321"/>
                <a:gd name="connsiteY13" fmla="*/ 1228248 h 1280880"/>
                <a:gd name="connsiteX14" fmla="*/ 2280614 w 3233321"/>
                <a:gd name="connsiteY14" fmla="*/ 1089445 h 1280880"/>
                <a:gd name="connsiteX15" fmla="*/ 2392820 w 3233321"/>
                <a:gd name="connsiteY15" fmla="*/ 963280 h 1280880"/>
                <a:gd name="connsiteX16" fmla="*/ 2597536 w 3233321"/>
                <a:gd name="connsiteY16" fmla="*/ 654810 h 1280880"/>
                <a:gd name="connsiteX17" fmla="*/ 2812333 w 3233321"/>
                <a:gd name="connsiteY17" fmla="*/ 325868 h 1280880"/>
                <a:gd name="connsiteX18" fmla="*/ 2914614 w 3233321"/>
                <a:gd name="connsiteY18" fmla="*/ 201022 h 1280880"/>
                <a:gd name="connsiteX19" fmla="*/ 3081179 w 3233321"/>
                <a:gd name="connsiteY19" fmla="*/ 53920 h 1280880"/>
                <a:gd name="connsiteX20" fmla="*/ 3233321 w 3233321"/>
                <a:gd name="connsiteY20" fmla="*/ 2121 h 1280880"/>
                <a:gd name="connsiteX0" fmla="*/ 0 w 3081179"/>
                <a:gd name="connsiteY0" fmla="*/ 711922 h 1280880"/>
                <a:gd name="connsiteX1" fmla="*/ 240273 w 3081179"/>
                <a:gd name="connsiteY1" fmla="*/ 325867 h 1280880"/>
                <a:gd name="connsiteX2" fmla="*/ 358295 w 3081179"/>
                <a:gd name="connsiteY2" fmla="*/ 192105 h 1280880"/>
                <a:gd name="connsiteX3" fmla="*/ 533157 w 3081179"/>
                <a:gd name="connsiteY3" fmla="*/ 41901 h 1280880"/>
                <a:gd name="connsiteX4" fmla="*/ 675374 w 3081179"/>
                <a:gd name="connsiteY4" fmla="*/ 338 h 1280880"/>
                <a:gd name="connsiteX5" fmla="*/ 848142 w 3081179"/>
                <a:gd name="connsiteY5" fmla="*/ 57488 h 1280880"/>
                <a:gd name="connsiteX6" fmla="*/ 995709 w 3081179"/>
                <a:gd name="connsiteY6" fmla="*/ 193035 h 1280880"/>
                <a:gd name="connsiteX7" fmla="*/ 1139151 w 3081179"/>
                <a:gd name="connsiteY7" fmla="*/ 410484 h 1280880"/>
                <a:gd name="connsiteX8" fmla="*/ 1324650 w 3081179"/>
                <a:gd name="connsiteY8" fmla="*/ 661789 h 1280880"/>
                <a:gd name="connsiteX9" fmla="*/ 1537509 w 3081179"/>
                <a:gd name="connsiteY9" fmla="*/ 963280 h 1280880"/>
                <a:gd name="connsiteX10" fmla="*/ 1638161 w 3081179"/>
                <a:gd name="connsiteY10" fmla="*/ 1089909 h 1280880"/>
                <a:gd name="connsiteX11" fmla="*/ 1824190 w 3081179"/>
                <a:gd name="connsiteY11" fmla="*/ 1245773 h 1280880"/>
                <a:gd name="connsiteX12" fmla="*/ 1961907 w 3081179"/>
                <a:gd name="connsiteY12" fmla="*/ 1280203 h 1280880"/>
                <a:gd name="connsiteX13" fmla="*/ 2127852 w 3081179"/>
                <a:gd name="connsiteY13" fmla="*/ 1228248 h 1280880"/>
                <a:gd name="connsiteX14" fmla="*/ 2280614 w 3081179"/>
                <a:gd name="connsiteY14" fmla="*/ 1089445 h 1280880"/>
                <a:gd name="connsiteX15" fmla="*/ 2392820 w 3081179"/>
                <a:gd name="connsiteY15" fmla="*/ 963280 h 1280880"/>
                <a:gd name="connsiteX16" fmla="*/ 2597536 w 3081179"/>
                <a:gd name="connsiteY16" fmla="*/ 654810 h 1280880"/>
                <a:gd name="connsiteX17" fmla="*/ 2812333 w 3081179"/>
                <a:gd name="connsiteY17" fmla="*/ 325868 h 1280880"/>
                <a:gd name="connsiteX18" fmla="*/ 2914614 w 3081179"/>
                <a:gd name="connsiteY18" fmla="*/ 201022 h 1280880"/>
                <a:gd name="connsiteX19" fmla="*/ 3081179 w 3081179"/>
                <a:gd name="connsiteY19" fmla="*/ 53920 h 1280880"/>
                <a:gd name="connsiteX0" fmla="*/ 0 w 2914615"/>
                <a:gd name="connsiteY0" fmla="*/ 711922 h 1280880"/>
                <a:gd name="connsiteX1" fmla="*/ 240273 w 2914615"/>
                <a:gd name="connsiteY1" fmla="*/ 325867 h 1280880"/>
                <a:gd name="connsiteX2" fmla="*/ 358295 w 2914615"/>
                <a:gd name="connsiteY2" fmla="*/ 192105 h 1280880"/>
                <a:gd name="connsiteX3" fmla="*/ 533157 w 2914615"/>
                <a:gd name="connsiteY3" fmla="*/ 41901 h 1280880"/>
                <a:gd name="connsiteX4" fmla="*/ 675374 w 2914615"/>
                <a:gd name="connsiteY4" fmla="*/ 338 h 1280880"/>
                <a:gd name="connsiteX5" fmla="*/ 848142 w 2914615"/>
                <a:gd name="connsiteY5" fmla="*/ 57488 h 1280880"/>
                <a:gd name="connsiteX6" fmla="*/ 995709 w 2914615"/>
                <a:gd name="connsiteY6" fmla="*/ 193035 h 1280880"/>
                <a:gd name="connsiteX7" fmla="*/ 1139151 w 2914615"/>
                <a:gd name="connsiteY7" fmla="*/ 410484 h 1280880"/>
                <a:gd name="connsiteX8" fmla="*/ 1324650 w 2914615"/>
                <a:gd name="connsiteY8" fmla="*/ 661789 h 1280880"/>
                <a:gd name="connsiteX9" fmla="*/ 1537509 w 2914615"/>
                <a:gd name="connsiteY9" fmla="*/ 963280 h 1280880"/>
                <a:gd name="connsiteX10" fmla="*/ 1638161 w 2914615"/>
                <a:gd name="connsiteY10" fmla="*/ 1089909 h 1280880"/>
                <a:gd name="connsiteX11" fmla="*/ 1824190 w 2914615"/>
                <a:gd name="connsiteY11" fmla="*/ 1245773 h 1280880"/>
                <a:gd name="connsiteX12" fmla="*/ 1961907 w 2914615"/>
                <a:gd name="connsiteY12" fmla="*/ 1280203 h 1280880"/>
                <a:gd name="connsiteX13" fmla="*/ 2127852 w 2914615"/>
                <a:gd name="connsiteY13" fmla="*/ 1228248 h 1280880"/>
                <a:gd name="connsiteX14" fmla="*/ 2280614 w 2914615"/>
                <a:gd name="connsiteY14" fmla="*/ 1089445 h 1280880"/>
                <a:gd name="connsiteX15" fmla="*/ 2392820 w 2914615"/>
                <a:gd name="connsiteY15" fmla="*/ 963280 h 1280880"/>
                <a:gd name="connsiteX16" fmla="*/ 2597536 w 2914615"/>
                <a:gd name="connsiteY16" fmla="*/ 654810 h 1280880"/>
                <a:gd name="connsiteX17" fmla="*/ 2812333 w 2914615"/>
                <a:gd name="connsiteY17" fmla="*/ 325868 h 1280880"/>
                <a:gd name="connsiteX18" fmla="*/ 2914614 w 2914615"/>
                <a:gd name="connsiteY18" fmla="*/ 201022 h 1280880"/>
                <a:gd name="connsiteX0" fmla="*/ 0 w 2812334"/>
                <a:gd name="connsiteY0" fmla="*/ 711922 h 1280880"/>
                <a:gd name="connsiteX1" fmla="*/ 240273 w 2812334"/>
                <a:gd name="connsiteY1" fmla="*/ 325867 h 1280880"/>
                <a:gd name="connsiteX2" fmla="*/ 358295 w 2812334"/>
                <a:gd name="connsiteY2" fmla="*/ 192105 h 1280880"/>
                <a:gd name="connsiteX3" fmla="*/ 533157 w 2812334"/>
                <a:gd name="connsiteY3" fmla="*/ 41901 h 1280880"/>
                <a:gd name="connsiteX4" fmla="*/ 675374 w 2812334"/>
                <a:gd name="connsiteY4" fmla="*/ 338 h 1280880"/>
                <a:gd name="connsiteX5" fmla="*/ 848142 w 2812334"/>
                <a:gd name="connsiteY5" fmla="*/ 57488 h 1280880"/>
                <a:gd name="connsiteX6" fmla="*/ 995709 w 2812334"/>
                <a:gd name="connsiteY6" fmla="*/ 193035 h 1280880"/>
                <a:gd name="connsiteX7" fmla="*/ 1139151 w 2812334"/>
                <a:gd name="connsiteY7" fmla="*/ 410484 h 1280880"/>
                <a:gd name="connsiteX8" fmla="*/ 1324650 w 2812334"/>
                <a:gd name="connsiteY8" fmla="*/ 661789 h 1280880"/>
                <a:gd name="connsiteX9" fmla="*/ 1537509 w 2812334"/>
                <a:gd name="connsiteY9" fmla="*/ 963280 h 1280880"/>
                <a:gd name="connsiteX10" fmla="*/ 1638161 w 2812334"/>
                <a:gd name="connsiteY10" fmla="*/ 1089909 h 1280880"/>
                <a:gd name="connsiteX11" fmla="*/ 1824190 w 2812334"/>
                <a:gd name="connsiteY11" fmla="*/ 1245773 h 1280880"/>
                <a:gd name="connsiteX12" fmla="*/ 1961907 w 2812334"/>
                <a:gd name="connsiteY12" fmla="*/ 1280203 h 1280880"/>
                <a:gd name="connsiteX13" fmla="*/ 2127852 w 2812334"/>
                <a:gd name="connsiteY13" fmla="*/ 1228248 h 1280880"/>
                <a:gd name="connsiteX14" fmla="*/ 2280614 w 2812334"/>
                <a:gd name="connsiteY14" fmla="*/ 1089445 h 1280880"/>
                <a:gd name="connsiteX15" fmla="*/ 2392820 w 2812334"/>
                <a:gd name="connsiteY15" fmla="*/ 963280 h 1280880"/>
                <a:gd name="connsiteX16" fmla="*/ 2597536 w 2812334"/>
                <a:gd name="connsiteY16" fmla="*/ 654810 h 1280880"/>
                <a:gd name="connsiteX17" fmla="*/ 2812333 w 2812334"/>
                <a:gd name="connsiteY17" fmla="*/ 325868 h 1280880"/>
                <a:gd name="connsiteX0" fmla="*/ 0 w 2597536"/>
                <a:gd name="connsiteY0" fmla="*/ 711922 h 1280880"/>
                <a:gd name="connsiteX1" fmla="*/ 240273 w 2597536"/>
                <a:gd name="connsiteY1" fmla="*/ 325867 h 1280880"/>
                <a:gd name="connsiteX2" fmla="*/ 358295 w 2597536"/>
                <a:gd name="connsiteY2" fmla="*/ 192105 h 1280880"/>
                <a:gd name="connsiteX3" fmla="*/ 533157 w 2597536"/>
                <a:gd name="connsiteY3" fmla="*/ 41901 h 1280880"/>
                <a:gd name="connsiteX4" fmla="*/ 675374 w 2597536"/>
                <a:gd name="connsiteY4" fmla="*/ 338 h 1280880"/>
                <a:gd name="connsiteX5" fmla="*/ 848142 w 2597536"/>
                <a:gd name="connsiteY5" fmla="*/ 57488 h 1280880"/>
                <a:gd name="connsiteX6" fmla="*/ 995709 w 2597536"/>
                <a:gd name="connsiteY6" fmla="*/ 193035 h 1280880"/>
                <a:gd name="connsiteX7" fmla="*/ 1139151 w 2597536"/>
                <a:gd name="connsiteY7" fmla="*/ 410484 h 1280880"/>
                <a:gd name="connsiteX8" fmla="*/ 1324650 w 2597536"/>
                <a:gd name="connsiteY8" fmla="*/ 661789 h 1280880"/>
                <a:gd name="connsiteX9" fmla="*/ 1537509 w 2597536"/>
                <a:gd name="connsiteY9" fmla="*/ 963280 h 1280880"/>
                <a:gd name="connsiteX10" fmla="*/ 1638161 w 2597536"/>
                <a:gd name="connsiteY10" fmla="*/ 1089909 h 1280880"/>
                <a:gd name="connsiteX11" fmla="*/ 1824190 w 2597536"/>
                <a:gd name="connsiteY11" fmla="*/ 1245773 h 1280880"/>
                <a:gd name="connsiteX12" fmla="*/ 1961907 w 2597536"/>
                <a:gd name="connsiteY12" fmla="*/ 1280203 h 1280880"/>
                <a:gd name="connsiteX13" fmla="*/ 2127852 w 2597536"/>
                <a:gd name="connsiteY13" fmla="*/ 1228248 h 1280880"/>
                <a:gd name="connsiteX14" fmla="*/ 2280614 w 2597536"/>
                <a:gd name="connsiteY14" fmla="*/ 1089445 h 1280880"/>
                <a:gd name="connsiteX15" fmla="*/ 2392820 w 2597536"/>
                <a:gd name="connsiteY15" fmla="*/ 963280 h 1280880"/>
                <a:gd name="connsiteX16" fmla="*/ 2597536 w 2597536"/>
                <a:gd name="connsiteY16" fmla="*/ 654810 h 1280880"/>
                <a:gd name="connsiteX0" fmla="*/ 0 w 2392820"/>
                <a:gd name="connsiteY0" fmla="*/ 711922 h 1280880"/>
                <a:gd name="connsiteX1" fmla="*/ 240273 w 2392820"/>
                <a:gd name="connsiteY1" fmla="*/ 325867 h 1280880"/>
                <a:gd name="connsiteX2" fmla="*/ 358295 w 2392820"/>
                <a:gd name="connsiteY2" fmla="*/ 192105 h 1280880"/>
                <a:gd name="connsiteX3" fmla="*/ 533157 w 2392820"/>
                <a:gd name="connsiteY3" fmla="*/ 41901 h 1280880"/>
                <a:gd name="connsiteX4" fmla="*/ 675374 w 2392820"/>
                <a:gd name="connsiteY4" fmla="*/ 338 h 1280880"/>
                <a:gd name="connsiteX5" fmla="*/ 848142 w 2392820"/>
                <a:gd name="connsiteY5" fmla="*/ 57488 h 1280880"/>
                <a:gd name="connsiteX6" fmla="*/ 995709 w 2392820"/>
                <a:gd name="connsiteY6" fmla="*/ 193035 h 1280880"/>
                <a:gd name="connsiteX7" fmla="*/ 1139151 w 2392820"/>
                <a:gd name="connsiteY7" fmla="*/ 410484 h 1280880"/>
                <a:gd name="connsiteX8" fmla="*/ 1324650 w 2392820"/>
                <a:gd name="connsiteY8" fmla="*/ 661789 h 1280880"/>
                <a:gd name="connsiteX9" fmla="*/ 1537509 w 2392820"/>
                <a:gd name="connsiteY9" fmla="*/ 963280 h 1280880"/>
                <a:gd name="connsiteX10" fmla="*/ 1638161 w 2392820"/>
                <a:gd name="connsiteY10" fmla="*/ 1089909 h 1280880"/>
                <a:gd name="connsiteX11" fmla="*/ 1824190 w 2392820"/>
                <a:gd name="connsiteY11" fmla="*/ 1245773 h 1280880"/>
                <a:gd name="connsiteX12" fmla="*/ 1961907 w 2392820"/>
                <a:gd name="connsiteY12" fmla="*/ 1280203 h 1280880"/>
                <a:gd name="connsiteX13" fmla="*/ 2127852 w 2392820"/>
                <a:gd name="connsiteY13" fmla="*/ 1228248 h 1280880"/>
                <a:gd name="connsiteX14" fmla="*/ 2280614 w 2392820"/>
                <a:gd name="connsiteY14" fmla="*/ 1089445 h 1280880"/>
                <a:gd name="connsiteX15" fmla="*/ 2392820 w 2392820"/>
                <a:gd name="connsiteY15" fmla="*/ 963280 h 1280880"/>
                <a:gd name="connsiteX0" fmla="*/ 0 w 2280614"/>
                <a:gd name="connsiteY0" fmla="*/ 711922 h 1280880"/>
                <a:gd name="connsiteX1" fmla="*/ 240273 w 2280614"/>
                <a:gd name="connsiteY1" fmla="*/ 325867 h 1280880"/>
                <a:gd name="connsiteX2" fmla="*/ 358295 w 2280614"/>
                <a:gd name="connsiteY2" fmla="*/ 192105 h 1280880"/>
                <a:gd name="connsiteX3" fmla="*/ 533157 w 2280614"/>
                <a:gd name="connsiteY3" fmla="*/ 41901 h 1280880"/>
                <a:gd name="connsiteX4" fmla="*/ 675374 w 2280614"/>
                <a:gd name="connsiteY4" fmla="*/ 338 h 1280880"/>
                <a:gd name="connsiteX5" fmla="*/ 848142 w 2280614"/>
                <a:gd name="connsiteY5" fmla="*/ 57488 h 1280880"/>
                <a:gd name="connsiteX6" fmla="*/ 995709 w 2280614"/>
                <a:gd name="connsiteY6" fmla="*/ 193035 h 1280880"/>
                <a:gd name="connsiteX7" fmla="*/ 1139151 w 2280614"/>
                <a:gd name="connsiteY7" fmla="*/ 410484 h 1280880"/>
                <a:gd name="connsiteX8" fmla="*/ 1324650 w 2280614"/>
                <a:gd name="connsiteY8" fmla="*/ 661789 h 1280880"/>
                <a:gd name="connsiteX9" fmla="*/ 1537509 w 2280614"/>
                <a:gd name="connsiteY9" fmla="*/ 963280 h 1280880"/>
                <a:gd name="connsiteX10" fmla="*/ 1638161 w 2280614"/>
                <a:gd name="connsiteY10" fmla="*/ 1089909 h 1280880"/>
                <a:gd name="connsiteX11" fmla="*/ 1824190 w 2280614"/>
                <a:gd name="connsiteY11" fmla="*/ 1245773 h 1280880"/>
                <a:gd name="connsiteX12" fmla="*/ 1961907 w 2280614"/>
                <a:gd name="connsiteY12" fmla="*/ 1280203 h 1280880"/>
                <a:gd name="connsiteX13" fmla="*/ 2127852 w 2280614"/>
                <a:gd name="connsiteY13" fmla="*/ 1228248 h 1280880"/>
                <a:gd name="connsiteX14" fmla="*/ 2280614 w 2280614"/>
                <a:gd name="connsiteY14" fmla="*/ 1089445 h 1280880"/>
                <a:gd name="connsiteX0" fmla="*/ 0 w 2127852"/>
                <a:gd name="connsiteY0" fmla="*/ 711922 h 1280880"/>
                <a:gd name="connsiteX1" fmla="*/ 240273 w 2127852"/>
                <a:gd name="connsiteY1" fmla="*/ 325867 h 1280880"/>
                <a:gd name="connsiteX2" fmla="*/ 358295 w 2127852"/>
                <a:gd name="connsiteY2" fmla="*/ 192105 h 1280880"/>
                <a:gd name="connsiteX3" fmla="*/ 533157 w 2127852"/>
                <a:gd name="connsiteY3" fmla="*/ 41901 h 1280880"/>
                <a:gd name="connsiteX4" fmla="*/ 675374 w 2127852"/>
                <a:gd name="connsiteY4" fmla="*/ 338 h 1280880"/>
                <a:gd name="connsiteX5" fmla="*/ 848142 w 2127852"/>
                <a:gd name="connsiteY5" fmla="*/ 57488 h 1280880"/>
                <a:gd name="connsiteX6" fmla="*/ 995709 w 2127852"/>
                <a:gd name="connsiteY6" fmla="*/ 193035 h 1280880"/>
                <a:gd name="connsiteX7" fmla="*/ 1139151 w 2127852"/>
                <a:gd name="connsiteY7" fmla="*/ 410484 h 1280880"/>
                <a:gd name="connsiteX8" fmla="*/ 1324650 w 2127852"/>
                <a:gd name="connsiteY8" fmla="*/ 661789 h 1280880"/>
                <a:gd name="connsiteX9" fmla="*/ 1537509 w 2127852"/>
                <a:gd name="connsiteY9" fmla="*/ 963280 h 1280880"/>
                <a:gd name="connsiteX10" fmla="*/ 1638161 w 2127852"/>
                <a:gd name="connsiteY10" fmla="*/ 1089909 h 1280880"/>
                <a:gd name="connsiteX11" fmla="*/ 1824190 w 2127852"/>
                <a:gd name="connsiteY11" fmla="*/ 1245773 h 1280880"/>
                <a:gd name="connsiteX12" fmla="*/ 1961907 w 2127852"/>
                <a:gd name="connsiteY12" fmla="*/ 1280203 h 1280880"/>
                <a:gd name="connsiteX13" fmla="*/ 2127852 w 2127852"/>
                <a:gd name="connsiteY13" fmla="*/ 1228248 h 1280880"/>
                <a:gd name="connsiteX0" fmla="*/ 0 w 1961907"/>
                <a:gd name="connsiteY0" fmla="*/ 711922 h 1280880"/>
                <a:gd name="connsiteX1" fmla="*/ 240273 w 1961907"/>
                <a:gd name="connsiteY1" fmla="*/ 325867 h 1280880"/>
                <a:gd name="connsiteX2" fmla="*/ 358295 w 1961907"/>
                <a:gd name="connsiteY2" fmla="*/ 192105 h 1280880"/>
                <a:gd name="connsiteX3" fmla="*/ 533157 w 1961907"/>
                <a:gd name="connsiteY3" fmla="*/ 41901 h 1280880"/>
                <a:gd name="connsiteX4" fmla="*/ 675374 w 1961907"/>
                <a:gd name="connsiteY4" fmla="*/ 338 h 1280880"/>
                <a:gd name="connsiteX5" fmla="*/ 848142 w 1961907"/>
                <a:gd name="connsiteY5" fmla="*/ 57488 h 1280880"/>
                <a:gd name="connsiteX6" fmla="*/ 995709 w 1961907"/>
                <a:gd name="connsiteY6" fmla="*/ 193035 h 1280880"/>
                <a:gd name="connsiteX7" fmla="*/ 1139151 w 1961907"/>
                <a:gd name="connsiteY7" fmla="*/ 410484 h 1280880"/>
                <a:gd name="connsiteX8" fmla="*/ 1324650 w 1961907"/>
                <a:gd name="connsiteY8" fmla="*/ 661789 h 1280880"/>
                <a:gd name="connsiteX9" fmla="*/ 1537509 w 1961907"/>
                <a:gd name="connsiteY9" fmla="*/ 963280 h 1280880"/>
                <a:gd name="connsiteX10" fmla="*/ 1638161 w 1961907"/>
                <a:gd name="connsiteY10" fmla="*/ 1089909 h 1280880"/>
                <a:gd name="connsiteX11" fmla="*/ 1824190 w 1961907"/>
                <a:gd name="connsiteY11" fmla="*/ 1245773 h 1280880"/>
                <a:gd name="connsiteX12" fmla="*/ 1961907 w 1961907"/>
                <a:gd name="connsiteY12" fmla="*/ 1280203 h 1280880"/>
                <a:gd name="connsiteX0" fmla="*/ 0 w 1824190"/>
                <a:gd name="connsiteY0" fmla="*/ 711922 h 1245773"/>
                <a:gd name="connsiteX1" fmla="*/ 240273 w 1824190"/>
                <a:gd name="connsiteY1" fmla="*/ 325867 h 1245773"/>
                <a:gd name="connsiteX2" fmla="*/ 358295 w 1824190"/>
                <a:gd name="connsiteY2" fmla="*/ 192105 h 1245773"/>
                <a:gd name="connsiteX3" fmla="*/ 533157 w 1824190"/>
                <a:gd name="connsiteY3" fmla="*/ 41901 h 1245773"/>
                <a:gd name="connsiteX4" fmla="*/ 675374 w 1824190"/>
                <a:gd name="connsiteY4" fmla="*/ 338 h 1245773"/>
                <a:gd name="connsiteX5" fmla="*/ 848142 w 1824190"/>
                <a:gd name="connsiteY5" fmla="*/ 57488 h 1245773"/>
                <a:gd name="connsiteX6" fmla="*/ 995709 w 1824190"/>
                <a:gd name="connsiteY6" fmla="*/ 193035 h 1245773"/>
                <a:gd name="connsiteX7" fmla="*/ 1139151 w 1824190"/>
                <a:gd name="connsiteY7" fmla="*/ 410484 h 1245773"/>
                <a:gd name="connsiteX8" fmla="*/ 1324650 w 1824190"/>
                <a:gd name="connsiteY8" fmla="*/ 661789 h 1245773"/>
                <a:gd name="connsiteX9" fmla="*/ 1537509 w 1824190"/>
                <a:gd name="connsiteY9" fmla="*/ 963280 h 1245773"/>
                <a:gd name="connsiteX10" fmla="*/ 1638161 w 1824190"/>
                <a:gd name="connsiteY10" fmla="*/ 1089909 h 1245773"/>
                <a:gd name="connsiteX11" fmla="*/ 1824190 w 1824190"/>
                <a:gd name="connsiteY11" fmla="*/ 1245773 h 1245773"/>
                <a:gd name="connsiteX0" fmla="*/ 0 w 1638161"/>
                <a:gd name="connsiteY0" fmla="*/ 711922 h 1089909"/>
                <a:gd name="connsiteX1" fmla="*/ 240273 w 1638161"/>
                <a:gd name="connsiteY1" fmla="*/ 325867 h 1089909"/>
                <a:gd name="connsiteX2" fmla="*/ 358295 w 1638161"/>
                <a:gd name="connsiteY2" fmla="*/ 192105 h 1089909"/>
                <a:gd name="connsiteX3" fmla="*/ 533157 w 1638161"/>
                <a:gd name="connsiteY3" fmla="*/ 41901 h 1089909"/>
                <a:gd name="connsiteX4" fmla="*/ 675374 w 1638161"/>
                <a:gd name="connsiteY4" fmla="*/ 338 h 1089909"/>
                <a:gd name="connsiteX5" fmla="*/ 848142 w 1638161"/>
                <a:gd name="connsiteY5" fmla="*/ 57488 h 1089909"/>
                <a:gd name="connsiteX6" fmla="*/ 995709 w 1638161"/>
                <a:gd name="connsiteY6" fmla="*/ 193035 h 1089909"/>
                <a:gd name="connsiteX7" fmla="*/ 1139151 w 1638161"/>
                <a:gd name="connsiteY7" fmla="*/ 410484 h 1089909"/>
                <a:gd name="connsiteX8" fmla="*/ 1324650 w 1638161"/>
                <a:gd name="connsiteY8" fmla="*/ 661789 h 1089909"/>
                <a:gd name="connsiteX9" fmla="*/ 1537509 w 1638161"/>
                <a:gd name="connsiteY9" fmla="*/ 963280 h 1089909"/>
                <a:gd name="connsiteX10" fmla="*/ 1638161 w 1638161"/>
                <a:gd name="connsiteY10" fmla="*/ 1089909 h 1089909"/>
                <a:gd name="connsiteX0" fmla="*/ 0 w 1537509"/>
                <a:gd name="connsiteY0" fmla="*/ 711922 h 963280"/>
                <a:gd name="connsiteX1" fmla="*/ 240273 w 1537509"/>
                <a:gd name="connsiteY1" fmla="*/ 325867 h 963280"/>
                <a:gd name="connsiteX2" fmla="*/ 358295 w 1537509"/>
                <a:gd name="connsiteY2" fmla="*/ 192105 h 963280"/>
                <a:gd name="connsiteX3" fmla="*/ 533157 w 1537509"/>
                <a:gd name="connsiteY3" fmla="*/ 41901 h 963280"/>
                <a:gd name="connsiteX4" fmla="*/ 675374 w 1537509"/>
                <a:gd name="connsiteY4" fmla="*/ 338 h 963280"/>
                <a:gd name="connsiteX5" fmla="*/ 848142 w 1537509"/>
                <a:gd name="connsiteY5" fmla="*/ 57488 h 963280"/>
                <a:gd name="connsiteX6" fmla="*/ 995709 w 1537509"/>
                <a:gd name="connsiteY6" fmla="*/ 193035 h 963280"/>
                <a:gd name="connsiteX7" fmla="*/ 1139151 w 1537509"/>
                <a:gd name="connsiteY7" fmla="*/ 410484 h 963280"/>
                <a:gd name="connsiteX8" fmla="*/ 1324650 w 1537509"/>
                <a:gd name="connsiteY8" fmla="*/ 661789 h 963280"/>
                <a:gd name="connsiteX9" fmla="*/ 1537509 w 1537509"/>
                <a:gd name="connsiteY9" fmla="*/ 963280 h 963280"/>
                <a:gd name="connsiteX0" fmla="*/ 0 w 1537509"/>
                <a:gd name="connsiteY0" fmla="*/ 711922 h 963280"/>
                <a:gd name="connsiteX1" fmla="*/ 240273 w 1537509"/>
                <a:gd name="connsiteY1" fmla="*/ 325867 h 963280"/>
                <a:gd name="connsiteX2" fmla="*/ 358295 w 1537509"/>
                <a:gd name="connsiteY2" fmla="*/ 192105 h 963280"/>
                <a:gd name="connsiteX3" fmla="*/ 533157 w 1537509"/>
                <a:gd name="connsiteY3" fmla="*/ 41901 h 963280"/>
                <a:gd name="connsiteX4" fmla="*/ 675374 w 1537509"/>
                <a:gd name="connsiteY4" fmla="*/ 338 h 963280"/>
                <a:gd name="connsiteX5" fmla="*/ 848142 w 1537509"/>
                <a:gd name="connsiteY5" fmla="*/ 57488 h 963280"/>
                <a:gd name="connsiteX6" fmla="*/ 995709 w 1537509"/>
                <a:gd name="connsiteY6" fmla="*/ 193035 h 963280"/>
                <a:gd name="connsiteX7" fmla="*/ 1139151 w 1537509"/>
                <a:gd name="connsiteY7" fmla="*/ 410484 h 963280"/>
                <a:gd name="connsiteX8" fmla="*/ 1324650 w 1537509"/>
                <a:gd name="connsiteY8" fmla="*/ 661789 h 963280"/>
                <a:gd name="connsiteX9" fmla="*/ 1537509 w 1537509"/>
                <a:gd name="connsiteY9" fmla="*/ 963280 h 963280"/>
                <a:gd name="connsiteX0" fmla="*/ 0 w 1324650"/>
                <a:gd name="connsiteY0" fmla="*/ 711922 h 711922"/>
                <a:gd name="connsiteX1" fmla="*/ 240273 w 1324650"/>
                <a:gd name="connsiteY1" fmla="*/ 325867 h 711922"/>
                <a:gd name="connsiteX2" fmla="*/ 358295 w 1324650"/>
                <a:gd name="connsiteY2" fmla="*/ 192105 h 711922"/>
                <a:gd name="connsiteX3" fmla="*/ 533157 w 1324650"/>
                <a:gd name="connsiteY3" fmla="*/ 41901 h 711922"/>
                <a:gd name="connsiteX4" fmla="*/ 675374 w 1324650"/>
                <a:gd name="connsiteY4" fmla="*/ 338 h 711922"/>
                <a:gd name="connsiteX5" fmla="*/ 848142 w 1324650"/>
                <a:gd name="connsiteY5" fmla="*/ 57488 h 711922"/>
                <a:gd name="connsiteX6" fmla="*/ 995709 w 1324650"/>
                <a:gd name="connsiteY6" fmla="*/ 193035 h 711922"/>
                <a:gd name="connsiteX7" fmla="*/ 1139151 w 1324650"/>
                <a:gd name="connsiteY7" fmla="*/ 410484 h 711922"/>
                <a:gd name="connsiteX8" fmla="*/ 1324650 w 1324650"/>
                <a:gd name="connsiteY8" fmla="*/ 661789 h 711922"/>
                <a:gd name="connsiteX0" fmla="*/ 0 w 1139151"/>
                <a:gd name="connsiteY0" fmla="*/ 711922 h 711922"/>
                <a:gd name="connsiteX1" fmla="*/ 240273 w 1139151"/>
                <a:gd name="connsiteY1" fmla="*/ 325867 h 711922"/>
                <a:gd name="connsiteX2" fmla="*/ 358295 w 1139151"/>
                <a:gd name="connsiteY2" fmla="*/ 192105 h 711922"/>
                <a:gd name="connsiteX3" fmla="*/ 533157 w 1139151"/>
                <a:gd name="connsiteY3" fmla="*/ 41901 h 711922"/>
                <a:gd name="connsiteX4" fmla="*/ 675374 w 1139151"/>
                <a:gd name="connsiteY4" fmla="*/ 338 h 711922"/>
                <a:gd name="connsiteX5" fmla="*/ 848142 w 1139151"/>
                <a:gd name="connsiteY5" fmla="*/ 57488 h 711922"/>
                <a:gd name="connsiteX6" fmla="*/ 995709 w 1139151"/>
                <a:gd name="connsiteY6" fmla="*/ 193035 h 711922"/>
                <a:gd name="connsiteX7" fmla="*/ 1139151 w 1139151"/>
                <a:gd name="connsiteY7" fmla="*/ 410484 h 7119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39151" h="711922">
                  <a:moveTo>
                    <a:pt x="0" y="711922"/>
                  </a:moveTo>
                  <a:cubicBezTo>
                    <a:pt x="52756" y="630268"/>
                    <a:pt x="180557" y="412503"/>
                    <a:pt x="240273" y="325867"/>
                  </a:cubicBezTo>
                  <a:cubicBezTo>
                    <a:pt x="299989" y="239231"/>
                    <a:pt x="309481" y="239433"/>
                    <a:pt x="358295" y="192105"/>
                  </a:cubicBezTo>
                  <a:cubicBezTo>
                    <a:pt x="407109" y="144777"/>
                    <a:pt x="480311" y="73862"/>
                    <a:pt x="533157" y="41901"/>
                  </a:cubicBezTo>
                  <a:cubicBezTo>
                    <a:pt x="586004" y="9940"/>
                    <a:pt x="622877" y="-2260"/>
                    <a:pt x="675374" y="338"/>
                  </a:cubicBezTo>
                  <a:cubicBezTo>
                    <a:pt x="727871" y="2936"/>
                    <a:pt x="794753" y="25372"/>
                    <a:pt x="848142" y="57488"/>
                  </a:cubicBezTo>
                  <a:cubicBezTo>
                    <a:pt x="901531" y="89604"/>
                    <a:pt x="947208" y="134202"/>
                    <a:pt x="995709" y="193035"/>
                  </a:cubicBezTo>
                  <a:cubicBezTo>
                    <a:pt x="1044210" y="251868"/>
                    <a:pt x="1084328" y="332358"/>
                    <a:pt x="1139151" y="410484"/>
                  </a:cubicBezTo>
                </a:path>
              </a:pathLst>
            </a:custGeom>
            <a:noFill/>
            <a:ln w="317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7201755" y="5412801"/>
            <a:ext cx="877479" cy="11302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408269" y="3109899"/>
            <a:ext cx="1276668" cy="20541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8" name="Text Box 3"/>
          <p:cNvSpPr txBox="1">
            <a:spLocks noChangeArrowheads="1"/>
          </p:cNvSpPr>
          <p:nvPr/>
        </p:nvSpPr>
        <p:spPr bwMode="auto">
          <a:xfrm>
            <a:off x="455204" y="1916166"/>
            <a:ext cx="866943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represents a vertical translation, or shift. The function shifts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up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unit because is positive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7451530" y="3711436"/>
            <a:ext cx="877479" cy="17013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172118" y="4791492"/>
            <a:ext cx="16175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f(x)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sin </a:t>
            </a:r>
            <a:r>
              <a:rPr kumimoji="0" lang="en-GB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59" name="Rectangle 58">
            <a:hlinkClick r:id="rId4"/>
            <a:extLst>
              <a:ext uri="{FF2B5EF4-FFF2-40B4-BE49-F238E27FC236}">
                <a16:creationId xmlns:a16="http://schemas.microsoft.com/office/drawing/2014/main" id="{FE1059AA-BEB3-4307-92B1-D3E57A177B3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>
            <a:hlinkClick r:id="rId4"/>
            <a:extLst>
              <a:ext uri="{FF2B5EF4-FFF2-40B4-BE49-F238E27FC236}">
                <a16:creationId xmlns:a16="http://schemas.microsoft.com/office/drawing/2014/main" id="{CDEFFECA-A777-44A8-8BE1-77E92D3E8E46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68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4.44444E-6 L -0.00226 -0.0930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" y="-4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" grpId="0" animBg="1"/>
      <p:bldP spid="151" grpId="0"/>
      <p:bldP spid="6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17422" y="917029"/>
                <a:ext cx="8322109" cy="5323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Sketch the graph of the function  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f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(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)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5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cos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box>
                          <m:boxPr>
                            <m:ctrlPr>
                              <a:rPr kumimoji="0" lang="en-GB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kumimoji="0" lang="en-GB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66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66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66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den>
                            </m:f>
                            <m:d>
                              <m:dPr>
                                <m:ctrlPr>
                                  <a:rPr kumimoji="0" lang="en-GB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  <m: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e>
                            </m:d>
                          </m:e>
                        </m:box>
                      </m:e>
                    </m:d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-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2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422" y="917029"/>
                <a:ext cx="8322109" cy="532390"/>
              </a:xfrm>
              <a:prstGeom prst="rect">
                <a:avLst/>
              </a:prstGeom>
              <a:blipFill rotWithShape="0">
                <a:blip r:embed="rId2"/>
                <a:stretch>
                  <a:fillRect l="-1099" t="-4545" b="-170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63071" y="215153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Combined transformations</a:t>
            </a:r>
          </a:p>
        </p:txBody>
      </p:sp>
      <p:sp>
        <p:nvSpPr>
          <p:cNvPr id="6" name="Rectangle 5"/>
          <p:cNvSpPr/>
          <p:nvPr/>
        </p:nvSpPr>
        <p:spPr>
          <a:xfrm>
            <a:off x="7201755" y="5412801"/>
            <a:ext cx="877479" cy="11302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408269" y="3109899"/>
            <a:ext cx="1276668" cy="20541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8" name="Text Box 3"/>
          <p:cNvSpPr txBox="1">
            <a:spLocks noChangeArrowheads="1"/>
          </p:cNvSpPr>
          <p:nvPr/>
        </p:nvSpPr>
        <p:spPr bwMode="auto">
          <a:xfrm>
            <a:off x="317422" y="1552776"/>
            <a:ext cx="866943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-2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represents a vertical translation, or shift. The function shifts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down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units because is negative which means that the horizontal axis will be y = -2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7451530" y="3711436"/>
            <a:ext cx="877479" cy="17013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726375" y="2991159"/>
            <a:ext cx="5584993" cy="3713136"/>
            <a:chOff x="1726375" y="2991159"/>
            <a:chExt cx="5584993" cy="3713136"/>
          </a:xfrm>
        </p:grpSpPr>
        <p:grpSp>
          <p:nvGrpSpPr>
            <p:cNvPr id="16" name="Group 15"/>
            <p:cNvGrpSpPr/>
            <p:nvPr/>
          </p:nvGrpSpPr>
          <p:grpSpPr>
            <a:xfrm>
              <a:off x="1726375" y="2991159"/>
              <a:ext cx="5584993" cy="3713136"/>
              <a:chOff x="1726375" y="2991159"/>
              <a:chExt cx="5584993" cy="3713136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1726375" y="2991159"/>
                <a:ext cx="5584993" cy="3713136"/>
                <a:chOff x="1726375" y="3502145"/>
                <a:chExt cx="5584993" cy="3713136"/>
              </a:xfrm>
            </p:grpSpPr>
            <p:grpSp>
              <p:nvGrpSpPr>
                <p:cNvPr id="96" name="Group 95"/>
                <p:cNvGrpSpPr/>
                <p:nvPr/>
              </p:nvGrpSpPr>
              <p:grpSpPr>
                <a:xfrm>
                  <a:off x="1726375" y="3502145"/>
                  <a:ext cx="5584993" cy="3713136"/>
                  <a:chOff x="2486881" y="3646097"/>
                  <a:chExt cx="5584993" cy="3713136"/>
                </a:xfrm>
              </p:grpSpPr>
              <p:cxnSp>
                <p:nvCxnSpPr>
                  <p:cNvPr id="97" name="Straight Connector 96"/>
                  <p:cNvCxnSpPr/>
                  <p:nvPr/>
                </p:nvCxnSpPr>
                <p:spPr>
                  <a:xfrm>
                    <a:off x="5201887" y="3884513"/>
                    <a:ext cx="0" cy="347472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  <a:headEnd type="triangle" w="lg" len="lg"/>
                    <a:tailEnd type="triangl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1" name="Straight Connector 100"/>
                  <p:cNvCxnSpPr/>
                  <p:nvPr/>
                </p:nvCxnSpPr>
                <p:spPr>
                  <a:xfrm>
                    <a:off x="2486881" y="5251900"/>
                    <a:ext cx="539496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2" name="Straight Connector 101"/>
                  <p:cNvCxnSpPr/>
                  <p:nvPr/>
                </p:nvCxnSpPr>
                <p:spPr>
                  <a:xfrm>
                    <a:off x="2494686" y="5943373"/>
                    <a:ext cx="5394960" cy="0"/>
                  </a:xfrm>
                  <a:prstGeom prst="line">
                    <a:avLst/>
                  </a:prstGeom>
                  <a:ln w="9525">
                    <a:solidFill>
                      <a:srgbClr val="354E8C"/>
                    </a:solidFill>
                    <a:headEnd type="none" w="lg" len="lg"/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3" name="Straight Connector 102"/>
                  <p:cNvCxnSpPr/>
                  <p:nvPr/>
                </p:nvCxnSpPr>
                <p:spPr>
                  <a:xfrm>
                    <a:off x="2508133" y="4964430"/>
                    <a:ext cx="5394960" cy="0"/>
                  </a:xfrm>
                  <a:prstGeom prst="line">
                    <a:avLst/>
                  </a:prstGeom>
                  <a:ln w="22225">
                    <a:solidFill>
                      <a:schemeClr val="tx1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4" name="Straight Connector 103"/>
                  <p:cNvCxnSpPr/>
                  <p:nvPr/>
                </p:nvCxnSpPr>
                <p:spPr>
                  <a:xfrm>
                    <a:off x="2512670" y="4644390"/>
                    <a:ext cx="539496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" name="Straight Connector 104"/>
                  <p:cNvCxnSpPr/>
                  <p:nvPr/>
                </p:nvCxnSpPr>
                <p:spPr>
                  <a:xfrm>
                    <a:off x="2512670" y="4004310"/>
                    <a:ext cx="539496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6" name="Straight Connector 105"/>
                  <p:cNvCxnSpPr/>
                  <p:nvPr/>
                </p:nvCxnSpPr>
                <p:spPr>
                  <a:xfrm>
                    <a:off x="2503303" y="6564630"/>
                    <a:ext cx="539496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7" name="Straight Connector 106"/>
                  <p:cNvCxnSpPr/>
                  <p:nvPr/>
                </p:nvCxnSpPr>
                <p:spPr>
                  <a:xfrm>
                    <a:off x="2512670" y="4324350"/>
                    <a:ext cx="539496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Straight Connector 107"/>
                  <p:cNvCxnSpPr/>
                  <p:nvPr/>
                </p:nvCxnSpPr>
                <p:spPr>
                  <a:xfrm>
                    <a:off x="2503596" y="6244590"/>
                    <a:ext cx="539496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9" name="Straight Connector 108"/>
                  <p:cNvCxnSpPr/>
                  <p:nvPr/>
                </p:nvCxnSpPr>
                <p:spPr>
                  <a:xfrm>
                    <a:off x="2508133" y="5604510"/>
                    <a:ext cx="5394960" cy="0"/>
                  </a:xfrm>
                  <a:prstGeom prst="line">
                    <a:avLst/>
                  </a:prstGeom>
                  <a:ln>
                    <a:solidFill>
                      <a:srgbClr val="354E8C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Straight Connector 109"/>
                  <p:cNvCxnSpPr/>
                  <p:nvPr/>
                </p:nvCxnSpPr>
                <p:spPr>
                  <a:xfrm>
                    <a:off x="297202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Straight Connector 110"/>
                  <p:cNvCxnSpPr/>
                  <p:nvPr/>
                </p:nvCxnSpPr>
                <p:spPr>
                  <a:xfrm>
                    <a:off x="425218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" name="Straight Connector 111"/>
                  <p:cNvCxnSpPr/>
                  <p:nvPr/>
                </p:nvCxnSpPr>
                <p:spPr>
                  <a:xfrm>
                    <a:off x="457222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" name="Straight Connector 112"/>
                  <p:cNvCxnSpPr/>
                  <p:nvPr/>
                </p:nvCxnSpPr>
                <p:spPr>
                  <a:xfrm>
                    <a:off x="329206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" name="Straight Connector 113"/>
                  <p:cNvCxnSpPr/>
                  <p:nvPr/>
                </p:nvCxnSpPr>
                <p:spPr>
                  <a:xfrm>
                    <a:off x="361210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5" name="Straight Connector 114"/>
                  <p:cNvCxnSpPr/>
                  <p:nvPr/>
                </p:nvCxnSpPr>
                <p:spPr>
                  <a:xfrm>
                    <a:off x="393214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Straight Connector 115"/>
                  <p:cNvCxnSpPr/>
                  <p:nvPr/>
                </p:nvCxnSpPr>
                <p:spPr>
                  <a:xfrm>
                    <a:off x="489226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7" name="Straight Connector 116"/>
                  <p:cNvCxnSpPr/>
                  <p:nvPr/>
                </p:nvCxnSpPr>
                <p:spPr>
                  <a:xfrm>
                    <a:off x="2644615" y="3925993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" name="Straight Connector 117"/>
                  <p:cNvCxnSpPr/>
                  <p:nvPr/>
                </p:nvCxnSpPr>
                <p:spPr>
                  <a:xfrm>
                    <a:off x="553234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9" name="Straight Connector 118"/>
                  <p:cNvCxnSpPr/>
                  <p:nvPr/>
                </p:nvCxnSpPr>
                <p:spPr>
                  <a:xfrm>
                    <a:off x="585238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" name="Straight Connector 119"/>
                  <p:cNvCxnSpPr/>
                  <p:nvPr/>
                </p:nvCxnSpPr>
                <p:spPr>
                  <a:xfrm>
                    <a:off x="617242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1" name="Straight Connector 120"/>
                  <p:cNvCxnSpPr/>
                  <p:nvPr/>
                </p:nvCxnSpPr>
                <p:spPr>
                  <a:xfrm>
                    <a:off x="649246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Straight Connector 121"/>
                  <p:cNvCxnSpPr/>
                  <p:nvPr/>
                </p:nvCxnSpPr>
                <p:spPr>
                  <a:xfrm>
                    <a:off x="681250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3" name="Straight Connector 122"/>
                  <p:cNvCxnSpPr/>
                  <p:nvPr/>
                </p:nvCxnSpPr>
                <p:spPr>
                  <a:xfrm>
                    <a:off x="7132320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Straight Connector 123"/>
                  <p:cNvCxnSpPr/>
                  <p:nvPr/>
                </p:nvCxnSpPr>
                <p:spPr>
                  <a:xfrm>
                    <a:off x="7452360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Straight Connector 124"/>
                  <p:cNvCxnSpPr/>
                  <p:nvPr/>
                </p:nvCxnSpPr>
                <p:spPr>
                  <a:xfrm>
                    <a:off x="7772400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28" name="Rectangle 127"/>
                  <p:cNvSpPr/>
                  <p:nvPr/>
                </p:nvSpPr>
                <p:spPr>
                  <a:xfrm>
                    <a:off x="7784616" y="4881081"/>
                    <a:ext cx="287258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x</a:t>
                    </a:r>
                    <a:endParaRPr kumimoji="0" lang="en-GB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29" name="Rectangle 128"/>
                  <p:cNvSpPr/>
                  <p:nvPr/>
                </p:nvSpPr>
                <p:spPr>
                  <a:xfrm>
                    <a:off x="4988848" y="3646097"/>
                    <a:ext cx="287258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y</a:t>
                    </a:r>
                    <a:endParaRPr kumimoji="0" lang="en-GB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0" name="Rectangle 129"/>
                  <p:cNvSpPr/>
                  <p:nvPr/>
                </p:nvSpPr>
                <p:spPr>
                  <a:xfrm>
                    <a:off x="4914456" y="4214718"/>
                    <a:ext cx="274434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2</a:t>
                    </a:r>
                    <a:endPara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1" name="Rectangle 130"/>
                  <p:cNvSpPr/>
                  <p:nvPr/>
                </p:nvSpPr>
                <p:spPr>
                  <a:xfrm>
                    <a:off x="4909927" y="3884513"/>
                    <a:ext cx="274434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3</a:t>
                    </a:r>
                    <a:endPara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2" name="Rectangle 131"/>
                  <p:cNvSpPr/>
                  <p:nvPr/>
                </p:nvSpPr>
                <p:spPr>
                  <a:xfrm>
                    <a:off x="4909927" y="4895349"/>
                    <a:ext cx="274434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0</a:t>
                    </a:r>
                    <a:endPara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3" name="Rectangle 132"/>
                  <p:cNvSpPr/>
                  <p:nvPr/>
                </p:nvSpPr>
                <p:spPr>
                  <a:xfrm>
                    <a:off x="4909927" y="6353566"/>
                    <a:ext cx="333746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-5</a:t>
                    </a:r>
                    <a:endPara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4" name="Rectangle 133"/>
                  <p:cNvSpPr/>
                  <p:nvPr/>
                </p:nvSpPr>
                <p:spPr>
                  <a:xfrm>
                    <a:off x="4928785" y="4512918"/>
                    <a:ext cx="274434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1</a:t>
                    </a:r>
                    <a:endPara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6" name="Rectangle 135"/>
                  <p:cNvSpPr/>
                  <p:nvPr/>
                </p:nvSpPr>
                <p:spPr>
                  <a:xfrm>
                    <a:off x="5956093" y="4872043"/>
                    <a:ext cx="282450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ymbol" panose="05050102010706020507" pitchFamily="18" charset="2"/>
                        <a:ea typeface="+mn-ea"/>
                        <a:cs typeface="Times New Roman" panose="02020603050405020304" pitchFamily="18" charset="0"/>
                      </a:rPr>
                      <a:t>p</a:t>
                    </a:r>
                    <a:endParaRPr kumimoji="0" lang="en-GB" sz="1400" b="0" i="0" u="none" strike="noStrike" kern="1200" cap="none" spc="0" normalizeH="0" baseline="3000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ymbol" panose="05050102010706020507" pitchFamily="18" charset="2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8" name="Rectangle 137"/>
                  <p:cNvSpPr/>
                  <p:nvPr/>
                </p:nvSpPr>
                <p:spPr>
                  <a:xfrm>
                    <a:off x="7089186" y="4901416"/>
                    <a:ext cx="372218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2</a:t>
                    </a: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ymbol" panose="05050102010706020507" pitchFamily="18" charset="2"/>
                        <a:ea typeface="+mn-ea"/>
                        <a:cs typeface="Times New Roman" panose="02020603050405020304" pitchFamily="18" charset="0"/>
                      </a:rPr>
                      <a:t>p</a:t>
                    </a:r>
                    <a:endParaRPr kumimoji="0" lang="en-GB" sz="1400" b="0" i="0" u="none" strike="noStrike" kern="1200" cap="none" spc="0" normalizeH="0" baseline="3000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ymbol" panose="05050102010706020507" pitchFamily="18" charset="2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0" name="Rectangle 139"/>
                  <p:cNvSpPr/>
                  <p:nvPr/>
                </p:nvSpPr>
                <p:spPr>
                  <a:xfrm>
                    <a:off x="2990715" y="4921707"/>
                    <a:ext cx="431528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-2</a:t>
                    </a: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ymbol" panose="05050102010706020507" pitchFamily="18" charset="2"/>
                        <a:ea typeface="+mn-ea"/>
                        <a:cs typeface="Times New Roman" panose="02020603050405020304" pitchFamily="18" charset="0"/>
                      </a:rPr>
                      <a:t>p</a:t>
                    </a:r>
                    <a:endParaRPr kumimoji="0" lang="en-GB" sz="1400" b="0" i="0" u="none" strike="noStrike" kern="1200" cap="none" spc="0" normalizeH="0" baseline="3000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ymbol" panose="05050102010706020507" pitchFamily="18" charset="2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143" name="Rectangle 142"/>
                <p:cNvSpPr/>
                <p:nvPr/>
              </p:nvSpPr>
              <p:spPr>
                <a:xfrm>
                  <a:off x="3202450" y="4769086"/>
                  <a:ext cx="380232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ymbol" panose="05050102010706020507" pitchFamily="18" charset="2"/>
                      <a:ea typeface="+mn-ea"/>
                      <a:cs typeface="Times New Roman" panose="02020603050405020304" pitchFamily="18" charset="0"/>
                    </a:rPr>
                    <a:t>-p</a:t>
                  </a:r>
                  <a:endParaRPr kumimoji="0" lang="en-GB" sz="14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endParaRPr>
                </a:p>
              </p:txBody>
            </p:sp>
          </p:grpSp>
          <p:cxnSp>
            <p:nvCxnSpPr>
              <p:cNvPr id="152" name="Straight Connector 151"/>
              <p:cNvCxnSpPr/>
              <p:nvPr/>
            </p:nvCxnSpPr>
            <p:spPr>
              <a:xfrm>
                <a:off x="1746504" y="6554097"/>
                <a:ext cx="539496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>
                <a:off x="1746504" y="6234057"/>
                <a:ext cx="539496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4" name="Rectangle 153"/>
              <p:cNvSpPr/>
              <p:nvPr/>
            </p:nvSpPr>
            <p:spPr>
              <a:xfrm>
                <a:off x="4113115" y="6334941"/>
                <a:ext cx="33374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-7</a:t>
                </a:r>
                <a:endPara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p:grpSp>
        <p:sp>
          <p:nvSpPr>
            <p:cNvPr id="56" name="Rectangle 55"/>
            <p:cNvSpPr/>
            <p:nvPr/>
          </p:nvSpPr>
          <p:spPr>
            <a:xfrm>
              <a:off x="4139475" y="6027164"/>
              <a:ext cx="33374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-6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127527" y="4466232"/>
              <a:ext cx="33374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-1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4145788" y="4793522"/>
              <a:ext cx="33374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-2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4145788" y="5140301"/>
              <a:ext cx="33374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-3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4157939" y="5452046"/>
              <a:ext cx="33374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-4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cxnSp>
        <p:nvCxnSpPr>
          <p:cNvPr id="62" name="Straight Connector 61"/>
          <p:cNvCxnSpPr/>
          <p:nvPr/>
        </p:nvCxnSpPr>
        <p:spPr>
          <a:xfrm>
            <a:off x="1779004" y="4967502"/>
            <a:ext cx="539496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>
            <a:hlinkClick r:id="rId3"/>
            <a:extLst>
              <a:ext uri="{FF2B5EF4-FFF2-40B4-BE49-F238E27FC236}">
                <a16:creationId xmlns:a16="http://schemas.microsoft.com/office/drawing/2014/main" id="{C0795270-112D-4CC4-86CC-1C40E1947E8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>
            <a:hlinkClick r:id="rId3"/>
            <a:extLst>
              <a:ext uri="{FF2B5EF4-FFF2-40B4-BE49-F238E27FC236}">
                <a16:creationId xmlns:a16="http://schemas.microsoft.com/office/drawing/2014/main" id="{DBEFC802-1FAD-465A-BCF4-CCA810236D3D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318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17422" y="917029"/>
                <a:ext cx="8322109" cy="5323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Sketch the graph of the function  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f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(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)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5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cos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box>
                          <m:boxPr>
                            <m:ctrlPr>
                              <a:rPr kumimoji="0" lang="en-GB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kumimoji="0" lang="en-GB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66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66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66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den>
                            </m:f>
                            <m:d>
                              <m:dPr>
                                <m:ctrlPr>
                                  <a:rPr kumimoji="0" lang="en-GB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  <m: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e>
                            </m:d>
                          </m:e>
                        </m:box>
                      </m:e>
                    </m:d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-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2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422" y="917029"/>
                <a:ext cx="8322109" cy="532390"/>
              </a:xfrm>
              <a:prstGeom prst="rect">
                <a:avLst/>
              </a:prstGeom>
              <a:blipFill rotWithShape="0">
                <a:blip r:embed="rId2"/>
                <a:stretch>
                  <a:fillRect l="-1099" t="-4545" b="-170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63071" y="215153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Combined transformations</a:t>
            </a:r>
          </a:p>
        </p:txBody>
      </p:sp>
      <p:sp>
        <p:nvSpPr>
          <p:cNvPr id="6" name="Rectangle 5"/>
          <p:cNvSpPr/>
          <p:nvPr/>
        </p:nvSpPr>
        <p:spPr>
          <a:xfrm>
            <a:off x="7201755" y="5412801"/>
            <a:ext cx="877479" cy="11302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408269" y="3109899"/>
            <a:ext cx="1276668" cy="20541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8" name="Text Box 3"/>
          <p:cNvSpPr txBox="1">
            <a:spLocks noChangeArrowheads="1"/>
          </p:cNvSpPr>
          <p:nvPr/>
        </p:nvSpPr>
        <p:spPr bwMode="auto">
          <a:xfrm>
            <a:off x="317422" y="1552776"/>
            <a:ext cx="866943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represents that the amplitude  will be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and because the horizontal axis is y = -2 the maximum and minimum values of the function will be 3 and -7 respectively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7451530" y="3711436"/>
            <a:ext cx="877479" cy="17013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726375" y="2991159"/>
            <a:ext cx="5584993" cy="3713136"/>
            <a:chOff x="1726375" y="2991159"/>
            <a:chExt cx="5584993" cy="3713136"/>
          </a:xfrm>
        </p:grpSpPr>
        <p:grpSp>
          <p:nvGrpSpPr>
            <p:cNvPr id="16" name="Group 15"/>
            <p:cNvGrpSpPr/>
            <p:nvPr/>
          </p:nvGrpSpPr>
          <p:grpSpPr>
            <a:xfrm>
              <a:off x="1726375" y="2991159"/>
              <a:ext cx="5584993" cy="3713136"/>
              <a:chOff x="1726375" y="2991159"/>
              <a:chExt cx="5584993" cy="3713136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1726375" y="2991159"/>
                <a:ext cx="5584993" cy="3713136"/>
                <a:chOff x="1726375" y="3502145"/>
                <a:chExt cx="5584993" cy="3713136"/>
              </a:xfrm>
            </p:grpSpPr>
            <p:grpSp>
              <p:nvGrpSpPr>
                <p:cNvPr id="96" name="Group 95"/>
                <p:cNvGrpSpPr/>
                <p:nvPr/>
              </p:nvGrpSpPr>
              <p:grpSpPr>
                <a:xfrm>
                  <a:off x="1726375" y="3502145"/>
                  <a:ext cx="5584993" cy="3713136"/>
                  <a:chOff x="2486881" y="3646097"/>
                  <a:chExt cx="5584993" cy="3713136"/>
                </a:xfrm>
              </p:grpSpPr>
              <p:cxnSp>
                <p:nvCxnSpPr>
                  <p:cNvPr id="97" name="Straight Connector 96"/>
                  <p:cNvCxnSpPr/>
                  <p:nvPr/>
                </p:nvCxnSpPr>
                <p:spPr>
                  <a:xfrm>
                    <a:off x="5201887" y="3884513"/>
                    <a:ext cx="0" cy="347472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  <a:headEnd type="triangle" w="lg" len="lg"/>
                    <a:tailEnd type="triangl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1" name="Straight Connector 100"/>
                  <p:cNvCxnSpPr/>
                  <p:nvPr/>
                </p:nvCxnSpPr>
                <p:spPr>
                  <a:xfrm>
                    <a:off x="2486881" y="5251900"/>
                    <a:ext cx="539496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2" name="Straight Connector 101"/>
                  <p:cNvCxnSpPr/>
                  <p:nvPr/>
                </p:nvCxnSpPr>
                <p:spPr>
                  <a:xfrm>
                    <a:off x="2494686" y="5943373"/>
                    <a:ext cx="5394960" cy="0"/>
                  </a:xfrm>
                  <a:prstGeom prst="line">
                    <a:avLst/>
                  </a:prstGeom>
                  <a:ln w="9525">
                    <a:solidFill>
                      <a:srgbClr val="354E8C"/>
                    </a:solidFill>
                    <a:headEnd type="none" w="lg" len="lg"/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3" name="Straight Connector 102"/>
                  <p:cNvCxnSpPr/>
                  <p:nvPr/>
                </p:nvCxnSpPr>
                <p:spPr>
                  <a:xfrm>
                    <a:off x="2508133" y="4964430"/>
                    <a:ext cx="5394960" cy="0"/>
                  </a:xfrm>
                  <a:prstGeom prst="line">
                    <a:avLst/>
                  </a:prstGeom>
                  <a:ln w="22225">
                    <a:solidFill>
                      <a:schemeClr val="tx1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4" name="Straight Connector 103"/>
                  <p:cNvCxnSpPr/>
                  <p:nvPr/>
                </p:nvCxnSpPr>
                <p:spPr>
                  <a:xfrm>
                    <a:off x="2512670" y="4644390"/>
                    <a:ext cx="539496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" name="Straight Connector 104"/>
                  <p:cNvCxnSpPr/>
                  <p:nvPr/>
                </p:nvCxnSpPr>
                <p:spPr>
                  <a:xfrm>
                    <a:off x="2512670" y="4004310"/>
                    <a:ext cx="539496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6" name="Straight Connector 105"/>
                  <p:cNvCxnSpPr/>
                  <p:nvPr/>
                </p:nvCxnSpPr>
                <p:spPr>
                  <a:xfrm>
                    <a:off x="2503303" y="6564630"/>
                    <a:ext cx="539496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7" name="Straight Connector 106"/>
                  <p:cNvCxnSpPr/>
                  <p:nvPr/>
                </p:nvCxnSpPr>
                <p:spPr>
                  <a:xfrm>
                    <a:off x="2512670" y="4324350"/>
                    <a:ext cx="539496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Straight Connector 107"/>
                  <p:cNvCxnSpPr/>
                  <p:nvPr/>
                </p:nvCxnSpPr>
                <p:spPr>
                  <a:xfrm>
                    <a:off x="2503596" y="6244590"/>
                    <a:ext cx="539496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9" name="Straight Connector 108"/>
                  <p:cNvCxnSpPr/>
                  <p:nvPr/>
                </p:nvCxnSpPr>
                <p:spPr>
                  <a:xfrm>
                    <a:off x="2508133" y="5604510"/>
                    <a:ext cx="5394960" cy="0"/>
                  </a:xfrm>
                  <a:prstGeom prst="line">
                    <a:avLst/>
                  </a:prstGeom>
                  <a:ln>
                    <a:solidFill>
                      <a:srgbClr val="354E8C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Straight Connector 109"/>
                  <p:cNvCxnSpPr/>
                  <p:nvPr/>
                </p:nvCxnSpPr>
                <p:spPr>
                  <a:xfrm>
                    <a:off x="297202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Straight Connector 110"/>
                  <p:cNvCxnSpPr/>
                  <p:nvPr/>
                </p:nvCxnSpPr>
                <p:spPr>
                  <a:xfrm>
                    <a:off x="425218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" name="Straight Connector 111"/>
                  <p:cNvCxnSpPr/>
                  <p:nvPr/>
                </p:nvCxnSpPr>
                <p:spPr>
                  <a:xfrm>
                    <a:off x="457222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" name="Straight Connector 112"/>
                  <p:cNvCxnSpPr/>
                  <p:nvPr/>
                </p:nvCxnSpPr>
                <p:spPr>
                  <a:xfrm>
                    <a:off x="329206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" name="Straight Connector 113"/>
                  <p:cNvCxnSpPr/>
                  <p:nvPr/>
                </p:nvCxnSpPr>
                <p:spPr>
                  <a:xfrm>
                    <a:off x="361210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5" name="Straight Connector 114"/>
                  <p:cNvCxnSpPr/>
                  <p:nvPr/>
                </p:nvCxnSpPr>
                <p:spPr>
                  <a:xfrm>
                    <a:off x="393214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Straight Connector 115"/>
                  <p:cNvCxnSpPr/>
                  <p:nvPr/>
                </p:nvCxnSpPr>
                <p:spPr>
                  <a:xfrm>
                    <a:off x="489226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7" name="Straight Connector 116"/>
                  <p:cNvCxnSpPr/>
                  <p:nvPr/>
                </p:nvCxnSpPr>
                <p:spPr>
                  <a:xfrm>
                    <a:off x="2644615" y="3925993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" name="Straight Connector 117"/>
                  <p:cNvCxnSpPr/>
                  <p:nvPr/>
                </p:nvCxnSpPr>
                <p:spPr>
                  <a:xfrm>
                    <a:off x="553234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9" name="Straight Connector 118"/>
                  <p:cNvCxnSpPr/>
                  <p:nvPr/>
                </p:nvCxnSpPr>
                <p:spPr>
                  <a:xfrm>
                    <a:off x="585238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" name="Straight Connector 119"/>
                  <p:cNvCxnSpPr/>
                  <p:nvPr/>
                </p:nvCxnSpPr>
                <p:spPr>
                  <a:xfrm>
                    <a:off x="617242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1" name="Straight Connector 120"/>
                  <p:cNvCxnSpPr/>
                  <p:nvPr/>
                </p:nvCxnSpPr>
                <p:spPr>
                  <a:xfrm>
                    <a:off x="649246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Straight Connector 121"/>
                  <p:cNvCxnSpPr/>
                  <p:nvPr/>
                </p:nvCxnSpPr>
                <p:spPr>
                  <a:xfrm>
                    <a:off x="681250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3" name="Straight Connector 122"/>
                  <p:cNvCxnSpPr/>
                  <p:nvPr/>
                </p:nvCxnSpPr>
                <p:spPr>
                  <a:xfrm>
                    <a:off x="7132320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Straight Connector 123"/>
                  <p:cNvCxnSpPr/>
                  <p:nvPr/>
                </p:nvCxnSpPr>
                <p:spPr>
                  <a:xfrm>
                    <a:off x="7452360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Straight Connector 124"/>
                  <p:cNvCxnSpPr/>
                  <p:nvPr/>
                </p:nvCxnSpPr>
                <p:spPr>
                  <a:xfrm>
                    <a:off x="7772400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28" name="Rectangle 127"/>
                  <p:cNvSpPr/>
                  <p:nvPr/>
                </p:nvSpPr>
                <p:spPr>
                  <a:xfrm>
                    <a:off x="7784616" y="4881081"/>
                    <a:ext cx="287258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x</a:t>
                    </a:r>
                    <a:endParaRPr kumimoji="0" lang="en-GB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29" name="Rectangle 128"/>
                  <p:cNvSpPr/>
                  <p:nvPr/>
                </p:nvSpPr>
                <p:spPr>
                  <a:xfrm>
                    <a:off x="4988848" y="3646097"/>
                    <a:ext cx="287258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y</a:t>
                    </a:r>
                    <a:endParaRPr kumimoji="0" lang="en-GB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0" name="Rectangle 129"/>
                  <p:cNvSpPr/>
                  <p:nvPr/>
                </p:nvSpPr>
                <p:spPr>
                  <a:xfrm>
                    <a:off x="4914456" y="4214718"/>
                    <a:ext cx="274434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2</a:t>
                    </a:r>
                    <a:endPara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1" name="Rectangle 130"/>
                  <p:cNvSpPr/>
                  <p:nvPr/>
                </p:nvSpPr>
                <p:spPr>
                  <a:xfrm>
                    <a:off x="4909927" y="3884513"/>
                    <a:ext cx="274434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3</a:t>
                    </a:r>
                    <a:endPara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2" name="Rectangle 131"/>
                  <p:cNvSpPr/>
                  <p:nvPr/>
                </p:nvSpPr>
                <p:spPr>
                  <a:xfrm>
                    <a:off x="4909927" y="4895349"/>
                    <a:ext cx="274434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0</a:t>
                    </a:r>
                    <a:endPara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3" name="Rectangle 132"/>
                  <p:cNvSpPr/>
                  <p:nvPr/>
                </p:nvSpPr>
                <p:spPr>
                  <a:xfrm>
                    <a:off x="4909927" y="6353566"/>
                    <a:ext cx="333746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-5</a:t>
                    </a:r>
                    <a:endPara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4" name="Rectangle 133"/>
                  <p:cNvSpPr/>
                  <p:nvPr/>
                </p:nvSpPr>
                <p:spPr>
                  <a:xfrm>
                    <a:off x="4928785" y="4512918"/>
                    <a:ext cx="274434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1</a:t>
                    </a:r>
                    <a:endPara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6" name="Rectangle 135"/>
                  <p:cNvSpPr/>
                  <p:nvPr/>
                </p:nvSpPr>
                <p:spPr>
                  <a:xfrm>
                    <a:off x="5956093" y="4872043"/>
                    <a:ext cx="282450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ymbol" panose="05050102010706020507" pitchFamily="18" charset="2"/>
                        <a:ea typeface="+mn-ea"/>
                        <a:cs typeface="Times New Roman" panose="02020603050405020304" pitchFamily="18" charset="0"/>
                      </a:rPr>
                      <a:t>p</a:t>
                    </a:r>
                    <a:endParaRPr kumimoji="0" lang="en-GB" sz="1400" b="0" i="0" u="none" strike="noStrike" kern="1200" cap="none" spc="0" normalizeH="0" baseline="3000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ymbol" panose="05050102010706020507" pitchFamily="18" charset="2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8" name="Rectangle 137"/>
                  <p:cNvSpPr/>
                  <p:nvPr/>
                </p:nvSpPr>
                <p:spPr>
                  <a:xfrm>
                    <a:off x="7089186" y="4901416"/>
                    <a:ext cx="372218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2</a:t>
                    </a: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ymbol" panose="05050102010706020507" pitchFamily="18" charset="2"/>
                        <a:ea typeface="+mn-ea"/>
                        <a:cs typeface="Times New Roman" panose="02020603050405020304" pitchFamily="18" charset="0"/>
                      </a:rPr>
                      <a:t>p</a:t>
                    </a:r>
                    <a:endParaRPr kumimoji="0" lang="en-GB" sz="1400" b="0" i="0" u="none" strike="noStrike" kern="1200" cap="none" spc="0" normalizeH="0" baseline="3000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ymbol" panose="05050102010706020507" pitchFamily="18" charset="2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0" name="Rectangle 139"/>
                  <p:cNvSpPr/>
                  <p:nvPr/>
                </p:nvSpPr>
                <p:spPr>
                  <a:xfrm>
                    <a:off x="2990715" y="4921707"/>
                    <a:ext cx="431528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-2</a:t>
                    </a: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ymbol" panose="05050102010706020507" pitchFamily="18" charset="2"/>
                        <a:ea typeface="+mn-ea"/>
                        <a:cs typeface="Times New Roman" panose="02020603050405020304" pitchFamily="18" charset="0"/>
                      </a:rPr>
                      <a:t>p</a:t>
                    </a:r>
                    <a:endParaRPr kumimoji="0" lang="en-GB" sz="1400" b="0" i="0" u="none" strike="noStrike" kern="1200" cap="none" spc="0" normalizeH="0" baseline="3000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ymbol" panose="05050102010706020507" pitchFamily="18" charset="2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143" name="Rectangle 142"/>
                <p:cNvSpPr/>
                <p:nvPr/>
              </p:nvSpPr>
              <p:spPr>
                <a:xfrm>
                  <a:off x="3202450" y="4769086"/>
                  <a:ext cx="380232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ymbol" panose="05050102010706020507" pitchFamily="18" charset="2"/>
                      <a:ea typeface="+mn-ea"/>
                      <a:cs typeface="Times New Roman" panose="02020603050405020304" pitchFamily="18" charset="0"/>
                    </a:rPr>
                    <a:t>-p</a:t>
                  </a:r>
                  <a:endParaRPr kumimoji="0" lang="en-GB" sz="14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endParaRPr>
                </a:p>
              </p:txBody>
            </p:sp>
          </p:grpSp>
          <p:cxnSp>
            <p:nvCxnSpPr>
              <p:cNvPr id="152" name="Straight Connector 151"/>
              <p:cNvCxnSpPr/>
              <p:nvPr/>
            </p:nvCxnSpPr>
            <p:spPr>
              <a:xfrm>
                <a:off x="1746504" y="6554097"/>
                <a:ext cx="539496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>
                <a:off x="1746504" y="6234057"/>
                <a:ext cx="539496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4" name="Rectangle 153"/>
              <p:cNvSpPr/>
              <p:nvPr/>
            </p:nvSpPr>
            <p:spPr>
              <a:xfrm>
                <a:off x="4113115" y="6334941"/>
                <a:ext cx="33374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-7</a:t>
                </a:r>
                <a:endPara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p:grpSp>
        <p:sp>
          <p:nvSpPr>
            <p:cNvPr id="56" name="Rectangle 55"/>
            <p:cNvSpPr/>
            <p:nvPr/>
          </p:nvSpPr>
          <p:spPr>
            <a:xfrm>
              <a:off x="4139475" y="6027164"/>
              <a:ext cx="33374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-6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127527" y="4466232"/>
              <a:ext cx="33374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-1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4145788" y="4793522"/>
              <a:ext cx="33374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-2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4145788" y="5140301"/>
              <a:ext cx="33374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-3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4157939" y="5452046"/>
              <a:ext cx="33374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-4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cxnSp>
        <p:nvCxnSpPr>
          <p:cNvPr id="62" name="Straight Connector 61"/>
          <p:cNvCxnSpPr/>
          <p:nvPr/>
        </p:nvCxnSpPr>
        <p:spPr>
          <a:xfrm>
            <a:off x="1779004" y="4967502"/>
            <a:ext cx="539496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1763793" y="3359752"/>
            <a:ext cx="539496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1743901" y="6557144"/>
            <a:ext cx="539496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>
            <a:hlinkClick r:id="rId3"/>
            <a:extLst>
              <a:ext uri="{FF2B5EF4-FFF2-40B4-BE49-F238E27FC236}">
                <a16:creationId xmlns:a16="http://schemas.microsoft.com/office/drawing/2014/main" id="{B9CEBAD7-C8B0-4F2E-A032-47D39AFF346B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>
            <a:hlinkClick r:id="rId3"/>
            <a:extLst>
              <a:ext uri="{FF2B5EF4-FFF2-40B4-BE49-F238E27FC236}">
                <a16:creationId xmlns:a16="http://schemas.microsoft.com/office/drawing/2014/main" id="{593E880E-95A6-409B-8EE6-DA8BAA82D11F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98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17422" y="879062"/>
                <a:ext cx="8322109" cy="5323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Sketch the graph of the function  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f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(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)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5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cos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box>
                          <m:boxPr>
                            <m:ctrlPr>
                              <a:rPr kumimoji="0" lang="en-GB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kumimoji="0" lang="en-GB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66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66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FF66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den>
                            </m:f>
                            <m:d>
                              <m:dPr>
                                <m:ctrlPr>
                                  <a:rPr kumimoji="0" lang="en-GB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  <m: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e>
                            </m:d>
                          </m:e>
                        </m:box>
                      </m:e>
                    </m:d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-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2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422" y="879062"/>
                <a:ext cx="8322109" cy="532390"/>
              </a:xfrm>
              <a:prstGeom prst="rect">
                <a:avLst/>
              </a:prstGeom>
              <a:blipFill rotWithShape="0">
                <a:blip r:embed="rId2"/>
                <a:stretch>
                  <a:fillRect l="-1099" t="-4545" b="-170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63071" y="215153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Combined transformations</a:t>
            </a:r>
          </a:p>
        </p:txBody>
      </p:sp>
      <p:sp>
        <p:nvSpPr>
          <p:cNvPr id="6" name="Rectangle 5"/>
          <p:cNvSpPr/>
          <p:nvPr/>
        </p:nvSpPr>
        <p:spPr>
          <a:xfrm>
            <a:off x="7201755" y="5412801"/>
            <a:ext cx="877479" cy="11302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408269" y="3109899"/>
            <a:ext cx="1276668" cy="20541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7451530" y="3711436"/>
            <a:ext cx="877479" cy="17013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726375" y="2991159"/>
            <a:ext cx="5584993" cy="3713136"/>
            <a:chOff x="1726375" y="2991159"/>
            <a:chExt cx="5584993" cy="3713136"/>
          </a:xfrm>
        </p:grpSpPr>
        <p:grpSp>
          <p:nvGrpSpPr>
            <p:cNvPr id="16" name="Group 15"/>
            <p:cNvGrpSpPr/>
            <p:nvPr/>
          </p:nvGrpSpPr>
          <p:grpSpPr>
            <a:xfrm>
              <a:off x="1726375" y="2991159"/>
              <a:ext cx="5584993" cy="3713136"/>
              <a:chOff x="1726375" y="2991159"/>
              <a:chExt cx="5584993" cy="3713136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1726375" y="2991159"/>
                <a:ext cx="5584993" cy="3713136"/>
                <a:chOff x="1726375" y="3502145"/>
                <a:chExt cx="5584993" cy="3713136"/>
              </a:xfrm>
            </p:grpSpPr>
            <p:grpSp>
              <p:nvGrpSpPr>
                <p:cNvPr id="96" name="Group 95"/>
                <p:cNvGrpSpPr/>
                <p:nvPr/>
              </p:nvGrpSpPr>
              <p:grpSpPr>
                <a:xfrm>
                  <a:off x="1726375" y="3502145"/>
                  <a:ext cx="5584993" cy="3713136"/>
                  <a:chOff x="2486881" y="3646097"/>
                  <a:chExt cx="5584993" cy="3713136"/>
                </a:xfrm>
              </p:grpSpPr>
              <p:cxnSp>
                <p:nvCxnSpPr>
                  <p:cNvPr id="97" name="Straight Connector 96"/>
                  <p:cNvCxnSpPr/>
                  <p:nvPr/>
                </p:nvCxnSpPr>
                <p:spPr>
                  <a:xfrm>
                    <a:off x="5201887" y="3884513"/>
                    <a:ext cx="0" cy="347472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  <a:headEnd type="triangle" w="lg" len="lg"/>
                    <a:tailEnd type="triangl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1" name="Straight Connector 100"/>
                  <p:cNvCxnSpPr/>
                  <p:nvPr/>
                </p:nvCxnSpPr>
                <p:spPr>
                  <a:xfrm>
                    <a:off x="2486881" y="5251900"/>
                    <a:ext cx="539496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2" name="Straight Connector 101"/>
                  <p:cNvCxnSpPr/>
                  <p:nvPr/>
                </p:nvCxnSpPr>
                <p:spPr>
                  <a:xfrm>
                    <a:off x="2494686" y="5943373"/>
                    <a:ext cx="5394960" cy="0"/>
                  </a:xfrm>
                  <a:prstGeom prst="line">
                    <a:avLst/>
                  </a:prstGeom>
                  <a:ln w="9525">
                    <a:solidFill>
                      <a:srgbClr val="354E8C"/>
                    </a:solidFill>
                    <a:headEnd type="none" w="lg" len="lg"/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3" name="Straight Connector 102"/>
                  <p:cNvCxnSpPr/>
                  <p:nvPr/>
                </p:nvCxnSpPr>
                <p:spPr>
                  <a:xfrm>
                    <a:off x="2508133" y="4964430"/>
                    <a:ext cx="5394960" cy="0"/>
                  </a:xfrm>
                  <a:prstGeom prst="line">
                    <a:avLst/>
                  </a:prstGeom>
                  <a:ln w="22225">
                    <a:solidFill>
                      <a:schemeClr val="tx1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4" name="Straight Connector 103"/>
                  <p:cNvCxnSpPr/>
                  <p:nvPr/>
                </p:nvCxnSpPr>
                <p:spPr>
                  <a:xfrm>
                    <a:off x="2512670" y="4644390"/>
                    <a:ext cx="539496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" name="Straight Connector 104"/>
                  <p:cNvCxnSpPr/>
                  <p:nvPr/>
                </p:nvCxnSpPr>
                <p:spPr>
                  <a:xfrm>
                    <a:off x="2512670" y="4004310"/>
                    <a:ext cx="539496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6" name="Straight Connector 105"/>
                  <p:cNvCxnSpPr/>
                  <p:nvPr/>
                </p:nvCxnSpPr>
                <p:spPr>
                  <a:xfrm>
                    <a:off x="2503303" y="6564630"/>
                    <a:ext cx="539496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7" name="Straight Connector 106"/>
                  <p:cNvCxnSpPr/>
                  <p:nvPr/>
                </p:nvCxnSpPr>
                <p:spPr>
                  <a:xfrm>
                    <a:off x="2512670" y="4324350"/>
                    <a:ext cx="539496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Straight Connector 107"/>
                  <p:cNvCxnSpPr/>
                  <p:nvPr/>
                </p:nvCxnSpPr>
                <p:spPr>
                  <a:xfrm>
                    <a:off x="2503596" y="6244590"/>
                    <a:ext cx="539496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9" name="Straight Connector 108"/>
                  <p:cNvCxnSpPr/>
                  <p:nvPr/>
                </p:nvCxnSpPr>
                <p:spPr>
                  <a:xfrm>
                    <a:off x="2508133" y="5604510"/>
                    <a:ext cx="5394960" cy="0"/>
                  </a:xfrm>
                  <a:prstGeom prst="line">
                    <a:avLst/>
                  </a:prstGeom>
                  <a:ln>
                    <a:solidFill>
                      <a:srgbClr val="354E8C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Straight Connector 109"/>
                  <p:cNvCxnSpPr/>
                  <p:nvPr/>
                </p:nvCxnSpPr>
                <p:spPr>
                  <a:xfrm>
                    <a:off x="297202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Straight Connector 110"/>
                  <p:cNvCxnSpPr/>
                  <p:nvPr/>
                </p:nvCxnSpPr>
                <p:spPr>
                  <a:xfrm>
                    <a:off x="425218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" name="Straight Connector 111"/>
                  <p:cNvCxnSpPr/>
                  <p:nvPr/>
                </p:nvCxnSpPr>
                <p:spPr>
                  <a:xfrm>
                    <a:off x="457222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" name="Straight Connector 112"/>
                  <p:cNvCxnSpPr/>
                  <p:nvPr/>
                </p:nvCxnSpPr>
                <p:spPr>
                  <a:xfrm>
                    <a:off x="329206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" name="Straight Connector 113"/>
                  <p:cNvCxnSpPr/>
                  <p:nvPr/>
                </p:nvCxnSpPr>
                <p:spPr>
                  <a:xfrm>
                    <a:off x="361210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5" name="Straight Connector 114"/>
                  <p:cNvCxnSpPr/>
                  <p:nvPr/>
                </p:nvCxnSpPr>
                <p:spPr>
                  <a:xfrm>
                    <a:off x="393214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Straight Connector 115"/>
                  <p:cNvCxnSpPr/>
                  <p:nvPr/>
                </p:nvCxnSpPr>
                <p:spPr>
                  <a:xfrm>
                    <a:off x="489226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7" name="Straight Connector 116"/>
                  <p:cNvCxnSpPr/>
                  <p:nvPr/>
                </p:nvCxnSpPr>
                <p:spPr>
                  <a:xfrm>
                    <a:off x="2644615" y="3925993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" name="Straight Connector 117"/>
                  <p:cNvCxnSpPr/>
                  <p:nvPr/>
                </p:nvCxnSpPr>
                <p:spPr>
                  <a:xfrm>
                    <a:off x="553234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9" name="Straight Connector 118"/>
                  <p:cNvCxnSpPr/>
                  <p:nvPr/>
                </p:nvCxnSpPr>
                <p:spPr>
                  <a:xfrm>
                    <a:off x="585238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" name="Straight Connector 119"/>
                  <p:cNvCxnSpPr/>
                  <p:nvPr/>
                </p:nvCxnSpPr>
                <p:spPr>
                  <a:xfrm>
                    <a:off x="617242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1" name="Straight Connector 120"/>
                  <p:cNvCxnSpPr/>
                  <p:nvPr/>
                </p:nvCxnSpPr>
                <p:spPr>
                  <a:xfrm>
                    <a:off x="649246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Straight Connector 121"/>
                  <p:cNvCxnSpPr/>
                  <p:nvPr/>
                </p:nvCxnSpPr>
                <p:spPr>
                  <a:xfrm>
                    <a:off x="6812503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3" name="Straight Connector 122"/>
                  <p:cNvCxnSpPr/>
                  <p:nvPr/>
                </p:nvCxnSpPr>
                <p:spPr>
                  <a:xfrm>
                    <a:off x="7132320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Straight Connector 123"/>
                  <p:cNvCxnSpPr/>
                  <p:nvPr/>
                </p:nvCxnSpPr>
                <p:spPr>
                  <a:xfrm>
                    <a:off x="7452360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Straight Connector 124"/>
                  <p:cNvCxnSpPr/>
                  <p:nvPr/>
                </p:nvCxnSpPr>
                <p:spPr>
                  <a:xfrm>
                    <a:off x="7772400" y="3912870"/>
                    <a:ext cx="0" cy="329184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28" name="Rectangle 127"/>
                  <p:cNvSpPr/>
                  <p:nvPr/>
                </p:nvSpPr>
                <p:spPr>
                  <a:xfrm>
                    <a:off x="7784616" y="4881081"/>
                    <a:ext cx="287258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x</a:t>
                    </a:r>
                    <a:endParaRPr kumimoji="0" lang="en-GB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29" name="Rectangle 128"/>
                  <p:cNvSpPr/>
                  <p:nvPr/>
                </p:nvSpPr>
                <p:spPr>
                  <a:xfrm>
                    <a:off x="4988848" y="3646097"/>
                    <a:ext cx="287258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y</a:t>
                    </a:r>
                    <a:endParaRPr kumimoji="0" lang="en-GB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0" name="Rectangle 129"/>
                  <p:cNvSpPr/>
                  <p:nvPr/>
                </p:nvSpPr>
                <p:spPr>
                  <a:xfrm>
                    <a:off x="4914456" y="4214718"/>
                    <a:ext cx="274434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2</a:t>
                    </a:r>
                    <a:endPara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1" name="Rectangle 130"/>
                  <p:cNvSpPr/>
                  <p:nvPr/>
                </p:nvSpPr>
                <p:spPr>
                  <a:xfrm>
                    <a:off x="4909927" y="3884513"/>
                    <a:ext cx="274434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3</a:t>
                    </a:r>
                    <a:endPara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2" name="Rectangle 131"/>
                  <p:cNvSpPr/>
                  <p:nvPr/>
                </p:nvSpPr>
                <p:spPr>
                  <a:xfrm>
                    <a:off x="4909927" y="4895349"/>
                    <a:ext cx="274434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0</a:t>
                    </a:r>
                    <a:endPara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3" name="Rectangle 132"/>
                  <p:cNvSpPr/>
                  <p:nvPr/>
                </p:nvSpPr>
                <p:spPr>
                  <a:xfrm>
                    <a:off x="4909927" y="6353566"/>
                    <a:ext cx="333746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-5</a:t>
                    </a:r>
                    <a:endPara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4" name="Rectangle 133"/>
                  <p:cNvSpPr/>
                  <p:nvPr/>
                </p:nvSpPr>
                <p:spPr>
                  <a:xfrm>
                    <a:off x="4928785" y="4512918"/>
                    <a:ext cx="274434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1</a:t>
                    </a:r>
                    <a:endPara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6" name="Rectangle 135"/>
                  <p:cNvSpPr/>
                  <p:nvPr/>
                </p:nvSpPr>
                <p:spPr>
                  <a:xfrm>
                    <a:off x="5956093" y="4872043"/>
                    <a:ext cx="282450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ymbol" panose="05050102010706020507" pitchFamily="18" charset="2"/>
                        <a:ea typeface="+mn-ea"/>
                        <a:cs typeface="Times New Roman" panose="02020603050405020304" pitchFamily="18" charset="0"/>
                      </a:rPr>
                      <a:t>p</a:t>
                    </a:r>
                    <a:endParaRPr kumimoji="0" lang="en-GB" sz="1400" b="0" i="0" u="none" strike="noStrike" kern="1200" cap="none" spc="0" normalizeH="0" baseline="3000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ymbol" panose="05050102010706020507" pitchFamily="18" charset="2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8" name="Rectangle 137"/>
                  <p:cNvSpPr/>
                  <p:nvPr/>
                </p:nvSpPr>
                <p:spPr>
                  <a:xfrm>
                    <a:off x="6846212" y="4889524"/>
                    <a:ext cx="372218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2</a:t>
                    </a: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ymbol" panose="05050102010706020507" pitchFamily="18" charset="2"/>
                        <a:ea typeface="+mn-ea"/>
                        <a:cs typeface="Times New Roman" panose="02020603050405020304" pitchFamily="18" charset="0"/>
                      </a:rPr>
                      <a:t>p</a:t>
                    </a:r>
                    <a:endParaRPr kumimoji="0" lang="en-GB" sz="1400" b="0" i="0" u="none" strike="noStrike" kern="1200" cap="none" spc="0" normalizeH="0" baseline="3000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ymbol" panose="05050102010706020507" pitchFamily="18" charset="2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0" name="Rectangle 139"/>
                  <p:cNvSpPr/>
                  <p:nvPr/>
                </p:nvSpPr>
                <p:spPr>
                  <a:xfrm>
                    <a:off x="2990715" y="4921707"/>
                    <a:ext cx="431528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-2</a:t>
                    </a:r>
                    <a:r>
                      <a: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ymbol" panose="05050102010706020507" pitchFamily="18" charset="2"/>
                        <a:ea typeface="+mn-ea"/>
                        <a:cs typeface="Times New Roman" panose="02020603050405020304" pitchFamily="18" charset="0"/>
                      </a:rPr>
                      <a:t>p</a:t>
                    </a:r>
                    <a:endParaRPr kumimoji="0" lang="en-GB" sz="1400" b="0" i="0" u="none" strike="noStrike" kern="1200" cap="none" spc="0" normalizeH="0" baseline="3000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ymbol" panose="05050102010706020507" pitchFamily="18" charset="2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143" name="Rectangle 142"/>
                <p:cNvSpPr/>
                <p:nvPr/>
              </p:nvSpPr>
              <p:spPr>
                <a:xfrm>
                  <a:off x="3202450" y="4769086"/>
                  <a:ext cx="380232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Symbol" panose="05050102010706020507" pitchFamily="18" charset="2"/>
                      <a:ea typeface="+mn-ea"/>
                      <a:cs typeface="Times New Roman" panose="02020603050405020304" pitchFamily="18" charset="0"/>
                    </a:rPr>
                    <a:t>-p</a:t>
                  </a:r>
                  <a:endParaRPr kumimoji="0" lang="en-GB" sz="14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endParaRPr>
                </a:p>
              </p:txBody>
            </p:sp>
          </p:grpSp>
          <p:cxnSp>
            <p:nvCxnSpPr>
              <p:cNvPr id="152" name="Straight Connector 151"/>
              <p:cNvCxnSpPr/>
              <p:nvPr/>
            </p:nvCxnSpPr>
            <p:spPr>
              <a:xfrm>
                <a:off x="1746504" y="6554097"/>
                <a:ext cx="539496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>
                <a:off x="1746504" y="6234057"/>
                <a:ext cx="539496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4" name="Rectangle 153"/>
              <p:cNvSpPr/>
              <p:nvPr/>
            </p:nvSpPr>
            <p:spPr>
              <a:xfrm>
                <a:off x="4113115" y="6334941"/>
                <a:ext cx="33374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-7</a:t>
                </a:r>
                <a:endPara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p:grpSp>
        <p:sp>
          <p:nvSpPr>
            <p:cNvPr id="56" name="Rectangle 55"/>
            <p:cNvSpPr/>
            <p:nvPr/>
          </p:nvSpPr>
          <p:spPr>
            <a:xfrm>
              <a:off x="4139475" y="6027164"/>
              <a:ext cx="33374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-6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127527" y="4466232"/>
              <a:ext cx="33374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-1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4145788" y="4793522"/>
              <a:ext cx="33374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-2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4145788" y="5140301"/>
              <a:ext cx="33374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-3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4157939" y="5452046"/>
              <a:ext cx="33374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-4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cxnSp>
        <p:nvCxnSpPr>
          <p:cNvPr id="62" name="Straight Connector 61"/>
          <p:cNvCxnSpPr/>
          <p:nvPr/>
        </p:nvCxnSpPr>
        <p:spPr>
          <a:xfrm>
            <a:off x="1779004" y="4967502"/>
            <a:ext cx="539496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1763793" y="3359752"/>
            <a:ext cx="539496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1743901" y="6557144"/>
            <a:ext cx="539496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314059" y="1381680"/>
            <a:ext cx="66944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There is a horizontal shift of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Times New Roman" panose="02020603050405020304" pitchFamily="18" charset="0"/>
              </a:rPr>
              <a:t>p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to the left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4403277" y="3336622"/>
            <a:ext cx="45719" cy="45719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0" name="Oval 69"/>
          <p:cNvSpPr/>
          <p:nvPr/>
        </p:nvSpPr>
        <p:spPr>
          <a:xfrm>
            <a:off x="6338898" y="3340575"/>
            <a:ext cx="45719" cy="45719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1" name="Text Box 3"/>
          <p:cNvSpPr txBox="1">
            <a:spLocks noChangeArrowheads="1"/>
          </p:cNvSpPr>
          <p:nvPr/>
        </p:nvSpPr>
        <p:spPr bwMode="auto">
          <a:xfrm>
            <a:off x="329638" y="1787200"/>
            <a:ext cx="59521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maximum points of the cosine graph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938670" y="1783678"/>
            <a:ext cx="28664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are shifted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Times New Roman" panose="02020603050405020304" pitchFamily="18" charset="0"/>
              </a:rPr>
              <a:t>p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units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384397" y="2194337"/>
            <a:ext cx="17187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the left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6" name="Rectangle 65">
            <a:hlinkClick r:id="rId3"/>
            <a:extLst>
              <a:ext uri="{FF2B5EF4-FFF2-40B4-BE49-F238E27FC236}">
                <a16:creationId xmlns:a16="http://schemas.microsoft.com/office/drawing/2014/main" id="{39827B7E-8EAA-44AE-9920-0871037084A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>
            <a:hlinkClick r:id="rId3"/>
            <a:extLst>
              <a:ext uri="{FF2B5EF4-FFF2-40B4-BE49-F238E27FC236}">
                <a16:creationId xmlns:a16="http://schemas.microsoft.com/office/drawing/2014/main" id="{A2B9CF47-CE6A-40E7-80B1-ECB88A916F59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057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4.81481E-6 L -0.10018 -0.00023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17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22222E-6 L -0.10486 -0.00047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43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7" grpId="0" animBg="1"/>
      <p:bldP spid="7" grpId="1" animBg="1"/>
      <p:bldP spid="70" grpId="0" animBg="1"/>
      <p:bldP spid="70" grpId="1" animBg="1"/>
      <p:bldP spid="71" grpId="0"/>
      <p:bldP spid="10" grpId="0"/>
      <p:bldP spid="7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0_solvexpeqs" id="{BFB07C4A-7573-457B-9229-667375C26C2E}" vid="{31DC8531-9E75-490C-A2AB-54B4CC27F2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6</TotalTime>
  <Words>867</Words>
  <Application>Microsoft Office PowerPoint</Application>
  <PresentationFormat>On-screen Show (4:3)</PresentationFormat>
  <Paragraphs>196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Cambria Math</vt:lpstr>
      <vt:lpstr>Comic Sans MS</vt:lpstr>
      <vt:lpstr>Symbol</vt:lpstr>
      <vt:lpstr>Times New Roman</vt:lpstr>
      <vt:lpstr>Wingdings 2</vt:lpstr>
      <vt:lpstr>Theme1</vt:lpstr>
      <vt:lpstr>Composite functions of the form f (x) = asin (b(x – c) + d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Composite functions of the form f (x) = asin (b(x – c) + d </dc:title>
  <dc:creator>Mathssupport</dc:creator>
  <cp:lastModifiedBy>Orlando Hurtado</cp:lastModifiedBy>
  <cp:revision>3</cp:revision>
  <dcterms:created xsi:type="dcterms:W3CDTF">2020-03-28T10:06:04Z</dcterms:created>
  <dcterms:modified xsi:type="dcterms:W3CDTF">2020-07-01T13:52:44Z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