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1" r:id="rId3"/>
    <p:sldId id="280" r:id="rId4"/>
    <p:sldId id="282" r:id="rId5"/>
    <p:sldId id="283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315" r:id="rId19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99"/>
    <a:srgbClr val="99CCFF"/>
    <a:srgbClr val="FF7C80"/>
    <a:srgbClr val="336600"/>
    <a:srgbClr val="0099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70" d="100"/>
          <a:sy n="70" d="100"/>
        </p:scale>
        <p:origin x="84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B19CAC-4ADF-40D9-80E2-CF329D1A44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51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0EA90-397B-41BE-BFFD-EAEE08333F1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3FFAF-1E6C-494C-BB6B-3F3017F4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8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031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210300" y="243379"/>
            <a:ext cx="2476500" cy="476250"/>
          </a:xfrm>
        </p:spPr>
        <p:txBody>
          <a:bodyPr/>
          <a:lstStyle>
            <a:lvl1pPr>
              <a:defRPr sz="2000"/>
            </a:lvl1pPr>
          </a:lstStyle>
          <a:p>
            <a:fld id="{BC5FDF6F-438B-4719-B23F-CF9DE862B1F0}" type="datetime3">
              <a:rPr lang="en-US" smtClean="0"/>
              <a:pPr/>
              <a:t>27 July 2023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5" name="Picture 14" descr="A close up of a cage&#10;&#10;Description automatically generated">
            <a:extLst>
              <a:ext uri="{FF2B5EF4-FFF2-40B4-BE49-F238E27FC236}">
                <a16:creationId xmlns:a16="http://schemas.microsoft.com/office/drawing/2014/main" id="{8DB13122-E156-4F56-B01E-886703548E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A9A128-9747-4AC1-9864-81ECD567CE3B}"/>
              </a:ext>
            </a:extLst>
          </p:cNvPr>
          <p:cNvSpPr/>
          <p:nvPr userDrawn="1"/>
        </p:nvSpPr>
        <p:spPr>
          <a:xfrm>
            <a:off x="549015" y="6484959"/>
            <a:ext cx="1616212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86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1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5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8706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465332" y="6201849"/>
            <a:ext cx="2476500" cy="4762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cage&#10;&#10;Description automatically generated">
            <a:extLst>
              <a:ext uri="{FF2B5EF4-FFF2-40B4-BE49-F238E27FC236}">
                <a16:creationId xmlns:a16="http://schemas.microsoft.com/office/drawing/2014/main" id="{AD73ABF7-01E0-40C9-AF32-E6F0065277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8B9E9E-CF89-4BBA-85F8-501E2BE3C836}"/>
              </a:ext>
            </a:extLst>
          </p:cNvPr>
          <p:cNvSpPr/>
          <p:nvPr userDrawn="1"/>
        </p:nvSpPr>
        <p:spPr>
          <a:xfrm>
            <a:off x="549015" y="6484959"/>
            <a:ext cx="1616212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5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5977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188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1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6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33758A-8F6A-4439-9D8A-925EBAA3EC49}"/>
              </a:ext>
            </a:extLst>
          </p:cNvPr>
          <p:cNvSpPr/>
          <p:nvPr userDrawn="1"/>
        </p:nvSpPr>
        <p:spPr>
          <a:xfrm>
            <a:off x="549015" y="6484959"/>
            <a:ext cx="1616212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dirty="0"/>
              <a:t>www.mathssupport.org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608A71D-9D80-4B83-BB05-49E9C2C2F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187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athssupport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7/27/2023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chemeClr val="tx2">
                    <a:shade val="90000"/>
                  </a:schemeClr>
                </a:solidFill>
              </a:rPr>
              <a:t>www.mathssupport.org</a:t>
            </a: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3947B0CA-B858-4459-ACB0-3F8573129FF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BDFDB0-8D90-46E4-99DE-37E7B970D526}"/>
              </a:ext>
            </a:extLst>
          </p:cNvPr>
          <p:cNvSpPr/>
          <p:nvPr userDrawn="1"/>
        </p:nvSpPr>
        <p:spPr>
          <a:xfrm>
            <a:off x="549015" y="6484959"/>
            <a:ext cx="1616212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3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thssupport.org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hyperlink" Target="http://www.mathssupport.org/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71.png"/><Relationship Id="rId26" Type="http://schemas.openxmlformats.org/officeDocument/2006/relationships/image" Target="../media/image72.png"/><Relationship Id="rId3" Type="http://schemas.openxmlformats.org/officeDocument/2006/relationships/image" Target="../media/image47.png"/><Relationship Id="rId21" Type="http://schemas.openxmlformats.org/officeDocument/2006/relationships/image" Target="../media/image86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70.png"/><Relationship Id="rId25" Type="http://schemas.openxmlformats.org/officeDocument/2006/relationships/image" Target="../media/image90.png"/><Relationship Id="rId2" Type="http://schemas.openxmlformats.org/officeDocument/2006/relationships/image" Target="../media/image46.png"/><Relationship Id="rId16" Type="http://schemas.openxmlformats.org/officeDocument/2006/relationships/image" Target="../media/image83.png"/><Relationship Id="rId20" Type="http://schemas.openxmlformats.org/officeDocument/2006/relationships/image" Target="../media/image85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80.png"/><Relationship Id="rId24" Type="http://schemas.openxmlformats.org/officeDocument/2006/relationships/image" Target="../media/image89.png"/><Relationship Id="rId5" Type="http://schemas.openxmlformats.org/officeDocument/2006/relationships/image" Target="../media/image66.png"/><Relationship Id="rId15" Type="http://schemas.openxmlformats.org/officeDocument/2006/relationships/image" Target="../media/image69.png"/><Relationship Id="rId23" Type="http://schemas.openxmlformats.org/officeDocument/2006/relationships/image" Target="../media/image88.png"/><Relationship Id="rId28" Type="http://schemas.openxmlformats.org/officeDocument/2006/relationships/image" Target="../media/image74.png"/><Relationship Id="rId10" Type="http://schemas.openxmlformats.org/officeDocument/2006/relationships/image" Target="../media/image79.png"/><Relationship Id="rId19" Type="http://schemas.openxmlformats.org/officeDocument/2006/relationships/image" Target="../media/image84.png"/><Relationship Id="rId4" Type="http://schemas.openxmlformats.org/officeDocument/2006/relationships/image" Target="../media/image48.png"/><Relationship Id="rId9" Type="http://schemas.openxmlformats.org/officeDocument/2006/relationships/image" Target="../media/image78.png"/><Relationship Id="rId14" Type="http://schemas.openxmlformats.org/officeDocument/2006/relationships/image" Target="../media/image68.png"/><Relationship Id="rId22" Type="http://schemas.openxmlformats.org/officeDocument/2006/relationships/image" Target="../media/image87.png"/><Relationship Id="rId27" Type="http://schemas.openxmlformats.org/officeDocument/2006/relationships/image" Target="../media/image73.png"/><Relationship Id="rId30" Type="http://schemas.openxmlformats.org/officeDocument/2006/relationships/hyperlink" Target="http://www.mathssupport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0" y="457200"/>
            <a:ext cx="3200400" cy="457200"/>
          </a:xfrm>
        </p:spPr>
        <p:txBody>
          <a:bodyPr/>
          <a:lstStyle/>
          <a:p>
            <a:fld id="{418FB1FA-1B83-4CC8-939D-C627A9A0057A}" type="datetime3">
              <a:rPr lang="en-US" sz="2400" smtClean="0"/>
              <a:t>27 July 2023</a:t>
            </a:fld>
            <a:endParaRPr lang="en-US" sz="24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676400"/>
            <a:ext cx="7848600" cy="1295400"/>
          </a:xfrm>
        </p:spPr>
        <p:txBody>
          <a:bodyPr/>
          <a:lstStyle/>
          <a:p>
            <a:r>
              <a:rPr lang="en-GB" dirty="0"/>
              <a:t>Graphing circular functions: tan</a:t>
            </a:r>
            <a:endParaRPr lang="en-US" dirty="0"/>
          </a:p>
        </p:txBody>
      </p:sp>
      <p:sp>
        <p:nvSpPr>
          <p:cNvPr id="4" name="Subtitle 4"/>
          <p:cNvSpPr>
            <a:spLocks noGrp="1"/>
          </p:cNvSpPr>
          <p:nvPr>
            <p:ph type="subTitle" idx="1"/>
          </p:nvPr>
        </p:nvSpPr>
        <p:spPr>
          <a:xfrm>
            <a:off x="1066800" y="3200400"/>
            <a:ext cx="7010400" cy="1600200"/>
          </a:xfrm>
        </p:spPr>
        <p:txBody>
          <a:bodyPr>
            <a:normAutofit/>
          </a:bodyPr>
          <a:lstStyle/>
          <a:p>
            <a:pPr marL="633413" indent="-633413"/>
            <a:r>
              <a:rPr lang="en-US" dirty="0"/>
              <a:t>LO: To draw the graph of circular functions.</a:t>
            </a:r>
          </a:p>
          <a:p>
            <a:pPr marL="633413"/>
            <a:r>
              <a:rPr lang="en-US" dirty="0"/>
              <a:t>To solve trigonometric equations using graphs.  </a:t>
            </a:r>
            <a:endParaRPr lang="en-GB" dirty="0"/>
          </a:p>
          <a:p>
            <a:pPr marL="2743200" indent="-2743200" algn="l"/>
            <a:endParaRPr lang="en-GB" dirty="0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A7BFEA67-2147-4C92-9969-DCC187A81377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2"/>
            <a:extLst>
              <a:ext uri="{FF2B5EF4-FFF2-40B4-BE49-F238E27FC236}">
                <a16:creationId xmlns:a16="http://schemas.microsoft.com/office/drawing/2014/main" id="{0CD8BA3F-5559-495F-A1F4-13517A0A0607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10DE81-DA36-E0E0-76C2-D6D8E3DAE6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080" y="1371600"/>
            <a:ext cx="2433097" cy="466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200139" y="5385383"/>
            <a:ext cx="388853" cy="245048"/>
          </a:xfrm>
          <a:custGeom>
            <a:avLst/>
            <a:gdLst>
              <a:gd name="connsiteX0" fmla="*/ 0 w 433137"/>
              <a:gd name="connsiteY0" fmla="*/ 56148 h 336884"/>
              <a:gd name="connsiteX1" fmla="*/ 56148 w 433137"/>
              <a:gd name="connsiteY1" fmla="*/ 0 h 336884"/>
              <a:gd name="connsiteX2" fmla="*/ 376989 w 433137"/>
              <a:gd name="connsiteY2" fmla="*/ 0 h 336884"/>
              <a:gd name="connsiteX3" fmla="*/ 433137 w 433137"/>
              <a:gd name="connsiteY3" fmla="*/ 56148 h 336884"/>
              <a:gd name="connsiteX4" fmla="*/ 433137 w 433137"/>
              <a:gd name="connsiteY4" fmla="*/ 280736 h 336884"/>
              <a:gd name="connsiteX5" fmla="*/ 376989 w 433137"/>
              <a:gd name="connsiteY5" fmla="*/ 336884 h 336884"/>
              <a:gd name="connsiteX6" fmla="*/ 56148 w 433137"/>
              <a:gd name="connsiteY6" fmla="*/ 336884 h 336884"/>
              <a:gd name="connsiteX7" fmla="*/ 0 w 433137"/>
              <a:gd name="connsiteY7" fmla="*/ 280736 h 336884"/>
              <a:gd name="connsiteX8" fmla="*/ 0 w 433137"/>
              <a:gd name="connsiteY8" fmla="*/ 56148 h 336884"/>
              <a:gd name="connsiteX0" fmla="*/ 0 w 433137"/>
              <a:gd name="connsiteY0" fmla="*/ 56148 h 336884"/>
              <a:gd name="connsiteX1" fmla="*/ 56148 w 433137"/>
              <a:gd name="connsiteY1" fmla="*/ 0 h 336884"/>
              <a:gd name="connsiteX2" fmla="*/ 368574 w 433137"/>
              <a:gd name="connsiteY2" fmla="*/ 28049 h 336884"/>
              <a:gd name="connsiteX3" fmla="*/ 433137 w 433137"/>
              <a:gd name="connsiteY3" fmla="*/ 56148 h 336884"/>
              <a:gd name="connsiteX4" fmla="*/ 433137 w 433137"/>
              <a:gd name="connsiteY4" fmla="*/ 280736 h 336884"/>
              <a:gd name="connsiteX5" fmla="*/ 376989 w 433137"/>
              <a:gd name="connsiteY5" fmla="*/ 336884 h 336884"/>
              <a:gd name="connsiteX6" fmla="*/ 56148 w 433137"/>
              <a:gd name="connsiteY6" fmla="*/ 336884 h 336884"/>
              <a:gd name="connsiteX7" fmla="*/ 0 w 433137"/>
              <a:gd name="connsiteY7" fmla="*/ 280736 h 336884"/>
              <a:gd name="connsiteX8" fmla="*/ 0 w 433137"/>
              <a:gd name="connsiteY8" fmla="*/ 56148 h 336884"/>
              <a:gd name="connsiteX0" fmla="*/ 0 w 433137"/>
              <a:gd name="connsiteY0" fmla="*/ 56148 h 336884"/>
              <a:gd name="connsiteX1" fmla="*/ 56148 w 433137"/>
              <a:gd name="connsiteY1" fmla="*/ 0 h 336884"/>
              <a:gd name="connsiteX2" fmla="*/ 368574 w 433137"/>
              <a:gd name="connsiteY2" fmla="*/ 28049 h 336884"/>
              <a:gd name="connsiteX3" fmla="*/ 433137 w 433137"/>
              <a:gd name="connsiteY3" fmla="*/ 56148 h 336884"/>
              <a:gd name="connsiteX4" fmla="*/ 433137 w 433137"/>
              <a:gd name="connsiteY4" fmla="*/ 280736 h 336884"/>
              <a:gd name="connsiteX5" fmla="*/ 376989 w 433137"/>
              <a:gd name="connsiteY5" fmla="*/ 336884 h 336884"/>
              <a:gd name="connsiteX6" fmla="*/ 56148 w 433137"/>
              <a:gd name="connsiteY6" fmla="*/ 336884 h 336884"/>
              <a:gd name="connsiteX7" fmla="*/ 8415 w 433137"/>
              <a:gd name="connsiteY7" fmla="*/ 241467 h 336884"/>
              <a:gd name="connsiteX8" fmla="*/ 0 w 433137"/>
              <a:gd name="connsiteY8" fmla="*/ 56148 h 336884"/>
              <a:gd name="connsiteX0" fmla="*/ 0 w 433137"/>
              <a:gd name="connsiteY0" fmla="*/ 56148 h 336884"/>
              <a:gd name="connsiteX1" fmla="*/ 56148 w 433137"/>
              <a:gd name="connsiteY1" fmla="*/ 0 h 336884"/>
              <a:gd name="connsiteX2" fmla="*/ 368574 w 433137"/>
              <a:gd name="connsiteY2" fmla="*/ 28049 h 336884"/>
              <a:gd name="connsiteX3" fmla="*/ 433137 w 433137"/>
              <a:gd name="connsiteY3" fmla="*/ 56148 h 336884"/>
              <a:gd name="connsiteX4" fmla="*/ 433137 w 433137"/>
              <a:gd name="connsiteY4" fmla="*/ 280736 h 336884"/>
              <a:gd name="connsiteX5" fmla="*/ 376989 w 433137"/>
              <a:gd name="connsiteY5" fmla="*/ 336884 h 336884"/>
              <a:gd name="connsiteX6" fmla="*/ 50538 w 433137"/>
              <a:gd name="connsiteY6" fmla="*/ 311640 h 336884"/>
              <a:gd name="connsiteX7" fmla="*/ 8415 w 433137"/>
              <a:gd name="connsiteY7" fmla="*/ 241467 h 336884"/>
              <a:gd name="connsiteX8" fmla="*/ 0 w 433137"/>
              <a:gd name="connsiteY8" fmla="*/ 56148 h 336884"/>
              <a:gd name="connsiteX0" fmla="*/ 0 w 433137"/>
              <a:gd name="connsiteY0" fmla="*/ 56148 h 350909"/>
              <a:gd name="connsiteX1" fmla="*/ 56148 w 433137"/>
              <a:gd name="connsiteY1" fmla="*/ 0 h 350909"/>
              <a:gd name="connsiteX2" fmla="*/ 368574 w 433137"/>
              <a:gd name="connsiteY2" fmla="*/ 28049 h 350909"/>
              <a:gd name="connsiteX3" fmla="*/ 433137 w 433137"/>
              <a:gd name="connsiteY3" fmla="*/ 56148 h 350909"/>
              <a:gd name="connsiteX4" fmla="*/ 433137 w 433137"/>
              <a:gd name="connsiteY4" fmla="*/ 280736 h 350909"/>
              <a:gd name="connsiteX5" fmla="*/ 376989 w 433137"/>
              <a:gd name="connsiteY5" fmla="*/ 350909 h 350909"/>
              <a:gd name="connsiteX6" fmla="*/ 50538 w 433137"/>
              <a:gd name="connsiteY6" fmla="*/ 311640 h 350909"/>
              <a:gd name="connsiteX7" fmla="*/ 8415 w 433137"/>
              <a:gd name="connsiteY7" fmla="*/ 241467 h 350909"/>
              <a:gd name="connsiteX8" fmla="*/ 0 w 433137"/>
              <a:gd name="connsiteY8" fmla="*/ 56148 h 350909"/>
              <a:gd name="connsiteX0" fmla="*/ 0 w 433137"/>
              <a:gd name="connsiteY0" fmla="*/ 79614 h 374375"/>
              <a:gd name="connsiteX1" fmla="*/ 56148 w 433137"/>
              <a:gd name="connsiteY1" fmla="*/ 23466 h 374375"/>
              <a:gd name="connsiteX2" fmla="*/ 323498 w 433137"/>
              <a:gd name="connsiteY2" fmla="*/ 0 h 374375"/>
              <a:gd name="connsiteX3" fmla="*/ 433137 w 433137"/>
              <a:gd name="connsiteY3" fmla="*/ 79614 h 374375"/>
              <a:gd name="connsiteX4" fmla="*/ 433137 w 433137"/>
              <a:gd name="connsiteY4" fmla="*/ 304202 h 374375"/>
              <a:gd name="connsiteX5" fmla="*/ 376989 w 433137"/>
              <a:gd name="connsiteY5" fmla="*/ 374375 h 374375"/>
              <a:gd name="connsiteX6" fmla="*/ 50538 w 433137"/>
              <a:gd name="connsiteY6" fmla="*/ 335106 h 374375"/>
              <a:gd name="connsiteX7" fmla="*/ 8415 w 433137"/>
              <a:gd name="connsiteY7" fmla="*/ 264933 h 374375"/>
              <a:gd name="connsiteX8" fmla="*/ 0 w 433137"/>
              <a:gd name="connsiteY8" fmla="*/ 79614 h 374375"/>
              <a:gd name="connsiteX0" fmla="*/ 0 w 433137"/>
              <a:gd name="connsiteY0" fmla="*/ 108009 h 402770"/>
              <a:gd name="connsiteX1" fmla="*/ 56148 w 433137"/>
              <a:gd name="connsiteY1" fmla="*/ 51861 h 402770"/>
              <a:gd name="connsiteX2" fmla="*/ 323498 w 433137"/>
              <a:gd name="connsiteY2" fmla="*/ 28395 h 402770"/>
              <a:gd name="connsiteX3" fmla="*/ 400940 w 433137"/>
              <a:gd name="connsiteY3" fmla="*/ 11417 h 402770"/>
              <a:gd name="connsiteX4" fmla="*/ 433137 w 433137"/>
              <a:gd name="connsiteY4" fmla="*/ 332597 h 402770"/>
              <a:gd name="connsiteX5" fmla="*/ 376989 w 433137"/>
              <a:gd name="connsiteY5" fmla="*/ 402770 h 402770"/>
              <a:gd name="connsiteX6" fmla="*/ 50538 w 433137"/>
              <a:gd name="connsiteY6" fmla="*/ 363501 h 402770"/>
              <a:gd name="connsiteX7" fmla="*/ 8415 w 433137"/>
              <a:gd name="connsiteY7" fmla="*/ 293328 h 402770"/>
              <a:gd name="connsiteX8" fmla="*/ 0 w 433137"/>
              <a:gd name="connsiteY8" fmla="*/ 108009 h 402770"/>
              <a:gd name="connsiteX0" fmla="*/ 0 w 400940"/>
              <a:gd name="connsiteY0" fmla="*/ 108009 h 402770"/>
              <a:gd name="connsiteX1" fmla="*/ 56148 w 400940"/>
              <a:gd name="connsiteY1" fmla="*/ 51861 h 402770"/>
              <a:gd name="connsiteX2" fmla="*/ 323498 w 400940"/>
              <a:gd name="connsiteY2" fmla="*/ 28395 h 402770"/>
              <a:gd name="connsiteX3" fmla="*/ 400940 w 400940"/>
              <a:gd name="connsiteY3" fmla="*/ 11417 h 402770"/>
              <a:gd name="connsiteX4" fmla="*/ 388061 w 400940"/>
              <a:gd name="connsiteY4" fmla="*/ 268203 h 402770"/>
              <a:gd name="connsiteX5" fmla="*/ 376989 w 400940"/>
              <a:gd name="connsiteY5" fmla="*/ 402770 h 402770"/>
              <a:gd name="connsiteX6" fmla="*/ 50538 w 400940"/>
              <a:gd name="connsiteY6" fmla="*/ 363501 h 402770"/>
              <a:gd name="connsiteX7" fmla="*/ 8415 w 400940"/>
              <a:gd name="connsiteY7" fmla="*/ 293328 h 402770"/>
              <a:gd name="connsiteX8" fmla="*/ 0 w 400940"/>
              <a:gd name="connsiteY8" fmla="*/ 108009 h 402770"/>
              <a:gd name="connsiteX0" fmla="*/ 0 w 400940"/>
              <a:gd name="connsiteY0" fmla="*/ 108009 h 363501"/>
              <a:gd name="connsiteX1" fmla="*/ 56148 w 400940"/>
              <a:gd name="connsiteY1" fmla="*/ 51861 h 363501"/>
              <a:gd name="connsiteX2" fmla="*/ 323498 w 400940"/>
              <a:gd name="connsiteY2" fmla="*/ 28395 h 363501"/>
              <a:gd name="connsiteX3" fmla="*/ 400940 w 400940"/>
              <a:gd name="connsiteY3" fmla="*/ 11417 h 363501"/>
              <a:gd name="connsiteX4" fmla="*/ 388061 w 400940"/>
              <a:gd name="connsiteY4" fmla="*/ 268203 h 363501"/>
              <a:gd name="connsiteX5" fmla="*/ 364110 w 400940"/>
              <a:gd name="connsiteY5" fmla="*/ 319057 h 363501"/>
              <a:gd name="connsiteX6" fmla="*/ 50538 w 400940"/>
              <a:gd name="connsiteY6" fmla="*/ 363501 h 363501"/>
              <a:gd name="connsiteX7" fmla="*/ 8415 w 400940"/>
              <a:gd name="connsiteY7" fmla="*/ 293328 h 363501"/>
              <a:gd name="connsiteX8" fmla="*/ 0 w 400940"/>
              <a:gd name="connsiteY8" fmla="*/ 108009 h 363501"/>
              <a:gd name="connsiteX0" fmla="*/ 0 w 388853"/>
              <a:gd name="connsiteY0" fmla="*/ 84427 h 339919"/>
              <a:gd name="connsiteX1" fmla="*/ 56148 w 388853"/>
              <a:gd name="connsiteY1" fmla="*/ 28279 h 339919"/>
              <a:gd name="connsiteX2" fmla="*/ 323498 w 388853"/>
              <a:gd name="connsiteY2" fmla="*/ 4813 h 339919"/>
              <a:gd name="connsiteX3" fmla="*/ 381890 w 388853"/>
              <a:gd name="connsiteY3" fmla="*/ 121185 h 339919"/>
              <a:gd name="connsiteX4" fmla="*/ 388061 w 388853"/>
              <a:gd name="connsiteY4" fmla="*/ 244621 h 339919"/>
              <a:gd name="connsiteX5" fmla="*/ 364110 w 388853"/>
              <a:gd name="connsiteY5" fmla="*/ 295475 h 339919"/>
              <a:gd name="connsiteX6" fmla="*/ 50538 w 388853"/>
              <a:gd name="connsiteY6" fmla="*/ 339919 h 339919"/>
              <a:gd name="connsiteX7" fmla="*/ 8415 w 388853"/>
              <a:gd name="connsiteY7" fmla="*/ 269746 h 339919"/>
              <a:gd name="connsiteX8" fmla="*/ 0 w 388853"/>
              <a:gd name="connsiteY8" fmla="*/ 84427 h 339919"/>
              <a:gd name="connsiteX0" fmla="*/ 0 w 388853"/>
              <a:gd name="connsiteY0" fmla="*/ 56155 h 311647"/>
              <a:gd name="connsiteX1" fmla="*/ 56148 w 388853"/>
              <a:gd name="connsiteY1" fmla="*/ 7 h 311647"/>
              <a:gd name="connsiteX2" fmla="*/ 342548 w 388853"/>
              <a:gd name="connsiteY2" fmla="*/ 52741 h 311647"/>
              <a:gd name="connsiteX3" fmla="*/ 381890 w 388853"/>
              <a:gd name="connsiteY3" fmla="*/ 92913 h 311647"/>
              <a:gd name="connsiteX4" fmla="*/ 388061 w 388853"/>
              <a:gd name="connsiteY4" fmla="*/ 216349 h 311647"/>
              <a:gd name="connsiteX5" fmla="*/ 364110 w 388853"/>
              <a:gd name="connsiteY5" fmla="*/ 267203 h 311647"/>
              <a:gd name="connsiteX6" fmla="*/ 50538 w 388853"/>
              <a:gd name="connsiteY6" fmla="*/ 311647 h 311647"/>
              <a:gd name="connsiteX7" fmla="*/ 8415 w 388853"/>
              <a:gd name="connsiteY7" fmla="*/ 241474 h 311647"/>
              <a:gd name="connsiteX8" fmla="*/ 0 w 388853"/>
              <a:gd name="connsiteY8" fmla="*/ 56155 h 311647"/>
              <a:gd name="connsiteX0" fmla="*/ 0 w 388853"/>
              <a:gd name="connsiteY0" fmla="*/ 18131 h 273623"/>
              <a:gd name="connsiteX1" fmla="*/ 75198 w 388853"/>
              <a:gd name="connsiteY1" fmla="*/ 4846 h 273623"/>
              <a:gd name="connsiteX2" fmla="*/ 342548 w 388853"/>
              <a:gd name="connsiteY2" fmla="*/ 14717 h 273623"/>
              <a:gd name="connsiteX3" fmla="*/ 381890 w 388853"/>
              <a:gd name="connsiteY3" fmla="*/ 54889 h 273623"/>
              <a:gd name="connsiteX4" fmla="*/ 388061 w 388853"/>
              <a:gd name="connsiteY4" fmla="*/ 178325 h 273623"/>
              <a:gd name="connsiteX5" fmla="*/ 364110 w 388853"/>
              <a:gd name="connsiteY5" fmla="*/ 229179 h 273623"/>
              <a:gd name="connsiteX6" fmla="*/ 50538 w 388853"/>
              <a:gd name="connsiteY6" fmla="*/ 273623 h 273623"/>
              <a:gd name="connsiteX7" fmla="*/ 8415 w 388853"/>
              <a:gd name="connsiteY7" fmla="*/ 203450 h 273623"/>
              <a:gd name="connsiteX8" fmla="*/ 0 w 388853"/>
              <a:gd name="connsiteY8" fmla="*/ 18131 h 273623"/>
              <a:gd name="connsiteX0" fmla="*/ 0 w 388853"/>
              <a:gd name="connsiteY0" fmla="*/ 18131 h 245048"/>
              <a:gd name="connsiteX1" fmla="*/ 75198 w 388853"/>
              <a:gd name="connsiteY1" fmla="*/ 4846 h 245048"/>
              <a:gd name="connsiteX2" fmla="*/ 342548 w 388853"/>
              <a:gd name="connsiteY2" fmla="*/ 14717 h 245048"/>
              <a:gd name="connsiteX3" fmla="*/ 381890 w 388853"/>
              <a:gd name="connsiteY3" fmla="*/ 54889 h 245048"/>
              <a:gd name="connsiteX4" fmla="*/ 388061 w 388853"/>
              <a:gd name="connsiteY4" fmla="*/ 178325 h 245048"/>
              <a:gd name="connsiteX5" fmla="*/ 364110 w 388853"/>
              <a:gd name="connsiteY5" fmla="*/ 229179 h 245048"/>
              <a:gd name="connsiteX6" fmla="*/ 74351 w 388853"/>
              <a:gd name="connsiteY6" fmla="*/ 245048 h 245048"/>
              <a:gd name="connsiteX7" fmla="*/ 8415 w 388853"/>
              <a:gd name="connsiteY7" fmla="*/ 203450 h 245048"/>
              <a:gd name="connsiteX8" fmla="*/ 0 w 388853"/>
              <a:gd name="connsiteY8" fmla="*/ 18131 h 245048"/>
              <a:gd name="connsiteX0" fmla="*/ 0 w 388853"/>
              <a:gd name="connsiteY0" fmla="*/ 18131 h 245048"/>
              <a:gd name="connsiteX1" fmla="*/ 75198 w 388853"/>
              <a:gd name="connsiteY1" fmla="*/ 4846 h 245048"/>
              <a:gd name="connsiteX2" fmla="*/ 342548 w 388853"/>
              <a:gd name="connsiteY2" fmla="*/ 14717 h 245048"/>
              <a:gd name="connsiteX3" fmla="*/ 381890 w 388853"/>
              <a:gd name="connsiteY3" fmla="*/ 54889 h 245048"/>
              <a:gd name="connsiteX4" fmla="*/ 388061 w 388853"/>
              <a:gd name="connsiteY4" fmla="*/ 178325 h 245048"/>
              <a:gd name="connsiteX5" fmla="*/ 345060 w 388853"/>
              <a:gd name="connsiteY5" fmla="*/ 243466 h 245048"/>
              <a:gd name="connsiteX6" fmla="*/ 74351 w 388853"/>
              <a:gd name="connsiteY6" fmla="*/ 245048 h 245048"/>
              <a:gd name="connsiteX7" fmla="*/ 8415 w 388853"/>
              <a:gd name="connsiteY7" fmla="*/ 203450 h 245048"/>
              <a:gd name="connsiteX8" fmla="*/ 0 w 388853"/>
              <a:gd name="connsiteY8" fmla="*/ 18131 h 24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853" h="245048">
                <a:moveTo>
                  <a:pt x="0" y="18131"/>
                </a:moveTo>
                <a:cubicBezTo>
                  <a:pt x="0" y="-12879"/>
                  <a:pt x="18107" y="5415"/>
                  <a:pt x="75198" y="4846"/>
                </a:cubicBezTo>
                <a:cubicBezTo>
                  <a:pt x="132289" y="4277"/>
                  <a:pt x="291433" y="6377"/>
                  <a:pt x="342548" y="14717"/>
                </a:cubicBezTo>
                <a:cubicBezTo>
                  <a:pt x="393663" y="23057"/>
                  <a:pt x="381890" y="23879"/>
                  <a:pt x="381890" y="54889"/>
                </a:cubicBezTo>
                <a:cubicBezTo>
                  <a:pt x="377597" y="140484"/>
                  <a:pt x="392354" y="92730"/>
                  <a:pt x="388061" y="178325"/>
                </a:cubicBezTo>
                <a:cubicBezTo>
                  <a:pt x="388061" y="209335"/>
                  <a:pt x="376070" y="243466"/>
                  <a:pt x="345060" y="243466"/>
                </a:cubicBezTo>
                <a:lnTo>
                  <a:pt x="74351" y="245048"/>
                </a:lnTo>
                <a:cubicBezTo>
                  <a:pt x="43341" y="245048"/>
                  <a:pt x="8415" y="234460"/>
                  <a:pt x="8415" y="203450"/>
                </a:cubicBezTo>
                <a:lnTo>
                  <a:pt x="0" y="18131"/>
                </a:lnTo>
                <a:close/>
              </a:path>
            </a:pathLst>
          </a:cu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553490" y="5370324"/>
            <a:ext cx="396835" cy="275165"/>
          </a:xfrm>
          <a:custGeom>
            <a:avLst/>
            <a:gdLst>
              <a:gd name="connsiteX0" fmla="*/ 0 w 433137"/>
              <a:gd name="connsiteY0" fmla="*/ 56148 h 336884"/>
              <a:gd name="connsiteX1" fmla="*/ 56148 w 433137"/>
              <a:gd name="connsiteY1" fmla="*/ 0 h 336884"/>
              <a:gd name="connsiteX2" fmla="*/ 376989 w 433137"/>
              <a:gd name="connsiteY2" fmla="*/ 0 h 336884"/>
              <a:gd name="connsiteX3" fmla="*/ 433137 w 433137"/>
              <a:gd name="connsiteY3" fmla="*/ 56148 h 336884"/>
              <a:gd name="connsiteX4" fmla="*/ 433137 w 433137"/>
              <a:gd name="connsiteY4" fmla="*/ 280736 h 336884"/>
              <a:gd name="connsiteX5" fmla="*/ 376989 w 433137"/>
              <a:gd name="connsiteY5" fmla="*/ 336884 h 336884"/>
              <a:gd name="connsiteX6" fmla="*/ 56148 w 433137"/>
              <a:gd name="connsiteY6" fmla="*/ 336884 h 336884"/>
              <a:gd name="connsiteX7" fmla="*/ 0 w 433137"/>
              <a:gd name="connsiteY7" fmla="*/ 280736 h 336884"/>
              <a:gd name="connsiteX8" fmla="*/ 0 w 433137"/>
              <a:gd name="connsiteY8" fmla="*/ 56148 h 336884"/>
              <a:gd name="connsiteX0" fmla="*/ 0 w 433137"/>
              <a:gd name="connsiteY0" fmla="*/ 56148 h 336884"/>
              <a:gd name="connsiteX1" fmla="*/ 98222 w 433137"/>
              <a:gd name="connsiteY1" fmla="*/ 2805 h 336884"/>
              <a:gd name="connsiteX2" fmla="*/ 376989 w 433137"/>
              <a:gd name="connsiteY2" fmla="*/ 0 h 336884"/>
              <a:gd name="connsiteX3" fmla="*/ 433137 w 433137"/>
              <a:gd name="connsiteY3" fmla="*/ 56148 h 336884"/>
              <a:gd name="connsiteX4" fmla="*/ 433137 w 433137"/>
              <a:gd name="connsiteY4" fmla="*/ 280736 h 336884"/>
              <a:gd name="connsiteX5" fmla="*/ 376989 w 433137"/>
              <a:gd name="connsiteY5" fmla="*/ 336884 h 336884"/>
              <a:gd name="connsiteX6" fmla="*/ 56148 w 433137"/>
              <a:gd name="connsiteY6" fmla="*/ 336884 h 336884"/>
              <a:gd name="connsiteX7" fmla="*/ 0 w 433137"/>
              <a:gd name="connsiteY7" fmla="*/ 280736 h 336884"/>
              <a:gd name="connsiteX8" fmla="*/ 0 w 433137"/>
              <a:gd name="connsiteY8" fmla="*/ 56148 h 336884"/>
              <a:gd name="connsiteX0" fmla="*/ 0 w 438747"/>
              <a:gd name="connsiteY0" fmla="*/ 17462 h 340271"/>
              <a:gd name="connsiteX1" fmla="*/ 103832 w 438747"/>
              <a:gd name="connsiteY1" fmla="*/ 6192 h 340271"/>
              <a:gd name="connsiteX2" fmla="*/ 382599 w 438747"/>
              <a:gd name="connsiteY2" fmla="*/ 3387 h 340271"/>
              <a:gd name="connsiteX3" fmla="*/ 438747 w 438747"/>
              <a:gd name="connsiteY3" fmla="*/ 59535 h 340271"/>
              <a:gd name="connsiteX4" fmla="*/ 438747 w 438747"/>
              <a:gd name="connsiteY4" fmla="*/ 284123 h 340271"/>
              <a:gd name="connsiteX5" fmla="*/ 382599 w 438747"/>
              <a:gd name="connsiteY5" fmla="*/ 340271 h 340271"/>
              <a:gd name="connsiteX6" fmla="*/ 61758 w 438747"/>
              <a:gd name="connsiteY6" fmla="*/ 340271 h 340271"/>
              <a:gd name="connsiteX7" fmla="*/ 5610 w 438747"/>
              <a:gd name="connsiteY7" fmla="*/ 284123 h 340271"/>
              <a:gd name="connsiteX8" fmla="*/ 0 w 438747"/>
              <a:gd name="connsiteY8" fmla="*/ 17462 h 340271"/>
              <a:gd name="connsiteX0" fmla="*/ 0 w 438747"/>
              <a:gd name="connsiteY0" fmla="*/ 17462 h 340271"/>
              <a:gd name="connsiteX1" fmla="*/ 115052 w 438747"/>
              <a:gd name="connsiteY1" fmla="*/ 6192 h 340271"/>
              <a:gd name="connsiteX2" fmla="*/ 382599 w 438747"/>
              <a:gd name="connsiteY2" fmla="*/ 3387 h 340271"/>
              <a:gd name="connsiteX3" fmla="*/ 438747 w 438747"/>
              <a:gd name="connsiteY3" fmla="*/ 59535 h 340271"/>
              <a:gd name="connsiteX4" fmla="*/ 438747 w 438747"/>
              <a:gd name="connsiteY4" fmla="*/ 284123 h 340271"/>
              <a:gd name="connsiteX5" fmla="*/ 382599 w 438747"/>
              <a:gd name="connsiteY5" fmla="*/ 340271 h 340271"/>
              <a:gd name="connsiteX6" fmla="*/ 61758 w 438747"/>
              <a:gd name="connsiteY6" fmla="*/ 340271 h 340271"/>
              <a:gd name="connsiteX7" fmla="*/ 5610 w 438747"/>
              <a:gd name="connsiteY7" fmla="*/ 284123 h 340271"/>
              <a:gd name="connsiteX8" fmla="*/ 0 w 438747"/>
              <a:gd name="connsiteY8" fmla="*/ 17462 h 340271"/>
              <a:gd name="connsiteX0" fmla="*/ 0 w 455577"/>
              <a:gd name="connsiteY0" fmla="*/ 11904 h 354348"/>
              <a:gd name="connsiteX1" fmla="*/ 131882 w 455577"/>
              <a:gd name="connsiteY1" fmla="*/ 20269 h 354348"/>
              <a:gd name="connsiteX2" fmla="*/ 399429 w 455577"/>
              <a:gd name="connsiteY2" fmla="*/ 17464 h 354348"/>
              <a:gd name="connsiteX3" fmla="*/ 455577 w 455577"/>
              <a:gd name="connsiteY3" fmla="*/ 73612 h 354348"/>
              <a:gd name="connsiteX4" fmla="*/ 455577 w 455577"/>
              <a:gd name="connsiteY4" fmla="*/ 298200 h 354348"/>
              <a:gd name="connsiteX5" fmla="*/ 399429 w 455577"/>
              <a:gd name="connsiteY5" fmla="*/ 354348 h 354348"/>
              <a:gd name="connsiteX6" fmla="*/ 78588 w 455577"/>
              <a:gd name="connsiteY6" fmla="*/ 354348 h 354348"/>
              <a:gd name="connsiteX7" fmla="*/ 22440 w 455577"/>
              <a:gd name="connsiteY7" fmla="*/ 298200 h 354348"/>
              <a:gd name="connsiteX8" fmla="*/ 0 w 455577"/>
              <a:gd name="connsiteY8" fmla="*/ 11904 h 354348"/>
              <a:gd name="connsiteX0" fmla="*/ 0 w 455577"/>
              <a:gd name="connsiteY0" fmla="*/ 11904 h 354348"/>
              <a:gd name="connsiteX1" fmla="*/ 131882 w 455577"/>
              <a:gd name="connsiteY1" fmla="*/ 20269 h 354348"/>
              <a:gd name="connsiteX2" fmla="*/ 382599 w 455577"/>
              <a:gd name="connsiteY2" fmla="*/ 31489 h 354348"/>
              <a:gd name="connsiteX3" fmla="*/ 455577 w 455577"/>
              <a:gd name="connsiteY3" fmla="*/ 73612 h 354348"/>
              <a:gd name="connsiteX4" fmla="*/ 455577 w 455577"/>
              <a:gd name="connsiteY4" fmla="*/ 298200 h 354348"/>
              <a:gd name="connsiteX5" fmla="*/ 399429 w 455577"/>
              <a:gd name="connsiteY5" fmla="*/ 354348 h 354348"/>
              <a:gd name="connsiteX6" fmla="*/ 78588 w 455577"/>
              <a:gd name="connsiteY6" fmla="*/ 354348 h 354348"/>
              <a:gd name="connsiteX7" fmla="*/ 22440 w 455577"/>
              <a:gd name="connsiteY7" fmla="*/ 298200 h 354348"/>
              <a:gd name="connsiteX8" fmla="*/ 0 w 455577"/>
              <a:gd name="connsiteY8" fmla="*/ 11904 h 354348"/>
              <a:gd name="connsiteX0" fmla="*/ 0 w 455577"/>
              <a:gd name="connsiteY0" fmla="*/ 11904 h 354348"/>
              <a:gd name="connsiteX1" fmla="*/ 131882 w 455577"/>
              <a:gd name="connsiteY1" fmla="*/ 20269 h 354348"/>
              <a:gd name="connsiteX2" fmla="*/ 382599 w 455577"/>
              <a:gd name="connsiteY2" fmla="*/ 31489 h 354348"/>
              <a:gd name="connsiteX3" fmla="*/ 413504 w 455577"/>
              <a:gd name="connsiteY3" fmla="*/ 76417 h 354348"/>
              <a:gd name="connsiteX4" fmla="*/ 455577 w 455577"/>
              <a:gd name="connsiteY4" fmla="*/ 298200 h 354348"/>
              <a:gd name="connsiteX5" fmla="*/ 399429 w 455577"/>
              <a:gd name="connsiteY5" fmla="*/ 354348 h 354348"/>
              <a:gd name="connsiteX6" fmla="*/ 78588 w 455577"/>
              <a:gd name="connsiteY6" fmla="*/ 354348 h 354348"/>
              <a:gd name="connsiteX7" fmla="*/ 22440 w 455577"/>
              <a:gd name="connsiteY7" fmla="*/ 298200 h 354348"/>
              <a:gd name="connsiteX8" fmla="*/ 0 w 455577"/>
              <a:gd name="connsiteY8" fmla="*/ 11904 h 354348"/>
              <a:gd name="connsiteX0" fmla="*/ 0 w 421131"/>
              <a:gd name="connsiteY0" fmla="*/ 11904 h 354348"/>
              <a:gd name="connsiteX1" fmla="*/ 131882 w 421131"/>
              <a:gd name="connsiteY1" fmla="*/ 20269 h 354348"/>
              <a:gd name="connsiteX2" fmla="*/ 382599 w 421131"/>
              <a:gd name="connsiteY2" fmla="*/ 31489 h 354348"/>
              <a:gd name="connsiteX3" fmla="*/ 413504 w 421131"/>
              <a:gd name="connsiteY3" fmla="*/ 76417 h 354348"/>
              <a:gd name="connsiteX4" fmla="*/ 419113 w 421131"/>
              <a:gd name="connsiteY4" fmla="*/ 301005 h 354348"/>
              <a:gd name="connsiteX5" fmla="*/ 399429 w 421131"/>
              <a:gd name="connsiteY5" fmla="*/ 354348 h 354348"/>
              <a:gd name="connsiteX6" fmla="*/ 78588 w 421131"/>
              <a:gd name="connsiteY6" fmla="*/ 354348 h 354348"/>
              <a:gd name="connsiteX7" fmla="*/ 22440 w 421131"/>
              <a:gd name="connsiteY7" fmla="*/ 298200 h 354348"/>
              <a:gd name="connsiteX8" fmla="*/ 0 w 421131"/>
              <a:gd name="connsiteY8" fmla="*/ 11904 h 354348"/>
              <a:gd name="connsiteX0" fmla="*/ 0 w 419113"/>
              <a:gd name="connsiteY0" fmla="*/ 11904 h 354348"/>
              <a:gd name="connsiteX1" fmla="*/ 131882 w 419113"/>
              <a:gd name="connsiteY1" fmla="*/ 20269 h 354348"/>
              <a:gd name="connsiteX2" fmla="*/ 382599 w 419113"/>
              <a:gd name="connsiteY2" fmla="*/ 31489 h 354348"/>
              <a:gd name="connsiteX3" fmla="*/ 413504 w 419113"/>
              <a:gd name="connsiteY3" fmla="*/ 76417 h 354348"/>
              <a:gd name="connsiteX4" fmla="*/ 419113 w 419113"/>
              <a:gd name="connsiteY4" fmla="*/ 301005 h 354348"/>
              <a:gd name="connsiteX5" fmla="*/ 374185 w 419113"/>
              <a:gd name="connsiteY5" fmla="*/ 354348 h 354348"/>
              <a:gd name="connsiteX6" fmla="*/ 78588 w 419113"/>
              <a:gd name="connsiteY6" fmla="*/ 354348 h 354348"/>
              <a:gd name="connsiteX7" fmla="*/ 22440 w 419113"/>
              <a:gd name="connsiteY7" fmla="*/ 298200 h 354348"/>
              <a:gd name="connsiteX8" fmla="*/ 0 w 419113"/>
              <a:gd name="connsiteY8" fmla="*/ 11904 h 354348"/>
              <a:gd name="connsiteX0" fmla="*/ 0 w 419113"/>
              <a:gd name="connsiteY0" fmla="*/ 11904 h 354348"/>
              <a:gd name="connsiteX1" fmla="*/ 131882 w 419113"/>
              <a:gd name="connsiteY1" fmla="*/ 20269 h 354348"/>
              <a:gd name="connsiteX2" fmla="*/ 382599 w 419113"/>
              <a:gd name="connsiteY2" fmla="*/ 31489 h 354348"/>
              <a:gd name="connsiteX3" fmla="*/ 413504 w 419113"/>
              <a:gd name="connsiteY3" fmla="*/ 76417 h 354348"/>
              <a:gd name="connsiteX4" fmla="*/ 419113 w 419113"/>
              <a:gd name="connsiteY4" fmla="*/ 301005 h 354348"/>
              <a:gd name="connsiteX5" fmla="*/ 374185 w 419113"/>
              <a:gd name="connsiteY5" fmla="*/ 354348 h 354348"/>
              <a:gd name="connsiteX6" fmla="*/ 89807 w 419113"/>
              <a:gd name="connsiteY6" fmla="*/ 320689 h 354348"/>
              <a:gd name="connsiteX7" fmla="*/ 22440 w 419113"/>
              <a:gd name="connsiteY7" fmla="*/ 298200 h 354348"/>
              <a:gd name="connsiteX8" fmla="*/ 0 w 419113"/>
              <a:gd name="connsiteY8" fmla="*/ 11904 h 354348"/>
              <a:gd name="connsiteX0" fmla="*/ 0 w 419113"/>
              <a:gd name="connsiteY0" fmla="*/ 11904 h 354348"/>
              <a:gd name="connsiteX1" fmla="*/ 131882 w 419113"/>
              <a:gd name="connsiteY1" fmla="*/ 20269 h 354348"/>
              <a:gd name="connsiteX2" fmla="*/ 382599 w 419113"/>
              <a:gd name="connsiteY2" fmla="*/ 31489 h 354348"/>
              <a:gd name="connsiteX3" fmla="*/ 413504 w 419113"/>
              <a:gd name="connsiteY3" fmla="*/ 76417 h 354348"/>
              <a:gd name="connsiteX4" fmla="*/ 419113 w 419113"/>
              <a:gd name="connsiteY4" fmla="*/ 301005 h 354348"/>
              <a:gd name="connsiteX5" fmla="*/ 374185 w 419113"/>
              <a:gd name="connsiteY5" fmla="*/ 354348 h 354348"/>
              <a:gd name="connsiteX6" fmla="*/ 89807 w 419113"/>
              <a:gd name="connsiteY6" fmla="*/ 320689 h 354348"/>
              <a:gd name="connsiteX7" fmla="*/ 28049 w 419113"/>
              <a:gd name="connsiteY7" fmla="*/ 270151 h 354348"/>
              <a:gd name="connsiteX8" fmla="*/ 0 w 419113"/>
              <a:gd name="connsiteY8" fmla="*/ 11904 h 354348"/>
              <a:gd name="connsiteX0" fmla="*/ 0 w 419113"/>
              <a:gd name="connsiteY0" fmla="*/ 11904 h 354348"/>
              <a:gd name="connsiteX1" fmla="*/ 131882 w 419113"/>
              <a:gd name="connsiteY1" fmla="*/ 20269 h 354348"/>
              <a:gd name="connsiteX2" fmla="*/ 382599 w 419113"/>
              <a:gd name="connsiteY2" fmla="*/ 31489 h 354348"/>
              <a:gd name="connsiteX3" fmla="*/ 413504 w 419113"/>
              <a:gd name="connsiteY3" fmla="*/ 121493 h 354348"/>
              <a:gd name="connsiteX4" fmla="*/ 419113 w 419113"/>
              <a:gd name="connsiteY4" fmla="*/ 301005 h 354348"/>
              <a:gd name="connsiteX5" fmla="*/ 374185 w 419113"/>
              <a:gd name="connsiteY5" fmla="*/ 354348 h 354348"/>
              <a:gd name="connsiteX6" fmla="*/ 89807 w 419113"/>
              <a:gd name="connsiteY6" fmla="*/ 320689 h 354348"/>
              <a:gd name="connsiteX7" fmla="*/ 28049 w 419113"/>
              <a:gd name="connsiteY7" fmla="*/ 270151 h 354348"/>
              <a:gd name="connsiteX8" fmla="*/ 0 w 419113"/>
              <a:gd name="connsiteY8" fmla="*/ 11904 h 354348"/>
              <a:gd name="connsiteX0" fmla="*/ 0 w 419113"/>
              <a:gd name="connsiteY0" fmla="*/ 13107 h 355551"/>
              <a:gd name="connsiteX1" fmla="*/ 131882 w 419113"/>
              <a:gd name="connsiteY1" fmla="*/ 21472 h 355551"/>
              <a:gd name="connsiteX2" fmla="*/ 376160 w 419113"/>
              <a:gd name="connsiteY2" fmla="*/ 52010 h 355551"/>
              <a:gd name="connsiteX3" fmla="*/ 413504 w 419113"/>
              <a:gd name="connsiteY3" fmla="*/ 122696 h 355551"/>
              <a:gd name="connsiteX4" fmla="*/ 419113 w 419113"/>
              <a:gd name="connsiteY4" fmla="*/ 302208 h 355551"/>
              <a:gd name="connsiteX5" fmla="*/ 374185 w 419113"/>
              <a:gd name="connsiteY5" fmla="*/ 355551 h 355551"/>
              <a:gd name="connsiteX6" fmla="*/ 89807 w 419113"/>
              <a:gd name="connsiteY6" fmla="*/ 321892 h 355551"/>
              <a:gd name="connsiteX7" fmla="*/ 28049 w 419113"/>
              <a:gd name="connsiteY7" fmla="*/ 271354 h 355551"/>
              <a:gd name="connsiteX8" fmla="*/ 0 w 419113"/>
              <a:gd name="connsiteY8" fmla="*/ 13107 h 355551"/>
              <a:gd name="connsiteX0" fmla="*/ 7494 w 393270"/>
              <a:gd name="connsiteY0" fmla="*/ 34520 h 334101"/>
              <a:gd name="connsiteX1" fmla="*/ 106039 w 393270"/>
              <a:gd name="connsiteY1" fmla="*/ 22 h 334101"/>
              <a:gd name="connsiteX2" fmla="*/ 350317 w 393270"/>
              <a:gd name="connsiteY2" fmla="*/ 30560 h 334101"/>
              <a:gd name="connsiteX3" fmla="*/ 387661 w 393270"/>
              <a:gd name="connsiteY3" fmla="*/ 101246 h 334101"/>
              <a:gd name="connsiteX4" fmla="*/ 393270 w 393270"/>
              <a:gd name="connsiteY4" fmla="*/ 280758 h 334101"/>
              <a:gd name="connsiteX5" fmla="*/ 348342 w 393270"/>
              <a:gd name="connsiteY5" fmla="*/ 334101 h 334101"/>
              <a:gd name="connsiteX6" fmla="*/ 63964 w 393270"/>
              <a:gd name="connsiteY6" fmla="*/ 300442 h 334101"/>
              <a:gd name="connsiteX7" fmla="*/ 2206 w 393270"/>
              <a:gd name="connsiteY7" fmla="*/ 249904 h 334101"/>
              <a:gd name="connsiteX8" fmla="*/ 7494 w 393270"/>
              <a:gd name="connsiteY8" fmla="*/ 34520 h 334101"/>
              <a:gd name="connsiteX0" fmla="*/ 7494 w 393270"/>
              <a:gd name="connsiteY0" fmla="*/ 34520 h 300442"/>
              <a:gd name="connsiteX1" fmla="*/ 106039 w 393270"/>
              <a:gd name="connsiteY1" fmla="*/ 22 h 300442"/>
              <a:gd name="connsiteX2" fmla="*/ 350317 w 393270"/>
              <a:gd name="connsiteY2" fmla="*/ 30560 h 300442"/>
              <a:gd name="connsiteX3" fmla="*/ 387661 w 393270"/>
              <a:gd name="connsiteY3" fmla="*/ 101246 h 300442"/>
              <a:gd name="connsiteX4" fmla="*/ 393270 w 393270"/>
              <a:gd name="connsiteY4" fmla="*/ 280758 h 300442"/>
              <a:gd name="connsiteX5" fmla="*/ 353105 w 393270"/>
              <a:gd name="connsiteY5" fmla="*/ 281714 h 300442"/>
              <a:gd name="connsiteX6" fmla="*/ 63964 w 393270"/>
              <a:gd name="connsiteY6" fmla="*/ 300442 h 300442"/>
              <a:gd name="connsiteX7" fmla="*/ 2206 w 393270"/>
              <a:gd name="connsiteY7" fmla="*/ 249904 h 300442"/>
              <a:gd name="connsiteX8" fmla="*/ 7494 w 393270"/>
              <a:gd name="connsiteY8" fmla="*/ 34520 h 300442"/>
              <a:gd name="connsiteX0" fmla="*/ 7494 w 393270"/>
              <a:gd name="connsiteY0" fmla="*/ 34520 h 294792"/>
              <a:gd name="connsiteX1" fmla="*/ 106039 w 393270"/>
              <a:gd name="connsiteY1" fmla="*/ 22 h 294792"/>
              <a:gd name="connsiteX2" fmla="*/ 350317 w 393270"/>
              <a:gd name="connsiteY2" fmla="*/ 30560 h 294792"/>
              <a:gd name="connsiteX3" fmla="*/ 387661 w 393270"/>
              <a:gd name="connsiteY3" fmla="*/ 101246 h 294792"/>
              <a:gd name="connsiteX4" fmla="*/ 393270 w 393270"/>
              <a:gd name="connsiteY4" fmla="*/ 280758 h 294792"/>
              <a:gd name="connsiteX5" fmla="*/ 353105 w 393270"/>
              <a:gd name="connsiteY5" fmla="*/ 281714 h 294792"/>
              <a:gd name="connsiteX6" fmla="*/ 78252 w 393270"/>
              <a:gd name="connsiteY6" fmla="*/ 271867 h 294792"/>
              <a:gd name="connsiteX7" fmla="*/ 2206 w 393270"/>
              <a:gd name="connsiteY7" fmla="*/ 249904 h 294792"/>
              <a:gd name="connsiteX8" fmla="*/ 7494 w 393270"/>
              <a:gd name="connsiteY8" fmla="*/ 34520 h 294792"/>
              <a:gd name="connsiteX0" fmla="*/ 7494 w 388468"/>
              <a:gd name="connsiteY0" fmla="*/ 34520 h 283610"/>
              <a:gd name="connsiteX1" fmla="*/ 106039 w 388468"/>
              <a:gd name="connsiteY1" fmla="*/ 22 h 283610"/>
              <a:gd name="connsiteX2" fmla="*/ 350317 w 388468"/>
              <a:gd name="connsiteY2" fmla="*/ 30560 h 283610"/>
              <a:gd name="connsiteX3" fmla="*/ 387661 w 388468"/>
              <a:gd name="connsiteY3" fmla="*/ 101246 h 283610"/>
              <a:gd name="connsiteX4" fmla="*/ 369458 w 388468"/>
              <a:gd name="connsiteY4" fmla="*/ 261708 h 283610"/>
              <a:gd name="connsiteX5" fmla="*/ 353105 w 388468"/>
              <a:gd name="connsiteY5" fmla="*/ 281714 h 283610"/>
              <a:gd name="connsiteX6" fmla="*/ 78252 w 388468"/>
              <a:gd name="connsiteY6" fmla="*/ 271867 h 283610"/>
              <a:gd name="connsiteX7" fmla="*/ 2206 w 388468"/>
              <a:gd name="connsiteY7" fmla="*/ 249904 h 283610"/>
              <a:gd name="connsiteX8" fmla="*/ 7494 w 388468"/>
              <a:gd name="connsiteY8" fmla="*/ 34520 h 283610"/>
              <a:gd name="connsiteX0" fmla="*/ 7494 w 390325"/>
              <a:gd name="connsiteY0" fmla="*/ 21749 h 270839"/>
              <a:gd name="connsiteX1" fmla="*/ 58414 w 390325"/>
              <a:gd name="connsiteY1" fmla="*/ 1539 h 270839"/>
              <a:gd name="connsiteX2" fmla="*/ 350317 w 390325"/>
              <a:gd name="connsiteY2" fmla="*/ 17789 h 270839"/>
              <a:gd name="connsiteX3" fmla="*/ 387661 w 390325"/>
              <a:gd name="connsiteY3" fmla="*/ 88475 h 270839"/>
              <a:gd name="connsiteX4" fmla="*/ 369458 w 390325"/>
              <a:gd name="connsiteY4" fmla="*/ 248937 h 270839"/>
              <a:gd name="connsiteX5" fmla="*/ 353105 w 390325"/>
              <a:gd name="connsiteY5" fmla="*/ 268943 h 270839"/>
              <a:gd name="connsiteX6" fmla="*/ 78252 w 390325"/>
              <a:gd name="connsiteY6" fmla="*/ 259096 h 270839"/>
              <a:gd name="connsiteX7" fmla="*/ 2206 w 390325"/>
              <a:gd name="connsiteY7" fmla="*/ 237133 h 270839"/>
              <a:gd name="connsiteX8" fmla="*/ 7494 w 390325"/>
              <a:gd name="connsiteY8" fmla="*/ 21749 h 270839"/>
              <a:gd name="connsiteX0" fmla="*/ 7494 w 396835"/>
              <a:gd name="connsiteY0" fmla="*/ 26075 h 275165"/>
              <a:gd name="connsiteX1" fmla="*/ 58414 w 396835"/>
              <a:gd name="connsiteY1" fmla="*/ 5865 h 275165"/>
              <a:gd name="connsiteX2" fmla="*/ 364605 w 396835"/>
              <a:gd name="connsiteY2" fmla="*/ 7827 h 275165"/>
              <a:gd name="connsiteX3" fmla="*/ 387661 w 396835"/>
              <a:gd name="connsiteY3" fmla="*/ 92801 h 275165"/>
              <a:gd name="connsiteX4" fmla="*/ 369458 w 396835"/>
              <a:gd name="connsiteY4" fmla="*/ 253263 h 275165"/>
              <a:gd name="connsiteX5" fmla="*/ 353105 w 396835"/>
              <a:gd name="connsiteY5" fmla="*/ 273269 h 275165"/>
              <a:gd name="connsiteX6" fmla="*/ 78252 w 396835"/>
              <a:gd name="connsiteY6" fmla="*/ 263422 h 275165"/>
              <a:gd name="connsiteX7" fmla="*/ 2206 w 396835"/>
              <a:gd name="connsiteY7" fmla="*/ 241459 h 275165"/>
              <a:gd name="connsiteX8" fmla="*/ 7494 w 396835"/>
              <a:gd name="connsiteY8" fmla="*/ 26075 h 275165"/>
              <a:gd name="connsiteX0" fmla="*/ 7494 w 396835"/>
              <a:gd name="connsiteY0" fmla="*/ 26075 h 275165"/>
              <a:gd name="connsiteX1" fmla="*/ 58414 w 396835"/>
              <a:gd name="connsiteY1" fmla="*/ 5865 h 275165"/>
              <a:gd name="connsiteX2" fmla="*/ 364605 w 396835"/>
              <a:gd name="connsiteY2" fmla="*/ 7827 h 275165"/>
              <a:gd name="connsiteX3" fmla="*/ 387661 w 396835"/>
              <a:gd name="connsiteY3" fmla="*/ 92801 h 275165"/>
              <a:gd name="connsiteX4" fmla="*/ 393270 w 396835"/>
              <a:gd name="connsiteY4" fmla="*/ 253263 h 275165"/>
              <a:gd name="connsiteX5" fmla="*/ 353105 w 396835"/>
              <a:gd name="connsiteY5" fmla="*/ 273269 h 275165"/>
              <a:gd name="connsiteX6" fmla="*/ 78252 w 396835"/>
              <a:gd name="connsiteY6" fmla="*/ 263422 h 275165"/>
              <a:gd name="connsiteX7" fmla="*/ 2206 w 396835"/>
              <a:gd name="connsiteY7" fmla="*/ 241459 h 275165"/>
              <a:gd name="connsiteX8" fmla="*/ 7494 w 396835"/>
              <a:gd name="connsiteY8" fmla="*/ 26075 h 275165"/>
              <a:gd name="connsiteX0" fmla="*/ 7494 w 396835"/>
              <a:gd name="connsiteY0" fmla="*/ 26075 h 275165"/>
              <a:gd name="connsiteX1" fmla="*/ 58414 w 396835"/>
              <a:gd name="connsiteY1" fmla="*/ 5865 h 275165"/>
              <a:gd name="connsiteX2" fmla="*/ 364605 w 396835"/>
              <a:gd name="connsiteY2" fmla="*/ 7827 h 275165"/>
              <a:gd name="connsiteX3" fmla="*/ 387661 w 396835"/>
              <a:gd name="connsiteY3" fmla="*/ 92801 h 275165"/>
              <a:gd name="connsiteX4" fmla="*/ 393270 w 396835"/>
              <a:gd name="connsiteY4" fmla="*/ 253263 h 275165"/>
              <a:gd name="connsiteX5" fmla="*/ 353105 w 396835"/>
              <a:gd name="connsiteY5" fmla="*/ 273269 h 275165"/>
              <a:gd name="connsiteX6" fmla="*/ 78252 w 396835"/>
              <a:gd name="connsiteY6" fmla="*/ 272947 h 275165"/>
              <a:gd name="connsiteX7" fmla="*/ 2206 w 396835"/>
              <a:gd name="connsiteY7" fmla="*/ 241459 h 275165"/>
              <a:gd name="connsiteX8" fmla="*/ 7494 w 396835"/>
              <a:gd name="connsiteY8" fmla="*/ 26075 h 27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835" h="275165">
                <a:moveTo>
                  <a:pt x="7494" y="26075"/>
                </a:moveTo>
                <a:cubicBezTo>
                  <a:pt x="7494" y="-4935"/>
                  <a:pt x="-1104" y="8906"/>
                  <a:pt x="58414" y="5865"/>
                </a:cubicBezTo>
                <a:cubicBezTo>
                  <a:pt x="117932" y="2824"/>
                  <a:pt x="309731" y="-6662"/>
                  <a:pt x="364605" y="7827"/>
                </a:cubicBezTo>
                <a:cubicBezTo>
                  <a:pt x="419480" y="22316"/>
                  <a:pt x="387661" y="61791"/>
                  <a:pt x="387661" y="92801"/>
                </a:cubicBezTo>
                <a:cubicBezTo>
                  <a:pt x="389531" y="167664"/>
                  <a:pt x="391400" y="178400"/>
                  <a:pt x="393270" y="253263"/>
                </a:cubicBezTo>
                <a:cubicBezTo>
                  <a:pt x="393270" y="284273"/>
                  <a:pt x="384115" y="273269"/>
                  <a:pt x="353105" y="273269"/>
                </a:cubicBezTo>
                <a:lnTo>
                  <a:pt x="78252" y="272947"/>
                </a:lnTo>
                <a:cubicBezTo>
                  <a:pt x="47242" y="272947"/>
                  <a:pt x="2206" y="272469"/>
                  <a:pt x="2206" y="241459"/>
                </a:cubicBezTo>
                <a:cubicBezTo>
                  <a:pt x="-7144" y="155377"/>
                  <a:pt x="16844" y="112157"/>
                  <a:pt x="7494" y="26075"/>
                </a:cubicBezTo>
                <a:close/>
              </a:path>
            </a:pathLst>
          </a:cu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3071" y="3440852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Y2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84973" y="3450837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1 -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05218" y="3463599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578511" y="4079544"/>
            <a:ext cx="283336" cy="173865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7516" y="3029994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Y1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tan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1 -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, -2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Symbol" panose="05050102010706020507" pitchFamily="18" charset="2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8141" y="1302588"/>
            <a:ext cx="657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3 sf.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7516" y="1822571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7516" y="2228144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69418" y="3039979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tan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11396" y="3093543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id="{7C9F9055-8CF8-4795-A733-349C05DED8D8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rId3"/>
            <a:extLst>
              <a:ext uri="{FF2B5EF4-FFF2-40B4-BE49-F238E27FC236}">
                <a16:creationId xmlns:a16="http://schemas.microsoft.com/office/drawing/2014/main" id="{B96CB1A2-61FC-451F-ADA1-55EC0FA2BD85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7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7" grpId="0"/>
      <p:bldP spid="28" grpId="0"/>
      <p:bldP spid="29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B9E9F7-D746-C505-0926-1E265822A8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080" y="1371600"/>
            <a:ext cx="2425299" cy="466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2145" y="3896285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F6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9218" y="3896284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DRAW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301024" y="3121619"/>
            <a:ext cx="274320" cy="274320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071" y="3440852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Y2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84973" y="3450837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1 -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05218" y="3463599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7516" y="3029994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Y1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tan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1 -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, -2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Symbol" panose="05050102010706020507" pitchFamily="18" charset="2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8141" y="1302588"/>
            <a:ext cx="657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3 sf.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7516" y="1822571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7516" y="2228144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69418" y="3039979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tan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11396" y="3093543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hlinkClick r:id="rId3"/>
            <a:extLst>
              <a:ext uri="{FF2B5EF4-FFF2-40B4-BE49-F238E27FC236}">
                <a16:creationId xmlns:a16="http://schemas.microsoft.com/office/drawing/2014/main" id="{A0CBCD72-24C0-4A78-A418-E47A46309267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3"/>
            <a:extLst>
              <a:ext uri="{FF2B5EF4-FFF2-40B4-BE49-F238E27FC236}">
                <a16:creationId xmlns:a16="http://schemas.microsoft.com/office/drawing/2014/main" id="{41D5D6C3-398A-4BBF-9BF6-CD2F205A4B46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08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E3D239-2E36-A03A-DF8E-17E4AA4ADA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080" y="1371600"/>
            <a:ext cx="2452798" cy="466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2145" y="4608470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F3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9218" y="4608469"/>
            <a:ext cx="166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V-Window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7515" y="4210157"/>
            <a:ext cx="5680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Change the setting of the view window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269480" y="3100243"/>
            <a:ext cx="274320" cy="274320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2145" y="3896285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F6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9218" y="3896284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DRAW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071" y="3440852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Y2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84973" y="3450837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1 -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05218" y="3463599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7516" y="3029994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Y1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tan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1 -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, -2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Symbol" panose="05050102010706020507" pitchFamily="18" charset="2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8141" y="1302588"/>
            <a:ext cx="657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3 sf.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16" y="1822571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7516" y="2228144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69418" y="3039979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tan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11396" y="3093543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D6AFB7F8-A2E4-40CD-836B-B39E92690C98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hlinkClick r:id="rId3"/>
            <a:extLst>
              <a:ext uri="{FF2B5EF4-FFF2-40B4-BE49-F238E27FC236}">
                <a16:creationId xmlns:a16="http://schemas.microsoft.com/office/drawing/2014/main" id="{41B841CD-A0AF-48AC-BE24-6E9358447635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86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CC2F95D-9319-BA07-3EAA-739C3A6F3B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080" y="1371600"/>
            <a:ext cx="2425299" cy="4663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77533F-81D5-E9AB-5C16-92F3CFEC41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080" y="1371600"/>
            <a:ext cx="2449092" cy="466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2145" y="4608470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F3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9218" y="4608469"/>
            <a:ext cx="166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V-Window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7515" y="4210157"/>
            <a:ext cx="5680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Change the setting of the view window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1422" y="4939825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Xmin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8495" y="4939824"/>
            <a:ext cx="166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- 2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7179" y="5274213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max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94252" y="5274212"/>
            <a:ext cx="166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2145" y="5684787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Ymin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09218" y="5684786"/>
            <a:ext cx="166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-8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1422" y="6140335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max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08495" y="6140334"/>
            <a:ext cx="166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8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75089" y="4969477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39428" y="528098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03767" y="5635219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42505" y="6147110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19275" y="6137042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2145" y="3896285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F6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09218" y="3896284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DRAW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3071" y="3440852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Y2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84973" y="3450837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1 -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05218" y="3463599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7516" y="3029994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Y1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tan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1 -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, -2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Symbol" panose="05050102010706020507" pitchFamily="18" charset="2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8141" y="1302588"/>
            <a:ext cx="657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3 sf.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47516" y="1822571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7516" y="2228144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69418" y="3039979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tan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11396" y="3093543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hlinkClick r:id="rId4"/>
            <a:extLst>
              <a:ext uri="{FF2B5EF4-FFF2-40B4-BE49-F238E27FC236}">
                <a16:creationId xmlns:a16="http://schemas.microsoft.com/office/drawing/2014/main" id="{F4018AB7-03BB-4F5B-83A4-3A46ED1AAC4E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hlinkClick r:id="rId4"/>
            <a:extLst>
              <a:ext uri="{FF2B5EF4-FFF2-40B4-BE49-F238E27FC236}">
                <a16:creationId xmlns:a16="http://schemas.microsoft.com/office/drawing/2014/main" id="{2A20FD4D-F2CC-4CC5-827E-4E8A89AD0F76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63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7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C3E1F6-4248-CF0D-E3CA-AB55497E09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080" y="1371600"/>
            <a:ext cx="2417502" cy="4663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3B781A-2DF3-0EC6-BCA8-215E665250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080" y="1371600"/>
            <a:ext cx="2425299" cy="466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42" name="Oval 41"/>
          <p:cNvSpPr/>
          <p:nvPr/>
        </p:nvSpPr>
        <p:spPr>
          <a:xfrm>
            <a:off x="8301024" y="3091830"/>
            <a:ext cx="274320" cy="274320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2145" y="3896285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F6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9218" y="3896284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DRAW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071" y="3440852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Y2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4973" y="3450837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1 -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05218" y="3463599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516" y="3029994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Y1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tan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1 -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, -2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Symbol" panose="05050102010706020507" pitchFamily="18" charset="2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8141" y="1302588"/>
            <a:ext cx="657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3 sf.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7516" y="1822571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7516" y="2228144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9418" y="3039979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tan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11396" y="3093543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hlinkClick r:id="rId4"/>
            <a:extLst>
              <a:ext uri="{FF2B5EF4-FFF2-40B4-BE49-F238E27FC236}">
                <a16:creationId xmlns:a16="http://schemas.microsoft.com/office/drawing/2014/main" id="{EFBEB207-5A27-41A9-BFA8-7FB6C55294BF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hlinkClick r:id="rId4"/>
            <a:extLst>
              <a:ext uri="{FF2B5EF4-FFF2-40B4-BE49-F238E27FC236}">
                <a16:creationId xmlns:a16="http://schemas.microsoft.com/office/drawing/2014/main" id="{84B8DD1F-059B-41DB-AF12-3D13979AB04D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24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49A888-7F0A-A516-76DE-D60C361546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080" y="1371600"/>
            <a:ext cx="2417502" cy="466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2145" y="4359284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F5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9218" y="4359283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G-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955280" y="3102261"/>
            <a:ext cx="274320" cy="274320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2145" y="3896285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F6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9218" y="3896284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DRAW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3071" y="3440852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Y2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84973" y="3450837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1 -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05218" y="3463599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7516" y="3029994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Y1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tan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1 -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, -2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Symbol" panose="05050102010706020507" pitchFamily="18" charset="2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8141" y="1302588"/>
            <a:ext cx="657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3 sf.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7516" y="1822571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7516" y="2228144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69418" y="3039979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tan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11396" y="3093543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632ED2F5-89DF-4956-9849-9AD2916B5089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hlinkClick r:id="rId3"/>
            <a:extLst>
              <a:ext uri="{FF2B5EF4-FFF2-40B4-BE49-F238E27FC236}">
                <a16:creationId xmlns:a16="http://schemas.microsoft.com/office/drawing/2014/main" id="{919682AB-58CF-421E-8AD5-69444A5713B8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0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 animBg="1"/>
      <p:bldP spid="2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02B6D7-EDA0-A154-EBCE-A49FB828F8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080" y="1371600"/>
            <a:ext cx="2448692" cy="4663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74D6A-EDFB-586F-7B7D-182D330CC4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87" y="1371600"/>
            <a:ext cx="2430023" cy="466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2145" y="4359284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F5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9218" y="4359283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G-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0037" y="4884499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F5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77109" y="4884498"/>
            <a:ext cx="160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INTSECT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0036" y="5346163"/>
            <a:ext cx="187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= -4.88</a:t>
            </a:r>
            <a:endParaRPr kumimoji="0" lang="en-GB" sz="2400" b="0" i="1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2743199" y="5536504"/>
            <a:ext cx="300626" cy="2713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5" name="Isosceles Triangle 24"/>
          <p:cNvSpPr>
            <a:spLocks noChangeAspect="1"/>
          </p:cNvSpPr>
          <p:nvPr/>
        </p:nvSpPr>
        <p:spPr>
          <a:xfrm rot="5400000">
            <a:off x="8442300" y="3626805"/>
            <a:ext cx="109728" cy="109728"/>
          </a:xfrm>
          <a:prstGeom prst="triangl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2145" y="3896285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F6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9218" y="3896284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DRAW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3071" y="3440852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Y2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84973" y="3450837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1 -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05218" y="3463599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7516" y="3029994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Y1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tan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1 -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, -2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Symbol" panose="05050102010706020507" pitchFamily="18" charset="2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8141" y="1302588"/>
            <a:ext cx="657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3 sf.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16" y="1822571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7516" y="2228144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69418" y="3039979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tan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11396" y="3093543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hlinkClick r:id="rId4"/>
            <a:extLst>
              <a:ext uri="{FF2B5EF4-FFF2-40B4-BE49-F238E27FC236}">
                <a16:creationId xmlns:a16="http://schemas.microsoft.com/office/drawing/2014/main" id="{4CD16171-C096-45B1-9FE3-D2D026752EFB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hlinkClick r:id="rId4"/>
            <a:extLst>
              <a:ext uri="{FF2B5EF4-FFF2-40B4-BE49-F238E27FC236}">
                <a16:creationId xmlns:a16="http://schemas.microsoft.com/office/drawing/2014/main" id="{10116668-F362-43BA-84A7-01693CC4A73D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26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8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37020E5-5633-E517-8C9F-537271242F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080" y="1371600"/>
            <a:ext cx="2437172" cy="46634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40975E-9367-1194-1FD2-E954433F1A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080" y="1371600"/>
            <a:ext cx="2437172" cy="46634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C37413-0068-BF8A-06F5-6479DE4661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080" y="1371600"/>
            <a:ext cx="2437172" cy="4663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33EB41-900A-8D8F-AFBE-4CF6EC3E84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080" y="1371600"/>
            <a:ext cx="2452798" cy="466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2145" y="4359284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F5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9218" y="4359283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G-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0037" y="4884499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F5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77109" y="4884498"/>
            <a:ext cx="1607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INTSECT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0036" y="5346163"/>
            <a:ext cx="187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= -4.88</a:t>
            </a:r>
            <a:endParaRPr kumimoji="0" lang="en-GB" sz="2400" b="0" i="1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2354767" y="5426245"/>
            <a:ext cx="300626" cy="2713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36703" y="5346162"/>
            <a:ext cx="187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= -1.90</a:t>
            </a:r>
            <a:endParaRPr kumimoji="0" lang="en-GB" sz="2400" b="0" i="1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Isosceles Triangle 27"/>
          <p:cNvSpPr/>
          <p:nvPr/>
        </p:nvSpPr>
        <p:spPr>
          <a:xfrm rot="5400000">
            <a:off x="4145197" y="5426245"/>
            <a:ext cx="300626" cy="2713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6991" y="5840690"/>
            <a:ext cx="187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= 0.480</a:t>
            </a:r>
            <a:endParaRPr kumimoji="0" lang="en-GB" sz="2400" b="0" i="1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5400000">
            <a:off x="2351538" y="5933975"/>
            <a:ext cx="300626" cy="2713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36703" y="5838804"/>
            <a:ext cx="187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= 2.25</a:t>
            </a:r>
            <a:endParaRPr kumimoji="0" lang="en-GB" sz="2400" b="0" i="1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Isosceles Triangle 24"/>
          <p:cNvSpPr>
            <a:spLocks noChangeAspect="1"/>
          </p:cNvSpPr>
          <p:nvPr/>
        </p:nvSpPr>
        <p:spPr>
          <a:xfrm rot="5400000">
            <a:off x="8462772" y="3639567"/>
            <a:ext cx="109728" cy="109728"/>
          </a:xfrm>
          <a:prstGeom prst="triangl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2145" y="3896285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F6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09218" y="3896284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DRAW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3071" y="3440852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Y2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84973" y="3450837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1 -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05218" y="3463599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7516" y="3029994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Y1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tan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1 -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, -2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Symbol" panose="05050102010706020507" pitchFamily="18" charset="2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8141" y="1302588"/>
            <a:ext cx="657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3 sf.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47516" y="1822571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7516" y="2228144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69418" y="3039979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tan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311396" y="3093543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5400000">
            <a:off x="4118701" y="5930626"/>
            <a:ext cx="300626" cy="2713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87225" y="5835455"/>
            <a:ext cx="187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= 4.96</a:t>
            </a:r>
            <a:endParaRPr kumimoji="0" lang="en-GB" sz="2400" b="0" i="1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hlinkClick r:id="rId6"/>
            <a:extLst>
              <a:ext uri="{FF2B5EF4-FFF2-40B4-BE49-F238E27FC236}">
                <a16:creationId xmlns:a16="http://schemas.microsoft.com/office/drawing/2014/main" id="{EA602C7F-A0AC-4590-9BEC-D9AB2A5F877E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hlinkClick r:id="rId6"/>
            <a:extLst>
              <a:ext uri="{FF2B5EF4-FFF2-40B4-BE49-F238E27FC236}">
                <a16:creationId xmlns:a16="http://schemas.microsoft.com/office/drawing/2014/main" id="{5B8B427D-F187-4247-A7E2-63A8F2E806A1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1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4" grpId="0"/>
      <p:bldP spid="35" grpId="0" animBg="1"/>
      <p:bldP spid="36" grpId="0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49" grpId="0" animBg="1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762000"/>
            <a:ext cx="5381625" cy="3457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 for using resources from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28800" y="4678740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https://www.mathssupport.org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62000" y="520196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have a special request, drop us an email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5725180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info@mathssupport.org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415552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more resources visit our website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3869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94128" y="3834511"/>
            <a:ext cx="6711867" cy="2823849"/>
            <a:chOff x="2294128" y="3834511"/>
            <a:chExt cx="6711867" cy="2823849"/>
          </a:xfrm>
        </p:grpSpPr>
        <p:grpSp>
          <p:nvGrpSpPr>
            <p:cNvPr id="202" name="Group 201"/>
            <p:cNvGrpSpPr/>
            <p:nvPr/>
          </p:nvGrpSpPr>
          <p:grpSpPr>
            <a:xfrm>
              <a:off x="2294128" y="3834511"/>
              <a:ext cx="6711867" cy="2823849"/>
              <a:chOff x="2167128" y="3834511"/>
              <a:chExt cx="6711867" cy="2823849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>
                <a:off x="2171958" y="5284470"/>
                <a:ext cx="649224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6813296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6172423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2651983" y="3912870"/>
                <a:ext cx="0" cy="274320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2171958" y="5924550"/>
                <a:ext cx="640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2171958" y="4964430"/>
                <a:ext cx="640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2176495" y="4644390"/>
                <a:ext cx="640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2176495" y="4004310"/>
                <a:ext cx="640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2167128" y="6564630"/>
                <a:ext cx="640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2176495" y="4324350"/>
                <a:ext cx="640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2167421" y="6244590"/>
                <a:ext cx="640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2171958" y="5604510"/>
                <a:ext cx="640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2972023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4252183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4572223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3292063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3612103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3932143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4892263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212303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5532343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5852383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6492463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7132320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7452360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7772400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8092440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8412480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9" name="Rectangle 188"/>
              <p:cNvSpPr/>
              <p:nvPr/>
            </p:nvSpPr>
            <p:spPr>
              <a:xfrm>
                <a:off x="8591737" y="5257461"/>
                <a:ext cx="2872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2635138" y="3834511"/>
                <a:ext cx="2872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2334372" y="3854226"/>
                <a:ext cx="29367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2358750" y="4489149"/>
                <a:ext cx="2744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2355913" y="5234774"/>
                <a:ext cx="2744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2319159" y="5695259"/>
                <a:ext cx="3337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-4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2345803" y="6350583"/>
                <a:ext cx="3337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-8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7242699" y="5276423"/>
                <a:ext cx="5132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450</a:t>
                </a:r>
                <a:r>
                  <a:rPr kumimoji="0" lang="en-GB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</a:t>
                </a:r>
                <a:endPara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4364648" y="5270734"/>
                <a:ext cx="5132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180</a:t>
                </a:r>
                <a:r>
                  <a:rPr kumimoji="0" lang="en-GB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</a:t>
                </a:r>
                <a:endPara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5324522" y="5256113"/>
                <a:ext cx="5132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270</a:t>
                </a:r>
                <a:r>
                  <a:rPr kumimoji="0" lang="en-GB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</a:t>
                </a:r>
                <a:endPara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6366352" y="5261789"/>
                <a:ext cx="5132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360</a:t>
                </a:r>
                <a:r>
                  <a:rPr kumimoji="0" lang="en-GB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</a:t>
                </a:r>
                <a:endPara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3403687" y="5257461"/>
                <a:ext cx="42351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90</a:t>
                </a:r>
                <a:r>
                  <a:rPr kumimoji="0" lang="en-GB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</a:t>
                </a:r>
                <a:endPara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8151958" y="5284071"/>
                <a:ext cx="5132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540</a:t>
                </a:r>
                <a:r>
                  <a:rPr kumimoji="0" lang="en-GB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</a:t>
                </a:r>
                <a:endPara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p:grpSp>
        <p:sp>
          <p:nvSpPr>
            <p:cNvPr id="209" name="Rectangle 208"/>
            <p:cNvSpPr/>
            <p:nvPr/>
          </p:nvSpPr>
          <p:spPr>
            <a:xfrm>
              <a:off x="2446298" y="5412881"/>
              <a:ext cx="3337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-2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2446159" y="6048683"/>
              <a:ext cx="3337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-6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2486028" y="4817236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2462760" y="4182691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3802879" y="3939611"/>
            <a:ext cx="1803162" cy="2683380"/>
          </a:xfrm>
          <a:custGeom>
            <a:avLst/>
            <a:gdLst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35694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179320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35694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44006 w 1803162"/>
              <a:gd name="connsiteY3" fmla="*/ 1512231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30625 w 1803162"/>
              <a:gd name="connsiteY3" fmla="*/ 1512231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60833 w 1803162"/>
              <a:gd name="connsiteY2" fmla="*/ 1601399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60833 w 1803162"/>
              <a:gd name="connsiteY2" fmla="*/ 1614780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3162" h="2683380">
                <a:moveTo>
                  <a:pt x="0" y="2683380"/>
                </a:moveTo>
                <a:cubicBezTo>
                  <a:pt x="29910" y="2391398"/>
                  <a:pt x="59077" y="2100904"/>
                  <a:pt x="102549" y="1922804"/>
                </a:cubicBezTo>
                <a:cubicBezTo>
                  <a:pt x="146021" y="1744704"/>
                  <a:pt x="206154" y="1683209"/>
                  <a:pt x="260833" y="1614780"/>
                </a:cubicBezTo>
                <a:cubicBezTo>
                  <a:pt x="315512" y="1546351"/>
                  <a:pt x="377863" y="1538361"/>
                  <a:pt x="430625" y="1512231"/>
                </a:cubicBezTo>
                <a:cubicBezTo>
                  <a:pt x="483387" y="1486101"/>
                  <a:pt x="498199" y="1484996"/>
                  <a:pt x="577404" y="1457997"/>
                </a:cubicBezTo>
                <a:cubicBezTo>
                  <a:pt x="656609" y="1430998"/>
                  <a:pt x="799838" y="1381015"/>
                  <a:pt x="905854" y="1350236"/>
                </a:cubicBezTo>
                <a:cubicBezTo>
                  <a:pt x="1011870" y="1319457"/>
                  <a:pt x="1135166" y="1296606"/>
                  <a:pt x="1213502" y="1273324"/>
                </a:cubicBezTo>
                <a:cubicBezTo>
                  <a:pt x="1291838" y="1250042"/>
                  <a:pt x="1321749" y="1240453"/>
                  <a:pt x="1375872" y="1210543"/>
                </a:cubicBezTo>
                <a:cubicBezTo>
                  <a:pt x="1429995" y="1180633"/>
                  <a:pt x="1482694" y="1168857"/>
                  <a:pt x="1538242" y="1093862"/>
                </a:cubicBezTo>
                <a:cubicBezTo>
                  <a:pt x="1593790" y="1018868"/>
                  <a:pt x="1665005" y="942886"/>
                  <a:pt x="1709158" y="760576"/>
                </a:cubicBezTo>
                <a:cubicBezTo>
                  <a:pt x="1753311" y="578266"/>
                  <a:pt x="1778236" y="289133"/>
                  <a:pt x="1803162" y="0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768778" y="3942151"/>
            <a:ext cx="904808" cy="1336431"/>
          </a:xfrm>
          <a:custGeom>
            <a:avLst/>
            <a:gdLst>
              <a:gd name="connsiteX0" fmla="*/ 0 w 904808"/>
              <a:gd name="connsiteY0" fmla="*/ 1336431 h 1336431"/>
              <a:gd name="connsiteX1" fmla="*/ 332509 w 904808"/>
              <a:gd name="connsiteY1" fmla="*/ 1272487 h 1336431"/>
              <a:gd name="connsiteX2" fmla="*/ 511552 w 904808"/>
              <a:gd name="connsiteY2" fmla="*/ 1170176 h 1336431"/>
              <a:gd name="connsiteX3" fmla="*/ 652229 w 904808"/>
              <a:gd name="connsiteY3" fmla="*/ 1087049 h 1336431"/>
              <a:gd name="connsiteX4" fmla="*/ 805695 w 904808"/>
              <a:gd name="connsiteY4" fmla="*/ 770526 h 1336431"/>
              <a:gd name="connsiteX5" fmla="*/ 904808 w 904808"/>
              <a:gd name="connsiteY5" fmla="*/ 0 h 1336431"/>
              <a:gd name="connsiteX0" fmla="*/ 0 w 904808"/>
              <a:gd name="connsiteY0" fmla="*/ 1336431 h 1336431"/>
              <a:gd name="connsiteX1" fmla="*/ 332509 w 904808"/>
              <a:gd name="connsiteY1" fmla="*/ 1272487 h 1336431"/>
              <a:gd name="connsiteX2" fmla="*/ 521144 w 904808"/>
              <a:gd name="connsiteY2" fmla="*/ 1195754 h 1336431"/>
              <a:gd name="connsiteX3" fmla="*/ 652229 w 904808"/>
              <a:gd name="connsiteY3" fmla="*/ 1087049 h 1336431"/>
              <a:gd name="connsiteX4" fmla="*/ 805695 w 904808"/>
              <a:gd name="connsiteY4" fmla="*/ 770526 h 1336431"/>
              <a:gd name="connsiteX5" fmla="*/ 904808 w 904808"/>
              <a:gd name="connsiteY5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4808" h="1336431">
                <a:moveTo>
                  <a:pt x="0" y="1336431"/>
                </a:moveTo>
                <a:cubicBezTo>
                  <a:pt x="123625" y="1318313"/>
                  <a:pt x="245652" y="1295933"/>
                  <a:pt x="332509" y="1272487"/>
                </a:cubicBezTo>
                <a:cubicBezTo>
                  <a:pt x="419366" y="1249041"/>
                  <a:pt x="467857" y="1226660"/>
                  <a:pt x="521144" y="1195754"/>
                </a:cubicBezTo>
                <a:cubicBezTo>
                  <a:pt x="574431" y="1164848"/>
                  <a:pt x="604804" y="1157920"/>
                  <a:pt x="652229" y="1087049"/>
                </a:cubicBezTo>
                <a:cubicBezTo>
                  <a:pt x="699654" y="1016178"/>
                  <a:pt x="763599" y="951701"/>
                  <a:pt x="805695" y="770526"/>
                </a:cubicBezTo>
                <a:cubicBezTo>
                  <a:pt x="847791" y="589351"/>
                  <a:pt x="876299" y="294675"/>
                  <a:pt x="904808" y="0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08" name="Freeform 207"/>
          <p:cNvSpPr/>
          <p:nvPr/>
        </p:nvSpPr>
        <p:spPr>
          <a:xfrm>
            <a:off x="6626656" y="3955926"/>
            <a:ext cx="904808" cy="1336431"/>
          </a:xfrm>
          <a:custGeom>
            <a:avLst/>
            <a:gdLst>
              <a:gd name="connsiteX0" fmla="*/ 0 w 904808"/>
              <a:gd name="connsiteY0" fmla="*/ 1336431 h 1336431"/>
              <a:gd name="connsiteX1" fmla="*/ 332509 w 904808"/>
              <a:gd name="connsiteY1" fmla="*/ 1272487 h 1336431"/>
              <a:gd name="connsiteX2" fmla="*/ 511552 w 904808"/>
              <a:gd name="connsiteY2" fmla="*/ 1170176 h 1336431"/>
              <a:gd name="connsiteX3" fmla="*/ 652229 w 904808"/>
              <a:gd name="connsiteY3" fmla="*/ 1087049 h 1336431"/>
              <a:gd name="connsiteX4" fmla="*/ 805695 w 904808"/>
              <a:gd name="connsiteY4" fmla="*/ 770526 h 1336431"/>
              <a:gd name="connsiteX5" fmla="*/ 904808 w 904808"/>
              <a:gd name="connsiteY5" fmla="*/ 0 h 1336431"/>
              <a:gd name="connsiteX0" fmla="*/ 0 w 904808"/>
              <a:gd name="connsiteY0" fmla="*/ 1336431 h 1336431"/>
              <a:gd name="connsiteX1" fmla="*/ 332509 w 904808"/>
              <a:gd name="connsiteY1" fmla="*/ 1272487 h 1336431"/>
              <a:gd name="connsiteX2" fmla="*/ 521144 w 904808"/>
              <a:gd name="connsiteY2" fmla="*/ 1195754 h 1336431"/>
              <a:gd name="connsiteX3" fmla="*/ 652229 w 904808"/>
              <a:gd name="connsiteY3" fmla="*/ 1087049 h 1336431"/>
              <a:gd name="connsiteX4" fmla="*/ 805695 w 904808"/>
              <a:gd name="connsiteY4" fmla="*/ 770526 h 1336431"/>
              <a:gd name="connsiteX5" fmla="*/ 904808 w 904808"/>
              <a:gd name="connsiteY5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4808" h="1336431">
                <a:moveTo>
                  <a:pt x="0" y="1336431"/>
                </a:moveTo>
                <a:cubicBezTo>
                  <a:pt x="123625" y="1318313"/>
                  <a:pt x="245652" y="1295933"/>
                  <a:pt x="332509" y="1272487"/>
                </a:cubicBezTo>
                <a:cubicBezTo>
                  <a:pt x="419366" y="1249041"/>
                  <a:pt x="467857" y="1226660"/>
                  <a:pt x="521144" y="1195754"/>
                </a:cubicBezTo>
                <a:cubicBezTo>
                  <a:pt x="574431" y="1164848"/>
                  <a:pt x="604804" y="1157920"/>
                  <a:pt x="652229" y="1087049"/>
                </a:cubicBezTo>
                <a:cubicBezTo>
                  <a:pt x="699654" y="1016178"/>
                  <a:pt x="763599" y="951701"/>
                  <a:pt x="805695" y="770526"/>
                </a:cubicBezTo>
                <a:cubicBezTo>
                  <a:pt x="847791" y="589351"/>
                  <a:pt x="876299" y="294675"/>
                  <a:pt x="904808" y="0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06" name="Freeform 205"/>
          <p:cNvSpPr/>
          <p:nvPr/>
        </p:nvSpPr>
        <p:spPr>
          <a:xfrm>
            <a:off x="5715977" y="5289848"/>
            <a:ext cx="905854" cy="1333144"/>
          </a:xfrm>
          <a:custGeom>
            <a:avLst/>
            <a:gdLst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35694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179320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35694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44006 w 1803162"/>
              <a:gd name="connsiteY3" fmla="*/ 1512231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30625 w 1803162"/>
              <a:gd name="connsiteY3" fmla="*/ 1512231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60833 w 1803162"/>
              <a:gd name="connsiteY2" fmla="*/ 1601399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60833 w 1803162"/>
              <a:gd name="connsiteY2" fmla="*/ 1614780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709158"/>
              <a:gd name="connsiteY0" fmla="*/ 1922804 h 1922804"/>
              <a:gd name="connsiteX1" fmla="*/ 102549 w 1709158"/>
              <a:gd name="connsiteY1" fmla="*/ 1162228 h 1922804"/>
              <a:gd name="connsiteX2" fmla="*/ 260833 w 1709158"/>
              <a:gd name="connsiteY2" fmla="*/ 854204 h 1922804"/>
              <a:gd name="connsiteX3" fmla="*/ 430625 w 1709158"/>
              <a:gd name="connsiteY3" fmla="*/ 751655 h 1922804"/>
              <a:gd name="connsiteX4" fmla="*/ 577404 w 1709158"/>
              <a:gd name="connsiteY4" fmla="*/ 697421 h 1922804"/>
              <a:gd name="connsiteX5" fmla="*/ 905854 w 1709158"/>
              <a:gd name="connsiteY5" fmla="*/ 589660 h 1922804"/>
              <a:gd name="connsiteX6" fmla="*/ 1213502 w 1709158"/>
              <a:gd name="connsiteY6" fmla="*/ 512748 h 1922804"/>
              <a:gd name="connsiteX7" fmla="*/ 1375872 w 1709158"/>
              <a:gd name="connsiteY7" fmla="*/ 449967 h 1922804"/>
              <a:gd name="connsiteX8" fmla="*/ 1538242 w 1709158"/>
              <a:gd name="connsiteY8" fmla="*/ 333286 h 1922804"/>
              <a:gd name="connsiteX9" fmla="*/ 1709158 w 1709158"/>
              <a:gd name="connsiteY9" fmla="*/ 0 h 1922804"/>
              <a:gd name="connsiteX0" fmla="*/ 0 w 1538242"/>
              <a:gd name="connsiteY0" fmla="*/ 1589518 h 1589518"/>
              <a:gd name="connsiteX1" fmla="*/ 102549 w 1538242"/>
              <a:gd name="connsiteY1" fmla="*/ 828942 h 1589518"/>
              <a:gd name="connsiteX2" fmla="*/ 260833 w 1538242"/>
              <a:gd name="connsiteY2" fmla="*/ 520918 h 1589518"/>
              <a:gd name="connsiteX3" fmla="*/ 430625 w 1538242"/>
              <a:gd name="connsiteY3" fmla="*/ 418369 h 1589518"/>
              <a:gd name="connsiteX4" fmla="*/ 577404 w 1538242"/>
              <a:gd name="connsiteY4" fmla="*/ 364135 h 1589518"/>
              <a:gd name="connsiteX5" fmla="*/ 905854 w 1538242"/>
              <a:gd name="connsiteY5" fmla="*/ 256374 h 1589518"/>
              <a:gd name="connsiteX6" fmla="*/ 1213502 w 1538242"/>
              <a:gd name="connsiteY6" fmla="*/ 179462 h 1589518"/>
              <a:gd name="connsiteX7" fmla="*/ 1375872 w 1538242"/>
              <a:gd name="connsiteY7" fmla="*/ 116681 h 1589518"/>
              <a:gd name="connsiteX8" fmla="*/ 1538242 w 1538242"/>
              <a:gd name="connsiteY8" fmla="*/ 0 h 1589518"/>
              <a:gd name="connsiteX0" fmla="*/ 0 w 1375872"/>
              <a:gd name="connsiteY0" fmla="*/ 1472837 h 1472837"/>
              <a:gd name="connsiteX1" fmla="*/ 102549 w 1375872"/>
              <a:gd name="connsiteY1" fmla="*/ 712261 h 1472837"/>
              <a:gd name="connsiteX2" fmla="*/ 260833 w 1375872"/>
              <a:gd name="connsiteY2" fmla="*/ 404237 h 1472837"/>
              <a:gd name="connsiteX3" fmla="*/ 430625 w 1375872"/>
              <a:gd name="connsiteY3" fmla="*/ 301688 h 1472837"/>
              <a:gd name="connsiteX4" fmla="*/ 577404 w 1375872"/>
              <a:gd name="connsiteY4" fmla="*/ 247454 h 1472837"/>
              <a:gd name="connsiteX5" fmla="*/ 905854 w 1375872"/>
              <a:gd name="connsiteY5" fmla="*/ 139693 h 1472837"/>
              <a:gd name="connsiteX6" fmla="*/ 1213502 w 1375872"/>
              <a:gd name="connsiteY6" fmla="*/ 62781 h 1472837"/>
              <a:gd name="connsiteX7" fmla="*/ 1375872 w 1375872"/>
              <a:gd name="connsiteY7" fmla="*/ 0 h 1472837"/>
              <a:gd name="connsiteX0" fmla="*/ 0 w 1213502"/>
              <a:gd name="connsiteY0" fmla="*/ 1410056 h 1410056"/>
              <a:gd name="connsiteX1" fmla="*/ 102549 w 1213502"/>
              <a:gd name="connsiteY1" fmla="*/ 649480 h 1410056"/>
              <a:gd name="connsiteX2" fmla="*/ 260833 w 1213502"/>
              <a:gd name="connsiteY2" fmla="*/ 341456 h 1410056"/>
              <a:gd name="connsiteX3" fmla="*/ 430625 w 1213502"/>
              <a:gd name="connsiteY3" fmla="*/ 238907 h 1410056"/>
              <a:gd name="connsiteX4" fmla="*/ 577404 w 1213502"/>
              <a:gd name="connsiteY4" fmla="*/ 184673 h 1410056"/>
              <a:gd name="connsiteX5" fmla="*/ 905854 w 1213502"/>
              <a:gd name="connsiteY5" fmla="*/ 76912 h 1410056"/>
              <a:gd name="connsiteX6" fmla="*/ 1213502 w 1213502"/>
              <a:gd name="connsiteY6" fmla="*/ 0 h 1410056"/>
              <a:gd name="connsiteX0" fmla="*/ 0 w 905854"/>
              <a:gd name="connsiteY0" fmla="*/ 1333144 h 1333144"/>
              <a:gd name="connsiteX1" fmla="*/ 102549 w 905854"/>
              <a:gd name="connsiteY1" fmla="*/ 572568 h 1333144"/>
              <a:gd name="connsiteX2" fmla="*/ 260833 w 905854"/>
              <a:gd name="connsiteY2" fmla="*/ 264544 h 1333144"/>
              <a:gd name="connsiteX3" fmla="*/ 430625 w 905854"/>
              <a:gd name="connsiteY3" fmla="*/ 161995 h 1333144"/>
              <a:gd name="connsiteX4" fmla="*/ 577404 w 905854"/>
              <a:gd name="connsiteY4" fmla="*/ 107761 h 1333144"/>
              <a:gd name="connsiteX5" fmla="*/ 905854 w 905854"/>
              <a:gd name="connsiteY5" fmla="*/ 0 h 133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854" h="1333144">
                <a:moveTo>
                  <a:pt x="0" y="1333144"/>
                </a:moveTo>
                <a:cubicBezTo>
                  <a:pt x="29910" y="1041162"/>
                  <a:pt x="59077" y="750668"/>
                  <a:pt x="102549" y="572568"/>
                </a:cubicBezTo>
                <a:cubicBezTo>
                  <a:pt x="146021" y="394468"/>
                  <a:pt x="206154" y="332973"/>
                  <a:pt x="260833" y="264544"/>
                </a:cubicBezTo>
                <a:cubicBezTo>
                  <a:pt x="315512" y="196115"/>
                  <a:pt x="377863" y="188125"/>
                  <a:pt x="430625" y="161995"/>
                </a:cubicBezTo>
                <a:cubicBezTo>
                  <a:pt x="483387" y="135865"/>
                  <a:pt x="498199" y="134760"/>
                  <a:pt x="577404" y="107761"/>
                </a:cubicBezTo>
                <a:cubicBezTo>
                  <a:pt x="656609" y="80762"/>
                  <a:pt x="799838" y="30779"/>
                  <a:pt x="905854" y="0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07" name="Freeform 206"/>
          <p:cNvSpPr/>
          <p:nvPr/>
        </p:nvSpPr>
        <p:spPr>
          <a:xfrm>
            <a:off x="7635239" y="5279146"/>
            <a:ext cx="905854" cy="1333144"/>
          </a:xfrm>
          <a:custGeom>
            <a:avLst/>
            <a:gdLst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35694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179320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35694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44006 w 1803162"/>
              <a:gd name="connsiteY3" fmla="*/ 1512231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30625 w 1803162"/>
              <a:gd name="connsiteY3" fmla="*/ 1512231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60833 w 1803162"/>
              <a:gd name="connsiteY2" fmla="*/ 1601399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60833 w 1803162"/>
              <a:gd name="connsiteY2" fmla="*/ 1614780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709158"/>
              <a:gd name="connsiteY0" fmla="*/ 1922804 h 1922804"/>
              <a:gd name="connsiteX1" fmla="*/ 102549 w 1709158"/>
              <a:gd name="connsiteY1" fmla="*/ 1162228 h 1922804"/>
              <a:gd name="connsiteX2" fmla="*/ 260833 w 1709158"/>
              <a:gd name="connsiteY2" fmla="*/ 854204 h 1922804"/>
              <a:gd name="connsiteX3" fmla="*/ 430625 w 1709158"/>
              <a:gd name="connsiteY3" fmla="*/ 751655 h 1922804"/>
              <a:gd name="connsiteX4" fmla="*/ 577404 w 1709158"/>
              <a:gd name="connsiteY4" fmla="*/ 697421 h 1922804"/>
              <a:gd name="connsiteX5" fmla="*/ 905854 w 1709158"/>
              <a:gd name="connsiteY5" fmla="*/ 589660 h 1922804"/>
              <a:gd name="connsiteX6" fmla="*/ 1213502 w 1709158"/>
              <a:gd name="connsiteY6" fmla="*/ 512748 h 1922804"/>
              <a:gd name="connsiteX7" fmla="*/ 1375872 w 1709158"/>
              <a:gd name="connsiteY7" fmla="*/ 449967 h 1922804"/>
              <a:gd name="connsiteX8" fmla="*/ 1538242 w 1709158"/>
              <a:gd name="connsiteY8" fmla="*/ 333286 h 1922804"/>
              <a:gd name="connsiteX9" fmla="*/ 1709158 w 1709158"/>
              <a:gd name="connsiteY9" fmla="*/ 0 h 1922804"/>
              <a:gd name="connsiteX0" fmla="*/ 0 w 1538242"/>
              <a:gd name="connsiteY0" fmla="*/ 1589518 h 1589518"/>
              <a:gd name="connsiteX1" fmla="*/ 102549 w 1538242"/>
              <a:gd name="connsiteY1" fmla="*/ 828942 h 1589518"/>
              <a:gd name="connsiteX2" fmla="*/ 260833 w 1538242"/>
              <a:gd name="connsiteY2" fmla="*/ 520918 h 1589518"/>
              <a:gd name="connsiteX3" fmla="*/ 430625 w 1538242"/>
              <a:gd name="connsiteY3" fmla="*/ 418369 h 1589518"/>
              <a:gd name="connsiteX4" fmla="*/ 577404 w 1538242"/>
              <a:gd name="connsiteY4" fmla="*/ 364135 h 1589518"/>
              <a:gd name="connsiteX5" fmla="*/ 905854 w 1538242"/>
              <a:gd name="connsiteY5" fmla="*/ 256374 h 1589518"/>
              <a:gd name="connsiteX6" fmla="*/ 1213502 w 1538242"/>
              <a:gd name="connsiteY6" fmla="*/ 179462 h 1589518"/>
              <a:gd name="connsiteX7" fmla="*/ 1375872 w 1538242"/>
              <a:gd name="connsiteY7" fmla="*/ 116681 h 1589518"/>
              <a:gd name="connsiteX8" fmla="*/ 1538242 w 1538242"/>
              <a:gd name="connsiteY8" fmla="*/ 0 h 1589518"/>
              <a:gd name="connsiteX0" fmla="*/ 0 w 1375872"/>
              <a:gd name="connsiteY0" fmla="*/ 1472837 h 1472837"/>
              <a:gd name="connsiteX1" fmla="*/ 102549 w 1375872"/>
              <a:gd name="connsiteY1" fmla="*/ 712261 h 1472837"/>
              <a:gd name="connsiteX2" fmla="*/ 260833 w 1375872"/>
              <a:gd name="connsiteY2" fmla="*/ 404237 h 1472837"/>
              <a:gd name="connsiteX3" fmla="*/ 430625 w 1375872"/>
              <a:gd name="connsiteY3" fmla="*/ 301688 h 1472837"/>
              <a:gd name="connsiteX4" fmla="*/ 577404 w 1375872"/>
              <a:gd name="connsiteY4" fmla="*/ 247454 h 1472837"/>
              <a:gd name="connsiteX5" fmla="*/ 905854 w 1375872"/>
              <a:gd name="connsiteY5" fmla="*/ 139693 h 1472837"/>
              <a:gd name="connsiteX6" fmla="*/ 1213502 w 1375872"/>
              <a:gd name="connsiteY6" fmla="*/ 62781 h 1472837"/>
              <a:gd name="connsiteX7" fmla="*/ 1375872 w 1375872"/>
              <a:gd name="connsiteY7" fmla="*/ 0 h 1472837"/>
              <a:gd name="connsiteX0" fmla="*/ 0 w 1213502"/>
              <a:gd name="connsiteY0" fmla="*/ 1410056 h 1410056"/>
              <a:gd name="connsiteX1" fmla="*/ 102549 w 1213502"/>
              <a:gd name="connsiteY1" fmla="*/ 649480 h 1410056"/>
              <a:gd name="connsiteX2" fmla="*/ 260833 w 1213502"/>
              <a:gd name="connsiteY2" fmla="*/ 341456 h 1410056"/>
              <a:gd name="connsiteX3" fmla="*/ 430625 w 1213502"/>
              <a:gd name="connsiteY3" fmla="*/ 238907 h 1410056"/>
              <a:gd name="connsiteX4" fmla="*/ 577404 w 1213502"/>
              <a:gd name="connsiteY4" fmla="*/ 184673 h 1410056"/>
              <a:gd name="connsiteX5" fmla="*/ 905854 w 1213502"/>
              <a:gd name="connsiteY5" fmla="*/ 76912 h 1410056"/>
              <a:gd name="connsiteX6" fmla="*/ 1213502 w 1213502"/>
              <a:gd name="connsiteY6" fmla="*/ 0 h 1410056"/>
              <a:gd name="connsiteX0" fmla="*/ 0 w 905854"/>
              <a:gd name="connsiteY0" fmla="*/ 1333144 h 1333144"/>
              <a:gd name="connsiteX1" fmla="*/ 102549 w 905854"/>
              <a:gd name="connsiteY1" fmla="*/ 572568 h 1333144"/>
              <a:gd name="connsiteX2" fmla="*/ 260833 w 905854"/>
              <a:gd name="connsiteY2" fmla="*/ 264544 h 1333144"/>
              <a:gd name="connsiteX3" fmla="*/ 430625 w 905854"/>
              <a:gd name="connsiteY3" fmla="*/ 161995 h 1333144"/>
              <a:gd name="connsiteX4" fmla="*/ 577404 w 905854"/>
              <a:gd name="connsiteY4" fmla="*/ 107761 h 1333144"/>
              <a:gd name="connsiteX5" fmla="*/ 905854 w 905854"/>
              <a:gd name="connsiteY5" fmla="*/ 0 h 133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854" h="1333144">
                <a:moveTo>
                  <a:pt x="0" y="1333144"/>
                </a:moveTo>
                <a:cubicBezTo>
                  <a:pt x="29910" y="1041162"/>
                  <a:pt x="59077" y="750668"/>
                  <a:pt x="102549" y="572568"/>
                </a:cubicBezTo>
                <a:cubicBezTo>
                  <a:pt x="146021" y="394468"/>
                  <a:pt x="206154" y="332973"/>
                  <a:pt x="260833" y="264544"/>
                </a:cubicBezTo>
                <a:cubicBezTo>
                  <a:pt x="315512" y="196115"/>
                  <a:pt x="377863" y="188125"/>
                  <a:pt x="430625" y="161995"/>
                </a:cubicBezTo>
                <a:cubicBezTo>
                  <a:pt x="483387" y="135865"/>
                  <a:pt x="498199" y="134760"/>
                  <a:pt x="577404" y="107761"/>
                </a:cubicBezTo>
                <a:cubicBezTo>
                  <a:pt x="656609" y="80762"/>
                  <a:pt x="799838" y="30779"/>
                  <a:pt x="905854" y="0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Graphing tangent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List the tangent values in the tables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059" y="3839983"/>
            <a:ext cx="2661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What if we continue finding points?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502919" y="1307238"/>
            <a:ext cx="8229601" cy="961914"/>
            <a:chOff x="502919" y="1415526"/>
            <a:chExt cx="8229601" cy="96191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02920" y="1417320"/>
              <a:ext cx="822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Group 182"/>
            <p:cNvGrpSpPr/>
            <p:nvPr/>
          </p:nvGrpSpPr>
          <p:grpSpPr>
            <a:xfrm>
              <a:off x="502919" y="1415526"/>
              <a:ext cx="8229600" cy="961914"/>
              <a:chOff x="502920" y="1415526"/>
              <a:chExt cx="8229600" cy="961914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502920" y="1783080"/>
                <a:ext cx="8229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02920" y="2377440"/>
                <a:ext cx="8229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0292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14884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88036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61188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34340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07492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80644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53796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6948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800100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732520" y="1415526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8008620" y="130614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180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00070" y="1845627"/>
                <a:ext cx="731520" cy="309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070" y="1845627"/>
                <a:ext cx="731520" cy="309637"/>
              </a:xfrm>
              <a:prstGeom prst="rect">
                <a:avLst/>
              </a:prstGeom>
              <a:blipFill rotWithShape="0"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2774" y="1700190"/>
                <a:ext cx="348750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774" y="1700190"/>
                <a:ext cx="348750" cy="5809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7269479" y="130614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150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568438" y="130614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135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768373" y="1327442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120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105399" y="1305173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90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328160" y="130614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60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621077" y="1306369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45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910840" y="130614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148840" y="1306369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91490" y="1283168"/>
            <a:ext cx="182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Angle measure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76217" y="1840299"/>
            <a:ext cx="161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tangent value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906510" y="1860349"/>
            <a:ext cx="1041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708163" y="1847300"/>
                <a:ext cx="731520" cy="3030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GB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</m:oMath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163" y="1847300"/>
                <a:ext cx="731520" cy="303096"/>
              </a:xfrm>
              <a:prstGeom prst="rect">
                <a:avLst/>
              </a:prstGeom>
              <a:blipFill rotWithShape="0">
                <a:blip r:embed="rId4"/>
                <a:stretch>
                  <a:fillRect t="-16000" b="-4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6803531" y="1833344"/>
            <a:ext cx="20037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344998" y="1686884"/>
                <a:ext cx="560346" cy="582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998" y="1686884"/>
                <a:ext cx="560346" cy="5827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/>
          <p:cNvSpPr txBox="1"/>
          <p:nvPr/>
        </p:nvSpPr>
        <p:spPr>
          <a:xfrm>
            <a:off x="2167891" y="1827352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939517" y="1827352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105399" y="1822783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Und.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187" name="Group 186"/>
          <p:cNvGrpSpPr/>
          <p:nvPr/>
        </p:nvGrpSpPr>
        <p:grpSpPr>
          <a:xfrm>
            <a:off x="476139" y="2512310"/>
            <a:ext cx="8229600" cy="962362"/>
            <a:chOff x="476139" y="2632630"/>
            <a:chExt cx="8229600" cy="962362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3611880" y="2634872"/>
              <a:ext cx="0" cy="960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" name="Group 185"/>
            <p:cNvGrpSpPr/>
            <p:nvPr/>
          </p:nvGrpSpPr>
          <p:grpSpPr>
            <a:xfrm>
              <a:off x="476139" y="2632630"/>
              <a:ext cx="8229600" cy="961914"/>
              <a:chOff x="476139" y="2644662"/>
              <a:chExt cx="8229600" cy="961914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>
                <a:off x="5048139" y="2646456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>
              <a:xfrm>
                <a:off x="476139" y="2644662"/>
                <a:ext cx="8229600" cy="961914"/>
                <a:chOff x="502920" y="2633078"/>
                <a:chExt cx="8229600" cy="961914"/>
              </a:xfrm>
            </p:grpSpPr>
            <p:cxnSp>
              <p:nvCxnSpPr>
                <p:cNvPr id="95" name="Straight Connector 94"/>
                <p:cNvCxnSpPr/>
                <p:nvPr/>
              </p:nvCxnSpPr>
              <p:spPr>
                <a:xfrm>
                  <a:off x="502920" y="2634872"/>
                  <a:ext cx="822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502920" y="3000632"/>
                  <a:ext cx="822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02920" y="3594992"/>
                  <a:ext cx="822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50292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214884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88036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434340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580644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653796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726948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800100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8732520" y="2633078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9" name="TextBox 108"/>
          <p:cNvSpPr txBox="1"/>
          <p:nvPr/>
        </p:nvSpPr>
        <p:spPr>
          <a:xfrm>
            <a:off x="8008620" y="2522296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390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3636441" y="3036482"/>
                <a:ext cx="731520" cy="309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441" y="3036482"/>
                <a:ext cx="731520" cy="309637"/>
              </a:xfrm>
              <a:prstGeom prst="rect">
                <a:avLst/>
              </a:prstGeom>
              <a:blipFill rotWithShape="0"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2310372" y="2877343"/>
                <a:ext cx="348749" cy="582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372" y="2877343"/>
                <a:ext cx="348749" cy="58272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/>
          <p:cNvSpPr txBox="1"/>
          <p:nvPr/>
        </p:nvSpPr>
        <p:spPr>
          <a:xfrm>
            <a:off x="7269479" y="2522296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360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568438" y="2522296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330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768373" y="2522296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315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105399" y="2522725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300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328160" y="2522296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270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621077" y="2523921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240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910840" y="2522296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225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148840" y="2523921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210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91490" y="2500720"/>
            <a:ext cx="182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Angle measure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76217" y="3057851"/>
            <a:ext cx="163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tangent value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168522" y="3048635"/>
            <a:ext cx="1041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4994477" y="3048889"/>
                <a:ext cx="731520" cy="309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477" y="3048889"/>
                <a:ext cx="731520" cy="309637"/>
              </a:xfrm>
              <a:prstGeom prst="rect">
                <a:avLst/>
              </a:prstGeom>
              <a:blipFill rotWithShape="0">
                <a:blip r:embed="rId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5937593" y="3077265"/>
                <a:ext cx="370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593" y="3077265"/>
                <a:ext cx="370294" cy="276999"/>
              </a:xfrm>
              <a:prstGeom prst="rect">
                <a:avLst/>
              </a:prstGeom>
              <a:blipFill rotWithShape="0">
                <a:blip r:embed="rId9"/>
                <a:stretch>
                  <a:fillRect r="-1311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6601821" y="2904617"/>
                <a:ext cx="560346" cy="582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821" y="2904617"/>
                <a:ext cx="560346" cy="58272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/>
          <p:cNvSpPr txBox="1"/>
          <p:nvPr/>
        </p:nvSpPr>
        <p:spPr>
          <a:xfrm>
            <a:off x="7196567" y="304350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362449" y="3040335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und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8157525" y="2886708"/>
                <a:ext cx="348750" cy="582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525" y="2886708"/>
                <a:ext cx="348750" cy="58272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>
            <a:spLocks noChangeAspect="1"/>
          </p:cNvSpPr>
          <p:nvPr/>
        </p:nvSpPr>
        <p:spPr>
          <a:xfrm>
            <a:off x="4036284" y="5536475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3" name="Oval 152"/>
          <p:cNvSpPr>
            <a:spLocks noChangeAspect="1"/>
          </p:cNvSpPr>
          <p:nvPr/>
        </p:nvSpPr>
        <p:spPr>
          <a:xfrm>
            <a:off x="2746375" y="525868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4" name="Oval 153"/>
          <p:cNvSpPr>
            <a:spLocks noChangeAspect="1"/>
          </p:cNvSpPr>
          <p:nvPr/>
        </p:nvSpPr>
        <p:spPr>
          <a:xfrm>
            <a:off x="3079750" y="5181363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5" name="Oval 154"/>
          <p:cNvSpPr>
            <a:spLocks noChangeAspect="1"/>
          </p:cNvSpPr>
          <p:nvPr/>
        </p:nvSpPr>
        <p:spPr>
          <a:xfrm>
            <a:off x="3260879" y="5117973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6" name="Oval 155"/>
          <p:cNvSpPr>
            <a:spLocks noChangeAspect="1"/>
          </p:cNvSpPr>
          <p:nvPr/>
        </p:nvSpPr>
        <p:spPr>
          <a:xfrm>
            <a:off x="3556561" y="469502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7" name="Oval 156"/>
          <p:cNvSpPr>
            <a:spLocks noChangeAspect="1"/>
          </p:cNvSpPr>
          <p:nvPr/>
        </p:nvSpPr>
        <p:spPr>
          <a:xfrm>
            <a:off x="3403600" y="5016825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8" name="Oval 157"/>
          <p:cNvSpPr>
            <a:spLocks noChangeAspect="1"/>
          </p:cNvSpPr>
          <p:nvPr/>
        </p:nvSpPr>
        <p:spPr>
          <a:xfrm>
            <a:off x="5952649" y="551585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9" name="Oval 158"/>
          <p:cNvSpPr>
            <a:spLocks noChangeAspect="1"/>
          </p:cNvSpPr>
          <p:nvPr/>
        </p:nvSpPr>
        <p:spPr>
          <a:xfrm>
            <a:off x="3885733" y="584735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0" name="Oval 159"/>
          <p:cNvSpPr>
            <a:spLocks noChangeAspect="1"/>
          </p:cNvSpPr>
          <p:nvPr/>
        </p:nvSpPr>
        <p:spPr>
          <a:xfrm>
            <a:off x="6275569" y="5387995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1" name="Oval 160"/>
          <p:cNvSpPr>
            <a:spLocks noChangeAspect="1"/>
          </p:cNvSpPr>
          <p:nvPr/>
        </p:nvSpPr>
        <p:spPr>
          <a:xfrm>
            <a:off x="4199140" y="5430311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2" name="Oval 161"/>
          <p:cNvSpPr>
            <a:spLocks noChangeAspect="1"/>
          </p:cNvSpPr>
          <p:nvPr/>
        </p:nvSpPr>
        <p:spPr>
          <a:xfrm>
            <a:off x="5314517" y="5018342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3" name="Oval 162"/>
          <p:cNvSpPr>
            <a:spLocks noChangeAspect="1"/>
          </p:cNvSpPr>
          <p:nvPr/>
        </p:nvSpPr>
        <p:spPr>
          <a:xfrm>
            <a:off x="4997377" y="5191774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" name="Oval 163"/>
          <p:cNvSpPr>
            <a:spLocks noChangeAspect="1"/>
          </p:cNvSpPr>
          <p:nvPr/>
        </p:nvSpPr>
        <p:spPr>
          <a:xfrm>
            <a:off x="4686527" y="525734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" name="Oval 164"/>
          <p:cNvSpPr>
            <a:spLocks noChangeAspect="1"/>
          </p:cNvSpPr>
          <p:nvPr/>
        </p:nvSpPr>
        <p:spPr>
          <a:xfrm>
            <a:off x="5154753" y="512854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6" name="Oval 165"/>
          <p:cNvSpPr>
            <a:spLocks noChangeAspect="1"/>
          </p:cNvSpPr>
          <p:nvPr/>
        </p:nvSpPr>
        <p:spPr>
          <a:xfrm>
            <a:off x="5486661" y="4699734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7" name="Oval 166"/>
          <p:cNvSpPr>
            <a:spLocks noChangeAspect="1"/>
          </p:cNvSpPr>
          <p:nvPr/>
        </p:nvSpPr>
        <p:spPr>
          <a:xfrm>
            <a:off x="4356100" y="5376672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8" name="Oval 167"/>
          <p:cNvSpPr>
            <a:spLocks noChangeAspect="1"/>
          </p:cNvSpPr>
          <p:nvPr/>
        </p:nvSpPr>
        <p:spPr>
          <a:xfrm>
            <a:off x="6598648" y="525868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9" name="Oval 168"/>
          <p:cNvSpPr>
            <a:spLocks noChangeAspect="1"/>
          </p:cNvSpPr>
          <p:nvPr/>
        </p:nvSpPr>
        <p:spPr>
          <a:xfrm>
            <a:off x="6109892" y="5426121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5" name="Oval 174"/>
          <p:cNvSpPr>
            <a:spLocks noChangeAspect="1"/>
          </p:cNvSpPr>
          <p:nvPr/>
        </p:nvSpPr>
        <p:spPr>
          <a:xfrm>
            <a:off x="5790722" y="5844664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6" name="Oval 175"/>
          <p:cNvSpPr>
            <a:spLocks noChangeAspect="1"/>
          </p:cNvSpPr>
          <p:nvPr/>
        </p:nvSpPr>
        <p:spPr>
          <a:xfrm>
            <a:off x="7092477" y="5136003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7" name="Oval 176"/>
          <p:cNvSpPr>
            <a:spLocks noChangeAspect="1"/>
          </p:cNvSpPr>
          <p:nvPr/>
        </p:nvSpPr>
        <p:spPr>
          <a:xfrm>
            <a:off x="6926584" y="5195955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8" name="Oval 177"/>
          <p:cNvSpPr>
            <a:spLocks noChangeAspect="1"/>
          </p:cNvSpPr>
          <p:nvPr/>
        </p:nvSpPr>
        <p:spPr>
          <a:xfrm>
            <a:off x="7247205" y="5018342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9" name="Oval 178"/>
          <p:cNvSpPr>
            <a:spLocks noChangeAspect="1"/>
          </p:cNvSpPr>
          <p:nvPr/>
        </p:nvSpPr>
        <p:spPr>
          <a:xfrm>
            <a:off x="7404094" y="469502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80" name="Oval 179"/>
          <p:cNvSpPr>
            <a:spLocks noChangeAspect="1"/>
          </p:cNvSpPr>
          <p:nvPr/>
        </p:nvSpPr>
        <p:spPr>
          <a:xfrm>
            <a:off x="7884180" y="551585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81" name="Oval 180"/>
          <p:cNvSpPr>
            <a:spLocks noChangeAspect="1"/>
          </p:cNvSpPr>
          <p:nvPr/>
        </p:nvSpPr>
        <p:spPr>
          <a:xfrm>
            <a:off x="7713771" y="5825754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92742" y="346724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If we let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tan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can plot these values on a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3" name="Oval 202"/>
          <p:cNvSpPr>
            <a:spLocks noChangeAspect="1"/>
          </p:cNvSpPr>
          <p:nvPr/>
        </p:nvSpPr>
        <p:spPr>
          <a:xfrm>
            <a:off x="8036560" y="5411829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04" name="Oval 203"/>
          <p:cNvSpPr>
            <a:spLocks noChangeAspect="1"/>
          </p:cNvSpPr>
          <p:nvPr/>
        </p:nvSpPr>
        <p:spPr>
          <a:xfrm>
            <a:off x="8182183" y="5361731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05" name="Oval 204"/>
          <p:cNvSpPr>
            <a:spLocks noChangeAspect="1"/>
          </p:cNvSpPr>
          <p:nvPr/>
        </p:nvSpPr>
        <p:spPr>
          <a:xfrm>
            <a:off x="8512739" y="525734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82" name="Rectangle 181">
            <a:hlinkClick r:id="rId12"/>
            <a:extLst>
              <a:ext uri="{FF2B5EF4-FFF2-40B4-BE49-F238E27FC236}">
                <a16:creationId xmlns:a16="http://schemas.microsoft.com/office/drawing/2014/main" id="{6533A9D0-310C-4706-B923-47F921EF9C2F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Rectangle 212">
            <a:hlinkClick r:id="rId12"/>
            <a:extLst>
              <a:ext uri="{FF2B5EF4-FFF2-40B4-BE49-F238E27FC236}">
                <a16:creationId xmlns:a16="http://schemas.microsoft.com/office/drawing/2014/main" id="{C5A24049-65E0-4AD3-A0A4-D0D3B4F673CB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1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08" grpId="0" animBg="1"/>
      <p:bldP spid="206" grpId="0" animBg="1"/>
      <p:bldP spid="207" grpId="0" animBg="1"/>
      <p:bldP spid="4" grpId="0"/>
      <p:bldP spid="26" grpId="0"/>
      <p:bldP spid="9" grpId="0"/>
      <p:bldP spid="10" grpId="0"/>
      <p:bldP spid="11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7" grpId="0"/>
      <p:bldP spid="128" grpId="0"/>
      <p:bldP spid="129" grpId="0"/>
      <p:bldP spid="1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8" grpId="0"/>
      <p:bldP spid="203" grpId="0" animBg="1"/>
      <p:bldP spid="204" grpId="0" animBg="1"/>
      <p:bldP spid="2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Tangent function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6779" y="866763"/>
            <a:ext cx="8699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Like the sine and cosine functions, the tangent function is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periodic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.</a:t>
            </a:r>
            <a:endParaRPr kumimoji="0" lang="en-GB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949" y="1650007"/>
            <a:ext cx="8734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There are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vertical asymptotes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at values of </a:t>
            </a:r>
            <a:r>
              <a:rPr kumimoji="0" lang="en-GB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where the function does not exist.</a:t>
            </a:r>
            <a:endParaRPr kumimoji="0" lang="en-GB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94128" y="3834511"/>
            <a:ext cx="6711867" cy="2823849"/>
            <a:chOff x="2294128" y="3834511"/>
            <a:chExt cx="6711867" cy="2823849"/>
          </a:xfrm>
        </p:grpSpPr>
        <p:grpSp>
          <p:nvGrpSpPr>
            <p:cNvPr id="7" name="Group 6"/>
            <p:cNvGrpSpPr/>
            <p:nvPr/>
          </p:nvGrpSpPr>
          <p:grpSpPr>
            <a:xfrm>
              <a:off x="2294128" y="3834511"/>
              <a:ext cx="6711867" cy="2823849"/>
              <a:chOff x="2167128" y="3834511"/>
              <a:chExt cx="6711867" cy="282384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171958" y="5284470"/>
                <a:ext cx="649224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813296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172423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2651983" y="3912870"/>
                <a:ext cx="0" cy="2743200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171958" y="5924550"/>
                <a:ext cx="640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2171958" y="4964430"/>
                <a:ext cx="640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76495" y="4644390"/>
                <a:ext cx="640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176495" y="4004310"/>
                <a:ext cx="640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167128" y="6564630"/>
                <a:ext cx="640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176495" y="4324350"/>
                <a:ext cx="640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167421" y="6244590"/>
                <a:ext cx="640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171958" y="5604510"/>
                <a:ext cx="64008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972023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252183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572223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292063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612103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932143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892263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212303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532343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852383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6492463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132320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7452360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7772400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8092440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8412480" y="3912870"/>
                <a:ext cx="0" cy="2743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/>
              <p:cNvSpPr/>
              <p:nvPr/>
            </p:nvSpPr>
            <p:spPr>
              <a:xfrm>
                <a:off x="8591737" y="5257461"/>
                <a:ext cx="2872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635138" y="3834511"/>
                <a:ext cx="2872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334372" y="3854226"/>
                <a:ext cx="29367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358750" y="4489149"/>
                <a:ext cx="2744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355913" y="5234774"/>
                <a:ext cx="2744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319159" y="5695259"/>
                <a:ext cx="3337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-4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345803" y="6350583"/>
                <a:ext cx="3337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-8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242699" y="5276423"/>
                <a:ext cx="5132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450</a:t>
                </a:r>
                <a:r>
                  <a:rPr kumimoji="0" lang="en-GB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</a:t>
                </a:r>
                <a:endPara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364648" y="5270734"/>
                <a:ext cx="5132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180</a:t>
                </a:r>
                <a:r>
                  <a:rPr kumimoji="0" lang="en-GB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</a:t>
                </a:r>
                <a:endPara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324522" y="5256113"/>
                <a:ext cx="5132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270</a:t>
                </a:r>
                <a:r>
                  <a:rPr kumimoji="0" lang="en-GB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</a:t>
                </a:r>
                <a:endPara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366352" y="5261789"/>
                <a:ext cx="5132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360</a:t>
                </a:r>
                <a:r>
                  <a:rPr kumimoji="0" lang="en-GB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</a:t>
                </a:r>
                <a:endPara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403687" y="5257461"/>
                <a:ext cx="42351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90</a:t>
                </a:r>
                <a:r>
                  <a:rPr kumimoji="0" lang="en-GB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</a:t>
                </a:r>
                <a:endPara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151958" y="5284071"/>
                <a:ext cx="5132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540</a:t>
                </a:r>
                <a:r>
                  <a:rPr kumimoji="0" lang="en-GB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</a:t>
                </a:r>
                <a:endPara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446298" y="5412881"/>
              <a:ext cx="3337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-2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46159" y="6048683"/>
              <a:ext cx="3337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-6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86028" y="4817236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62760" y="4182691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</p:grpSp>
      <p:sp>
        <p:nvSpPr>
          <p:cNvPr id="53" name="Freeform 52"/>
          <p:cNvSpPr/>
          <p:nvPr/>
        </p:nvSpPr>
        <p:spPr>
          <a:xfrm>
            <a:off x="3802879" y="3939611"/>
            <a:ext cx="1803162" cy="2683380"/>
          </a:xfrm>
          <a:custGeom>
            <a:avLst/>
            <a:gdLst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35694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179320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35694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44006 w 1803162"/>
              <a:gd name="connsiteY3" fmla="*/ 1512231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30625 w 1803162"/>
              <a:gd name="connsiteY3" fmla="*/ 1512231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60833 w 1803162"/>
              <a:gd name="connsiteY2" fmla="*/ 1601399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60833 w 1803162"/>
              <a:gd name="connsiteY2" fmla="*/ 1614780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3162" h="2683380">
                <a:moveTo>
                  <a:pt x="0" y="2683380"/>
                </a:moveTo>
                <a:cubicBezTo>
                  <a:pt x="29910" y="2391398"/>
                  <a:pt x="59077" y="2100904"/>
                  <a:pt x="102549" y="1922804"/>
                </a:cubicBezTo>
                <a:cubicBezTo>
                  <a:pt x="146021" y="1744704"/>
                  <a:pt x="206154" y="1683209"/>
                  <a:pt x="260833" y="1614780"/>
                </a:cubicBezTo>
                <a:cubicBezTo>
                  <a:pt x="315512" y="1546351"/>
                  <a:pt x="377863" y="1538361"/>
                  <a:pt x="430625" y="1512231"/>
                </a:cubicBezTo>
                <a:cubicBezTo>
                  <a:pt x="483387" y="1486101"/>
                  <a:pt x="498199" y="1484996"/>
                  <a:pt x="577404" y="1457997"/>
                </a:cubicBezTo>
                <a:cubicBezTo>
                  <a:pt x="656609" y="1430998"/>
                  <a:pt x="799838" y="1381015"/>
                  <a:pt x="905854" y="1350236"/>
                </a:cubicBezTo>
                <a:cubicBezTo>
                  <a:pt x="1011870" y="1319457"/>
                  <a:pt x="1135166" y="1296606"/>
                  <a:pt x="1213502" y="1273324"/>
                </a:cubicBezTo>
                <a:cubicBezTo>
                  <a:pt x="1291838" y="1250042"/>
                  <a:pt x="1321749" y="1240453"/>
                  <a:pt x="1375872" y="1210543"/>
                </a:cubicBezTo>
                <a:cubicBezTo>
                  <a:pt x="1429995" y="1180633"/>
                  <a:pt x="1482694" y="1168857"/>
                  <a:pt x="1538242" y="1093862"/>
                </a:cubicBezTo>
                <a:cubicBezTo>
                  <a:pt x="1593790" y="1018868"/>
                  <a:pt x="1665005" y="942886"/>
                  <a:pt x="1709158" y="760576"/>
                </a:cubicBezTo>
                <a:cubicBezTo>
                  <a:pt x="1753311" y="578266"/>
                  <a:pt x="1778236" y="289133"/>
                  <a:pt x="1803162" y="0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2768778" y="3942151"/>
            <a:ext cx="904808" cy="1336431"/>
          </a:xfrm>
          <a:custGeom>
            <a:avLst/>
            <a:gdLst>
              <a:gd name="connsiteX0" fmla="*/ 0 w 904808"/>
              <a:gd name="connsiteY0" fmla="*/ 1336431 h 1336431"/>
              <a:gd name="connsiteX1" fmla="*/ 332509 w 904808"/>
              <a:gd name="connsiteY1" fmla="*/ 1272487 h 1336431"/>
              <a:gd name="connsiteX2" fmla="*/ 511552 w 904808"/>
              <a:gd name="connsiteY2" fmla="*/ 1170176 h 1336431"/>
              <a:gd name="connsiteX3" fmla="*/ 652229 w 904808"/>
              <a:gd name="connsiteY3" fmla="*/ 1087049 h 1336431"/>
              <a:gd name="connsiteX4" fmla="*/ 805695 w 904808"/>
              <a:gd name="connsiteY4" fmla="*/ 770526 h 1336431"/>
              <a:gd name="connsiteX5" fmla="*/ 904808 w 904808"/>
              <a:gd name="connsiteY5" fmla="*/ 0 h 1336431"/>
              <a:gd name="connsiteX0" fmla="*/ 0 w 904808"/>
              <a:gd name="connsiteY0" fmla="*/ 1336431 h 1336431"/>
              <a:gd name="connsiteX1" fmla="*/ 332509 w 904808"/>
              <a:gd name="connsiteY1" fmla="*/ 1272487 h 1336431"/>
              <a:gd name="connsiteX2" fmla="*/ 521144 w 904808"/>
              <a:gd name="connsiteY2" fmla="*/ 1195754 h 1336431"/>
              <a:gd name="connsiteX3" fmla="*/ 652229 w 904808"/>
              <a:gd name="connsiteY3" fmla="*/ 1087049 h 1336431"/>
              <a:gd name="connsiteX4" fmla="*/ 805695 w 904808"/>
              <a:gd name="connsiteY4" fmla="*/ 770526 h 1336431"/>
              <a:gd name="connsiteX5" fmla="*/ 904808 w 904808"/>
              <a:gd name="connsiteY5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4808" h="1336431">
                <a:moveTo>
                  <a:pt x="0" y="1336431"/>
                </a:moveTo>
                <a:cubicBezTo>
                  <a:pt x="123625" y="1318313"/>
                  <a:pt x="245652" y="1295933"/>
                  <a:pt x="332509" y="1272487"/>
                </a:cubicBezTo>
                <a:cubicBezTo>
                  <a:pt x="419366" y="1249041"/>
                  <a:pt x="467857" y="1226660"/>
                  <a:pt x="521144" y="1195754"/>
                </a:cubicBezTo>
                <a:cubicBezTo>
                  <a:pt x="574431" y="1164848"/>
                  <a:pt x="604804" y="1157920"/>
                  <a:pt x="652229" y="1087049"/>
                </a:cubicBezTo>
                <a:cubicBezTo>
                  <a:pt x="699654" y="1016178"/>
                  <a:pt x="763599" y="951701"/>
                  <a:pt x="805695" y="770526"/>
                </a:cubicBezTo>
                <a:cubicBezTo>
                  <a:pt x="847791" y="589351"/>
                  <a:pt x="876299" y="294675"/>
                  <a:pt x="904808" y="0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6626656" y="3955926"/>
            <a:ext cx="904808" cy="1336431"/>
          </a:xfrm>
          <a:custGeom>
            <a:avLst/>
            <a:gdLst>
              <a:gd name="connsiteX0" fmla="*/ 0 w 904808"/>
              <a:gd name="connsiteY0" fmla="*/ 1336431 h 1336431"/>
              <a:gd name="connsiteX1" fmla="*/ 332509 w 904808"/>
              <a:gd name="connsiteY1" fmla="*/ 1272487 h 1336431"/>
              <a:gd name="connsiteX2" fmla="*/ 511552 w 904808"/>
              <a:gd name="connsiteY2" fmla="*/ 1170176 h 1336431"/>
              <a:gd name="connsiteX3" fmla="*/ 652229 w 904808"/>
              <a:gd name="connsiteY3" fmla="*/ 1087049 h 1336431"/>
              <a:gd name="connsiteX4" fmla="*/ 805695 w 904808"/>
              <a:gd name="connsiteY4" fmla="*/ 770526 h 1336431"/>
              <a:gd name="connsiteX5" fmla="*/ 904808 w 904808"/>
              <a:gd name="connsiteY5" fmla="*/ 0 h 1336431"/>
              <a:gd name="connsiteX0" fmla="*/ 0 w 904808"/>
              <a:gd name="connsiteY0" fmla="*/ 1336431 h 1336431"/>
              <a:gd name="connsiteX1" fmla="*/ 332509 w 904808"/>
              <a:gd name="connsiteY1" fmla="*/ 1272487 h 1336431"/>
              <a:gd name="connsiteX2" fmla="*/ 521144 w 904808"/>
              <a:gd name="connsiteY2" fmla="*/ 1195754 h 1336431"/>
              <a:gd name="connsiteX3" fmla="*/ 652229 w 904808"/>
              <a:gd name="connsiteY3" fmla="*/ 1087049 h 1336431"/>
              <a:gd name="connsiteX4" fmla="*/ 805695 w 904808"/>
              <a:gd name="connsiteY4" fmla="*/ 770526 h 1336431"/>
              <a:gd name="connsiteX5" fmla="*/ 904808 w 904808"/>
              <a:gd name="connsiteY5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4808" h="1336431">
                <a:moveTo>
                  <a:pt x="0" y="1336431"/>
                </a:moveTo>
                <a:cubicBezTo>
                  <a:pt x="123625" y="1318313"/>
                  <a:pt x="245652" y="1295933"/>
                  <a:pt x="332509" y="1272487"/>
                </a:cubicBezTo>
                <a:cubicBezTo>
                  <a:pt x="419366" y="1249041"/>
                  <a:pt x="467857" y="1226660"/>
                  <a:pt x="521144" y="1195754"/>
                </a:cubicBezTo>
                <a:cubicBezTo>
                  <a:pt x="574431" y="1164848"/>
                  <a:pt x="604804" y="1157920"/>
                  <a:pt x="652229" y="1087049"/>
                </a:cubicBezTo>
                <a:cubicBezTo>
                  <a:pt x="699654" y="1016178"/>
                  <a:pt x="763599" y="951701"/>
                  <a:pt x="805695" y="770526"/>
                </a:cubicBezTo>
                <a:cubicBezTo>
                  <a:pt x="847791" y="589351"/>
                  <a:pt x="876299" y="294675"/>
                  <a:pt x="904808" y="0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5715977" y="5289848"/>
            <a:ext cx="905854" cy="1333144"/>
          </a:xfrm>
          <a:custGeom>
            <a:avLst/>
            <a:gdLst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35694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179320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35694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44006 w 1803162"/>
              <a:gd name="connsiteY3" fmla="*/ 1512231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30625 w 1803162"/>
              <a:gd name="connsiteY3" fmla="*/ 1512231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60833 w 1803162"/>
              <a:gd name="connsiteY2" fmla="*/ 1601399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60833 w 1803162"/>
              <a:gd name="connsiteY2" fmla="*/ 1614780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709158"/>
              <a:gd name="connsiteY0" fmla="*/ 1922804 h 1922804"/>
              <a:gd name="connsiteX1" fmla="*/ 102549 w 1709158"/>
              <a:gd name="connsiteY1" fmla="*/ 1162228 h 1922804"/>
              <a:gd name="connsiteX2" fmla="*/ 260833 w 1709158"/>
              <a:gd name="connsiteY2" fmla="*/ 854204 h 1922804"/>
              <a:gd name="connsiteX3" fmla="*/ 430625 w 1709158"/>
              <a:gd name="connsiteY3" fmla="*/ 751655 h 1922804"/>
              <a:gd name="connsiteX4" fmla="*/ 577404 w 1709158"/>
              <a:gd name="connsiteY4" fmla="*/ 697421 h 1922804"/>
              <a:gd name="connsiteX5" fmla="*/ 905854 w 1709158"/>
              <a:gd name="connsiteY5" fmla="*/ 589660 h 1922804"/>
              <a:gd name="connsiteX6" fmla="*/ 1213502 w 1709158"/>
              <a:gd name="connsiteY6" fmla="*/ 512748 h 1922804"/>
              <a:gd name="connsiteX7" fmla="*/ 1375872 w 1709158"/>
              <a:gd name="connsiteY7" fmla="*/ 449967 h 1922804"/>
              <a:gd name="connsiteX8" fmla="*/ 1538242 w 1709158"/>
              <a:gd name="connsiteY8" fmla="*/ 333286 h 1922804"/>
              <a:gd name="connsiteX9" fmla="*/ 1709158 w 1709158"/>
              <a:gd name="connsiteY9" fmla="*/ 0 h 1922804"/>
              <a:gd name="connsiteX0" fmla="*/ 0 w 1538242"/>
              <a:gd name="connsiteY0" fmla="*/ 1589518 h 1589518"/>
              <a:gd name="connsiteX1" fmla="*/ 102549 w 1538242"/>
              <a:gd name="connsiteY1" fmla="*/ 828942 h 1589518"/>
              <a:gd name="connsiteX2" fmla="*/ 260833 w 1538242"/>
              <a:gd name="connsiteY2" fmla="*/ 520918 h 1589518"/>
              <a:gd name="connsiteX3" fmla="*/ 430625 w 1538242"/>
              <a:gd name="connsiteY3" fmla="*/ 418369 h 1589518"/>
              <a:gd name="connsiteX4" fmla="*/ 577404 w 1538242"/>
              <a:gd name="connsiteY4" fmla="*/ 364135 h 1589518"/>
              <a:gd name="connsiteX5" fmla="*/ 905854 w 1538242"/>
              <a:gd name="connsiteY5" fmla="*/ 256374 h 1589518"/>
              <a:gd name="connsiteX6" fmla="*/ 1213502 w 1538242"/>
              <a:gd name="connsiteY6" fmla="*/ 179462 h 1589518"/>
              <a:gd name="connsiteX7" fmla="*/ 1375872 w 1538242"/>
              <a:gd name="connsiteY7" fmla="*/ 116681 h 1589518"/>
              <a:gd name="connsiteX8" fmla="*/ 1538242 w 1538242"/>
              <a:gd name="connsiteY8" fmla="*/ 0 h 1589518"/>
              <a:gd name="connsiteX0" fmla="*/ 0 w 1375872"/>
              <a:gd name="connsiteY0" fmla="*/ 1472837 h 1472837"/>
              <a:gd name="connsiteX1" fmla="*/ 102549 w 1375872"/>
              <a:gd name="connsiteY1" fmla="*/ 712261 h 1472837"/>
              <a:gd name="connsiteX2" fmla="*/ 260833 w 1375872"/>
              <a:gd name="connsiteY2" fmla="*/ 404237 h 1472837"/>
              <a:gd name="connsiteX3" fmla="*/ 430625 w 1375872"/>
              <a:gd name="connsiteY3" fmla="*/ 301688 h 1472837"/>
              <a:gd name="connsiteX4" fmla="*/ 577404 w 1375872"/>
              <a:gd name="connsiteY4" fmla="*/ 247454 h 1472837"/>
              <a:gd name="connsiteX5" fmla="*/ 905854 w 1375872"/>
              <a:gd name="connsiteY5" fmla="*/ 139693 h 1472837"/>
              <a:gd name="connsiteX6" fmla="*/ 1213502 w 1375872"/>
              <a:gd name="connsiteY6" fmla="*/ 62781 h 1472837"/>
              <a:gd name="connsiteX7" fmla="*/ 1375872 w 1375872"/>
              <a:gd name="connsiteY7" fmla="*/ 0 h 1472837"/>
              <a:gd name="connsiteX0" fmla="*/ 0 w 1213502"/>
              <a:gd name="connsiteY0" fmla="*/ 1410056 h 1410056"/>
              <a:gd name="connsiteX1" fmla="*/ 102549 w 1213502"/>
              <a:gd name="connsiteY1" fmla="*/ 649480 h 1410056"/>
              <a:gd name="connsiteX2" fmla="*/ 260833 w 1213502"/>
              <a:gd name="connsiteY2" fmla="*/ 341456 h 1410056"/>
              <a:gd name="connsiteX3" fmla="*/ 430625 w 1213502"/>
              <a:gd name="connsiteY3" fmla="*/ 238907 h 1410056"/>
              <a:gd name="connsiteX4" fmla="*/ 577404 w 1213502"/>
              <a:gd name="connsiteY4" fmla="*/ 184673 h 1410056"/>
              <a:gd name="connsiteX5" fmla="*/ 905854 w 1213502"/>
              <a:gd name="connsiteY5" fmla="*/ 76912 h 1410056"/>
              <a:gd name="connsiteX6" fmla="*/ 1213502 w 1213502"/>
              <a:gd name="connsiteY6" fmla="*/ 0 h 1410056"/>
              <a:gd name="connsiteX0" fmla="*/ 0 w 905854"/>
              <a:gd name="connsiteY0" fmla="*/ 1333144 h 1333144"/>
              <a:gd name="connsiteX1" fmla="*/ 102549 w 905854"/>
              <a:gd name="connsiteY1" fmla="*/ 572568 h 1333144"/>
              <a:gd name="connsiteX2" fmla="*/ 260833 w 905854"/>
              <a:gd name="connsiteY2" fmla="*/ 264544 h 1333144"/>
              <a:gd name="connsiteX3" fmla="*/ 430625 w 905854"/>
              <a:gd name="connsiteY3" fmla="*/ 161995 h 1333144"/>
              <a:gd name="connsiteX4" fmla="*/ 577404 w 905854"/>
              <a:gd name="connsiteY4" fmla="*/ 107761 h 1333144"/>
              <a:gd name="connsiteX5" fmla="*/ 905854 w 905854"/>
              <a:gd name="connsiteY5" fmla="*/ 0 h 133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854" h="1333144">
                <a:moveTo>
                  <a:pt x="0" y="1333144"/>
                </a:moveTo>
                <a:cubicBezTo>
                  <a:pt x="29910" y="1041162"/>
                  <a:pt x="59077" y="750668"/>
                  <a:pt x="102549" y="572568"/>
                </a:cubicBezTo>
                <a:cubicBezTo>
                  <a:pt x="146021" y="394468"/>
                  <a:pt x="206154" y="332973"/>
                  <a:pt x="260833" y="264544"/>
                </a:cubicBezTo>
                <a:cubicBezTo>
                  <a:pt x="315512" y="196115"/>
                  <a:pt x="377863" y="188125"/>
                  <a:pt x="430625" y="161995"/>
                </a:cubicBezTo>
                <a:cubicBezTo>
                  <a:pt x="483387" y="135865"/>
                  <a:pt x="498199" y="134760"/>
                  <a:pt x="577404" y="107761"/>
                </a:cubicBezTo>
                <a:cubicBezTo>
                  <a:pt x="656609" y="80762"/>
                  <a:pt x="799838" y="30779"/>
                  <a:pt x="905854" y="0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7635239" y="5279146"/>
            <a:ext cx="905854" cy="1333144"/>
          </a:xfrm>
          <a:custGeom>
            <a:avLst/>
            <a:gdLst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35694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179320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35694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44006 w 1803162"/>
              <a:gd name="connsiteY3" fmla="*/ 1512231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30625 w 1803162"/>
              <a:gd name="connsiteY3" fmla="*/ 1512231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60833 w 1803162"/>
              <a:gd name="connsiteY2" fmla="*/ 1601399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60833 w 1803162"/>
              <a:gd name="connsiteY2" fmla="*/ 1614780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709158"/>
              <a:gd name="connsiteY0" fmla="*/ 1922804 h 1922804"/>
              <a:gd name="connsiteX1" fmla="*/ 102549 w 1709158"/>
              <a:gd name="connsiteY1" fmla="*/ 1162228 h 1922804"/>
              <a:gd name="connsiteX2" fmla="*/ 260833 w 1709158"/>
              <a:gd name="connsiteY2" fmla="*/ 854204 h 1922804"/>
              <a:gd name="connsiteX3" fmla="*/ 430625 w 1709158"/>
              <a:gd name="connsiteY3" fmla="*/ 751655 h 1922804"/>
              <a:gd name="connsiteX4" fmla="*/ 577404 w 1709158"/>
              <a:gd name="connsiteY4" fmla="*/ 697421 h 1922804"/>
              <a:gd name="connsiteX5" fmla="*/ 905854 w 1709158"/>
              <a:gd name="connsiteY5" fmla="*/ 589660 h 1922804"/>
              <a:gd name="connsiteX6" fmla="*/ 1213502 w 1709158"/>
              <a:gd name="connsiteY6" fmla="*/ 512748 h 1922804"/>
              <a:gd name="connsiteX7" fmla="*/ 1375872 w 1709158"/>
              <a:gd name="connsiteY7" fmla="*/ 449967 h 1922804"/>
              <a:gd name="connsiteX8" fmla="*/ 1538242 w 1709158"/>
              <a:gd name="connsiteY8" fmla="*/ 333286 h 1922804"/>
              <a:gd name="connsiteX9" fmla="*/ 1709158 w 1709158"/>
              <a:gd name="connsiteY9" fmla="*/ 0 h 1922804"/>
              <a:gd name="connsiteX0" fmla="*/ 0 w 1538242"/>
              <a:gd name="connsiteY0" fmla="*/ 1589518 h 1589518"/>
              <a:gd name="connsiteX1" fmla="*/ 102549 w 1538242"/>
              <a:gd name="connsiteY1" fmla="*/ 828942 h 1589518"/>
              <a:gd name="connsiteX2" fmla="*/ 260833 w 1538242"/>
              <a:gd name="connsiteY2" fmla="*/ 520918 h 1589518"/>
              <a:gd name="connsiteX3" fmla="*/ 430625 w 1538242"/>
              <a:gd name="connsiteY3" fmla="*/ 418369 h 1589518"/>
              <a:gd name="connsiteX4" fmla="*/ 577404 w 1538242"/>
              <a:gd name="connsiteY4" fmla="*/ 364135 h 1589518"/>
              <a:gd name="connsiteX5" fmla="*/ 905854 w 1538242"/>
              <a:gd name="connsiteY5" fmla="*/ 256374 h 1589518"/>
              <a:gd name="connsiteX6" fmla="*/ 1213502 w 1538242"/>
              <a:gd name="connsiteY6" fmla="*/ 179462 h 1589518"/>
              <a:gd name="connsiteX7" fmla="*/ 1375872 w 1538242"/>
              <a:gd name="connsiteY7" fmla="*/ 116681 h 1589518"/>
              <a:gd name="connsiteX8" fmla="*/ 1538242 w 1538242"/>
              <a:gd name="connsiteY8" fmla="*/ 0 h 1589518"/>
              <a:gd name="connsiteX0" fmla="*/ 0 w 1375872"/>
              <a:gd name="connsiteY0" fmla="*/ 1472837 h 1472837"/>
              <a:gd name="connsiteX1" fmla="*/ 102549 w 1375872"/>
              <a:gd name="connsiteY1" fmla="*/ 712261 h 1472837"/>
              <a:gd name="connsiteX2" fmla="*/ 260833 w 1375872"/>
              <a:gd name="connsiteY2" fmla="*/ 404237 h 1472837"/>
              <a:gd name="connsiteX3" fmla="*/ 430625 w 1375872"/>
              <a:gd name="connsiteY3" fmla="*/ 301688 h 1472837"/>
              <a:gd name="connsiteX4" fmla="*/ 577404 w 1375872"/>
              <a:gd name="connsiteY4" fmla="*/ 247454 h 1472837"/>
              <a:gd name="connsiteX5" fmla="*/ 905854 w 1375872"/>
              <a:gd name="connsiteY5" fmla="*/ 139693 h 1472837"/>
              <a:gd name="connsiteX6" fmla="*/ 1213502 w 1375872"/>
              <a:gd name="connsiteY6" fmla="*/ 62781 h 1472837"/>
              <a:gd name="connsiteX7" fmla="*/ 1375872 w 1375872"/>
              <a:gd name="connsiteY7" fmla="*/ 0 h 1472837"/>
              <a:gd name="connsiteX0" fmla="*/ 0 w 1213502"/>
              <a:gd name="connsiteY0" fmla="*/ 1410056 h 1410056"/>
              <a:gd name="connsiteX1" fmla="*/ 102549 w 1213502"/>
              <a:gd name="connsiteY1" fmla="*/ 649480 h 1410056"/>
              <a:gd name="connsiteX2" fmla="*/ 260833 w 1213502"/>
              <a:gd name="connsiteY2" fmla="*/ 341456 h 1410056"/>
              <a:gd name="connsiteX3" fmla="*/ 430625 w 1213502"/>
              <a:gd name="connsiteY3" fmla="*/ 238907 h 1410056"/>
              <a:gd name="connsiteX4" fmla="*/ 577404 w 1213502"/>
              <a:gd name="connsiteY4" fmla="*/ 184673 h 1410056"/>
              <a:gd name="connsiteX5" fmla="*/ 905854 w 1213502"/>
              <a:gd name="connsiteY5" fmla="*/ 76912 h 1410056"/>
              <a:gd name="connsiteX6" fmla="*/ 1213502 w 1213502"/>
              <a:gd name="connsiteY6" fmla="*/ 0 h 1410056"/>
              <a:gd name="connsiteX0" fmla="*/ 0 w 905854"/>
              <a:gd name="connsiteY0" fmla="*/ 1333144 h 1333144"/>
              <a:gd name="connsiteX1" fmla="*/ 102549 w 905854"/>
              <a:gd name="connsiteY1" fmla="*/ 572568 h 1333144"/>
              <a:gd name="connsiteX2" fmla="*/ 260833 w 905854"/>
              <a:gd name="connsiteY2" fmla="*/ 264544 h 1333144"/>
              <a:gd name="connsiteX3" fmla="*/ 430625 w 905854"/>
              <a:gd name="connsiteY3" fmla="*/ 161995 h 1333144"/>
              <a:gd name="connsiteX4" fmla="*/ 577404 w 905854"/>
              <a:gd name="connsiteY4" fmla="*/ 107761 h 1333144"/>
              <a:gd name="connsiteX5" fmla="*/ 905854 w 905854"/>
              <a:gd name="connsiteY5" fmla="*/ 0 h 133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854" h="1333144">
                <a:moveTo>
                  <a:pt x="0" y="1333144"/>
                </a:moveTo>
                <a:cubicBezTo>
                  <a:pt x="29910" y="1041162"/>
                  <a:pt x="59077" y="750668"/>
                  <a:pt x="102549" y="572568"/>
                </a:cubicBezTo>
                <a:cubicBezTo>
                  <a:pt x="146021" y="394468"/>
                  <a:pt x="206154" y="332973"/>
                  <a:pt x="260833" y="264544"/>
                </a:cubicBezTo>
                <a:cubicBezTo>
                  <a:pt x="315512" y="196115"/>
                  <a:pt x="377863" y="188125"/>
                  <a:pt x="430625" y="161995"/>
                </a:cubicBezTo>
                <a:cubicBezTo>
                  <a:pt x="483387" y="135865"/>
                  <a:pt x="498199" y="134760"/>
                  <a:pt x="577404" y="107761"/>
                </a:cubicBezTo>
                <a:cubicBezTo>
                  <a:pt x="656609" y="80762"/>
                  <a:pt x="799838" y="30779"/>
                  <a:pt x="905854" y="0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4686527" y="525734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>
            <a:off x="6598648" y="525868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8512739" y="525734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3752958" y="3660154"/>
            <a:ext cx="0" cy="3108960"/>
          </a:xfrm>
          <a:prstGeom prst="line">
            <a:avLst/>
          </a:prstGeom>
          <a:ln w="3175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659343" y="3696411"/>
            <a:ext cx="0" cy="3108960"/>
          </a:xfrm>
          <a:prstGeom prst="line">
            <a:avLst/>
          </a:prstGeom>
          <a:ln w="3175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579716" y="3682556"/>
            <a:ext cx="0" cy="3108960"/>
          </a:xfrm>
          <a:prstGeom prst="line">
            <a:avLst/>
          </a:prstGeom>
          <a:ln w="3175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34318" y="2411645"/>
            <a:ext cx="8771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The same cycle of values repeats between each pair of vertical asymptotes.</a:t>
            </a:r>
            <a:endParaRPr kumimoji="0" lang="en-GB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68283" y="3146014"/>
            <a:ext cx="83221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The period of the tangent function is 180</a:t>
            </a:r>
            <a:r>
              <a:rPr kumimoji="0" lang="en-GB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(or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radians).</a:t>
            </a:r>
            <a:endParaRPr kumimoji="0" lang="en-GB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68283" y="3549816"/>
            <a:ext cx="24251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Unlike the sine and cosine functions, the tangent function does not have an amplitude. It has no maximum or minimum values.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4709387" y="3672603"/>
            <a:ext cx="0" cy="3108960"/>
          </a:xfrm>
          <a:prstGeom prst="line">
            <a:avLst/>
          </a:prstGeom>
          <a:ln w="3175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619463" y="3685025"/>
            <a:ext cx="0" cy="3108960"/>
          </a:xfrm>
          <a:prstGeom prst="line">
            <a:avLst/>
          </a:prstGeom>
          <a:ln w="3175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8552824" y="3672603"/>
            <a:ext cx="0" cy="3108960"/>
          </a:xfrm>
          <a:prstGeom prst="line">
            <a:avLst/>
          </a:prstGeom>
          <a:ln w="3175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hlinkClick r:id="rId2"/>
            <a:extLst>
              <a:ext uri="{FF2B5EF4-FFF2-40B4-BE49-F238E27FC236}">
                <a16:creationId xmlns:a16="http://schemas.microsoft.com/office/drawing/2014/main" id="{4AEFF77E-8E00-4264-9C9E-054425E0F0EE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hlinkClick r:id="rId2"/>
            <a:extLst>
              <a:ext uri="{FF2B5EF4-FFF2-40B4-BE49-F238E27FC236}">
                <a16:creationId xmlns:a16="http://schemas.microsoft.com/office/drawing/2014/main" id="{760C7877-B30D-4C8C-89EA-B20D012AAD4A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02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9" grpId="0"/>
      <p:bldP spid="90" grpId="0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94128" y="3834511"/>
            <a:ext cx="6711867" cy="2823849"/>
            <a:chOff x="2294128" y="3834511"/>
            <a:chExt cx="6711867" cy="2823849"/>
          </a:xfrm>
        </p:grpSpPr>
        <p:grpSp>
          <p:nvGrpSpPr>
            <p:cNvPr id="7" name="Group 6"/>
            <p:cNvGrpSpPr/>
            <p:nvPr/>
          </p:nvGrpSpPr>
          <p:grpSpPr>
            <a:xfrm>
              <a:off x="2294128" y="3834511"/>
              <a:ext cx="6711867" cy="2823849"/>
              <a:chOff x="2294128" y="3834511"/>
              <a:chExt cx="6711867" cy="2823849"/>
            </a:xfrm>
          </p:grpSpPr>
          <p:grpSp>
            <p:nvGrpSpPr>
              <p:cNvPr id="202" name="Group 201"/>
              <p:cNvGrpSpPr/>
              <p:nvPr/>
            </p:nvGrpSpPr>
            <p:grpSpPr>
              <a:xfrm>
                <a:off x="2294128" y="3834511"/>
                <a:ext cx="6711867" cy="2823849"/>
                <a:chOff x="2167128" y="3834511"/>
                <a:chExt cx="6711867" cy="2823849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2171958" y="5284470"/>
                  <a:ext cx="649224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6813296" y="3912870"/>
                  <a:ext cx="0" cy="2743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6172423" y="3912870"/>
                  <a:ext cx="0" cy="2743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2651983" y="3912870"/>
                  <a:ext cx="0" cy="27432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headEnd type="triangle"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2171958" y="5924550"/>
                  <a:ext cx="6400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2171958" y="4964430"/>
                  <a:ext cx="6400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2176495" y="4644390"/>
                  <a:ext cx="6400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176495" y="4004310"/>
                  <a:ext cx="6400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167128" y="6564630"/>
                  <a:ext cx="6400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2176495" y="4324350"/>
                  <a:ext cx="6400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2167421" y="6244590"/>
                  <a:ext cx="6400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2171958" y="5604510"/>
                  <a:ext cx="6400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2972023" y="3912870"/>
                  <a:ext cx="0" cy="2743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4252183" y="3912870"/>
                  <a:ext cx="0" cy="2743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4572223" y="3912870"/>
                  <a:ext cx="0" cy="2743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3292063" y="3912870"/>
                  <a:ext cx="0" cy="2743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3612103" y="3912870"/>
                  <a:ext cx="0" cy="2743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3932143" y="3912870"/>
                  <a:ext cx="0" cy="2743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4892263" y="3912870"/>
                  <a:ext cx="0" cy="2743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5212303" y="3912870"/>
                  <a:ext cx="0" cy="2743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5532343" y="3912870"/>
                  <a:ext cx="0" cy="2743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5852383" y="3912870"/>
                  <a:ext cx="0" cy="2743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6492463" y="3912870"/>
                  <a:ext cx="0" cy="2743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7132320" y="3912870"/>
                  <a:ext cx="0" cy="2743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7452360" y="3912870"/>
                  <a:ext cx="0" cy="2743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7772400" y="3912870"/>
                  <a:ext cx="0" cy="2743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8092440" y="3912870"/>
                  <a:ext cx="0" cy="2743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8412480" y="3912870"/>
                  <a:ext cx="0" cy="2743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9" name="Rectangle 188"/>
                <p:cNvSpPr/>
                <p:nvPr/>
              </p:nvSpPr>
              <p:spPr>
                <a:xfrm>
                  <a:off x="8591737" y="5257461"/>
                  <a:ext cx="28725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x</a:t>
                  </a: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2635138" y="3834511"/>
                  <a:ext cx="28725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y</a:t>
                  </a: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2334372" y="3854226"/>
                  <a:ext cx="29367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mic Sans MS"/>
                      <a:ea typeface="+mn-ea"/>
                      <a:cs typeface="+mn-cs"/>
                    </a:rPr>
                    <a:t>8</a:t>
                  </a:r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2358750" y="4489149"/>
                  <a:ext cx="27443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4</a:t>
                  </a:r>
                  <a:endPara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2355913" y="5234774"/>
                  <a:ext cx="27443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0</a:t>
                  </a:r>
                  <a:endPara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2319159" y="5695259"/>
                  <a:ext cx="33374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-4</a:t>
                  </a:r>
                  <a:endPara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2345803" y="6350583"/>
                  <a:ext cx="33374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-8</a:t>
                  </a:r>
                  <a:endPara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9" name="Rectangle 208"/>
              <p:cNvSpPr/>
              <p:nvPr/>
            </p:nvSpPr>
            <p:spPr>
              <a:xfrm>
                <a:off x="2446298" y="5412881"/>
                <a:ext cx="3337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-2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2446159" y="6048683"/>
                <a:ext cx="3337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-6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2486028" y="4817236"/>
                <a:ext cx="2744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2462760" y="4182691"/>
                <a:ext cx="2744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6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Rectangle 181"/>
                <p:cNvSpPr/>
                <p:nvPr/>
              </p:nvSpPr>
              <p:spPr>
                <a:xfrm>
                  <a:off x="7369699" y="5276423"/>
                  <a:ext cx="394788" cy="4417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GB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  <m:r>
                              <a:rPr kumimoji="0" lang="en-US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num>
                          <m:den>
                            <m:r>
                              <a:rPr kumimoji="0" lang="en-US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GB" sz="1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2" name="Rectangle 1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9699" y="5276423"/>
                  <a:ext cx="394788" cy="44178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3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/>
            <p:cNvSpPr/>
            <p:nvPr/>
          </p:nvSpPr>
          <p:spPr>
            <a:xfrm>
              <a:off x="4540956" y="5270734"/>
              <a:ext cx="2824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p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Rectangle 213"/>
                <p:cNvSpPr/>
                <p:nvPr/>
              </p:nvSpPr>
              <p:spPr>
                <a:xfrm>
                  <a:off x="5451522" y="5256113"/>
                  <a:ext cx="394788" cy="4380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GB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  <m:r>
                              <a:rPr kumimoji="0" lang="en-US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num>
                          <m:den>
                            <m:r>
                              <a:rPr kumimoji="0" lang="en-US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GB" sz="1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4" name="Rectangle 2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1522" y="5256113"/>
                  <a:ext cx="394788" cy="43800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5" name="Rectangle 214"/>
            <p:cNvSpPr/>
            <p:nvPr/>
          </p:nvSpPr>
          <p:spPr>
            <a:xfrm>
              <a:off x="6493352" y="5261789"/>
              <a:ext cx="3722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p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6" name="Rectangle 215"/>
                <p:cNvSpPr/>
                <p:nvPr/>
              </p:nvSpPr>
              <p:spPr>
                <a:xfrm>
                  <a:off x="3530687" y="5257461"/>
                  <a:ext cx="312291" cy="4060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GB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GB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num>
                          <m:den>
                            <m:r>
                              <a:rPr kumimoji="0" lang="en-US" sz="1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GB" sz="1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6" name="Rectangle 2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0687" y="5257461"/>
                  <a:ext cx="312291" cy="40607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49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7" name="Rectangle 216"/>
            <p:cNvSpPr/>
            <p:nvPr/>
          </p:nvSpPr>
          <p:spPr>
            <a:xfrm>
              <a:off x="8278958" y="5284071"/>
              <a:ext cx="3722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p</a:t>
              </a:r>
              <a:endPara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3802879" y="3939611"/>
            <a:ext cx="1803162" cy="2683380"/>
          </a:xfrm>
          <a:custGeom>
            <a:avLst/>
            <a:gdLst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35694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179320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35694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44006 w 1803162"/>
              <a:gd name="connsiteY3" fmla="*/ 1512231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30625 w 1803162"/>
              <a:gd name="connsiteY3" fmla="*/ 1512231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60833 w 1803162"/>
              <a:gd name="connsiteY2" fmla="*/ 1601399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60833 w 1803162"/>
              <a:gd name="connsiteY2" fmla="*/ 1614780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3162" h="2683380">
                <a:moveTo>
                  <a:pt x="0" y="2683380"/>
                </a:moveTo>
                <a:cubicBezTo>
                  <a:pt x="29910" y="2391398"/>
                  <a:pt x="59077" y="2100904"/>
                  <a:pt x="102549" y="1922804"/>
                </a:cubicBezTo>
                <a:cubicBezTo>
                  <a:pt x="146021" y="1744704"/>
                  <a:pt x="206154" y="1683209"/>
                  <a:pt x="260833" y="1614780"/>
                </a:cubicBezTo>
                <a:cubicBezTo>
                  <a:pt x="315512" y="1546351"/>
                  <a:pt x="377863" y="1538361"/>
                  <a:pt x="430625" y="1512231"/>
                </a:cubicBezTo>
                <a:cubicBezTo>
                  <a:pt x="483387" y="1486101"/>
                  <a:pt x="498199" y="1484996"/>
                  <a:pt x="577404" y="1457997"/>
                </a:cubicBezTo>
                <a:cubicBezTo>
                  <a:pt x="656609" y="1430998"/>
                  <a:pt x="799838" y="1381015"/>
                  <a:pt x="905854" y="1350236"/>
                </a:cubicBezTo>
                <a:cubicBezTo>
                  <a:pt x="1011870" y="1319457"/>
                  <a:pt x="1135166" y="1296606"/>
                  <a:pt x="1213502" y="1273324"/>
                </a:cubicBezTo>
                <a:cubicBezTo>
                  <a:pt x="1291838" y="1250042"/>
                  <a:pt x="1321749" y="1240453"/>
                  <a:pt x="1375872" y="1210543"/>
                </a:cubicBezTo>
                <a:cubicBezTo>
                  <a:pt x="1429995" y="1180633"/>
                  <a:pt x="1482694" y="1168857"/>
                  <a:pt x="1538242" y="1093862"/>
                </a:cubicBezTo>
                <a:cubicBezTo>
                  <a:pt x="1593790" y="1018868"/>
                  <a:pt x="1665005" y="942886"/>
                  <a:pt x="1709158" y="760576"/>
                </a:cubicBezTo>
                <a:cubicBezTo>
                  <a:pt x="1753311" y="578266"/>
                  <a:pt x="1778236" y="289133"/>
                  <a:pt x="1803162" y="0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768778" y="3942151"/>
            <a:ext cx="904808" cy="1336431"/>
          </a:xfrm>
          <a:custGeom>
            <a:avLst/>
            <a:gdLst>
              <a:gd name="connsiteX0" fmla="*/ 0 w 904808"/>
              <a:gd name="connsiteY0" fmla="*/ 1336431 h 1336431"/>
              <a:gd name="connsiteX1" fmla="*/ 332509 w 904808"/>
              <a:gd name="connsiteY1" fmla="*/ 1272487 h 1336431"/>
              <a:gd name="connsiteX2" fmla="*/ 511552 w 904808"/>
              <a:gd name="connsiteY2" fmla="*/ 1170176 h 1336431"/>
              <a:gd name="connsiteX3" fmla="*/ 652229 w 904808"/>
              <a:gd name="connsiteY3" fmla="*/ 1087049 h 1336431"/>
              <a:gd name="connsiteX4" fmla="*/ 805695 w 904808"/>
              <a:gd name="connsiteY4" fmla="*/ 770526 h 1336431"/>
              <a:gd name="connsiteX5" fmla="*/ 904808 w 904808"/>
              <a:gd name="connsiteY5" fmla="*/ 0 h 1336431"/>
              <a:gd name="connsiteX0" fmla="*/ 0 w 904808"/>
              <a:gd name="connsiteY0" fmla="*/ 1336431 h 1336431"/>
              <a:gd name="connsiteX1" fmla="*/ 332509 w 904808"/>
              <a:gd name="connsiteY1" fmla="*/ 1272487 h 1336431"/>
              <a:gd name="connsiteX2" fmla="*/ 521144 w 904808"/>
              <a:gd name="connsiteY2" fmla="*/ 1195754 h 1336431"/>
              <a:gd name="connsiteX3" fmla="*/ 652229 w 904808"/>
              <a:gd name="connsiteY3" fmla="*/ 1087049 h 1336431"/>
              <a:gd name="connsiteX4" fmla="*/ 805695 w 904808"/>
              <a:gd name="connsiteY4" fmla="*/ 770526 h 1336431"/>
              <a:gd name="connsiteX5" fmla="*/ 904808 w 904808"/>
              <a:gd name="connsiteY5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4808" h="1336431">
                <a:moveTo>
                  <a:pt x="0" y="1336431"/>
                </a:moveTo>
                <a:cubicBezTo>
                  <a:pt x="123625" y="1318313"/>
                  <a:pt x="245652" y="1295933"/>
                  <a:pt x="332509" y="1272487"/>
                </a:cubicBezTo>
                <a:cubicBezTo>
                  <a:pt x="419366" y="1249041"/>
                  <a:pt x="467857" y="1226660"/>
                  <a:pt x="521144" y="1195754"/>
                </a:cubicBezTo>
                <a:cubicBezTo>
                  <a:pt x="574431" y="1164848"/>
                  <a:pt x="604804" y="1157920"/>
                  <a:pt x="652229" y="1087049"/>
                </a:cubicBezTo>
                <a:cubicBezTo>
                  <a:pt x="699654" y="1016178"/>
                  <a:pt x="763599" y="951701"/>
                  <a:pt x="805695" y="770526"/>
                </a:cubicBezTo>
                <a:cubicBezTo>
                  <a:pt x="847791" y="589351"/>
                  <a:pt x="876299" y="294675"/>
                  <a:pt x="904808" y="0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08" name="Freeform 207"/>
          <p:cNvSpPr/>
          <p:nvPr/>
        </p:nvSpPr>
        <p:spPr>
          <a:xfrm>
            <a:off x="6626656" y="3955926"/>
            <a:ext cx="904808" cy="1336431"/>
          </a:xfrm>
          <a:custGeom>
            <a:avLst/>
            <a:gdLst>
              <a:gd name="connsiteX0" fmla="*/ 0 w 904808"/>
              <a:gd name="connsiteY0" fmla="*/ 1336431 h 1336431"/>
              <a:gd name="connsiteX1" fmla="*/ 332509 w 904808"/>
              <a:gd name="connsiteY1" fmla="*/ 1272487 h 1336431"/>
              <a:gd name="connsiteX2" fmla="*/ 511552 w 904808"/>
              <a:gd name="connsiteY2" fmla="*/ 1170176 h 1336431"/>
              <a:gd name="connsiteX3" fmla="*/ 652229 w 904808"/>
              <a:gd name="connsiteY3" fmla="*/ 1087049 h 1336431"/>
              <a:gd name="connsiteX4" fmla="*/ 805695 w 904808"/>
              <a:gd name="connsiteY4" fmla="*/ 770526 h 1336431"/>
              <a:gd name="connsiteX5" fmla="*/ 904808 w 904808"/>
              <a:gd name="connsiteY5" fmla="*/ 0 h 1336431"/>
              <a:gd name="connsiteX0" fmla="*/ 0 w 904808"/>
              <a:gd name="connsiteY0" fmla="*/ 1336431 h 1336431"/>
              <a:gd name="connsiteX1" fmla="*/ 332509 w 904808"/>
              <a:gd name="connsiteY1" fmla="*/ 1272487 h 1336431"/>
              <a:gd name="connsiteX2" fmla="*/ 521144 w 904808"/>
              <a:gd name="connsiteY2" fmla="*/ 1195754 h 1336431"/>
              <a:gd name="connsiteX3" fmla="*/ 652229 w 904808"/>
              <a:gd name="connsiteY3" fmla="*/ 1087049 h 1336431"/>
              <a:gd name="connsiteX4" fmla="*/ 805695 w 904808"/>
              <a:gd name="connsiteY4" fmla="*/ 770526 h 1336431"/>
              <a:gd name="connsiteX5" fmla="*/ 904808 w 904808"/>
              <a:gd name="connsiteY5" fmla="*/ 0 h 133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4808" h="1336431">
                <a:moveTo>
                  <a:pt x="0" y="1336431"/>
                </a:moveTo>
                <a:cubicBezTo>
                  <a:pt x="123625" y="1318313"/>
                  <a:pt x="245652" y="1295933"/>
                  <a:pt x="332509" y="1272487"/>
                </a:cubicBezTo>
                <a:cubicBezTo>
                  <a:pt x="419366" y="1249041"/>
                  <a:pt x="467857" y="1226660"/>
                  <a:pt x="521144" y="1195754"/>
                </a:cubicBezTo>
                <a:cubicBezTo>
                  <a:pt x="574431" y="1164848"/>
                  <a:pt x="604804" y="1157920"/>
                  <a:pt x="652229" y="1087049"/>
                </a:cubicBezTo>
                <a:cubicBezTo>
                  <a:pt x="699654" y="1016178"/>
                  <a:pt x="763599" y="951701"/>
                  <a:pt x="805695" y="770526"/>
                </a:cubicBezTo>
                <a:cubicBezTo>
                  <a:pt x="847791" y="589351"/>
                  <a:pt x="876299" y="294675"/>
                  <a:pt x="904808" y="0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06" name="Freeform 205"/>
          <p:cNvSpPr/>
          <p:nvPr/>
        </p:nvSpPr>
        <p:spPr>
          <a:xfrm>
            <a:off x="5715977" y="5289848"/>
            <a:ext cx="905854" cy="1333144"/>
          </a:xfrm>
          <a:custGeom>
            <a:avLst/>
            <a:gdLst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35694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179320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35694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44006 w 1803162"/>
              <a:gd name="connsiteY3" fmla="*/ 1512231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30625 w 1803162"/>
              <a:gd name="connsiteY3" fmla="*/ 1512231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60833 w 1803162"/>
              <a:gd name="connsiteY2" fmla="*/ 1601399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60833 w 1803162"/>
              <a:gd name="connsiteY2" fmla="*/ 1614780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709158"/>
              <a:gd name="connsiteY0" fmla="*/ 1922804 h 1922804"/>
              <a:gd name="connsiteX1" fmla="*/ 102549 w 1709158"/>
              <a:gd name="connsiteY1" fmla="*/ 1162228 h 1922804"/>
              <a:gd name="connsiteX2" fmla="*/ 260833 w 1709158"/>
              <a:gd name="connsiteY2" fmla="*/ 854204 h 1922804"/>
              <a:gd name="connsiteX3" fmla="*/ 430625 w 1709158"/>
              <a:gd name="connsiteY3" fmla="*/ 751655 h 1922804"/>
              <a:gd name="connsiteX4" fmla="*/ 577404 w 1709158"/>
              <a:gd name="connsiteY4" fmla="*/ 697421 h 1922804"/>
              <a:gd name="connsiteX5" fmla="*/ 905854 w 1709158"/>
              <a:gd name="connsiteY5" fmla="*/ 589660 h 1922804"/>
              <a:gd name="connsiteX6" fmla="*/ 1213502 w 1709158"/>
              <a:gd name="connsiteY6" fmla="*/ 512748 h 1922804"/>
              <a:gd name="connsiteX7" fmla="*/ 1375872 w 1709158"/>
              <a:gd name="connsiteY7" fmla="*/ 449967 h 1922804"/>
              <a:gd name="connsiteX8" fmla="*/ 1538242 w 1709158"/>
              <a:gd name="connsiteY8" fmla="*/ 333286 h 1922804"/>
              <a:gd name="connsiteX9" fmla="*/ 1709158 w 1709158"/>
              <a:gd name="connsiteY9" fmla="*/ 0 h 1922804"/>
              <a:gd name="connsiteX0" fmla="*/ 0 w 1538242"/>
              <a:gd name="connsiteY0" fmla="*/ 1589518 h 1589518"/>
              <a:gd name="connsiteX1" fmla="*/ 102549 w 1538242"/>
              <a:gd name="connsiteY1" fmla="*/ 828942 h 1589518"/>
              <a:gd name="connsiteX2" fmla="*/ 260833 w 1538242"/>
              <a:gd name="connsiteY2" fmla="*/ 520918 h 1589518"/>
              <a:gd name="connsiteX3" fmla="*/ 430625 w 1538242"/>
              <a:gd name="connsiteY3" fmla="*/ 418369 h 1589518"/>
              <a:gd name="connsiteX4" fmla="*/ 577404 w 1538242"/>
              <a:gd name="connsiteY4" fmla="*/ 364135 h 1589518"/>
              <a:gd name="connsiteX5" fmla="*/ 905854 w 1538242"/>
              <a:gd name="connsiteY5" fmla="*/ 256374 h 1589518"/>
              <a:gd name="connsiteX6" fmla="*/ 1213502 w 1538242"/>
              <a:gd name="connsiteY6" fmla="*/ 179462 h 1589518"/>
              <a:gd name="connsiteX7" fmla="*/ 1375872 w 1538242"/>
              <a:gd name="connsiteY7" fmla="*/ 116681 h 1589518"/>
              <a:gd name="connsiteX8" fmla="*/ 1538242 w 1538242"/>
              <a:gd name="connsiteY8" fmla="*/ 0 h 1589518"/>
              <a:gd name="connsiteX0" fmla="*/ 0 w 1375872"/>
              <a:gd name="connsiteY0" fmla="*/ 1472837 h 1472837"/>
              <a:gd name="connsiteX1" fmla="*/ 102549 w 1375872"/>
              <a:gd name="connsiteY1" fmla="*/ 712261 h 1472837"/>
              <a:gd name="connsiteX2" fmla="*/ 260833 w 1375872"/>
              <a:gd name="connsiteY2" fmla="*/ 404237 h 1472837"/>
              <a:gd name="connsiteX3" fmla="*/ 430625 w 1375872"/>
              <a:gd name="connsiteY3" fmla="*/ 301688 h 1472837"/>
              <a:gd name="connsiteX4" fmla="*/ 577404 w 1375872"/>
              <a:gd name="connsiteY4" fmla="*/ 247454 h 1472837"/>
              <a:gd name="connsiteX5" fmla="*/ 905854 w 1375872"/>
              <a:gd name="connsiteY5" fmla="*/ 139693 h 1472837"/>
              <a:gd name="connsiteX6" fmla="*/ 1213502 w 1375872"/>
              <a:gd name="connsiteY6" fmla="*/ 62781 h 1472837"/>
              <a:gd name="connsiteX7" fmla="*/ 1375872 w 1375872"/>
              <a:gd name="connsiteY7" fmla="*/ 0 h 1472837"/>
              <a:gd name="connsiteX0" fmla="*/ 0 w 1213502"/>
              <a:gd name="connsiteY0" fmla="*/ 1410056 h 1410056"/>
              <a:gd name="connsiteX1" fmla="*/ 102549 w 1213502"/>
              <a:gd name="connsiteY1" fmla="*/ 649480 h 1410056"/>
              <a:gd name="connsiteX2" fmla="*/ 260833 w 1213502"/>
              <a:gd name="connsiteY2" fmla="*/ 341456 h 1410056"/>
              <a:gd name="connsiteX3" fmla="*/ 430625 w 1213502"/>
              <a:gd name="connsiteY3" fmla="*/ 238907 h 1410056"/>
              <a:gd name="connsiteX4" fmla="*/ 577404 w 1213502"/>
              <a:gd name="connsiteY4" fmla="*/ 184673 h 1410056"/>
              <a:gd name="connsiteX5" fmla="*/ 905854 w 1213502"/>
              <a:gd name="connsiteY5" fmla="*/ 76912 h 1410056"/>
              <a:gd name="connsiteX6" fmla="*/ 1213502 w 1213502"/>
              <a:gd name="connsiteY6" fmla="*/ 0 h 1410056"/>
              <a:gd name="connsiteX0" fmla="*/ 0 w 905854"/>
              <a:gd name="connsiteY0" fmla="*/ 1333144 h 1333144"/>
              <a:gd name="connsiteX1" fmla="*/ 102549 w 905854"/>
              <a:gd name="connsiteY1" fmla="*/ 572568 h 1333144"/>
              <a:gd name="connsiteX2" fmla="*/ 260833 w 905854"/>
              <a:gd name="connsiteY2" fmla="*/ 264544 h 1333144"/>
              <a:gd name="connsiteX3" fmla="*/ 430625 w 905854"/>
              <a:gd name="connsiteY3" fmla="*/ 161995 h 1333144"/>
              <a:gd name="connsiteX4" fmla="*/ 577404 w 905854"/>
              <a:gd name="connsiteY4" fmla="*/ 107761 h 1333144"/>
              <a:gd name="connsiteX5" fmla="*/ 905854 w 905854"/>
              <a:gd name="connsiteY5" fmla="*/ 0 h 133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854" h="1333144">
                <a:moveTo>
                  <a:pt x="0" y="1333144"/>
                </a:moveTo>
                <a:cubicBezTo>
                  <a:pt x="29910" y="1041162"/>
                  <a:pt x="59077" y="750668"/>
                  <a:pt x="102549" y="572568"/>
                </a:cubicBezTo>
                <a:cubicBezTo>
                  <a:pt x="146021" y="394468"/>
                  <a:pt x="206154" y="332973"/>
                  <a:pt x="260833" y="264544"/>
                </a:cubicBezTo>
                <a:cubicBezTo>
                  <a:pt x="315512" y="196115"/>
                  <a:pt x="377863" y="188125"/>
                  <a:pt x="430625" y="161995"/>
                </a:cubicBezTo>
                <a:cubicBezTo>
                  <a:pt x="483387" y="135865"/>
                  <a:pt x="498199" y="134760"/>
                  <a:pt x="577404" y="107761"/>
                </a:cubicBezTo>
                <a:cubicBezTo>
                  <a:pt x="656609" y="80762"/>
                  <a:pt x="799838" y="30779"/>
                  <a:pt x="905854" y="0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07" name="Freeform 206"/>
          <p:cNvSpPr/>
          <p:nvPr/>
        </p:nvSpPr>
        <p:spPr>
          <a:xfrm>
            <a:off x="7635239" y="5279146"/>
            <a:ext cx="905854" cy="1333144"/>
          </a:xfrm>
          <a:custGeom>
            <a:avLst/>
            <a:gdLst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35694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179320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35694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52927 w 1803162"/>
              <a:gd name="connsiteY3" fmla="*/ 1521152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44006 w 1803162"/>
              <a:gd name="connsiteY3" fmla="*/ 1512231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30625 w 1803162"/>
              <a:gd name="connsiteY3" fmla="*/ 1512231 h 2683380"/>
              <a:gd name="connsiteX4" fmla="*/ 564022 w 1803162"/>
              <a:gd name="connsiteY4" fmla="*/ 1466918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56373 w 1803162"/>
              <a:gd name="connsiteY2" fmla="*/ 1623701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60833 w 1803162"/>
              <a:gd name="connsiteY2" fmla="*/ 1601399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803162"/>
              <a:gd name="connsiteY0" fmla="*/ 2683380 h 2683380"/>
              <a:gd name="connsiteX1" fmla="*/ 102549 w 1803162"/>
              <a:gd name="connsiteY1" fmla="*/ 1922804 h 2683380"/>
              <a:gd name="connsiteX2" fmla="*/ 260833 w 1803162"/>
              <a:gd name="connsiteY2" fmla="*/ 1614780 h 2683380"/>
              <a:gd name="connsiteX3" fmla="*/ 430625 w 1803162"/>
              <a:gd name="connsiteY3" fmla="*/ 1512231 h 2683380"/>
              <a:gd name="connsiteX4" fmla="*/ 577404 w 1803162"/>
              <a:gd name="connsiteY4" fmla="*/ 1457997 h 2683380"/>
              <a:gd name="connsiteX5" fmla="*/ 905854 w 1803162"/>
              <a:gd name="connsiteY5" fmla="*/ 1350236 h 2683380"/>
              <a:gd name="connsiteX6" fmla="*/ 1213502 w 1803162"/>
              <a:gd name="connsiteY6" fmla="*/ 1273324 h 2683380"/>
              <a:gd name="connsiteX7" fmla="*/ 1375872 w 1803162"/>
              <a:gd name="connsiteY7" fmla="*/ 1210543 h 2683380"/>
              <a:gd name="connsiteX8" fmla="*/ 1538242 w 1803162"/>
              <a:gd name="connsiteY8" fmla="*/ 1093862 h 2683380"/>
              <a:gd name="connsiteX9" fmla="*/ 1709158 w 1803162"/>
              <a:gd name="connsiteY9" fmla="*/ 760576 h 2683380"/>
              <a:gd name="connsiteX10" fmla="*/ 1803162 w 1803162"/>
              <a:gd name="connsiteY10" fmla="*/ 0 h 2683380"/>
              <a:gd name="connsiteX0" fmla="*/ 0 w 1709158"/>
              <a:gd name="connsiteY0" fmla="*/ 1922804 h 1922804"/>
              <a:gd name="connsiteX1" fmla="*/ 102549 w 1709158"/>
              <a:gd name="connsiteY1" fmla="*/ 1162228 h 1922804"/>
              <a:gd name="connsiteX2" fmla="*/ 260833 w 1709158"/>
              <a:gd name="connsiteY2" fmla="*/ 854204 h 1922804"/>
              <a:gd name="connsiteX3" fmla="*/ 430625 w 1709158"/>
              <a:gd name="connsiteY3" fmla="*/ 751655 h 1922804"/>
              <a:gd name="connsiteX4" fmla="*/ 577404 w 1709158"/>
              <a:gd name="connsiteY4" fmla="*/ 697421 h 1922804"/>
              <a:gd name="connsiteX5" fmla="*/ 905854 w 1709158"/>
              <a:gd name="connsiteY5" fmla="*/ 589660 h 1922804"/>
              <a:gd name="connsiteX6" fmla="*/ 1213502 w 1709158"/>
              <a:gd name="connsiteY6" fmla="*/ 512748 h 1922804"/>
              <a:gd name="connsiteX7" fmla="*/ 1375872 w 1709158"/>
              <a:gd name="connsiteY7" fmla="*/ 449967 h 1922804"/>
              <a:gd name="connsiteX8" fmla="*/ 1538242 w 1709158"/>
              <a:gd name="connsiteY8" fmla="*/ 333286 h 1922804"/>
              <a:gd name="connsiteX9" fmla="*/ 1709158 w 1709158"/>
              <a:gd name="connsiteY9" fmla="*/ 0 h 1922804"/>
              <a:gd name="connsiteX0" fmla="*/ 0 w 1538242"/>
              <a:gd name="connsiteY0" fmla="*/ 1589518 h 1589518"/>
              <a:gd name="connsiteX1" fmla="*/ 102549 w 1538242"/>
              <a:gd name="connsiteY1" fmla="*/ 828942 h 1589518"/>
              <a:gd name="connsiteX2" fmla="*/ 260833 w 1538242"/>
              <a:gd name="connsiteY2" fmla="*/ 520918 h 1589518"/>
              <a:gd name="connsiteX3" fmla="*/ 430625 w 1538242"/>
              <a:gd name="connsiteY3" fmla="*/ 418369 h 1589518"/>
              <a:gd name="connsiteX4" fmla="*/ 577404 w 1538242"/>
              <a:gd name="connsiteY4" fmla="*/ 364135 h 1589518"/>
              <a:gd name="connsiteX5" fmla="*/ 905854 w 1538242"/>
              <a:gd name="connsiteY5" fmla="*/ 256374 h 1589518"/>
              <a:gd name="connsiteX6" fmla="*/ 1213502 w 1538242"/>
              <a:gd name="connsiteY6" fmla="*/ 179462 h 1589518"/>
              <a:gd name="connsiteX7" fmla="*/ 1375872 w 1538242"/>
              <a:gd name="connsiteY7" fmla="*/ 116681 h 1589518"/>
              <a:gd name="connsiteX8" fmla="*/ 1538242 w 1538242"/>
              <a:gd name="connsiteY8" fmla="*/ 0 h 1589518"/>
              <a:gd name="connsiteX0" fmla="*/ 0 w 1375872"/>
              <a:gd name="connsiteY0" fmla="*/ 1472837 h 1472837"/>
              <a:gd name="connsiteX1" fmla="*/ 102549 w 1375872"/>
              <a:gd name="connsiteY1" fmla="*/ 712261 h 1472837"/>
              <a:gd name="connsiteX2" fmla="*/ 260833 w 1375872"/>
              <a:gd name="connsiteY2" fmla="*/ 404237 h 1472837"/>
              <a:gd name="connsiteX3" fmla="*/ 430625 w 1375872"/>
              <a:gd name="connsiteY3" fmla="*/ 301688 h 1472837"/>
              <a:gd name="connsiteX4" fmla="*/ 577404 w 1375872"/>
              <a:gd name="connsiteY4" fmla="*/ 247454 h 1472837"/>
              <a:gd name="connsiteX5" fmla="*/ 905854 w 1375872"/>
              <a:gd name="connsiteY5" fmla="*/ 139693 h 1472837"/>
              <a:gd name="connsiteX6" fmla="*/ 1213502 w 1375872"/>
              <a:gd name="connsiteY6" fmla="*/ 62781 h 1472837"/>
              <a:gd name="connsiteX7" fmla="*/ 1375872 w 1375872"/>
              <a:gd name="connsiteY7" fmla="*/ 0 h 1472837"/>
              <a:gd name="connsiteX0" fmla="*/ 0 w 1213502"/>
              <a:gd name="connsiteY0" fmla="*/ 1410056 h 1410056"/>
              <a:gd name="connsiteX1" fmla="*/ 102549 w 1213502"/>
              <a:gd name="connsiteY1" fmla="*/ 649480 h 1410056"/>
              <a:gd name="connsiteX2" fmla="*/ 260833 w 1213502"/>
              <a:gd name="connsiteY2" fmla="*/ 341456 h 1410056"/>
              <a:gd name="connsiteX3" fmla="*/ 430625 w 1213502"/>
              <a:gd name="connsiteY3" fmla="*/ 238907 h 1410056"/>
              <a:gd name="connsiteX4" fmla="*/ 577404 w 1213502"/>
              <a:gd name="connsiteY4" fmla="*/ 184673 h 1410056"/>
              <a:gd name="connsiteX5" fmla="*/ 905854 w 1213502"/>
              <a:gd name="connsiteY5" fmla="*/ 76912 h 1410056"/>
              <a:gd name="connsiteX6" fmla="*/ 1213502 w 1213502"/>
              <a:gd name="connsiteY6" fmla="*/ 0 h 1410056"/>
              <a:gd name="connsiteX0" fmla="*/ 0 w 905854"/>
              <a:gd name="connsiteY0" fmla="*/ 1333144 h 1333144"/>
              <a:gd name="connsiteX1" fmla="*/ 102549 w 905854"/>
              <a:gd name="connsiteY1" fmla="*/ 572568 h 1333144"/>
              <a:gd name="connsiteX2" fmla="*/ 260833 w 905854"/>
              <a:gd name="connsiteY2" fmla="*/ 264544 h 1333144"/>
              <a:gd name="connsiteX3" fmla="*/ 430625 w 905854"/>
              <a:gd name="connsiteY3" fmla="*/ 161995 h 1333144"/>
              <a:gd name="connsiteX4" fmla="*/ 577404 w 905854"/>
              <a:gd name="connsiteY4" fmla="*/ 107761 h 1333144"/>
              <a:gd name="connsiteX5" fmla="*/ 905854 w 905854"/>
              <a:gd name="connsiteY5" fmla="*/ 0 h 133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854" h="1333144">
                <a:moveTo>
                  <a:pt x="0" y="1333144"/>
                </a:moveTo>
                <a:cubicBezTo>
                  <a:pt x="29910" y="1041162"/>
                  <a:pt x="59077" y="750668"/>
                  <a:pt x="102549" y="572568"/>
                </a:cubicBezTo>
                <a:cubicBezTo>
                  <a:pt x="146021" y="394468"/>
                  <a:pt x="206154" y="332973"/>
                  <a:pt x="260833" y="264544"/>
                </a:cubicBezTo>
                <a:cubicBezTo>
                  <a:pt x="315512" y="196115"/>
                  <a:pt x="377863" y="188125"/>
                  <a:pt x="430625" y="161995"/>
                </a:cubicBezTo>
                <a:cubicBezTo>
                  <a:pt x="483387" y="135865"/>
                  <a:pt x="498199" y="134760"/>
                  <a:pt x="577404" y="107761"/>
                </a:cubicBezTo>
                <a:cubicBezTo>
                  <a:pt x="656609" y="80762"/>
                  <a:pt x="799838" y="30779"/>
                  <a:pt x="905854" y="0"/>
                </a:cubicBezTo>
              </a:path>
            </a:pathLst>
          </a:cu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Graphing tangent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If we measure the angles in radians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286" y="4134067"/>
            <a:ext cx="2661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The graph has the same shape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502919" y="1307238"/>
            <a:ext cx="8229601" cy="961914"/>
            <a:chOff x="502919" y="1415526"/>
            <a:chExt cx="8229601" cy="96191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02920" y="1417320"/>
              <a:ext cx="822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Group 182"/>
            <p:cNvGrpSpPr/>
            <p:nvPr/>
          </p:nvGrpSpPr>
          <p:grpSpPr>
            <a:xfrm>
              <a:off x="502919" y="1415526"/>
              <a:ext cx="8229600" cy="961914"/>
              <a:chOff x="502920" y="1415526"/>
              <a:chExt cx="8229600" cy="961914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502920" y="1783080"/>
                <a:ext cx="8229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02920" y="2377440"/>
                <a:ext cx="8229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0292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14884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88036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61188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34340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07492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80644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53796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726948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8001000" y="1417320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732520" y="1415526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8008620" y="130614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00070" y="1845627"/>
                <a:ext cx="731520" cy="309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070" y="1845627"/>
                <a:ext cx="731520" cy="309637"/>
              </a:xfrm>
              <a:prstGeom prst="rect">
                <a:avLst/>
              </a:prstGeom>
              <a:blipFill rotWithShape="0"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2774" y="1700190"/>
                <a:ext cx="348750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774" y="1700190"/>
                <a:ext cx="348750" cy="58092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269479" y="1225462"/>
                <a:ext cx="731520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479" y="1225462"/>
                <a:ext cx="731520" cy="459806"/>
              </a:xfrm>
              <a:prstGeom prst="rect">
                <a:avLst/>
              </a:prstGeom>
              <a:blipFill rotWithShape="0">
                <a:blip r:embed="rId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568438" y="1225462"/>
                <a:ext cx="731520" cy="639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en-GB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438" y="1225462"/>
                <a:ext cx="731520" cy="63927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768373" y="1246760"/>
                <a:ext cx="731520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GB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373" y="1246760"/>
                <a:ext cx="731520" cy="497059"/>
              </a:xfrm>
              <a:prstGeom prst="rect">
                <a:avLst/>
              </a:prstGeom>
              <a:blipFill rotWithShape="0"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105399" y="1305173"/>
                <a:ext cx="731520" cy="458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399" y="1305173"/>
                <a:ext cx="731520" cy="458395"/>
              </a:xfrm>
              <a:prstGeom prst="rect">
                <a:avLst/>
              </a:prstGeom>
              <a:blipFill rotWithShape="0">
                <a:blip r:embed="rId10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328160" y="1306144"/>
                <a:ext cx="731520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160" y="1306144"/>
                <a:ext cx="731520" cy="459806"/>
              </a:xfrm>
              <a:prstGeom prst="rect">
                <a:avLst/>
              </a:prstGeom>
              <a:blipFill rotWithShape="0"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621077" y="1266028"/>
                <a:ext cx="731520" cy="458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077" y="1266028"/>
                <a:ext cx="731520" cy="458395"/>
              </a:xfrm>
              <a:prstGeom prst="rect">
                <a:avLst/>
              </a:prstGeom>
              <a:blipFill rotWithShape="0">
                <a:blip r:embed="rId1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2910840" y="1306144"/>
                <a:ext cx="731520" cy="45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840" y="1306144"/>
                <a:ext cx="731520" cy="459806"/>
              </a:xfrm>
              <a:prstGeom prst="rect">
                <a:avLst/>
              </a:prstGeom>
              <a:blipFill rotWithShape="0">
                <a:blip r:embed="rId1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2148840" y="1306369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o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91490" y="1283168"/>
            <a:ext cx="182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Angle measure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76217" y="1840299"/>
            <a:ext cx="161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tangent value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906510" y="1860349"/>
            <a:ext cx="1041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708163" y="1847300"/>
                <a:ext cx="731520" cy="3030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/>
                    <a:ea typeface="+mn-ea"/>
                    <a:cs typeface="+mn-cs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GB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rad>
                  </m:oMath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163" y="1847300"/>
                <a:ext cx="731520" cy="303096"/>
              </a:xfrm>
              <a:prstGeom prst="rect">
                <a:avLst/>
              </a:prstGeom>
              <a:blipFill rotWithShape="0">
                <a:blip r:embed="rId14"/>
                <a:stretch>
                  <a:fillRect t="-16000" b="-4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/>
          <p:cNvSpPr txBox="1"/>
          <p:nvPr/>
        </p:nvSpPr>
        <p:spPr>
          <a:xfrm>
            <a:off x="6803531" y="1833344"/>
            <a:ext cx="20037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344998" y="1686884"/>
                <a:ext cx="560346" cy="582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998" y="1686884"/>
                <a:ext cx="560346" cy="58272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/>
          <p:cNvSpPr txBox="1"/>
          <p:nvPr/>
        </p:nvSpPr>
        <p:spPr>
          <a:xfrm>
            <a:off x="2167891" y="1827352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939517" y="1827352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105399" y="1822783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Und.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187" name="Group 186"/>
          <p:cNvGrpSpPr/>
          <p:nvPr/>
        </p:nvGrpSpPr>
        <p:grpSpPr>
          <a:xfrm>
            <a:off x="476139" y="2512310"/>
            <a:ext cx="8229600" cy="962362"/>
            <a:chOff x="476139" y="2632630"/>
            <a:chExt cx="8229600" cy="962362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3611880" y="2634872"/>
              <a:ext cx="0" cy="960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" name="Group 185"/>
            <p:cNvGrpSpPr/>
            <p:nvPr/>
          </p:nvGrpSpPr>
          <p:grpSpPr>
            <a:xfrm>
              <a:off x="476139" y="2632630"/>
              <a:ext cx="8229600" cy="961914"/>
              <a:chOff x="476139" y="2644662"/>
              <a:chExt cx="8229600" cy="961914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>
                <a:off x="5048139" y="2646456"/>
                <a:ext cx="0" cy="96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>
              <a:xfrm>
                <a:off x="476139" y="2644662"/>
                <a:ext cx="8229600" cy="961914"/>
                <a:chOff x="502920" y="2633078"/>
                <a:chExt cx="8229600" cy="961914"/>
              </a:xfrm>
            </p:grpSpPr>
            <p:cxnSp>
              <p:nvCxnSpPr>
                <p:cNvPr id="95" name="Straight Connector 94"/>
                <p:cNvCxnSpPr/>
                <p:nvPr/>
              </p:nvCxnSpPr>
              <p:spPr>
                <a:xfrm>
                  <a:off x="502920" y="2634872"/>
                  <a:ext cx="822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502920" y="3000632"/>
                  <a:ext cx="822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02920" y="3594992"/>
                  <a:ext cx="8229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50292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214884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88036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434340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580644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653796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726948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8001000" y="2634872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8732520" y="2633078"/>
                  <a:ext cx="0" cy="9601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8008620" y="2455061"/>
                <a:ext cx="73152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kumimoji="0" lang="en-US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en-GB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num>
                        <m:den>
                          <m:r>
                            <a:rPr kumimoji="0" lang="en-US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GB" sz="13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620" y="2455061"/>
                <a:ext cx="731520" cy="468205"/>
              </a:xfrm>
              <a:prstGeom prst="rect">
                <a:avLst/>
              </a:prstGeom>
              <a:blipFill rotWithShape="0">
                <a:blip r:embed="rId16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3636441" y="3036482"/>
                <a:ext cx="731520" cy="309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441" y="3036482"/>
                <a:ext cx="731520" cy="309637"/>
              </a:xfrm>
              <a:prstGeom prst="rect">
                <a:avLst/>
              </a:prstGeom>
              <a:blipFill rotWithShape="0">
                <a:blip r:embed="rId1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2310372" y="2877343"/>
                <a:ext cx="348749" cy="582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0372" y="2877343"/>
                <a:ext cx="348749" cy="58272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/>
          <p:cNvSpPr txBox="1"/>
          <p:nvPr/>
        </p:nvSpPr>
        <p:spPr>
          <a:xfrm>
            <a:off x="7269479" y="2522296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2p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6568438" y="2455061"/>
                <a:ext cx="73152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11</m:t>
                          </m:r>
                          <m:r>
                            <a:rPr kumimoji="0" lang="en-GB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num>
                        <m:den>
                          <m:r>
                            <a:rPr kumimoji="0" lang="en-US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GB" sz="13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438" y="2455061"/>
                <a:ext cx="731520" cy="468205"/>
              </a:xfrm>
              <a:prstGeom prst="rect">
                <a:avLst/>
              </a:prstGeom>
              <a:blipFill rotWithShape="0">
                <a:blip r:embed="rId19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5768373" y="2455061"/>
                <a:ext cx="731520" cy="465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  <m:r>
                            <a:rPr kumimoji="0" lang="en-GB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num>
                        <m:den>
                          <m:r>
                            <a:rPr kumimoji="0" lang="en-US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13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373" y="2455061"/>
                <a:ext cx="731520" cy="465577"/>
              </a:xfrm>
              <a:prstGeom prst="rect">
                <a:avLst/>
              </a:prstGeom>
              <a:blipFill rotWithShape="0">
                <a:blip r:embed="rId2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105399" y="2455490"/>
                <a:ext cx="731520" cy="472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r>
                            <a:rPr kumimoji="0" lang="en-GB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num>
                        <m:den>
                          <m:r>
                            <a:rPr kumimoji="0" lang="en-US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13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399" y="2455490"/>
                <a:ext cx="731520" cy="472309"/>
              </a:xfrm>
              <a:prstGeom prst="rect">
                <a:avLst/>
              </a:prstGeom>
              <a:blipFill rotWithShape="0">
                <a:blip r:embed="rId21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4328160" y="2455061"/>
                <a:ext cx="731520" cy="466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en-GB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num>
                        <m:den>
                          <m:r>
                            <a:rPr kumimoji="0" lang="en-US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3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160" y="2455061"/>
                <a:ext cx="731520" cy="466859"/>
              </a:xfrm>
              <a:prstGeom prst="rect">
                <a:avLst/>
              </a:prstGeom>
              <a:blipFill rotWithShape="0">
                <a:blip r:embed="rId2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3621077" y="2456686"/>
                <a:ext cx="731520" cy="600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en-GB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num>
                        <m:den>
                          <m:r>
                            <a:rPr kumimoji="0" lang="en-US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13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3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077" y="2456686"/>
                <a:ext cx="731520" cy="60087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2910840" y="2455061"/>
                <a:ext cx="731520" cy="470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r>
                            <a:rPr kumimoji="0" lang="en-GB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num>
                        <m:den>
                          <m:r>
                            <a:rPr kumimoji="0" lang="en-US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13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840" y="2455061"/>
                <a:ext cx="731520" cy="470963"/>
              </a:xfrm>
              <a:prstGeom prst="rect">
                <a:avLst/>
              </a:prstGeom>
              <a:blipFill rotWithShape="0">
                <a:blip r:embed="rId24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2148840" y="2456686"/>
                <a:ext cx="731520" cy="466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  <m:r>
                            <a:rPr kumimoji="0" lang="en-GB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𝜋</m:t>
                          </m:r>
                        </m:num>
                        <m:den>
                          <m:r>
                            <a:rPr kumimoji="0" lang="en-US" sz="13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GB" sz="13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840" y="2456686"/>
                <a:ext cx="731520" cy="466923"/>
              </a:xfrm>
              <a:prstGeom prst="rect">
                <a:avLst/>
              </a:prstGeom>
              <a:blipFill rotWithShape="0">
                <a:blip r:embed="rId25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/>
          <p:cNvSpPr txBox="1"/>
          <p:nvPr/>
        </p:nvSpPr>
        <p:spPr>
          <a:xfrm>
            <a:off x="491490" y="2500720"/>
            <a:ext cx="182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Angle measure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76217" y="3057851"/>
            <a:ext cx="163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tangent value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168522" y="3048635"/>
            <a:ext cx="1041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4994477" y="3048889"/>
                <a:ext cx="731520" cy="309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477" y="3048889"/>
                <a:ext cx="731520" cy="309637"/>
              </a:xfrm>
              <a:prstGeom prst="rect">
                <a:avLst/>
              </a:prstGeom>
              <a:blipFill rotWithShape="0">
                <a:blip r:embed="rId2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5937593" y="3077265"/>
                <a:ext cx="370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593" y="3077265"/>
                <a:ext cx="370294" cy="276999"/>
              </a:xfrm>
              <a:prstGeom prst="rect">
                <a:avLst/>
              </a:prstGeom>
              <a:blipFill rotWithShape="0">
                <a:blip r:embed="rId27"/>
                <a:stretch>
                  <a:fillRect r="-1311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6601821" y="2904617"/>
                <a:ext cx="560346" cy="582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821" y="2904617"/>
                <a:ext cx="560346" cy="582724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/>
          <p:cNvSpPr txBox="1"/>
          <p:nvPr/>
        </p:nvSpPr>
        <p:spPr>
          <a:xfrm>
            <a:off x="7196567" y="3043504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0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362449" y="3040335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und</a:t>
            </a:r>
            <a:endParaRPr kumimoji="0" lang="en-GB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8157525" y="2886708"/>
                <a:ext cx="348750" cy="582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GB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525" y="2886708"/>
                <a:ext cx="348750" cy="58272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>
            <a:spLocks noChangeAspect="1"/>
          </p:cNvSpPr>
          <p:nvPr/>
        </p:nvSpPr>
        <p:spPr>
          <a:xfrm>
            <a:off x="4036284" y="5536475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3" name="Oval 152"/>
          <p:cNvSpPr>
            <a:spLocks noChangeAspect="1"/>
          </p:cNvSpPr>
          <p:nvPr/>
        </p:nvSpPr>
        <p:spPr>
          <a:xfrm>
            <a:off x="2746375" y="525868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4" name="Oval 153"/>
          <p:cNvSpPr>
            <a:spLocks noChangeAspect="1"/>
          </p:cNvSpPr>
          <p:nvPr/>
        </p:nvSpPr>
        <p:spPr>
          <a:xfrm>
            <a:off x="3079750" y="5181363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5" name="Oval 154"/>
          <p:cNvSpPr>
            <a:spLocks noChangeAspect="1"/>
          </p:cNvSpPr>
          <p:nvPr/>
        </p:nvSpPr>
        <p:spPr>
          <a:xfrm>
            <a:off x="3260879" y="5117973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6" name="Oval 155"/>
          <p:cNvSpPr>
            <a:spLocks noChangeAspect="1"/>
          </p:cNvSpPr>
          <p:nvPr/>
        </p:nvSpPr>
        <p:spPr>
          <a:xfrm>
            <a:off x="3556561" y="469502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7" name="Oval 156"/>
          <p:cNvSpPr>
            <a:spLocks noChangeAspect="1"/>
          </p:cNvSpPr>
          <p:nvPr/>
        </p:nvSpPr>
        <p:spPr>
          <a:xfrm>
            <a:off x="3403600" y="5016825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8" name="Oval 157"/>
          <p:cNvSpPr>
            <a:spLocks noChangeAspect="1"/>
          </p:cNvSpPr>
          <p:nvPr/>
        </p:nvSpPr>
        <p:spPr>
          <a:xfrm>
            <a:off x="5952649" y="551585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9" name="Oval 158"/>
          <p:cNvSpPr>
            <a:spLocks noChangeAspect="1"/>
          </p:cNvSpPr>
          <p:nvPr/>
        </p:nvSpPr>
        <p:spPr>
          <a:xfrm>
            <a:off x="3885733" y="584735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0" name="Oval 159"/>
          <p:cNvSpPr>
            <a:spLocks noChangeAspect="1"/>
          </p:cNvSpPr>
          <p:nvPr/>
        </p:nvSpPr>
        <p:spPr>
          <a:xfrm>
            <a:off x="6275569" y="5387995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1" name="Oval 160"/>
          <p:cNvSpPr>
            <a:spLocks noChangeAspect="1"/>
          </p:cNvSpPr>
          <p:nvPr/>
        </p:nvSpPr>
        <p:spPr>
          <a:xfrm>
            <a:off x="4199140" y="5430311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2" name="Oval 161"/>
          <p:cNvSpPr>
            <a:spLocks noChangeAspect="1"/>
          </p:cNvSpPr>
          <p:nvPr/>
        </p:nvSpPr>
        <p:spPr>
          <a:xfrm>
            <a:off x="5314517" y="5018342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3" name="Oval 162"/>
          <p:cNvSpPr>
            <a:spLocks noChangeAspect="1"/>
          </p:cNvSpPr>
          <p:nvPr/>
        </p:nvSpPr>
        <p:spPr>
          <a:xfrm>
            <a:off x="4997377" y="5191774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4" name="Oval 163"/>
          <p:cNvSpPr>
            <a:spLocks noChangeAspect="1"/>
          </p:cNvSpPr>
          <p:nvPr/>
        </p:nvSpPr>
        <p:spPr>
          <a:xfrm>
            <a:off x="4686527" y="525734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5" name="Oval 164"/>
          <p:cNvSpPr>
            <a:spLocks noChangeAspect="1"/>
          </p:cNvSpPr>
          <p:nvPr/>
        </p:nvSpPr>
        <p:spPr>
          <a:xfrm>
            <a:off x="5154753" y="512854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6" name="Oval 165"/>
          <p:cNvSpPr>
            <a:spLocks noChangeAspect="1"/>
          </p:cNvSpPr>
          <p:nvPr/>
        </p:nvSpPr>
        <p:spPr>
          <a:xfrm>
            <a:off x="5486661" y="4699734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7" name="Oval 166"/>
          <p:cNvSpPr>
            <a:spLocks noChangeAspect="1"/>
          </p:cNvSpPr>
          <p:nvPr/>
        </p:nvSpPr>
        <p:spPr>
          <a:xfrm>
            <a:off x="4356100" y="5376672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8" name="Oval 167"/>
          <p:cNvSpPr>
            <a:spLocks noChangeAspect="1"/>
          </p:cNvSpPr>
          <p:nvPr/>
        </p:nvSpPr>
        <p:spPr>
          <a:xfrm>
            <a:off x="6598648" y="525868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9" name="Oval 168"/>
          <p:cNvSpPr>
            <a:spLocks noChangeAspect="1"/>
          </p:cNvSpPr>
          <p:nvPr/>
        </p:nvSpPr>
        <p:spPr>
          <a:xfrm>
            <a:off x="6109892" y="5426121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5" name="Oval 174"/>
          <p:cNvSpPr>
            <a:spLocks noChangeAspect="1"/>
          </p:cNvSpPr>
          <p:nvPr/>
        </p:nvSpPr>
        <p:spPr>
          <a:xfrm>
            <a:off x="5790722" y="5844664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6" name="Oval 175"/>
          <p:cNvSpPr>
            <a:spLocks noChangeAspect="1"/>
          </p:cNvSpPr>
          <p:nvPr/>
        </p:nvSpPr>
        <p:spPr>
          <a:xfrm>
            <a:off x="7092477" y="5136003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7" name="Oval 176"/>
          <p:cNvSpPr>
            <a:spLocks noChangeAspect="1"/>
          </p:cNvSpPr>
          <p:nvPr/>
        </p:nvSpPr>
        <p:spPr>
          <a:xfrm>
            <a:off x="6926584" y="5195955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8" name="Oval 177"/>
          <p:cNvSpPr>
            <a:spLocks noChangeAspect="1"/>
          </p:cNvSpPr>
          <p:nvPr/>
        </p:nvSpPr>
        <p:spPr>
          <a:xfrm>
            <a:off x="7247205" y="5018342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9" name="Oval 178"/>
          <p:cNvSpPr>
            <a:spLocks noChangeAspect="1"/>
          </p:cNvSpPr>
          <p:nvPr/>
        </p:nvSpPr>
        <p:spPr>
          <a:xfrm>
            <a:off x="7404094" y="469502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80" name="Oval 179"/>
          <p:cNvSpPr>
            <a:spLocks noChangeAspect="1"/>
          </p:cNvSpPr>
          <p:nvPr/>
        </p:nvSpPr>
        <p:spPr>
          <a:xfrm>
            <a:off x="7884180" y="551585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81" name="Oval 180"/>
          <p:cNvSpPr>
            <a:spLocks noChangeAspect="1"/>
          </p:cNvSpPr>
          <p:nvPr/>
        </p:nvSpPr>
        <p:spPr>
          <a:xfrm>
            <a:off x="7713771" y="5825754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92742" y="346724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If we let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tan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can plot these values on a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3" name="Oval 202"/>
          <p:cNvSpPr>
            <a:spLocks noChangeAspect="1"/>
          </p:cNvSpPr>
          <p:nvPr/>
        </p:nvSpPr>
        <p:spPr>
          <a:xfrm>
            <a:off x="8036560" y="5411829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04" name="Oval 203"/>
          <p:cNvSpPr>
            <a:spLocks noChangeAspect="1"/>
          </p:cNvSpPr>
          <p:nvPr/>
        </p:nvSpPr>
        <p:spPr>
          <a:xfrm>
            <a:off x="8182183" y="5361731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05" name="Oval 204"/>
          <p:cNvSpPr>
            <a:spLocks noChangeAspect="1"/>
          </p:cNvSpPr>
          <p:nvPr/>
        </p:nvSpPr>
        <p:spPr>
          <a:xfrm>
            <a:off x="8512739" y="525734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96" name="Rectangle 195">
            <a:hlinkClick r:id="rId30"/>
            <a:extLst>
              <a:ext uri="{FF2B5EF4-FFF2-40B4-BE49-F238E27FC236}">
                <a16:creationId xmlns:a16="http://schemas.microsoft.com/office/drawing/2014/main" id="{FE1694BB-12B7-43EA-8878-DA0E36F200F2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>
            <a:hlinkClick r:id="rId30"/>
            <a:extLst>
              <a:ext uri="{FF2B5EF4-FFF2-40B4-BE49-F238E27FC236}">
                <a16:creationId xmlns:a16="http://schemas.microsoft.com/office/drawing/2014/main" id="{C44467A8-5115-420A-ABDB-9DF4BF093059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66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08" grpId="0" animBg="1"/>
      <p:bldP spid="206" grpId="0" animBg="1"/>
      <p:bldP spid="207" grpId="0" animBg="1"/>
      <p:bldP spid="4" grpId="0"/>
      <p:bldP spid="26" grpId="0"/>
      <p:bldP spid="9" grpId="0"/>
      <p:bldP spid="10" grpId="0"/>
      <p:bldP spid="11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7" grpId="0"/>
      <p:bldP spid="128" grpId="0"/>
      <p:bldP spid="129" grpId="0"/>
      <p:bldP spid="1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8" grpId="0"/>
      <p:bldP spid="203" grpId="0" animBg="1"/>
      <p:bldP spid="204" grpId="0" animBg="1"/>
      <p:bldP spid="2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7AEC119-5D7C-0592-A29D-CBE72431A5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080" y="1371600"/>
            <a:ext cx="2441263" cy="466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tan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1 -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, -2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Symbol" panose="05050102010706020507" pitchFamily="18" charset="2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8141" y="1302588"/>
            <a:ext cx="657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3 sf.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347516" y="1822571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47516" y="2228144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968978" y="5015552"/>
            <a:ext cx="410306" cy="278194"/>
          </a:xfrm>
          <a:custGeom>
            <a:avLst/>
            <a:gdLst>
              <a:gd name="connsiteX0" fmla="*/ 0 w 433137"/>
              <a:gd name="connsiteY0" fmla="*/ 56148 h 336884"/>
              <a:gd name="connsiteX1" fmla="*/ 56148 w 433137"/>
              <a:gd name="connsiteY1" fmla="*/ 0 h 336884"/>
              <a:gd name="connsiteX2" fmla="*/ 376989 w 433137"/>
              <a:gd name="connsiteY2" fmla="*/ 0 h 336884"/>
              <a:gd name="connsiteX3" fmla="*/ 433137 w 433137"/>
              <a:gd name="connsiteY3" fmla="*/ 56148 h 336884"/>
              <a:gd name="connsiteX4" fmla="*/ 433137 w 433137"/>
              <a:gd name="connsiteY4" fmla="*/ 280736 h 336884"/>
              <a:gd name="connsiteX5" fmla="*/ 376989 w 433137"/>
              <a:gd name="connsiteY5" fmla="*/ 336884 h 336884"/>
              <a:gd name="connsiteX6" fmla="*/ 56148 w 433137"/>
              <a:gd name="connsiteY6" fmla="*/ 336884 h 336884"/>
              <a:gd name="connsiteX7" fmla="*/ 0 w 433137"/>
              <a:gd name="connsiteY7" fmla="*/ 280736 h 336884"/>
              <a:gd name="connsiteX8" fmla="*/ 0 w 433137"/>
              <a:gd name="connsiteY8" fmla="*/ 56148 h 336884"/>
              <a:gd name="connsiteX0" fmla="*/ 0 w 433137"/>
              <a:gd name="connsiteY0" fmla="*/ 56148 h 336884"/>
              <a:gd name="connsiteX1" fmla="*/ 56148 w 433137"/>
              <a:gd name="connsiteY1" fmla="*/ 0 h 336884"/>
              <a:gd name="connsiteX2" fmla="*/ 357355 w 433137"/>
              <a:gd name="connsiteY2" fmla="*/ 28049 h 336884"/>
              <a:gd name="connsiteX3" fmla="*/ 433137 w 433137"/>
              <a:gd name="connsiteY3" fmla="*/ 56148 h 336884"/>
              <a:gd name="connsiteX4" fmla="*/ 433137 w 433137"/>
              <a:gd name="connsiteY4" fmla="*/ 280736 h 336884"/>
              <a:gd name="connsiteX5" fmla="*/ 376989 w 433137"/>
              <a:gd name="connsiteY5" fmla="*/ 336884 h 336884"/>
              <a:gd name="connsiteX6" fmla="*/ 56148 w 433137"/>
              <a:gd name="connsiteY6" fmla="*/ 336884 h 336884"/>
              <a:gd name="connsiteX7" fmla="*/ 0 w 433137"/>
              <a:gd name="connsiteY7" fmla="*/ 280736 h 336884"/>
              <a:gd name="connsiteX8" fmla="*/ 0 w 433137"/>
              <a:gd name="connsiteY8" fmla="*/ 56148 h 336884"/>
              <a:gd name="connsiteX0" fmla="*/ 0 w 433137"/>
              <a:gd name="connsiteY0" fmla="*/ 84197 h 336884"/>
              <a:gd name="connsiteX1" fmla="*/ 56148 w 433137"/>
              <a:gd name="connsiteY1" fmla="*/ 0 h 336884"/>
              <a:gd name="connsiteX2" fmla="*/ 357355 w 433137"/>
              <a:gd name="connsiteY2" fmla="*/ 28049 h 336884"/>
              <a:gd name="connsiteX3" fmla="*/ 433137 w 433137"/>
              <a:gd name="connsiteY3" fmla="*/ 56148 h 336884"/>
              <a:gd name="connsiteX4" fmla="*/ 433137 w 433137"/>
              <a:gd name="connsiteY4" fmla="*/ 280736 h 336884"/>
              <a:gd name="connsiteX5" fmla="*/ 376989 w 433137"/>
              <a:gd name="connsiteY5" fmla="*/ 336884 h 336884"/>
              <a:gd name="connsiteX6" fmla="*/ 56148 w 433137"/>
              <a:gd name="connsiteY6" fmla="*/ 336884 h 336884"/>
              <a:gd name="connsiteX7" fmla="*/ 0 w 433137"/>
              <a:gd name="connsiteY7" fmla="*/ 280736 h 336884"/>
              <a:gd name="connsiteX8" fmla="*/ 0 w 433137"/>
              <a:gd name="connsiteY8" fmla="*/ 84197 h 336884"/>
              <a:gd name="connsiteX0" fmla="*/ 13745 w 446882"/>
              <a:gd name="connsiteY0" fmla="*/ 84197 h 336884"/>
              <a:gd name="connsiteX1" fmla="*/ 13795 w 446882"/>
              <a:gd name="connsiteY1" fmla="*/ 0 h 336884"/>
              <a:gd name="connsiteX2" fmla="*/ 371100 w 446882"/>
              <a:gd name="connsiteY2" fmla="*/ 28049 h 336884"/>
              <a:gd name="connsiteX3" fmla="*/ 446882 w 446882"/>
              <a:gd name="connsiteY3" fmla="*/ 56148 h 336884"/>
              <a:gd name="connsiteX4" fmla="*/ 446882 w 446882"/>
              <a:gd name="connsiteY4" fmla="*/ 280736 h 336884"/>
              <a:gd name="connsiteX5" fmla="*/ 390734 w 446882"/>
              <a:gd name="connsiteY5" fmla="*/ 336884 h 336884"/>
              <a:gd name="connsiteX6" fmla="*/ 69893 w 446882"/>
              <a:gd name="connsiteY6" fmla="*/ 336884 h 336884"/>
              <a:gd name="connsiteX7" fmla="*/ 13745 w 446882"/>
              <a:gd name="connsiteY7" fmla="*/ 280736 h 336884"/>
              <a:gd name="connsiteX8" fmla="*/ 13745 w 446882"/>
              <a:gd name="connsiteY8" fmla="*/ 84197 h 336884"/>
              <a:gd name="connsiteX0" fmla="*/ 6192 w 450549"/>
              <a:gd name="connsiteY0" fmla="*/ 53343 h 336884"/>
              <a:gd name="connsiteX1" fmla="*/ 17462 w 450549"/>
              <a:gd name="connsiteY1" fmla="*/ 0 h 336884"/>
              <a:gd name="connsiteX2" fmla="*/ 374767 w 450549"/>
              <a:gd name="connsiteY2" fmla="*/ 28049 h 336884"/>
              <a:gd name="connsiteX3" fmla="*/ 450549 w 450549"/>
              <a:gd name="connsiteY3" fmla="*/ 56148 h 336884"/>
              <a:gd name="connsiteX4" fmla="*/ 450549 w 450549"/>
              <a:gd name="connsiteY4" fmla="*/ 280736 h 336884"/>
              <a:gd name="connsiteX5" fmla="*/ 394401 w 450549"/>
              <a:gd name="connsiteY5" fmla="*/ 336884 h 336884"/>
              <a:gd name="connsiteX6" fmla="*/ 73560 w 450549"/>
              <a:gd name="connsiteY6" fmla="*/ 336884 h 336884"/>
              <a:gd name="connsiteX7" fmla="*/ 17412 w 450549"/>
              <a:gd name="connsiteY7" fmla="*/ 280736 h 336884"/>
              <a:gd name="connsiteX8" fmla="*/ 6192 w 450549"/>
              <a:gd name="connsiteY8" fmla="*/ 53343 h 336884"/>
              <a:gd name="connsiteX0" fmla="*/ 3213 w 447570"/>
              <a:gd name="connsiteY0" fmla="*/ 53343 h 336884"/>
              <a:gd name="connsiteX1" fmla="*/ 20092 w 447570"/>
              <a:gd name="connsiteY1" fmla="*/ 0 h 336884"/>
              <a:gd name="connsiteX2" fmla="*/ 371788 w 447570"/>
              <a:gd name="connsiteY2" fmla="*/ 28049 h 336884"/>
              <a:gd name="connsiteX3" fmla="*/ 447570 w 447570"/>
              <a:gd name="connsiteY3" fmla="*/ 56148 h 336884"/>
              <a:gd name="connsiteX4" fmla="*/ 447570 w 447570"/>
              <a:gd name="connsiteY4" fmla="*/ 280736 h 336884"/>
              <a:gd name="connsiteX5" fmla="*/ 391422 w 447570"/>
              <a:gd name="connsiteY5" fmla="*/ 336884 h 336884"/>
              <a:gd name="connsiteX6" fmla="*/ 70581 w 447570"/>
              <a:gd name="connsiteY6" fmla="*/ 336884 h 336884"/>
              <a:gd name="connsiteX7" fmla="*/ 14433 w 447570"/>
              <a:gd name="connsiteY7" fmla="*/ 280736 h 336884"/>
              <a:gd name="connsiteX8" fmla="*/ 3213 w 447570"/>
              <a:gd name="connsiteY8" fmla="*/ 53343 h 336884"/>
              <a:gd name="connsiteX0" fmla="*/ 73 w 444430"/>
              <a:gd name="connsiteY0" fmla="*/ 56148 h 339689"/>
              <a:gd name="connsiteX1" fmla="*/ 28172 w 444430"/>
              <a:gd name="connsiteY1" fmla="*/ 0 h 339689"/>
              <a:gd name="connsiteX2" fmla="*/ 368648 w 444430"/>
              <a:gd name="connsiteY2" fmla="*/ 30854 h 339689"/>
              <a:gd name="connsiteX3" fmla="*/ 444430 w 444430"/>
              <a:gd name="connsiteY3" fmla="*/ 58953 h 339689"/>
              <a:gd name="connsiteX4" fmla="*/ 444430 w 444430"/>
              <a:gd name="connsiteY4" fmla="*/ 283541 h 339689"/>
              <a:gd name="connsiteX5" fmla="*/ 388282 w 444430"/>
              <a:gd name="connsiteY5" fmla="*/ 339689 h 339689"/>
              <a:gd name="connsiteX6" fmla="*/ 67441 w 444430"/>
              <a:gd name="connsiteY6" fmla="*/ 339689 h 339689"/>
              <a:gd name="connsiteX7" fmla="*/ 11293 w 444430"/>
              <a:gd name="connsiteY7" fmla="*/ 283541 h 339689"/>
              <a:gd name="connsiteX8" fmla="*/ 73 w 444430"/>
              <a:gd name="connsiteY8" fmla="*/ 56148 h 339689"/>
              <a:gd name="connsiteX0" fmla="*/ 73 w 444430"/>
              <a:gd name="connsiteY0" fmla="*/ 56148 h 339689"/>
              <a:gd name="connsiteX1" fmla="*/ 28172 w 444430"/>
              <a:gd name="connsiteY1" fmla="*/ 0 h 339689"/>
              <a:gd name="connsiteX2" fmla="*/ 368648 w 444430"/>
              <a:gd name="connsiteY2" fmla="*/ 30854 h 339689"/>
              <a:gd name="connsiteX3" fmla="*/ 444430 w 444430"/>
              <a:gd name="connsiteY3" fmla="*/ 58953 h 339689"/>
              <a:gd name="connsiteX4" fmla="*/ 444430 w 444430"/>
              <a:gd name="connsiteY4" fmla="*/ 283541 h 339689"/>
              <a:gd name="connsiteX5" fmla="*/ 388282 w 444430"/>
              <a:gd name="connsiteY5" fmla="*/ 339689 h 339689"/>
              <a:gd name="connsiteX6" fmla="*/ 67441 w 444430"/>
              <a:gd name="connsiteY6" fmla="*/ 339689 h 339689"/>
              <a:gd name="connsiteX7" fmla="*/ 8488 w 444430"/>
              <a:gd name="connsiteY7" fmla="*/ 261102 h 339689"/>
              <a:gd name="connsiteX8" fmla="*/ 73 w 444430"/>
              <a:gd name="connsiteY8" fmla="*/ 56148 h 339689"/>
              <a:gd name="connsiteX0" fmla="*/ 73 w 444430"/>
              <a:gd name="connsiteY0" fmla="*/ 56148 h 339689"/>
              <a:gd name="connsiteX1" fmla="*/ 28172 w 444430"/>
              <a:gd name="connsiteY1" fmla="*/ 0 h 339689"/>
              <a:gd name="connsiteX2" fmla="*/ 368648 w 444430"/>
              <a:gd name="connsiteY2" fmla="*/ 30854 h 339689"/>
              <a:gd name="connsiteX3" fmla="*/ 444430 w 444430"/>
              <a:gd name="connsiteY3" fmla="*/ 58953 h 339689"/>
              <a:gd name="connsiteX4" fmla="*/ 444430 w 444430"/>
              <a:gd name="connsiteY4" fmla="*/ 283541 h 339689"/>
              <a:gd name="connsiteX5" fmla="*/ 388282 w 444430"/>
              <a:gd name="connsiteY5" fmla="*/ 339689 h 339689"/>
              <a:gd name="connsiteX6" fmla="*/ 64636 w 444430"/>
              <a:gd name="connsiteY6" fmla="*/ 322859 h 339689"/>
              <a:gd name="connsiteX7" fmla="*/ 8488 w 444430"/>
              <a:gd name="connsiteY7" fmla="*/ 261102 h 339689"/>
              <a:gd name="connsiteX8" fmla="*/ 73 w 444430"/>
              <a:gd name="connsiteY8" fmla="*/ 56148 h 339689"/>
              <a:gd name="connsiteX0" fmla="*/ 73 w 444430"/>
              <a:gd name="connsiteY0" fmla="*/ 56148 h 350909"/>
              <a:gd name="connsiteX1" fmla="*/ 28172 w 444430"/>
              <a:gd name="connsiteY1" fmla="*/ 0 h 350909"/>
              <a:gd name="connsiteX2" fmla="*/ 368648 w 444430"/>
              <a:gd name="connsiteY2" fmla="*/ 30854 h 350909"/>
              <a:gd name="connsiteX3" fmla="*/ 444430 w 444430"/>
              <a:gd name="connsiteY3" fmla="*/ 58953 h 350909"/>
              <a:gd name="connsiteX4" fmla="*/ 444430 w 444430"/>
              <a:gd name="connsiteY4" fmla="*/ 283541 h 350909"/>
              <a:gd name="connsiteX5" fmla="*/ 391087 w 444430"/>
              <a:gd name="connsiteY5" fmla="*/ 350909 h 350909"/>
              <a:gd name="connsiteX6" fmla="*/ 64636 w 444430"/>
              <a:gd name="connsiteY6" fmla="*/ 322859 h 350909"/>
              <a:gd name="connsiteX7" fmla="*/ 8488 w 444430"/>
              <a:gd name="connsiteY7" fmla="*/ 261102 h 350909"/>
              <a:gd name="connsiteX8" fmla="*/ 73 w 444430"/>
              <a:gd name="connsiteY8" fmla="*/ 56148 h 350909"/>
              <a:gd name="connsiteX0" fmla="*/ 73 w 444430"/>
              <a:gd name="connsiteY0" fmla="*/ 56148 h 350909"/>
              <a:gd name="connsiteX1" fmla="*/ 28172 w 444430"/>
              <a:gd name="connsiteY1" fmla="*/ 0 h 350909"/>
              <a:gd name="connsiteX2" fmla="*/ 368648 w 444430"/>
              <a:gd name="connsiteY2" fmla="*/ 30854 h 350909"/>
              <a:gd name="connsiteX3" fmla="*/ 444430 w 444430"/>
              <a:gd name="connsiteY3" fmla="*/ 58953 h 350909"/>
              <a:gd name="connsiteX4" fmla="*/ 436015 w 444430"/>
              <a:gd name="connsiteY4" fmla="*/ 283541 h 350909"/>
              <a:gd name="connsiteX5" fmla="*/ 391087 w 444430"/>
              <a:gd name="connsiteY5" fmla="*/ 350909 h 350909"/>
              <a:gd name="connsiteX6" fmla="*/ 64636 w 444430"/>
              <a:gd name="connsiteY6" fmla="*/ 322859 h 350909"/>
              <a:gd name="connsiteX7" fmla="*/ 8488 w 444430"/>
              <a:gd name="connsiteY7" fmla="*/ 261102 h 350909"/>
              <a:gd name="connsiteX8" fmla="*/ 73 w 444430"/>
              <a:gd name="connsiteY8" fmla="*/ 56148 h 350909"/>
              <a:gd name="connsiteX0" fmla="*/ 14096 w 458453"/>
              <a:gd name="connsiteY0" fmla="*/ 56154 h 350915"/>
              <a:gd name="connsiteX1" fmla="*/ 42195 w 458453"/>
              <a:gd name="connsiteY1" fmla="*/ 6 h 350915"/>
              <a:gd name="connsiteX2" fmla="*/ 458453 w 458453"/>
              <a:gd name="connsiteY2" fmla="*/ 58959 h 350915"/>
              <a:gd name="connsiteX3" fmla="*/ 450038 w 458453"/>
              <a:gd name="connsiteY3" fmla="*/ 283547 h 350915"/>
              <a:gd name="connsiteX4" fmla="*/ 405110 w 458453"/>
              <a:gd name="connsiteY4" fmla="*/ 350915 h 350915"/>
              <a:gd name="connsiteX5" fmla="*/ 78659 w 458453"/>
              <a:gd name="connsiteY5" fmla="*/ 322865 h 350915"/>
              <a:gd name="connsiteX6" fmla="*/ 22511 w 458453"/>
              <a:gd name="connsiteY6" fmla="*/ 261108 h 350915"/>
              <a:gd name="connsiteX7" fmla="*/ 14096 w 458453"/>
              <a:gd name="connsiteY7" fmla="*/ 56154 h 350915"/>
              <a:gd name="connsiteX0" fmla="*/ 0 w 444357"/>
              <a:gd name="connsiteY0" fmla="*/ 25447 h 320208"/>
              <a:gd name="connsiteX1" fmla="*/ 444357 w 444357"/>
              <a:gd name="connsiteY1" fmla="*/ 28252 h 320208"/>
              <a:gd name="connsiteX2" fmla="*/ 435942 w 444357"/>
              <a:gd name="connsiteY2" fmla="*/ 252840 h 320208"/>
              <a:gd name="connsiteX3" fmla="*/ 391014 w 444357"/>
              <a:gd name="connsiteY3" fmla="*/ 320208 h 320208"/>
              <a:gd name="connsiteX4" fmla="*/ 64563 w 444357"/>
              <a:gd name="connsiteY4" fmla="*/ 292158 h 320208"/>
              <a:gd name="connsiteX5" fmla="*/ 8415 w 444357"/>
              <a:gd name="connsiteY5" fmla="*/ 230401 h 320208"/>
              <a:gd name="connsiteX6" fmla="*/ 0 w 444357"/>
              <a:gd name="connsiteY6" fmla="*/ 25447 h 320208"/>
              <a:gd name="connsiteX0" fmla="*/ 26297 w 470654"/>
              <a:gd name="connsiteY0" fmla="*/ 25447 h 320208"/>
              <a:gd name="connsiteX1" fmla="*/ 470654 w 470654"/>
              <a:gd name="connsiteY1" fmla="*/ 28252 h 320208"/>
              <a:gd name="connsiteX2" fmla="*/ 462239 w 470654"/>
              <a:gd name="connsiteY2" fmla="*/ 252840 h 320208"/>
              <a:gd name="connsiteX3" fmla="*/ 417311 w 470654"/>
              <a:gd name="connsiteY3" fmla="*/ 320208 h 320208"/>
              <a:gd name="connsiteX4" fmla="*/ 90860 w 470654"/>
              <a:gd name="connsiteY4" fmla="*/ 292158 h 320208"/>
              <a:gd name="connsiteX5" fmla="*/ 26297 w 470654"/>
              <a:gd name="connsiteY5" fmla="*/ 25447 h 320208"/>
              <a:gd name="connsiteX0" fmla="*/ 26297 w 470654"/>
              <a:gd name="connsiteY0" fmla="*/ 25447 h 308697"/>
              <a:gd name="connsiteX1" fmla="*/ 470654 w 470654"/>
              <a:gd name="connsiteY1" fmla="*/ 28252 h 308697"/>
              <a:gd name="connsiteX2" fmla="*/ 462239 w 470654"/>
              <a:gd name="connsiteY2" fmla="*/ 252840 h 308697"/>
              <a:gd name="connsiteX3" fmla="*/ 90860 w 470654"/>
              <a:gd name="connsiteY3" fmla="*/ 292158 h 308697"/>
              <a:gd name="connsiteX4" fmla="*/ 26297 w 470654"/>
              <a:gd name="connsiteY4" fmla="*/ 25447 h 308697"/>
              <a:gd name="connsiteX0" fmla="*/ 41974 w 486331"/>
              <a:gd name="connsiteY0" fmla="*/ 25447 h 329952"/>
              <a:gd name="connsiteX1" fmla="*/ 486331 w 486331"/>
              <a:gd name="connsiteY1" fmla="*/ 28252 h 329952"/>
              <a:gd name="connsiteX2" fmla="*/ 477916 w 486331"/>
              <a:gd name="connsiteY2" fmla="*/ 252840 h 329952"/>
              <a:gd name="connsiteX3" fmla="*/ 55263 w 486331"/>
              <a:gd name="connsiteY3" fmla="*/ 317796 h 329952"/>
              <a:gd name="connsiteX4" fmla="*/ 41974 w 486331"/>
              <a:gd name="connsiteY4" fmla="*/ 25447 h 329952"/>
              <a:gd name="connsiteX0" fmla="*/ 41974 w 486331"/>
              <a:gd name="connsiteY0" fmla="*/ 13264 h 317769"/>
              <a:gd name="connsiteX1" fmla="*/ 447202 w 486331"/>
              <a:gd name="connsiteY1" fmla="*/ 72295 h 317769"/>
              <a:gd name="connsiteX2" fmla="*/ 486331 w 486331"/>
              <a:gd name="connsiteY2" fmla="*/ 16069 h 317769"/>
              <a:gd name="connsiteX3" fmla="*/ 477916 w 486331"/>
              <a:gd name="connsiteY3" fmla="*/ 240657 h 317769"/>
              <a:gd name="connsiteX4" fmla="*/ 55263 w 486331"/>
              <a:gd name="connsiteY4" fmla="*/ 305613 h 317769"/>
              <a:gd name="connsiteX5" fmla="*/ 41974 w 486331"/>
              <a:gd name="connsiteY5" fmla="*/ 13264 h 317769"/>
              <a:gd name="connsiteX0" fmla="*/ 41974 w 559033"/>
              <a:gd name="connsiteY0" fmla="*/ 13264 h 350990"/>
              <a:gd name="connsiteX1" fmla="*/ 447202 w 559033"/>
              <a:gd name="connsiteY1" fmla="*/ 72295 h 350990"/>
              <a:gd name="connsiteX2" fmla="*/ 486331 w 559033"/>
              <a:gd name="connsiteY2" fmla="*/ 16069 h 350990"/>
              <a:gd name="connsiteX3" fmla="*/ 477916 w 559033"/>
              <a:gd name="connsiteY3" fmla="*/ 240657 h 350990"/>
              <a:gd name="connsiteX4" fmla="*/ 541206 w 559033"/>
              <a:gd name="connsiteY4" fmla="*/ 345760 h 350990"/>
              <a:gd name="connsiteX5" fmla="*/ 55263 w 559033"/>
              <a:gd name="connsiteY5" fmla="*/ 305613 h 350990"/>
              <a:gd name="connsiteX6" fmla="*/ 41974 w 559033"/>
              <a:gd name="connsiteY6" fmla="*/ 13264 h 350990"/>
              <a:gd name="connsiteX0" fmla="*/ 41974 w 559033"/>
              <a:gd name="connsiteY0" fmla="*/ 31179 h 368905"/>
              <a:gd name="connsiteX1" fmla="*/ 486331 w 559033"/>
              <a:gd name="connsiteY1" fmla="*/ 33984 h 368905"/>
              <a:gd name="connsiteX2" fmla="*/ 477916 w 559033"/>
              <a:gd name="connsiteY2" fmla="*/ 258572 h 368905"/>
              <a:gd name="connsiteX3" fmla="*/ 541206 w 559033"/>
              <a:gd name="connsiteY3" fmla="*/ 363675 h 368905"/>
              <a:gd name="connsiteX4" fmla="*/ 55263 w 559033"/>
              <a:gd name="connsiteY4" fmla="*/ 323528 h 368905"/>
              <a:gd name="connsiteX5" fmla="*/ 41974 w 559033"/>
              <a:gd name="connsiteY5" fmla="*/ 31179 h 368905"/>
              <a:gd name="connsiteX0" fmla="*/ 41974 w 486331"/>
              <a:gd name="connsiteY0" fmla="*/ 31179 h 336205"/>
              <a:gd name="connsiteX1" fmla="*/ 486331 w 486331"/>
              <a:gd name="connsiteY1" fmla="*/ 33984 h 336205"/>
              <a:gd name="connsiteX2" fmla="*/ 477916 w 486331"/>
              <a:gd name="connsiteY2" fmla="*/ 258572 h 336205"/>
              <a:gd name="connsiteX3" fmla="*/ 55263 w 486331"/>
              <a:gd name="connsiteY3" fmla="*/ 323528 h 336205"/>
              <a:gd name="connsiteX4" fmla="*/ 41974 w 486331"/>
              <a:gd name="connsiteY4" fmla="*/ 31179 h 336205"/>
              <a:gd name="connsiteX0" fmla="*/ 45846 w 490203"/>
              <a:gd name="connsiteY0" fmla="*/ 31179 h 298036"/>
              <a:gd name="connsiteX1" fmla="*/ 490203 w 490203"/>
              <a:gd name="connsiteY1" fmla="*/ 33984 h 298036"/>
              <a:gd name="connsiteX2" fmla="*/ 481788 w 490203"/>
              <a:gd name="connsiteY2" fmla="*/ 258572 h 298036"/>
              <a:gd name="connsiteX3" fmla="*/ 50589 w 490203"/>
              <a:gd name="connsiteY3" fmla="*/ 272253 h 298036"/>
              <a:gd name="connsiteX4" fmla="*/ 45846 w 490203"/>
              <a:gd name="connsiteY4" fmla="*/ 31179 h 298036"/>
              <a:gd name="connsiteX0" fmla="*/ 35438 w 505433"/>
              <a:gd name="connsiteY0" fmla="*/ 35180 h 293492"/>
              <a:gd name="connsiteX1" fmla="*/ 505433 w 505433"/>
              <a:gd name="connsiteY1" fmla="*/ 29440 h 293492"/>
              <a:gd name="connsiteX2" fmla="*/ 497018 w 505433"/>
              <a:gd name="connsiteY2" fmla="*/ 254028 h 293492"/>
              <a:gd name="connsiteX3" fmla="*/ 65819 w 505433"/>
              <a:gd name="connsiteY3" fmla="*/ 267709 h 293492"/>
              <a:gd name="connsiteX4" fmla="*/ 35438 w 505433"/>
              <a:gd name="connsiteY4" fmla="*/ 35180 h 293492"/>
              <a:gd name="connsiteX0" fmla="*/ 2087 w 472082"/>
              <a:gd name="connsiteY0" fmla="*/ 35180 h 293492"/>
              <a:gd name="connsiteX1" fmla="*/ 472082 w 472082"/>
              <a:gd name="connsiteY1" fmla="*/ 29440 h 293492"/>
              <a:gd name="connsiteX2" fmla="*/ 463667 w 472082"/>
              <a:gd name="connsiteY2" fmla="*/ 254028 h 293492"/>
              <a:gd name="connsiteX3" fmla="*/ 32468 w 472082"/>
              <a:gd name="connsiteY3" fmla="*/ 267709 h 293492"/>
              <a:gd name="connsiteX4" fmla="*/ 2087 w 472082"/>
              <a:gd name="connsiteY4" fmla="*/ 35180 h 293492"/>
              <a:gd name="connsiteX0" fmla="*/ 2087 w 472082"/>
              <a:gd name="connsiteY0" fmla="*/ 22334 h 280646"/>
              <a:gd name="connsiteX1" fmla="*/ 472082 w 472082"/>
              <a:gd name="connsiteY1" fmla="*/ 16594 h 280646"/>
              <a:gd name="connsiteX2" fmla="*/ 463667 w 472082"/>
              <a:gd name="connsiteY2" fmla="*/ 241182 h 280646"/>
              <a:gd name="connsiteX3" fmla="*/ 32468 w 472082"/>
              <a:gd name="connsiteY3" fmla="*/ 254863 h 280646"/>
              <a:gd name="connsiteX4" fmla="*/ 2087 w 472082"/>
              <a:gd name="connsiteY4" fmla="*/ 22334 h 280646"/>
              <a:gd name="connsiteX0" fmla="*/ 0 w 469995"/>
              <a:gd name="connsiteY0" fmla="*/ 22334 h 280646"/>
              <a:gd name="connsiteX1" fmla="*/ 469995 w 469995"/>
              <a:gd name="connsiteY1" fmla="*/ 16594 h 280646"/>
              <a:gd name="connsiteX2" fmla="*/ 461580 w 469995"/>
              <a:gd name="connsiteY2" fmla="*/ 241182 h 280646"/>
              <a:gd name="connsiteX3" fmla="*/ 30381 w 469995"/>
              <a:gd name="connsiteY3" fmla="*/ 254863 h 280646"/>
              <a:gd name="connsiteX4" fmla="*/ 0 w 469995"/>
              <a:gd name="connsiteY4" fmla="*/ 22334 h 280646"/>
              <a:gd name="connsiteX0" fmla="*/ 0 w 469995"/>
              <a:gd name="connsiteY0" fmla="*/ 22334 h 273921"/>
              <a:gd name="connsiteX1" fmla="*/ 469995 w 469995"/>
              <a:gd name="connsiteY1" fmla="*/ 16594 h 273921"/>
              <a:gd name="connsiteX2" fmla="*/ 461580 w 469995"/>
              <a:gd name="connsiteY2" fmla="*/ 241182 h 273921"/>
              <a:gd name="connsiteX3" fmla="*/ 30381 w 469995"/>
              <a:gd name="connsiteY3" fmla="*/ 254863 h 273921"/>
              <a:gd name="connsiteX4" fmla="*/ 0 w 469995"/>
              <a:gd name="connsiteY4" fmla="*/ 22334 h 273921"/>
              <a:gd name="connsiteX0" fmla="*/ 0 w 469995"/>
              <a:gd name="connsiteY0" fmla="*/ 22334 h 263747"/>
              <a:gd name="connsiteX1" fmla="*/ 469995 w 469995"/>
              <a:gd name="connsiteY1" fmla="*/ 16594 h 263747"/>
              <a:gd name="connsiteX2" fmla="*/ 461580 w 469995"/>
              <a:gd name="connsiteY2" fmla="*/ 241182 h 263747"/>
              <a:gd name="connsiteX3" fmla="*/ 30381 w 469995"/>
              <a:gd name="connsiteY3" fmla="*/ 254863 h 263747"/>
              <a:gd name="connsiteX4" fmla="*/ 0 w 469995"/>
              <a:gd name="connsiteY4" fmla="*/ 22334 h 263747"/>
              <a:gd name="connsiteX0" fmla="*/ 0 w 469995"/>
              <a:gd name="connsiteY0" fmla="*/ 22334 h 269649"/>
              <a:gd name="connsiteX1" fmla="*/ 469995 w 469995"/>
              <a:gd name="connsiteY1" fmla="*/ 16594 h 269649"/>
              <a:gd name="connsiteX2" fmla="*/ 427397 w 469995"/>
              <a:gd name="connsiteY2" fmla="*/ 258274 h 269649"/>
              <a:gd name="connsiteX3" fmla="*/ 30381 w 469995"/>
              <a:gd name="connsiteY3" fmla="*/ 254863 h 269649"/>
              <a:gd name="connsiteX4" fmla="*/ 0 w 469995"/>
              <a:gd name="connsiteY4" fmla="*/ 22334 h 269649"/>
              <a:gd name="connsiteX0" fmla="*/ 0 w 427397"/>
              <a:gd name="connsiteY0" fmla="*/ 28995 h 276310"/>
              <a:gd name="connsiteX1" fmla="*/ 427266 w 427397"/>
              <a:gd name="connsiteY1" fmla="*/ 14709 h 276310"/>
              <a:gd name="connsiteX2" fmla="*/ 427397 w 427397"/>
              <a:gd name="connsiteY2" fmla="*/ 264935 h 276310"/>
              <a:gd name="connsiteX3" fmla="*/ 30381 w 427397"/>
              <a:gd name="connsiteY3" fmla="*/ 261524 h 276310"/>
              <a:gd name="connsiteX4" fmla="*/ 0 w 427397"/>
              <a:gd name="connsiteY4" fmla="*/ 28995 h 276310"/>
              <a:gd name="connsiteX0" fmla="*/ 0 w 410306"/>
              <a:gd name="connsiteY0" fmla="*/ 43344 h 273567"/>
              <a:gd name="connsiteX1" fmla="*/ 410175 w 410306"/>
              <a:gd name="connsiteY1" fmla="*/ 11966 h 273567"/>
              <a:gd name="connsiteX2" fmla="*/ 410306 w 410306"/>
              <a:gd name="connsiteY2" fmla="*/ 262192 h 273567"/>
              <a:gd name="connsiteX3" fmla="*/ 13290 w 410306"/>
              <a:gd name="connsiteY3" fmla="*/ 258781 h 273567"/>
              <a:gd name="connsiteX4" fmla="*/ 0 w 410306"/>
              <a:gd name="connsiteY4" fmla="*/ 43344 h 273567"/>
              <a:gd name="connsiteX0" fmla="*/ 0 w 410306"/>
              <a:gd name="connsiteY0" fmla="*/ 22333 h 278194"/>
              <a:gd name="connsiteX1" fmla="*/ 410175 w 410306"/>
              <a:gd name="connsiteY1" fmla="*/ 16593 h 278194"/>
              <a:gd name="connsiteX2" fmla="*/ 410306 w 410306"/>
              <a:gd name="connsiteY2" fmla="*/ 266819 h 278194"/>
              <a:gd name="connsiteX3" fmla="*/ 13290 w 410306"/>
              <a:gd name="connsiteY3" fmla="*/ 263408 h 278194"/>
              <a:gd name="connsiteX4" fmla="*/ 0 w 410306"/>
              <a:gd name="connsiteY4" fmla="*/ 22333 h 27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06" h="278194">
                <a:moveTo>
                  <a:pt x="0" y="22333"/>
                </a:moveTo>
                <a:cubicBezTo>
                  <a:pt x="140211" y="16805"/>
                  <a:pt x="337518" y="-21306"/>
                  <a:pt x="410175" y="16593"/>
                </a:cubicBezTo>
                <a:cubicBezTo>
                  <a:pt x="410219" y="100002"/>
                  <a:pt x="410262" y="183410"/>
                  <a:pt x="410306" y="266819"/>
                </a:cubicBezTo>
                <a:cubicBezTo>
                  <a:pt x="235911" y="280893"/>
                  <a:pt x="137221" y="284216"/>
                  <a:pt x="13290" y="263408"/>
                </a:cubicBezTo>
                <a:cubicBezTo>
                  <a:pt x="7942" y="197190"/>
                  <a:pt x="22159" y="134684"/>
                  <a:pt x="0" y="22333"/>
                </a:cubicBezTo>
                <a:close/>
              </a:path>
            </a:pathLst>
          </a:cu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39AB35BB-CC5A-44A6-909C-81540B984D45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3"/>
            <a:extLst>
              <a:ext uri="{FF2B5EF4-FFF2-40B4-BE49-F238E27FC236}">
                <a16:creationId xmlns:a16="http://schemas.microsoft.com/office/drawing/2014/main" id="{B127C282-28EC-4A08-83BB-06A96D678B76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9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188" grpId="0"/>
      <p:bldP spid="226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8E898B-8DDB-D0D5-8343-F7377716B2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080" y="1371600"/>
            <a:ext cx="2448692" cy="466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347516" y="3029994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Now check that the GDC is in radians mode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47516" y="3804899"/>
            <a:ext cx="196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 do that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504990" y="4326232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SHIFT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992895" y="4326232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MENU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83668" y="3456296"/>
            <a:ext cx="336884" cy="231520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7587916" y="3439728"/>
            <a:ext cx="336884" cy="231520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tan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1 -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, -2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Symbol" panose="05050102010706020507" pitchFamily="18" charset="2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8141" y="1302588"/>
            <a:ext cx="657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3 sf.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7516" y="1822571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516" y="2228144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hlinkClick r:id="rId3"/>
            <a:extLst>
              <a:ext uri="{FF2B5EF4-FFF2-40B4-BE49-F238E27FC236}">
                <a16:creationId xmlns:a16="http://schemas.microsoft.com/office/drawing/2014/main" id="{2FE0634B-3DA3-4614-80FD-CC82619EA1F4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3"/>
            <a:extLst>
              <a:ext uri="{FF2B5EF4-FFF2-40B4-BE49-F238E27FC236}">
                <a16:creationId xmlns:a16="http://schemas.microsoft.com/office/drawing/2014/main" id="{E712217F-377C-4E51-9FAD-B73C5A6871DA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35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222" grpId="0"/>
      <p:bldP spid="223" grpId="0"/>
      <p:bldP spid="224" grpId="0"/>
      <p:bldP spid="9" grpId="0" animBg="1"/>
      <p:bldP spid="2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1B1CF6-C616-F8CC-D7B7-01B40998C3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080" y="1371600"/>
            <a:ext cx="2449485" cy="466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347516" y="3029994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Now check that the GDC is in degree mode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47516" y="3804899"/>
            <a:ext cx="196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 do that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504990" y="4326232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SHIFT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992895" y="4326232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MENU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8140" y="4781489"/>
            <a:ext cx="4115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Scroll down to find the option for angle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Isosceles Triangle 1"/>
          <p:cNvSpPr>
            <a:spLocks noChangeAspect="1"/>
          </p:cNvSpPr>
          <p:nvPr/>
        </p:nvSpPr>
        <p:spPr>
          <a:xfrm flipV="1">
            <a:off x="8194344" y="3849386"/>
            <a:ext cx="146304" cy="109728"/>
          </a:xfrm>
          <a:prstGeom prst="triangl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tan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1 -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, -2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Symbol" panose="05050102010706020507" pitchFamily="18" charset="2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8141" y="1302588"/>
            <a:ext cx="657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3 sf.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7516" y="1822571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7516" y="2228144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2061B3A1-D406-4240-9834-A5F1889B03C9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hlinkClick r:id="rId3"/>
            <a:extLst>
              <a:ext uri="{FF2B5EF4-FFF2-40B4-BE49-F238E27FC236}">
                <a16:creationId xmlns:a16="http://schemas.microsoft.com/office/drawing/2014/main" id="{DC626323-C97B-48CB-9326-417D890D660C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11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3E11D9-521E-460D-25A0-82B2EB7F59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080" y="1371600"/>
            <a:ext cx="2425299" cy="466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347516" y="3029994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Now check that the GDC is in degree mode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47516" y="3804899"/>
            <a:ext cx="196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 do that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504990" y="4326232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SHIFT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1992895" y="4326232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MENU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8140" y="4781489"/>
            <a:ext cx="4115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Scroll down to find the option for angle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990" y="5606078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F2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2063" y="5606077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Rad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67443" y="5612485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934200" y="3112595"/>
            <a:ext cx="274320" cy="274320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tan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1 -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, -2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Symbol" panose="05050102010706020507" pitchFamily="18" charset="2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8141" y="1302588"/>
            <a:ext cx="657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3 sf.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7516" y="1822571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7516" y="2228144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hlinkClick r:id="rId3"/>
            <a:extLst>
              <a:ext uri="{FF2B5EF4-FFF2-40B4-BE49-F238E27FC236}">
                <a16:creationId xmlns:a16="http://schemas.microsoft.com/office/drawing/2014/main" id="{5041C6E3-6870-460D-8106-8D973FC38204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3"/>
            <a:extLst>
              <a:ext uri="{FF2B5EF4-FFF2-40B4-BE49-F238E27FC236}">
                <a16:creationId xmlns:a16="http://schemas.microsoft.com/office/drawing/2014/main" id="{2197E170-551D-4863-BA9F-F1650FECABF8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43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852245-38C7-7F89-8004-BD04EC9C23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080" y="1371600"/>
            <a:ext cx="2453205" cy="466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1" y="215153"/>
            <a:ext cx="7900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Solving equations using the graphs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347516" y="3029994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Enter for Y1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369418" y="3039979"/>
            <a:ext cx="132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tan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1396" y="3093543"/>
            <a:ext cx="1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EXE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260068" y="4065589"/>
            <a:ext cx="336884" cy="231520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570020" y="4052248"/>
            <a:ext cx="336884" cy="231520"/>
          </a:xfrm>
          <a:prstGeom prst="ellipse">
            <a:avLst/>
          </a:prstGeom>
          <a:noFill/>
          <a:ln w="317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141" y="811584"/>
            <a:ext cx="832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Solve the equation tan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1 -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, -2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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 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  <a:sym typeface="Symbol" panose="05050102010706020507" pitchFamily="18" charset="2"/>
              </a:rPr>
              <a:t>p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  <a:sym typeface="Symbol" panose="05050102010706020507" pitchFamily="18" charset="2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141" y="1302588"/>
            <a:ext cx="657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Give your answers to 3 sf.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7516" y="1822571"/>
            <a:ext cx="43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We will use the GDC to solve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516" y="2228144"/>
            <a:ext cx="43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After turning it on, press 5 for Graph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hlinkClick r:id="rId3"/>
            <a:extLst>
              <a:ext uri="{FF2B5EF4-FFF2-40B4-BE49-F238E27FC236}">
                <a16:creationId xmlns:a16="http://schemas.microsoft.com/office/drawing/2014/main" id="{005BC1A8-EFF0-41C3-A4E4-2E61E80E2E36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3"/>
            <a:extLst>
              <a:ext uri="{FF2B5EF4-FFF2-40B4-BE49-F238E27FC236}">
                <a16:creationId xmlns:a16="http://schemas.microsoft.com/office/drawing/2014/main" id="{0890DEC3-78F2-4A86-9FD8-8E7608E0509C}"/>
              </a:ext>
            </a:extLst>
          </p:cNvPr>
          <p:cNvSpPr/>
          <p:nvPr/>
        </p:nvSpPr>
        <p:spPr>
          <a:xfrm>
            <a:off x="571500" y="6553238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5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/>
      <p:bldP spid="222" grpId="0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_10_solvexpeqs" id="{BFB07C4A-7573-457B-9229-667375C26C2E}" vid="{31DC8531-9E75-490C-A2AB-54B4CC27F2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4_IBAA</Template>
  <TotalTime>247</TotalTime>
  <Words>1187</Words>
  <Application>Microsoft Office PowerPoint</Application>
  <PresentationFormat>On-screen Show (4:3)</PresentationFormat>
  <Paragraphs>336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Cambria Math</vt:lpstr>
      <vt:lpstr>Comic Sans MS</vt:lpstr>
      <vt:lpstr>Symbol</vt:lpstr>
      <vt:lpstr>Times New Roman</vt:lpstr>
      <vt:lpstr>Wingdings 2</vt:lpstr>
      <vt:lpstr>Theme1</vt:lpstr>
      <vt:lpstr>Graphing circular functions: 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Graphing circular functions: tan</dc:title>
  <dc:creator>Mathssupport</dc:creator>
  <cp:lastModifiedBy>Orlando Hurtado</cp:lastModifiedBy>
  <cp:revision>16</cp:revision>
  <dcterms:created xsi:type="dcterms:W3CDTF">2020-03-27T15:46:16Z</dcterms:created>
  <dcterms:modified xsi:type="dcterms:W3CDTF">2023-07-27T07:48:37Z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