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20"/>
  </p:notesMasterIdLst>
  <p:handoutMasterIdLst>
    <p:handoutMasterId r:id="rId21"/>
  </p:handoutMasterIdLst>
  <p:sldIdLst>
    <p:sldId id="256" r:id="rId2"/>
    <p:sldId id="264" r:id="rId3"/>
    <p:sldId id="258" r:id="rId4"/>
    <p:sldId id="265" r:id="rId5"/>
    <p:sldId id="266" r:id="rId6"/>
    <p:sldId id="260" r:id="rId7"/>
    <p:sldId id="269" r:id="rId8"/>
    <p:sldId id="267" r:id="rId9"/>
    <p:sldId id="268" r:id="rId10"/>
    <p:sldId id="270" r:id="rId11"/>
    <p:sldId id="271" r:id="rId12"/>
    <p:sldId id="272" r:id="rId13"/>
    <p:sldId id="273" r:id="rId14"/>
    <p:sldId id="275" r:id="rId15"/>
    <p:sldId id="277" r:id="rId16"/>
    <p:sldId id="278" r:id="rId17"/>
    <p:sldId id="279" r:id="rId18"/>
    <p:sldId id="315" r:id="rId19"/>
  </p:sldIdLst>
  <p:sldSz cx="9144000" cy="6858000" type="screen4x3"/>
  <p:notesSz cx="9144000" cy="6858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C0099"/>
    <a:srgbClr val="99CCFF"/>
    <a:srgbClr val="FF7C80"/>
    <a:srgbClr val="3366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p:scale>
          <a:sx n="66" d="100"/>
          <a:sy n="66" d="100"/>
        </p:scale>
        <p:origin x="8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7107"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7108"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7109"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B19CAC-4ADF-40D9-80E2-CF329D1A4407}" type="slidenum">
              <a:rPr lang="en-US"/>
              <a:pPr/>
              <a:t>‹#›</a:t>
            </a:fld>
            <a:endParaRPr lang="en-US"/>
          </a:p>
        </p:txBody>
      </p:sp>
    </p:spTree>
    <p:extLst>
      <p:ext uri="{BB962C8B-B14F-4D97-AF65-F5344CB8AC3E}">
        <p14:creationId xmlns:p14="http://schemas.microsoft.com/office/powerpoint/2010/main" val="1180151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24A0EA90-397B-41BE-BFFD-EAEE08333F1D}" type="datetimeFigureOut">
              <a:rPr lang="en-US" smtClean="0"/>
              <a:t>7/26/2023</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23FFAF-1E6C-494C-BB6B-3F3017F4AB25}" type="slidenum">
              <a:rPr lang="en-US" smtClean="0"/>
              <a:t>‹#›</a:t>
            </a:fld>
            <a:endParaRPr lang="en-US"/>
          </a:p>
        </p:txBody>
      </p:sp>
    </p:spTree>
    <p:extLst>
      <p:ext uri="{BB962C8B-B14F-4D97-AF65-F5344CB8AC3E}">
        <p14:creationId xmlns:p14="http://schemas.microsoft.com/office/powerpoint/2010/main" val="1667889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BC5FDF6F-438B-4719-B23F-CF9DE862B1F0}" type="datetime3">
              <a:rPr lang="en-US" smtClean="0"/>
              <a:pPr/>
              <a:t>26 July 2023</a:t>
            </a:fld>
            <a:endParaRPr lang="en-US" dirty="0"/>
          </a:p>
        </p:txBody>
      </p:sp>
      <p:sp>
        <p:nvSpPr>
          <p:cNvPr id="17" name="16 Marcador de pie de página"/>
          <p:cNvSpPr>
            <a:spLocks noGrp="1"/>
          </p:cNvSpPr>
          <p:nvPr>
            <p:ph type="ftr" sz="quarter" idx="11"/>
          </p:nvPr>
        </p:nvSpPr>
        <p:spPr/>
        <p:txBody>
          <a:bodyPr/>
          <a:lstStyle/>
          <a:p>
            <a:endParaRPr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2608A71D-9D80-4B83-BB05-49E9C2C2F11C}" type="slidenum">
              <a:rPr lang="en-US" smtClean="0"/>
              <a:pPr/>
              <a:t>‹#›</a:t>
            </a:fld>
            <a:endParaRPr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62A24B67-5214-4C2B-A16F-E9F17203A8C7}"/>
              </a:ext>
            </a:extLst>
          </p:cNvPr>
          <p:cNvSpPr/>
          <p:nvPr userDrawn="1"/>
        </p:nvSpPr>
        <p:spPr>
          <a:xfrm>
            <a:off x="587869" y="6504801"/>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3">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3899686124"/>
      </p:ext>
    </p:extLst>
  </p:cSld>
  <p:clrMapOvr>
    <a:overrideClrMapping bg1="lt1" tx1="dk1" bg2="lt2" tx2="dk2" accent1="accent1" accent2="accent2" accent3="accent3" accent4="accent4" accent5="accent5" accent6="accent6" hlink="hlink" folHlink="folHlink"/>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350961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24515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dirty="0"/>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8706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endParaRPr lang="en-US"/>
          </a:p>
        </p:txBody>
      </p:sp>
      <p:sp>
        <p:nvSpPr>
          <p:cNvPr id="5" name="4 Marcador de pie de página"/>
          <p:cNvSpPr>
            <a:spLocks noGrp="1"/>
          </p:cNvSpPr>
          <p:nvPr>
            <p:ph type="ftr" sz="quarter" idx="11"/>
          </p:nvPr>
        </p:nvSpPr>
        <p:spPr>
          <a:xfrm>
            <a:off x="800100" y="6172200"/>
            <a:ext cx="4000500" cy="457200"/>
          </a:xfrm>
        </p:spPr>
        <p:txBody>
          <a:bodyPr/>
          <a:lstStyle/>
          <a:p>
            <a:r>
              <a:rPr lang="en-US" dirty="0"/>
              <a:t>www.mathssupport.org</a:t>
            </a:r>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EC1B470F-8835-4EC0-A369-7E48F995E765}"/>
              </a:ext>
            </a:extLst>
          </p:cNvPr>
          <p:cNvSpPr/>
          <p:nvPr userDrawn="1"/>
        </p:nvSpPr>
        <p:spPr>
          <a:xfrm>
            <a:off x="587869" y="6504801"/>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3">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17108574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59772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endParaRPr lang="en-US"/>
          </a:p>
        </p:txBody>
      </p:sp>
      <p:sp>
        <p:nvSpPr>
          <p:cNvPr id="8" name="7 Marcador de pie de página"/>
          <p:cNvSpPr>
            <a:spLocks noGrp="1"/>
          </p:cNvSpPr>
          <p:nvPr>
            <p:ph type="ftr" sz="quarter" idx="11"/>
          </p:nvPr>
        </p:nvSpPr>
        <p:spPr/>
        <p:txBody>
          <a:bodyPr/>
          <a:lstStyle/>
          <a:p>
            <a:r>
              <a:rPr lang="en-US" dirty="0"/>
              <a:t>www.mathssupport.org</a:t>
            </a:r>
          </a:p>
        </p:txBody>
      </p:sp>
      <p:sp>
        <p:nvSpPr>
          <p:cNvPr id="9" name="8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701882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endParaRPr lang="en-US"/>
          </a:p>
        </p:txBody>
      </p:sp>
      <p:sp>
        <p:nvSpPr>
          <p:cNvPr id="4" name="3 Marcador de pie de página"/>
          <p:cNvSpPr>
            <a:spLocks noGrp="1"/>
          </p:cNvSpPr>
          <p:nvPr>
            <p:ph type="ftr" sz="quarter" idx="11"/>
          </p:nvPr>
        </p:nvSpPr>
        <p:spPr/>
        <p:txBody>
          <a:bodyPr/>
          <a:lstStyle/>
          <a:p>
            <a:r>
              <a:rPr lang="en-US" dirty="0"/>
              <a:t>www.mathssupport.org</a:t>
            </a:r>
          </a:p>
        </p:txBody>
      </p:sp>
      <p:sp>
        <p:nvSpPr>
          <p:cNvPr id="5" name="4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526915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n-US"/>
          </a:p>
        </p:txBody>
      </p:sp>
      <p:sp>
        <p:nvSpPr>
          <p:cNvPr id="3" name="2 Marcador de pie de página"/>
          <p:cNvSpPr>
            <a:spLocks noGrp="1"/>
          </p:cNvSpPr>
          <p:nvPr>
            <p:ph type="ftr" sz="quarter" idx="11"/>
          </p:nvPr>
        </p:nvSpPr>
        <p:spPr/>
        <p:txBody>
          <a:bodyPr/>
          <a:lstStyle/>
          <a:p>
            <a:r>
              <a:rPr lang="en-US" dirty="0"/>
              <a:t>www.mathssupport.org</a:t>
            </a:r>
          </a:p>
        </p:txBody>
      </p:sp>
      <p:sp>
        <p:nvSpPr>
          <p:cNvPr id="4" name="3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11046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Rectangle 9">
            <a:extLst>
              <a:ext uri="{FF2B5EF4-FFF2-40B4-BE49-F238E27FC236}">
                <a16:creationId xmlns:a16="http://schemas.microsoft.com/office/drawing/2014/main" id="{CDF8BCF6-1864-4978-82C9-30C2DFB86E68}"/>
              </a:ext>
            </a:extLst>
          </p:cNvPr>
          <p:cNvSpPr/>
          <p:nvPr userDrawn="1"/>
        </p:nvSpPr>
        <p:spPr>
          <a:xfrm>
            <a:off x="587869" y="6504801"/>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2">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9237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a:xfrm>
            <a:off x="914400" y="6172200"/>
            <a:ext cx="3886200" cy="457200"/>
          </a:xfrm>
        </p:spPr>
        <p:txBody>
          <a:bodyPr/>
          <a:lstStyle/>
          <a:p>
            <a:r>
              <a:rPr lang="en-US" dirty="0"/>
              <a:t>www.mathssupport.org</a:t>
            </a:r>
          </a:p>
        </p:txBody>
      </p:sp>
      <p:sp>
        <p:nvSpPr>
          <p:cNvPr id="7" name="6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111877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mathssupport.or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pPr/>
              <a:t>7/26/2023</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dirty="0">
                <a:solidFill>
                  <a:schemeClr val="tx2">
                    <a:shade val="90000"/>
                  </a:schemeClr>
                </a:solidFill>
              </a:rPr>
              <a:t>www.mathssupport.org</a:t>
            </a: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1" name="Rectangle 10">
            <a:extLst>
              <a:ext uri="{FF2B5EF4-FFF2-40B4-BE49-F238E27FC236}">
                <a16:creationId xmlns:a16="http://schemas.microsoft.com/office/drawing/2014/main" id="{37BDFDB0-8D90-46E4-99DE-37E7B970D526}"/>
              </a:ext>
            </a:extLst>
          </p:cNvPr>
          <p:cNvSpPr/>
          <p:nvPr userDrawn="1"/>
        </p:nvSpPr>
        <p:spPr>
          <a:xfrm>
            <a:off x="587869" y="6504801"/>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14">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208743042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5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5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5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5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4" Type="http://schemas.openxmlformats.org/officeDocument/2006/relationships/image" Target="../media/image57.png"/></Relationships>
</file>

<file path=ppt/slides/_rels/slide15.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58.png"/><Relationship Id="rId1" Type="http://schemas.openxmlformats.org/officeDocument/2006/relationships/slideLayout" Target="../slideLayouts/slideLayout7.xml"/><Relationship Id="rId4" Type="http://schemas.openxmlformats.org/officeDocument/2006/relationships/image" Target="../media/image59.png"/></Relationships>
</file>

<file path=ppt/slides/_rels/slide16.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60.png"/><Relationship Id="rId1" Type="http://schemas.openxmlformats.org/officeDocument/2006/relationships/slideLayout" Target="../slideLayouts/slideLayout7.xml"/><Relationship Id="rId4" Type="http://schemas.openxmlformats.org/officeDocument/2006/relationships/image" Target="../media/image61.png"/></Relationships>
</file>

<file path=ppt/slides/_rels/slide17.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62.png"/><Relationship Id="rId1" Type="http://schemas.openxmlformats.org/officeDocument/2006/relationships/slideLayout" Target="../slideLayouts/slideLayout7.xml"/><Relationship Id="rId6" Type="http://schemas.openxmlformats.org/officeDocument/2006/relationships/image" Target="../media/image64.png"/><Relationship Id="rId5" Type="http://schemas.openxmlformats.org/officeDocument/2006/relationships/image" Target="../media/image63.png"/><Relationship Id="rId4" Type="http://schemas.openxmlformats.org/officeDocument/2006/relationships/image" Target="../media/image61.png"/></Relationships>
</file>

<file path=ppt/slides/_rels/slide18.xml.rels><?xml version="1.0" encoding="UTF-8" standalone="yes"?>
<Relationships xmlns="http://schemas.openxmlformats.org/package/2006/relationships"><Relationship Id="rId3" Type="http://schemas.openxmlformats.org/officeDocument/2006/relationships/image" Target="../media/image65.jp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hyperlink" Target="http://www.mathssupport.org/" TargetMode="External"/><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3.xml.rels><?xml version="1.0" encoding="UTF-8" standalone="yes"?>
<Relationships xmlns="http://schemas.openxmlformats.org/package/2006/relationships"><Relationship Id="rId13" Type="http://schemas.openxmlformats.org/officeDocument/2006/relationships/image" Target="../media/image5.png"/><Relationship Id="rId18" Type="http://schemas.openxmlformats.org/officeDocument/2006/relationships/image" Target="../media/image9.png"/><Relationship Id="rId26" Type="http://schemas.openxmlformats.org/officeDocument/2006/relationships/image" Target="../media/image10.png"/><Relationship Id="rId3" Type="http://schemas.openxmlformats.org/officeDocument/2006/relationships/image" Target="../media/image16.png"/><Relationship Id="rId21" Type="http://schemas.openxmlformats.org/officeDocument/2006/relationships/image" Target="../media/image26.png"/><Relationship Id="rId7" Type="http://schemas.openxmlformats.org/officeDocument/2006/relationships/image" Target="../media/image18.png"/><Relationship Id="rId12" Type="http://schemas.openxmlformats.org/officeDocument/2006/relationships/image" Target="../media/image4.png"/><Relationship Id="rId17" Type="http://schemas.openxmlformats.org/officeDocument/2006/relationships/image" Target="../media/image8.png"/><Relationship Id="rId25" Type="http://schemas.openxmlformats.org/officeDocument/2006/relationships/image" Target="../media/image30.png"/><Relationship Id="rId33" Type="http://schemas.openxmlformats.org/officeDocument/2006/relationships/hyperlink" Target="http://www.mathssupport.org/" TargetMode="External"/><Relationship Id="rId2" Type="http://schemas.openxmlformats.org/officeDocument/2006/relationships/image" Target="../media/image15.png"/><Relationship Id="rId16" Type="http://schemas.openxmlformats.org/officeDocument/2006/relationships/image" Target="../media/image23.png"/><Relationship Id="rId20" Type="http://schemas.openxmlformats.org/officeDocument/2006/relationships/image" Target="../media/image25.png"/><Relationship Id="rId29"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3.png"/><Relationship Id="rId11" Type="http://schemas.openxmlformats.org/officeDocument/2006/relationships/image" Target="../media/image22.png"/><Relationship Id="rId24" Type="http://schemas.openxmlformats.org/officeDocument/2006/relationships/image" Target="../media/image29.png"/><Relationship Id="rId32" Type="http://schemas.openxmlformats.org/officeDocument/2006/relationships/image" Target="../media/image32.png"/><Relationship Id="rId5" Type="http://schemas.openxmlformats.org/officeDocument/2006/relationships/image" Target="../media/image2.png"/><Relationship Id="rId15" Type="http://schemas.openxmlformats.org/officeDocument/2006/relationships/image" Target="../media/image7.png"/><Relationship Id="rId23" Type="http://schemas.openxmlformats.org/officeDocument/2006/relationships/image" Target="../media/image28.png"/><Relationship Id="rId28" Type="http://schemas.openxmlformats.org/officeDocument/2006/relationships/image" Target="../media/image12.png"/><Relationship Id="rId10" Type="http://schemas.openxmlformats.org/officeDocument/2006/relationships/image" Target="../media/image21.png"/><Relationship Id="rId19" Type="http://schemas.openxmlformats.org/officeDocument/2006/relationships/image" Target="../media/image24.png"/><Relationship Id="rId31" Type="http://schemas.openxmlformats.org/officeDocument/2006/relationships/image" Target="../media/image31.png"/><Relationship Id="rId4" Type="http://schemas.openxmlformats.org/officeDocument/2006/relationships/image" Target="../media/image17.png"/><Relationship Id="rId9" Type="http://schemas.openxmlformats.org/officeDocument/2006/relationships/image" Target="../media/image20.png"/><Relationship Id="rId14" Type="http://schemas.openxmlformats.org/officeDocument/2006/relationships/image" Target="../media/image6.png"/><Relationship Id="rId22" Type="http://schemas.openxmlformats.org/officeDocument/2006/relationships/image" Target="../media/image27.png"/><Relationship Id="rId27" Type="http://schemas.openxmlformats.org/officeDocument/2006/relationships/image" Target="../media/image11.png"/><Relationship Id="rId30" Type="http://schemas.openxmlformats.org/officeDocument/2006/relationships/image" Target="../media/image14.png"/><Relationship Id="rId8" Type="http://schemas.openxmlformats.org/officeDocument/2006/relationships/image" Target="../media/image19.png"/></Relationships>
</file>

<file path=ppt/slides/_rels/slide4.xml.rels><?xml version="1.0" encoding="UTF-8" standalone="yes"?>
<Relationships xmlns="http://schemas.openxmlformats.org/package/2006/relationships"><Relationship Id="rId8" Type="http://schemas.openxmlformats.org/officeDocument/2006/relationships/image" Target="../media/image39.png"/><Relationship Id="rId13" Type="http://schemas.openxmlformats.org/officeDocument/2006/relationships/image" Target="../media/image44.png"/><Relationship Id="rId3" Type="http://schemas.openxmlformats.org/officeDocument/2006/relationships/image" Target="../media/image34.png"/><Relationship Id="rId7" Type="http://schemas.openxmlformats.org/officeDocument/2006/relationships/image" Target="../media/image38.png"/><Relationship Id="rId12" Type="http://schemas.openxmlformats.org/officeDocument/2006/relationships/image" Target="../media/image43.png"/><Relationship Id="rId2" Type="http://schemas.openxmlformats.org/officeDocument/2006/relationships/image" Target="../media/image33.png"/><Relationship Id="rId1" Type="http://schemas.openxmlformats.org/officeDocument/2006/relationships/slideLayout" Target="../slideLayouts/slideLayout7.xml"/><Relationship Id="rId6" Type="http://schemas.openxmlformats.org/officeDocument/2006/relationships/image" Target="../media/image37.png"/><Relationship Id="rId11" Type="http://schemas.openxmlformats.org/officeDocument/2006/relationships/image" Target="../media/image42.png"/><Relationship Id="rId5" Type="http://schemas.openxmlformats.org/officeDocument/2006/relationships/image" Target="../media/image36.png"/><Relationship Id="rId15" Type="http://schemas.openxmlformats.org/officeDocument/2006/relationships/hyperlink" Target="http://www.mathssupport.org/" TargetMode="External"/><Relationship Id="rId10" Type="http://schemas.openxmlformats.org/officeDocument/2006/relationships/image" Target="../media/image41.png"/><Relationship Id="rId4" Type="http://schemas.openxmlformats.org/officeDocument/2006/relationships/image" Target="../media/image35.png"/><Relationship Id="rId9" Type="http://schemas.openxmlformats.org/officeDocument/2006/relationships/image" Target="../media/image40.png"/><Relationship Id="rId14" Type="http://schemas.openxmlformats.org/officeDocument/2006/relationships/image" Target="../media/image45.png"/></Relationships>
</file>

<file path=ppt/slides/_rels/slide5.xml.rels><?xml version="1.0" encoding="UTF-8" standalone="yes"?>
<Relationships xmlns="http://schemas.openxmlformats.org/package/2006/relationships"><Relationship Id="rId13" Type="http://schemas.openxmlformats.org/officeDocument/2006/relationships/image" Target="../media/image41.png"/><Relationship Id="rId18" Type="http://schemas.openxmlformats.org/officeDocument/2006/relationships/image" Target="../media/image18.png"/><Relationship Id="rId26" Type="http://schemas.openxmlformats.org/officeDocument/2006/relationships/image" Target="../media/image26.png"/><Relationship Id="rId3" Type="http://schemas.openxmlformats.org/officeDocument/2006/relationships/image" Target="../media/image47.png"/><Relationship Id="rId21" Type="http://schemas.openxmlformats.org/officeDocument/2006/relationships/image" Target="../media/image21.png"/><Relationship Id="rId7" Type="http://schemas.openxmlformats.org/officeDocument/2006/relationships/image" Target="../media/image35.png"/><Relationship Id="rId12" Type="http://schemas.openxmlformats.org/officeDocument/2006/relationships/image" Target="../media/image40.png"/><Relationship Id="rId17" Type="http://schemas.openxmlformats.org/officeDocument/2006/relationships/image" Target="../media/image45.png"/><Relationship Id="rId25" Type="http://schemas.openxmlformats.org/officeDocument/2006/relationships/image" Target="../media/image25.png"/><Relationship Id="rId33" Type="http://schemas.openxmlformats.org/officeDocument/2006/relationships/hyperlink" Target="http://www.mathssupport.org/" TargetMode="External"/><Relationship Id="rId2" Type="http://schemas.openxmlformats.org/officeDocument/2006/relationships/image" Target="../media/image46.png"/><Relationship Id="rId16" Type="http://schemas.openxmlformats.org/officeDocument/2006/relationships/image" Target="../media/image44.png"/><Relationship Id="rId20" Type="http://schemas.openxmlformats.org/officeDocument/2006/relationships/image" Target="../media/image20.png"/><Relationship Id="rId29" Type="http://schemas.openxmlformats.org/officeDocument/2006/relationships/image" Target="../media/image29.png"/><Relationship Id="rId1" Type="http://schemas.openxmlformats.org/officeDocument/2006/relationships/slideLayout" Target="../slideLayouts/slideLayout7.xml"/><Relationship Id="rId6" Type="http://schemas.openxmlformats.org/officeDocument/2006/relationships/image" Target="../media/image34.png"/><Relationship Id="rId11" Type="http://schemas.openxmlformats.org/officeDocument/2006/relationships/image" Target="../media/image39.png"/><Relationship Id="rId24" Type="http://schemas.openxmlformats.org/officeDocument/2006/relationships/image" Target="../media/image24.png"/><Relationship Id="rId32" Type="http://schemas.openxmlformats.org/officeDocument/2006/relationships/image" Target="../media/image32.png"/><Relationship Id="rId5" Type="http://schemas.openxmlformats.org/officeDocument/2006/relationships/image" Target="../media/image33.png"/><Relationship Id="rId15" Type="http://schemas.openxmlformats.org/officeDocument/2006/relationships/image" Target="../media/image43.png"/><Relationship Id="rId23" Type="http://schemas.openxmlformats.org/officeDocument/2006/relationships/image" Target="../media/image23.png"/><Relationship Id="rId28" Type="http://schemas.openxmlformats.org/officeDocument/2006/relationships/image" Target="../media/image28.png"/><Relationship Id="rId10" Type="http://schemas.openxmlformats.org/officeDocument/2006/relationships/image" Target="../media/image38.png"/><Relationship Id="rId19" Type="http://schemas.openxmlformats.org/officeDocument/2006/relationships/image" Target="../media/image19.png"/><Relationship Id="rId31" Type="http://schemas.openxmlformats.org/officeDocument/2006/relationships/image" Target="../media/image31.png"/><Relationship Id="rId4" Type="http://schemas.openxmlformats.org/officeDocument/2006/relationships/image" Target="../media/image48.png"/><Relationship Id="rId9" Type="http://schemas.openxmlformats.org/officeDocument/2006/relationships/image" Target="../media/image37.png"/><Relationship Id="rId14" Type="http://schemas.openxmlformats.org/officeDocument/2006/relationships/image" Target="../media/image42.png"/><Relationship Id="rId22" Type="http://schemas.openxmlformats.org/officeDocument/2006/relationships/image" Target="../media/image22.png"/><Relationship Id="rId27" Type="http://schemas.openxmlformats.org/officeDocument/2006/relationships/image" Target="../media/image27.png"/><Relationship Id="rId30" Type="http://schemas.openxmlformats.org/officeDocument/2006/relationships/image" Target="../media/image30.png"/><Relationship Id="rId8" Type="http://schemas.openxmlformats.org/officeDocument/2006/relationships/image" Target="../media/image36.png"/></Relationships>
</file>

<file path=ppt/slides/_rels/slide6.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4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5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5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5486400" y="457200"/>
            <a:ext cx="3200400" cy="457200"/>
          </a:xfrm>
        </p:spPr>
        <p:txBody>
          <a:bodyPr/>
          <a:lstStyle/>
          <a:p>
            <a:fld id="{418FB1FA-1B83-4CC8-939D-C627A9A0057A}" type="datetime3">
              <a:rPr lang="en-US" sz="2400" smtClean="0"/>
              <a:t>26 July 2023</a:t>
            </a:fld>
            <a:endParaRPr lang="en-US" sz="2400" dirty="0"/>
          </a:p>
        </p:txBody>
      </p:sp>
      <p:sp>
        <p:nvSpPr>
          <p:cNvPr id="3074" name="Rectangle 2"/>
          <p:cNvSpPr>
            <a:spLocks noGrp="1" noChangeArrowheads="1"/>
          </p:cNvSpPr>
          <p:nvPr>
            <p:ph type="ctrTitle"/>
          </p:nvPr>
        </p:nvSpPr>
        <p:spPr>
          <a:xfrm>
            <a:off x="609600" y="1676400"/>
            <a:ext cx="7848600" cy="1295400"/>
          </a:xfrm>
        </p:spPr>
        <p:txBody>
          <a:bodyPr>
            <a:normAutofit fontScale="90000"/>
          </a:bodyPr>
          <a:lstStyle/>
          <a:p>
            <a:r>
              <a:rPr lang="en-GB" dirty="0"/>
              <a:t>Graphing circular functions: Sine and Cosine</a:t>
            </a:r>
            <a:endParaRPr lang="en-US" dirty="0"/>
          </a:p>
        </p:txBody>
      </p:sp>
      <p:sp>
        <p:nvSpPr>
          <p:cNvPr id="4" name="Subtitle 4"/>
          <p:cNvSpPr>
            <a:spLocks noGrp="1"/>
          </p:cNvSpPr>
          <p:nvPr>
            <p:ph type="subTitle" idx="1"/>
          </p:nvPr>
        </p:nvSpPr>
        <p:spPr>
          <a:xfrm>
            <a:off x="1295400" y="3200400"/>
            <a:ext cx="7010400" cy="1600200"/>
          </a:xfrm>
        </p:spPr>
        <p:txBody>
          <a:bodyPr/>
          <a:lstStyle/>
          <a:p>
            <a:pPr marL="2743200" indent="-2743200" algn="l"/>
            <a:r>
              <a:rPr lang="en-US" dirty="0"/>
              <a:t>LO: To draw the graph of circular functions.</a:t>
            </a:r>
          </a:p>
          <a:p>
            <a:pPr marL="633413" algn="l"/>
            <a:r>
              <a:rPr lang="en-US" dirty="0"/>
              <a:t>To solve trigonometric equations using graphs.  </a:t>
            </a:r>
            <a:endParaRPr lang="en-GB" dirty="0"/>
          </a:p>
        </p:txBody>
      </p:sp>
      <p:sp>
        <p:nvSpPr>
          <p:cNvPr id="5" name="Rectangle 4">
            <a:hlinkClick r:id="rId2"/>
            <a:extLst>
              <a:ext uri="{FF2B5EF4-FFF2-40B4-BE49-F238E27FC236}">
                <a16:creationId xmlns:a16="http://schemas.microsoft.com/office/drawing/2014/main" id="{7E7708B3-9889-4938-90BD-E9208298AFE1}"/>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hlinkClick r:id="rId2"/>
            <a:extLst>
              <a:ext uri="{FF2B5EF4-FFF2-40B4-BE49-F238E27FC236}">
                <a16:creationId xmlns:a16="http://schemas.microsoft.com/office/drawing/2014/main" id="{A62A3EA9-373D-4D67-958F-E51A3DA57202}"/>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E78E416-EF42-7111-731E-D02250D5F67E}"/>
              </a:ext>
            </a:extLst>
          </p:cNvPr>
          <p:cNvPicPr>
            <a:picLocks noChangeAspect="1"/>
          </p:cNvPicPr>
          <p:nvPr/>
        </p:nvPicPr>
        <p:blipFill>
          <a:blip r:embed="rId2"/>
          <a:stretch>
            <a:fillRect/>
          </a:stretch>
        </p:blipFill>
        <p:spPr>
          <a:xfrm>
            <a:off x="731520" y="1280160"/>
            <a:ext cx="2227311" cy="51206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4" name="TextBox 3"/>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cos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0.4,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sym typeface="Symbol" panose="05050102010706020507" pitchFamily="18" charset="2"/>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6" name="TextBox 25"/>
          <p:cNvSpPr txBox="1"/>
          <p:nvPr/>
        </p:nvSpPr>
        <p:spPr>
          <a:xfrm>
            <a:off x="3657600" y="1216152"/>
            <a:ext cx="508822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1 </a:t>
            </a: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dp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a:t>
            </a:r>
          </a:p>
        </p:txBody>
      </p:sp>
      <p:sp>
        <p:nvSpPr>
          <p:cNvPr id="188" name="TextBox 187"/>
          <p:cNvSpPr txBox="1"/>
          <p:nvPr/>
        </p:nvSpPr>
        <p:spPr>
          <a:xfrm>
            <a:off x="3657600" y="1691640"/>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9" name="Rectangle 18">
            <a:hlinkClick r:id="rId3"/>
            <a:extLst>
              <a:ext uri="{FF2B5EF4-FFF2-40B4-BE49-F238E27FC236}">
                <a16:creationId xmlns:a16="http://schemas.microsoft.com/office/drawing/2014/main" id="{596B49B3-9E02-4678-A6E5-0C516906054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hlinkClick r:id="rId3"/>
            <a:extLst>
              <a:ext uri="{FF2B5EF4-FFF2-40B4-BE49-F238E27FC236}">
                <a16:creationId xmlns:a16="http://schemas.microsoft.com/office/drawing/2014/main" id="{86481B23-363E-449D-9D05-73D59F6926BF}"/>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018F05E9-EE18-0697-2FD4-F801940F3D46}"/>
              </a:ext>
            </a:extLst>
          </p:cNvPr>
          <p:cNvSpPr txBox="1"/>
          <p:nvPr/>
        </p:nvSpPr>
        <p:spPr>
          <a:xfrm>
            <a:off x="3657600" y="4073468"/>
            <a:ext cx="411573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y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DD37BCF0-544F-058D-CA00-EE5DFBBE99F4}"/>
              </a:ext>
            </a:extLst>
          </p:cNvPr>
          <p:cNvSpPr txBox="1"/>
          <p:nvPr/>
        </p:nvSpPr>
        <p:spPr>
          <a:xfrm>
            <a:off x="3657600" y="2489895"/>
            <a:ext cx="43051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Now check that the GDC is in degree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92169961-31E1-0D26-4154-925042B5C719}"/>
              </a:ext>
            </a:extLst>
          </p:cNvPr>
          <p:cNvSpPr txBox="1"/>
          <p:nvPr/>
        </p:nvSpPr>
        <p:spPr>
          <a:xfrm>
            <a:off x="3657600" y="3297676"/>
            <a:ext cx="507265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not use the arrows to put the cursor</a:t>
            </a:r>
            <a:r>
              <a:rPr kumimoji="0" lang="en-GB" sz="2400" b="0" i="0" u="none" strike="noStrike" kern="1200" cap="none" spc="0" normalizeH="0" noProof="0" dirty="0">
                <a:ln>
                  <a:noFill/>
                </a:ln>
                <a:solidFill>
                  <a:prstClr val="black"/>
                </a:solidFill>
                <a:effectLst/>
                <a:uLnTx/>
                <a:uFillTx/>
                <a:latin typeface="Comic Sans MS"/>
                <a:ea typeface="+mn-ea"/>
                <a:cs typeface="+mn-cs"/>
              </a:rPr>
              <a:t> in degrees and press enter</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38D9D44D-0432-A703-6823-1A48887D24D0}"/>
              </a:ext>
            </a:extLst>
          </p:cNvPr>
          <p:cNvSpPr txBox="1"/>
          <p:nvPr/>
        </p:nvSpPr>
        <p:spPr>
          <a:xfrm>
            <a:off x="3657600" y="2093976"/>
            <a:ext cx="262441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Turn on the GDC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TextBox 11">
            <a:extLst>
              <a:ext uri="{FF2B5EF4-FFF2-40B4-BE49-F238E27FC236}">
                <a16:creationId xmlns:a16="http://schemas.microsoft.com/office/drawing/2014/main" id="{368B3715-21C3-13A6-6F91-162C365DED34}"/>
              </a:ext>
            </a:extLst>
          </p:cNvPr>
          <p:cNvSpPr txBox="1"/>
          <p:nvPr/>
        </p:nvSpPr>
        <p:spPr>
          <a:xfrm>
            <a:off x="6282015" y="2080153"/>
            <a:ext cx="1981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3" name="TextBox 12">
            <a:extLst>
              <a:ext uri="{FF2B5EF4-FFF2-40B4-BE49-F238E27FC236}">
                <a16:creationId xmlns:a16="http://schemas.microsoft.com/office/drawing/2014/main" id="{371F97E8-A68A-D25F-7487-FA61DD7E1BAA}"/>
              </a:ext>
            </a:extLst>
          </p:cNvPr>
          <p:cNvSpPr txBox="1"/>
          <p:nvPr/>
        </p:nvSpPr>
        <p:spPr>
          <a:xfrm>
            <a:off x="3670968" y="4479086"/>
            <a:ext cx="202082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In Y1 type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4" name="TextBox 13">
            <a:extLst>
              <a:ext uri="{FF2B5EF4-FFF2-40B4-BE49-F238E27FC236}">
                <a16:creationId xmlns:a16="http://schemas.microsoft.com/office/drawing/2014/main" id="{BE64A6B5-3C57-52F9-5086-AEFC3D1AC189}"/>
              </a:ext>
            </a:extLst>
          </p:cNvPr>
          <p:cNvSpPr txBox="1"/>
          <p:nvPr/>
        </p:nvSpPr>
        <p:spPr>
          <a:xfrm>
            <a:off x="5666327" y="4479086"/>
            <a:ext cx="123137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cos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lang="en-GB" dirty="0">
                <a:solidFill>
                  <a:prstClr val="black"/>
                </a:solidFill>
                <a:latin typeface="Comic Sans MS"/>
              </a:rPr>
              <a:t>)</a:t>
            </a:r>
          </a:p>
        </p:txBody>
      </p:sp>
      <p:sp>
        <p:nvSpPr>
          <p:cNvPr id="21" name="TextBox 20">
            <a:extLst>
              <a:ext uri="{FF2B5EF4-FFF2-40B4-BE49-F238E27FC236}">
                <a16:creationId xmlns:a16="http://schemas.microsoft.com/office/drawing/2014/main" id="{B90FD1EA-E965-0E07-EF90-CF8B29F3E107}"/>
              </a:ext>
            </a:extLst>
          </p:cNvPr>
          <p:cNvSpPr txBox="1"/>
          <p:nvPr/>
        </p:nvSpPr>
        <p:spPr>
          <a:xfrm>
            <a:off x="6909800" y="4479086"/>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264786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BD54BF3-4211-2DA9-2FD5-5BB7A78E587E}"/>
              </a:ext>
            </a:extLst>
          </p:cNvPr>
          <p:cNvPicPr>
            <a:picLocks noChangeAspect="1"/>
          </p:cNvPicPr>
          <p:nvPr/>
        </p:nvPicPr>
        <p:blipFill>
          <a:blip r:embed="rId2"/>
          <a:stretch>
            <a:fillRect/>
          </a:stretch>
        </p:blipFill>
        <p:spPr>
          <a:xfrm>
            <a:off x="731520" y="1280160"/>
            <a:ext cx="2247822" cy="51206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4" name="TextBox 3"/>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cos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0.4,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sym typeface="Symbol" panose="05050102010706020507" pitchFamily="18" charset="2"/>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6" name="TextBox 25"/>
          <p:cNvSpPr txBox="1"/>
          <p:nvPr/>
        </p:nvSpPr>
        <p:spPr>
          <a:xfrm>
            <a:off x="3657600" y="1216152"/>
            <a:ext cx="446865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1 </a:t>
            </a: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dp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a:t>
            </a:r>
          </a:p>
        </p:txBody>
      </p:sp>
      <p:sp>
        <p:nvSpPr>
          <p:cNvPr id="188" name="TextBox 187"/>
          <p:cNvSpPr txBox="1"/>
          <p:nvPr/>
        </p:nvSpPr>
        <p:spPr>
          <a:xfrm>
            <a:off x="3657600" y="1691640"/>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4" name="Rectangle 13">
            <a:hlinkClick r:id="rId3"/>
            <a:extLst>
              <a:ext uri="{FF2B5EF4-FFF2-40B4-BE49-F238E27FC236}">
                <a16:creationId xmlns:a16="http://schemas.microsoft.com/office/drawing/2014/main" id="{094BB0B1-54A6-4744-AAA2-26233D341DEF}"/>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hlinkClick r:id="rId3"/>
            <a:extLst>
              <a:ext uri="{FF2B5EF4-FFF2-40B4-BE49-F238E27FC236}">
                <a16:creationId xmlns:a16="http://schemas.microsoft.com/office/drawing/2014/main" id="{7CC6F74F-C584-447D-9A4C-D7F0AA921DCC}"/>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A053FD7C-FE47-BA06-C009-D338A1344BC5}"/>
              </a:ext>
            </a:extLst>
          </p:cNvPr>
          <p:cNvSpPr txBox="1"/>
          <p:nvPr/>
        </p:nvSpPr>
        <p:spPr>
          <a:xfrm>
            <a:off x="3657600" y="4073468"/>
            <a:ext cx="411573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y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7" name="TextBox 6">
            <a:extLst>
              <a:ext uri="{FF2B5EF4-FFF2-40B4-BE49-F238E27FC236}">
                <a16:creationId xmlns:a16="http://schemas.microsoft.com/office/drawing/2014/main" id="{6B46ABAB-90B5-F8E7-7C57-DF2ABBC87BB4}"/>
              </a:ext>
            </a:extLst>
          </p:cNvPr>
          <p:cNvSpPr txBox="1"/>
          <p:nvPr/>
        </p:nvSpPr>
        <p:spPr>
          <a:xfrm>
            <a:off x="3657600" y="2489895"/>
            <a:ext cx="43051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Now check that the GDC is in degree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49A43E41-42E2-77F2-F13E-9A8C9FC02654}"/>
              </a:ext>
            </a:extLst>
          </p:cNvPr>
          <p:cNvSpPr txBox="1"/>
          <p:nvPr/>
        </p:nvSpPr>
        <p:spPr>
          <a:xfrm>
            <a:off x="3657600" y="3297676"/>
            <a:ext cx="507265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not use the arrows to put the cursor</a:t>
            </a:r>
            <a:r>
              <a:rPr kumimoji="0" lang="en-GB" sz="2400" b="0" i="0" u="none" strike="noStrike" kern="1200" cap="none" spc="0" normalizeH="0" noProof="0" dirty="0">
                <a:ln>
                  <a:noFill/>
                </a:ln>
                <a:solidFill>
                  <a:prstClr val="black"/>
                </a:solidFill>
                <a:effectLst/>
                <a:uLnTx/>
                <a:uFillTx/>
                <a:latin typeface="Comic Sans MS"/>
                <a:ea typeface="+mn-ea"/>
                <a:cs typeface="+mn-cs"/>
              </a:rPr>
              <a:t> in degrees and press enter</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B13A7474-003C-3844-03C7-5CB7C6ACE834}"/>
              </a:ext>
            </a:extLst>
          </p:cNvPr>
          <p:cNvSpPr txBox="1"/>
          <p:nvPr/>
        </p:nvSpPr>
        <p:spPr>
          <a:xfrm>
            <a:off x="3657600" y="2093976"/>
            <a:ext cx="262441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Turn on the GDC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14470ED5-8CD9-3C8E-D912-033435B37F0D}"/>
              </a:ext>
            </a:extLst>
          </p:cNvPr>
          <p:cNvSpPr txBox="1"/>
          <p:nvPr/>
        </p:nvSpPr>
        <p:spPr>
          <a:xfrm>
            <a:off x="6282015" y="2080153"/>
            <a:ext cx="1981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079599EA-6552-70F0-6FEF-A1B4A80420D5}"/>
              </a:ext>
            </a:extLst>
          </p:cNvPr>
          <p:cNvSpPr txBox="1"/>
          <p:nvPr/>
        </p:nvSpPr>
        <p:spPr>
          <a:xfrm>
            <a:off x="3670968" y="4479086"/>
            <a:ext cx="202082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In Y1 type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TextBox 11">
            <a:extLst>
              <a:ext uri="{FF2B5EF4-FFF2-40B4-BE49-F238E27FC236}">
                <a16:creationId xmlns:a16="http://schemas.microsoft.com/office/drawing/2014/main" id="{DF2F0990-138D-20C3-804D-CF519EB268C4}"/>
              </a:ext>
            </a:extLst>
          </p:cNvPr>
          <p:cNvSpPr txBox="1"/>
          <p:nvPr/>
        </p:nvSpPr>
        <p:spPr>
          <a:xfrm>
            <a:off x="5666327" y="4479086"/>
            <a:ext cx="123137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cos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lang="en-GB" dirty="0">
                <a:solidFill>
                  <a:prstClr val="black"/>
                </a:solidFill>
                <a:latin typeface="Comic Sans MS"/>
              </a:rPr>
              <a:t>)</a:t>
            </a:r>
          </a:p>
        </p:txBody>
      </p:sp>
      <p:sp>
        <p:nvSpPr>
          <p:cNvPr id="16" name="TextBox 15">
            <a:extLst>
              <a:ext uri="{FF2B5EF4-FFF2-40B4-BE49-F238E27FC236}">
                <a16:creationId xmlns:a16="http://schemas.microsoft.com/office/drawing/2014/main" id="{2A57AE1F-462C-24F6-7D57-05A0EF2B6138}"/>
              </a:ext>
            </a:extLst>
          </p:cNvPr>
          <p:cNvSpPr txBox="1"/>
          <p:nvPr/>
        </p:nvSpPr>
        <p:spPr>
          <a:xfrm>
            <a:off x="6909800" y="4479086"/>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7" name="TextBox 16">
            <a:extLst>
              <a:ext uri="{FF2B5EF4-FFF2-40B4-BE49-F238E27FC236}">
                <a16:creationId xmlns:a16="http://schemas.microsoft.com/office/drawing/2014/main" id="{A6DBB76C-2782-DB79-4A6F-3989894E4EE7}"/>
              </a:ext>
            </a:extLst>
          </p:cNvPr>
          <p:cNvSpPr txBox="1"/>
          <p:nvPr/>
        </p:nvSpPr>
        <p:spPr>
          <a:xfrm>
            <a:off x="3657600" y="4895572"/>
            <a:ext cx="202082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In Y2 type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9" name="TextBox 18">
            <a:extLst>
              <a:ext uri="{FF2B5EF4-FFF2-40B4-BE49-F238E27FC236}">
                <a16:creationId xmlns:a16="http://schemas.microsoft.com/office/drawing/2014/main" id="{26905FA4-EB3F-5B94-5605-BF7F4E5381CA}"/>
              </a:ext>
            </a:extLst>
          </p:cNvPr>
          <p:cNvSpPr txBox="1"/>
          <p:nvPr/>
        </p:nvSpPr>
        <p:spPr>
          <a:xfrm>
            <a:off x="5652959" y="4895572"/>
            <a:ext cx="123137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0.4</a:t>
            </a:r>
            <a:endParaRPr lang="en-GB" dirty="0">
              <a:solidFill>
                <a:prstClr val="black"/>
              </a:solidFill>
              <a:latin typeface="Comic Sans MS"/>
            </a:endParaRPr>
          </a:p>
        </p:txBody>
      </p:sp>
      <p:sp>
        <p:nvSpPr>
          <p:cNvPr id="20" name="TextBox 19">
            <a:extLst>
              <a:ext uri="{FF2B5EF4-FFF2-40B4-BE49-F238E27FC236}">
                <a16:creationId xmlns:a16="http://schemas.microsoft.com/office/drawing/2014/main" id="{3059FE6E-F4E6-C6FF-B44B-2AEF488A506B}"/>
              </a:ext>
            </a:extLst>
          </p:cNvPr>
          <p:cNvSpPr txBox="1"/>
          <p:nvPr/>
        </p:nvSpPr>
        <p:spPr>
          <a:xfrm>
            <a:off x="6896432" y="4895572"/>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280816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9"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2D46477-57D7-0228-60EA-D8EAFE32B675}"/>
              </a:ext>
            </a:extLst>
          </p:cNvPr>
          <p:cNvPicPr>
            <a:picLocks noChangeAspect="1"/>
          </p:cNvPicPr>
          <p:nvPr/>
        </p:nvPicPr>
        <p:blipFill>
          <a:blip r:embed="rId2"/>
          <a:stretch>
            <a:fillRect/>
          </a:stretch>
        </p:blipFill>
        <p:spPr>
          <a:xfrm>
            <a:off x="731520" y="1280160"/>
            <a:ext cx="2228731" cy="51206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4" name="TextBox 3"/>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cos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0.4,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sym typeface="Symbol" panose="05050102010706020507" pitchFamily="18" charset="2"/>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6" name="TextBox 25"/>
          <p:cNvSpPr txBox="1"/>
          <p:nvPr/>
        </p:nvSpPr>
        <p:spPr>
          <a:xfrm>
            <a:off x="3657600" y="1216152"/>
            <a:ext cx="6570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1 </a:t>
            </a: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dp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a:t>
            </a:r>
          </a:p>
        </p:txBody>
      </p:sp>
      <p:sp>
        <p:nvSpPr>
          <p:cNvPr id="188" name="TextBox 187"/>
          <p:cNvSpPr txBox="1"/>
          <p:nvPr/>
        </p:nvSpPr>
        <p:spPr>
          <a:xfrm>
            <a:off x="3657600" y="1691640"/>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9" name="Rectangle 18">
            <a:hlinkClick r:id="rId3"/>
            <a:extLst>
              <a:ext uri="{FF2B5EF4-FFF2-40B4-BE49-F238E27FC236}">
                <a16:creationId xmlns:a16="http://schemas.microsoft.com/office/drawing/2014/main" id="{50B8A029-DC4C-466B-9F07-25E983EA26AC}"/>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hlinkClick r:id="rId3"/>
            <a:extLst>
              <a:ext uri="{FF2B5EF4-FFF2-40B4-BE49-F238E27FC236}">
                <a16:creationId xmlns:a16="http://schemas.microsoft.com/office/drawing/2014/main" id="{862C2589-EFD6-431D-A6FE-213288A33E04}"/>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35FDE0B8-8D6F-3466-8845-CBFF081CD281}"/>
              </a:ext>
            </a:extLst>
          </p:cNvPr>
          <p:cNvSpPr txBox="1"/>
          <p:nvPr/>
        </p:nvSpPr>
        <p:spPr>
          <a:xfrm>
            <a:off x="3657600" y="4073468"/>
            <a:ext cx="411573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y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AAEC3A1C-289F-A36D-7212-57D58575A79E}"/>
              </a:ext>
            </a:extLst>
          </p:cNvPr>
          <p:cNvSpPr txBox="1"/>
          <p:nvPr/>
        </p:nvSpPr>
        <p:spPr>
          <a:xfrm>
            <a:off x="3657600" y="2489895"/>
            <a:ext cx="43051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Now check that the GDC is in degree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6C2D00BB-A2E5-EFBA-8241-F39514629676}"/>
              </a:ext>
            </a:extLst>
          </p:cNvPr>
          <p:cNvSpPr txBox="1"/>
          <p:nvPr/>
        </p:nvSpPr>
        <p:spPr>
          <a:xfrm>
            <a:off x="3657600" y="3297676"/>
            <a:ext cx="507265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not use the arrows to put the cursor</a:t>
            </a:r>
            <a:r>
              <a:rPr kumimoji="0" lang="en-GB" sz="2400" b="0" i="0" u="none" strike="noStrike" kern="1200" cap="none" spc="0" normalizeH="0" noProof="0" dirty="0">
                <a:ln>
                  <a:noFill/>
                </a:ln>
                <a:solidFill>
                  <a:prstClr val="black"/>
                </a:solidFill>
                <a:effectLst/>
                <a:uLnTx/>
                <a:uFillTx/>
                <a:latin typeface="Comic Sans MS"/>
                <a:ea typeface="+mn-ea"/>
                <a:cs typeface="+mn-cs"/>
              </a:rPr>
              <a:t> in degrees and press enter</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2BA22D6B-CB32-A32C-3566-22FA64E3FC3C}"/>
              </a:ext>
            </a:extLst>
          </p:cNvPr>
          <p:cNvSpPr txBox="1"/>
          <p:nvPr/>
        </p:nvSpPr>
        <p:spPr>
          <a:xfrm>
            <a:off x="3657600" y="2093976"/>
            <a:ext cx="262441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Turn on the GDC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96E0F53D-106C-7B5B-6E9F-FAF3F9C7481A}"/>
              </a:ext>
            </a:extLst>
          </p:cNvPr>
          <p:cNvSpPr txBox="1"/>
          <p:nvPr/>
        </p:nvSpPr>
        <p:spPr>
          <a:xfrm>
            <a:off x="6282015" y="2080153"/>
            <a:ext cx="1981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TextBox 11">
            <a:extLst>
              <a:ext uri="{FF2B5EF4-FFF2-40B4-BE49-F238E27FC236}">
                <a16:creationId xmlns:a16="http://schemas.microsoft.com/office/drawing/2014/main" id="{36178450-015D-5CA5-853B-B9BE8AE1971E}"/>
              </a:ext>
            </a:extLst>
          </p:cNvPr>
          <p:cNvSpPr txBox="1"/>
          <p:nvPr/>
        </p:nvSpPr>
        <p:spPr>
          <a:xfrm>
            <a:off x="3670968" y="4479086"/>
            <a:ext cx="202082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In Y1 type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3" name="TextBox 12">
            <a:extLst>
              <a:ext uri="{FF2B5EF4-FFF2-40B4-BE49-F238E27FC236}">
                <a16:creationId xmlns:a16="http://schemas.microsoft.com/office/drawing/2014/main" id="{55C92547-05E7-4C6A-A37F-58A661547950}"/>
              </a:ext>
            </a:extLst>
          </p:cNvPr>
          <p:cNvSpPr txBox="1"/>
          <p:nvPr/>
        </p:nvSpPr>
        <p:spPr>
          <a:xfrm>
            <a:off x="5666327" y="4479086"/>
            <a:ext cx="123137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cos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lang="en-GB" dirty="0">
                <a:solidFill>
                  <a:prstClr val="black"/>
                </a:solidFill>
                <a:latin typeface="Comic Sans MS"/>
              </a:rPr>
              <a:t>)</a:t>
            </a:r>
          </a:p>
        </p:txBody>
      </p:sp>
      <p:sp>
        <p:nvSpPr>
          <p:cNvPr id="14" name="TextBox 13">
            <a:extLst>
              <a:ext uri="{FF2B5EF4-FFF2-40B4-BE49-F238E27FC236}">
                <a16:creationId xmlns:a16="http://schemas.microsoft.com/office/drawing/2014/main" id="{446A6278-9F51-01E6-929B-DD3DE83DD47C}"/>
              </a:ext>
            </a:extLst>
          </p:cNvPr>
          <p:cNvSpPr txBox="1"/>
          <p:nvPr/>
        </p:nvSpPr>
        <p:spPr>
          <a:xfrm>
            <a:off x="6909800" y="4479086"/>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a:extLst>
              <a:ext uri="{FF2B5EF4-FFF2-40B4-BE49-F238E27FC236}">
                <a16:creationId xmlns:a16="http://schemas.microsoft.com/office/drawing/2014/main" id="{6B41D6B8-0271-21E8-AE7D-343A6080F57E}"/>
              </a:ext>
            </a:extLst>
          </p:cNvPr>
          <p:cNvSpPr txBox="1"/>
          <p:nvPr/>
        </p:nvSpPr>
        <p:spPr>
          <a:xfrm>
            <a:off x="3657600" y="4895572"/>
            <a:ext cx="202082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In Y2 type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6" name="TextBox 15">
            <a:extLst>
              <a:ext uri="{FF2B5EF4-FFF2-40B4-BE49-F238E27FC236}">
                <a16:creationId xmlns:a16="http://schemas.microsoft.com/office/drawing/2014/main" id="{40F4A4E6-720F-72ED-E114-C31AB0A2995D}"/>
              </a:ext>
            </a:extLst>
          </p:cNvPr>
          <p:cNvSpPr txBox="1"/>
          <p:nvPr/>
        </p:nvSpPr>
        <p:spPr>
          <a:xfrm>
            <a:off x="5652959" y="4895572"/>
            <a:ext cx="123137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0.4</a:t>
            </a:r>
            <a:endParaRPr lang="en-GB" dirty="0">
              <a:solidFill>
                <a:prstClr val="black"/>
              </a:solidFill>
              <a:latin typeface="Comic Sans MS"/>
            </a:endParaRPr>
          </a:p>
        </p:txBody>
      </p:sp>
      <p:sp>
        <p:nvSpPr>
          <p:cNvPr id="21" name="TextBox 20">
            <a:extLst>
              <a:ext uri="{FF2B5EF4-FFF2-40B4-BE49-F238E27FC236}">
                <a16:creationId xmlns:a16="http://schemas.microsoft.com/office/drawing/2014/main" id="{EF08CAFF-C718-C26D-0F9A-0C69378B55F1}"/>
              </a:ext>
            </a:extLst>
          </p:cNvPr>
          <p:cNvSpPr txBox="1"/>
          <p:nvPr/>
        </p:nvSpPr>
        <p:spPr>
          <a:xfrm>
            <a:off x="6896432" y="4895572"/>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2" name="TextBox 21">
            <a:extLst>
              <a:ext uri="{FF2B5EF4-FFF2-40B4-BE49-F238E27FC236}">
                <a16:creationId xmlns:a16="http://schemas.microsoft.com/office/drawing/2014/main" id="{E3C00B97-66A4-951E-ABF4-F32CAE067BBA}"/>
              </a:ext>
            </a:extLst>
          </p:cNvPr>
          <p:cNvSpPr txBox="1"/>
          <p:nvPr/>
        </p:nvSpPr>
        <p:spPr>
          <a:xfrm>
            <a:off x="3696368" y="5312058"/>
            <a:ext cx="194322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graph</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555540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2F23530-29BE-AA8E-268F-B53611263108}"/>
              </a:ext>
            </a:extLst>
          </p:cNvPr>
          <p:cNvPicPr>
            <a:picLocks noChangeAspect="1"/>
          </p:cNvPicPr>
          <p:nvPr/>
        </p:nvPicPr>
        <p:blipFill>
          <a:blip r:embed="rId2"/>
          <a:stretch>
            <a:fillRect/>
          </a:stretch>
        </p:blipFill>
        <p:spPr>
          <a:xfrm>
            <a:off x="731520" y="1280160"/>
            <a:ext cx="2206982" cy="51206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4" name="TextBox 3"/>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cos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0.4,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sym typeface="Symbol" panose="05050102010706020507" pitchFamily="18" charset="2"/>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6" name="TextBox 25"/>
          <p:cNvSpPr txBox="1"/>
          <p:nvPr/>
        </p:nvSpPr>
        <p:spPr>
          <a:xfrm>
            <a:off x="3657600" y="1216152"/>
            <a:ext cx="6570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1 </a:t>
            </a: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dp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a:t>
            </a:r>
          </a:p>
        </p:txBody>
      </p:sp>
      <p:sp>
        <p:nvSpPr>
          <p:cNvPr id="188" name="TextBox 187"/>
          <p:cNvSpPr txBox="1"/>
          <p:nvPr/>
        </p:nvSpPr>
        <p:spPr>
          <a:xfrm>
            <a:off x="3657600" y="1691640"/>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7" name="Rectangle 16">
            <a:hlinkClick r:id="rId3"/>
            <a:extLst>
              <a:ext uri="{FF2B5EF4-FFF2-40B4-BE49-F238E27FC236}">
                <a16:creationId xmlns:a16="http://schemas.microsoft.com/office/drawing/2014/main" id="{5D9B4698-3766-4026-A68A-251CB9930022}"/>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hlinkClick r:id="rId3"/>
            <a:extLst>
              <a:ext uri="{FF2B5EF4-FFF2-40B4-BE49-F238E27FC236}">
                <a16:creationId xmlns:a16="http://schemas.microsoft.com/office/drawing/2014/main" id="{23993D45-6C48-431B-B76A-D5E6683F9DA4}"/>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7D2C9D2E-16C1-470D-A78E-8ABA4BD4FC82}"/>
              </a:ext>
            </a:extLst>
          </p:cNvPr>
          <p:cNvSpPr txBox="1"/>
          <p:nvPr/>
        </p:nvSpPr>
        <p:spPr>
          <a:xfrm>
            <a:off x="3657600" y="4073468"/>
            <a:ext cx="411573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y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86F802C2-2E7E-4660-56CF-E065CF88424D}"/>
              </a:ext>
            </a:extLst>
          </p:cNvPr>
          <p:cNvSpPr txBox="1"/>
          <p:nvPr/>
        </p:nvSpPr>
        <p:spPr>
          <a:xfrm>
            <a:off x="3657600" y="2489895"/>
            <a:ext cx="43051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Now check that the GDC is in degree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254DD615-668E-EB12-966F-BBA4D8D920E9}"/>
              </a:ext>
            </a:extLst>
          </p:cNvPr>
          <p:cNvSpPr txBox="1"/>
          <p:nvPr/>
        </p:nvSpPr>
        <p:spPr>
          <a:xfrm>
            <a:off x="3657600" y="3297676"/>
            <a:ext cx="507265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not use the arrows to put the cursor</a:t>
            </a:r>
            <a:r>
              <a:rPr kumimoji="0" lang="en-GB" sz="2400" b="0" i="0" u="none" strike="noStrike" kern="1200" cap="none" spc="0" normalizeH="0" noProof="0" dirty="0">
                <a:ln>
                  <a:noFill/>
                </a:ln>
                <a:solidFill>
                  <a:prstClr val="black"/>
                </a:solidFill>
                <a:effectLst/>
                <a:uLnTx/>
                <a:uFillTx/>
                <a:latin typeface="Comic Sans MS"/>
                <a:ea typeface="+mn-ea"/>
                <a:cs typeface="+mn-cs"/>
              </a:rPr>
              <a:t> in degrees and press enter</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A6452CFB-67B9-9C7F-275B-ECA8F1CE545B}"/>
              </a:ext>
            </a:extLst>
          </p:cNvPr>
          <p:cNvSpPr txBox="1"/>
          <p:nvPr/>
        </p:nvSpPr>
        <p:spPr>
          <a:xfrm>
            <a:off x="3657600" y="2093976"/>
            <a:ext cx="262441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Turn on the GDC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982AD443-83DD-1630-BD1D-7B5E432CCE73}"/>
              </a:ext>
            </a:extLst>
          </p:cNvPr>
          <p:cNvSpPr txBox="1"/>
          <p:nvPr/>
        </p:nvSpPr>
        <p:spPr>
          <a:xfrm>
            <a:off x="6282015" y="2080153"/>
            <a:ext cx="1981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TextBox 11">
            <a:extLst>
              <a:ext uri="{FF2B5EF4-FFF2-40B4-BE49-F238E27FC236}">
                <a16:creationId xmlns:a16="http://schemas.microsoft.com/office/drawing/2014/main" id="{1AE8EBC0-4B51-2B21-34E7-7944E3DC0DC2}"/>
              </a:ext>
            </a:extLst>
          </p:cNvPr>
          <p:cNvSpPr txBox="1"/>
          <p:nvPr/>
        </p:nvSpPr>
        <p:spPr>
          <a:xfrm>
            <a:off x="3670968" y="4479086"/>
            <a:ext cx="202082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In Y1 type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3" name="TextBox 12">
            <a:extLst>
              <a:ext uri="{FF2B5EF4-FFF2-40B4-BE49-F238E27FC236}">
                <a16:creationId xmlns:a16="http://schemas.microsoft.com/office/drawing/2014/main" id="{B1994B45-B409-0A72-2529-2EE36619A148}"/>
              </a:ext>
            </a:extLst>
          </p:cNvPr>
          <p:cNvSpPr txBox="1"/>
          <p:nvPr/>
        </p:nvSpPr>
        <p:spPr>
          <a:xfrm>
            <a:off x="5666327" y="4479086"/>
            <a:ext cx="123137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cos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lang="en-GB" dirty="0">
                <a:solidFill>
                  <a:prstClr val="black"/>
                </a:solidFill>
                <a:latin typeface="Comic Sans MS"/>
              </a:rPr>
              <a:t>)</a:t>
            </a:r>
          </a:p>
        </p:txBody>
      </p:sp>
      <p:sp>
        <p:nvSpPr>
          <p:cNvPr id="14" name="TextBox 13">
            <a:extLst>
              <a:ext uri="{FF2B5EF4-FFF2-40B4-BE49-F238E27FC236}">
                <a16:creationId xmlns:a16="http://schemas.microsoft.com/office/drawing/2014/main" id="{B8796F9D-44F3-7124-30F9-71ED4E0028BB}"/>
              </a:ext>
            </a:extLst>
          </p:cNvPr>
          <p:cNvSpPr txBox="1"/>
          <p:nvPr/>
        </p:nvSpPr>
        <p:spPr>
          <a:xfrm>
            <a:off x="6909800" y="4479086"/>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a:extLst>
              <a:ext uri="{FF2B5EF4-FFF2-40B4-BE49-F238E27FC236}">
                <a16:creationId xmlns:a16="http://schemas.microsoft.com/office/drawing/2014/main" id="{C99DDAD5-DDAF-608F-79EB-F30C3CE8FA86}"/>
              </a:ext>
            </a:extLst>
          </p:cNvPr>
          <p:cNvSpPr txBox="1"/>
          <p:nvPr/>
        </p:nvSpPr>
        <p:spPr>
          <a:xfrm>
            <a:off x="3657600" y="4895572"/>
            <a:ext cx="202082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In Y2 type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6" name="TextBox 15">
            <a:extLst>
              <a:ext uri="{FF2B5EF4-FFF2-40B4-BE49-F238E27FC236}">
                <a16:creationId xmlns:a16="http://schemas.microsoft.com/office/drawing/2014/main" id="{62C60596-2A36-8043-2118-E046D71E4371}"/>
              </a:ext>
            </a:extLst>
          </p:cNvPr>
          <p:cNvSpPr txBox="1"/>
          <p:nvPr/>
        </p:nvSpPr>
        <p:spPr>
          <a:xfrm>
            <a:off x="5652959" y="4895572"/>
            <a:ext cx="123137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0.4</a:t>
            </a:r>
            <a:endParaRPr lang="en-GB" dirty="0">
              <a:solidFill>
                <a:prstClr val="black"/>
              </a:solidFill>
              <a:latin typeface="Comic Sans MS"/>
            </a:endParaRPr>
          </a:p>
        </p:txBody>
      </p:sp>
      <p:sp>
        <p:nvSpPr>
          <p:cNvPr id="25" name="TextBox 24">
            <a:extLst>
              <a:ext uri="{FF2B5EF4-FFF2-40B4-BE49-F238E27FC236}">
                <a16:creationId xmlns:a16="http://schemas.microsoft.com/office/drawing/2014/main" id="{18DAA0F6-DE1D-3509-6B17-EBEFDCB7A3EC}"/>
              </a:ext>
            </a:extLst>
          </p:cNvPr>
          <p:cNvSpPr txBox="1"/>
          <p:nvPr/>
        </p:nvSpPr>
        <p:spPr>
          <a:xfrm>
            <a:off x="6896432" y="4895572"/>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8" name="TextBox 27">
            <a:extLst>
              <a:ext uri="{FF2B5EF4-FFF2-40B4-BE49-F238E27FC236}">
                <a16:creationId xmlns:a16="http://schemas.microsoft.com/office/drawing/2014/main" id="{D794B0DA-8130-5017-2B83-EB01531D7F9F}"/>
              </a:ext>
            </a:extLst>
          </p:cNvPr>
          <p:cNvSpPr txBox="1"/>
          <p:nvPr/>
        </p:nvSpPr>
        <p:spPr>
          <a:xfrm>
            <a:off x="3696368" y="5312058"/>
            <a:ext cx="194322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graph</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9" name="TextBox 28">
            <a:extLst>
              <a:ext uri="{FF2B5EF4-FFF2-40B4-BE49-F238E27FC236}">
                <a16:creationId xmlns:a16="http://schemas.microsoft.com/office/drawing/2014/main" id="{A3EEC298-733D-5085-5E71-1C8449DD3744}"/>
              </a:ext>
            </a:extLst>
          </p:cNvPr>
          <p:cNvSpPr txBox="1"/>
          <p:nvPr/>
        </p:nvSpPr>
        <p:spPr>
          <a:xfrm>
            <a:off x="5678359" y="5301190"/>
            <a:ext cx="22069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window</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048444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4" name="TextBox 3"/>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cos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0.4,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sym typeface="Symbol" panose="05050102010706020507" pitchFamily="18" charset="2"/>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6" name="TextBox 25"/>
          <p:cNvSpPr txBox="1"/>
          <p:nvPr/>
        </p:nvSpPr>
        <p:spPr>
          <a:xfrm>
            <a:off x="3657600" y="1216152"/>
            <a:ext cx="426011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1 </a:t>
            </a: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dp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a:t>
            </a:r>
          </a:p>
        </p:txBody>
      </p:sp>
      <p:sp>
        <p:nvSpPr>
          <p:cNvPr id="188" name="TextBox 187"/>
          <p:cNvSpPr txBox="1"/>
          <p:nvPr/>
        </p:nvSpPr>
        <p:spPr>
          <a:xfrm>
            <a:off x="3657600" y="1691640"/>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8" name="TextBox 27"/>
          <p:cNvSpPr txBox="1"/>
          <p:nvPr/>
        </p:nvSpPr>
        <p:spPr>
          <a:xfrm>
            <a:off x="3657600" y="2090766"/>
            <a:ext cx="529939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Change the setting of the window</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0" name="TextBox 19"/>
          <p:cNvSpPr txBox="1"/>
          <p:nvPr/>
        </p:nvSpPr>
        <p:spPr>
          <a:xfrm>
            <a:off x="4008548" y="2565487"/>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Xmin</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1" name="TextBox 20"/>
          <p:cNvSpPr txBox="1"/>
          <p:nvPr/>
        </p:nvSpPr>
        <p:spPr>
          <a:xfrm>
            <a:off x="5023443" y="2565486"/>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-360</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2" name="TextBox 21"/>
          <p:cNvSpPr txBox="1"/>
          <p:nvPr/>
        </p:nvSpPr>
        <p:spPr>
          <a:xfrm>
            <a:off x="4008548" y="2977706"/>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max</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3" name="TextBox 22"/>
          <p:cNvSpPr txBox="1"/>
          <p:nvPr/>
        </p:nvSpPr>
        <p:spPr>
          <a:xfrm>
            <a:off x="5009200" y="2977705"/>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360</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7" name="TextBox 26"/>
          <p:cNvSpPr txBox="1"/>
          <p:nvPr/>
        </p:nvSpPr>
        <p:spPr>
          <a:xfrm>
            <a:off x="4008548" y="3388280"/>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Ymin</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4" name="TextBox 33"/>
          <p:cNvSpPr txBox="1"/>
          <p:nvPr/>
        </p:nvSpPr>
        <p:spPr>
          <a:xfrm>
            <a:off x="5024166" y="3388279"/>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-1.2</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5" name="TextBox 34"/>
          <p:cNvSpPr txBox="1"/>
          <p:nvPr/>
        </p:nvSpPr>
        <p:spPr>
          <a:xfrm>
            <a:off x="4008548" y="3843828"/>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max</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6" name="TextBox 35"/>
          <p:cNvSpPr txBox="1"/>
          <p:nvPr/>
        </p:nvSpPr>
        <p:spPr>
          <a:xfrm>
            <a:off x="5023443" y="3843827"/>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1.2</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7" name="TextBox 36"/>
          <p:cNvSpPr txBox="1"/>
          <p:nvPr/>
        </p:nvSpPr>
        <p:spPr>
          <a:xfrm>
            <a:off x="5990037" y="2595139"/>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EXE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8" name="TextBox 37"/>
          <p:cNvSpPr txBox="1"/>
          <p:nvPr/>
        </p:nvSpPr>
        <p:spPr>
          <a:xfrm>
            <a:off x="5954376" y="2975225"/>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EXE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9" name="TextBox 38"/>
          <p:cNvSpPr txBox="1"/>
          <p:nvPr/>
        </p:nvSpPr>
        <p:spPr>
          <a:xfrm>
            <a:off x="5918715" y="3386705"/>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EXE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0" name="TextBox 39"/>
          <p:cNvSpPr txBox="1"/>
          <p:nvPr/>
        </p:nvSpPr>
        <p:spPr>
          <a:xfrm>
            <a:off x="5857453" y="3843905"/>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EXE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1" name="TextBox 40"/>
          <p:cNvSpPr txBox="1"/>
          <p:nvPr/>
        </p:nvSpPr>
        <p:spPr>
          <a:xfrm>
            <a:off x="6748936" y="3810066"/>
            <a:ext cx="198131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graph</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2" name="Rectangle 41">
            <a:hlinkClick r:id="rId2"/>
            <a:extLst>
              <a:ext uri="{FF2B5EF4-FFF2-40B4-BE49-F238E27FC236}">
                <a16:creationId xmlns:a16="http://schemas.microsoft.com/office/drawing/2014/main" id="{10BA28A2-6EC2-404B-8548-F2783F9CC11F}"/>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hlinkClick r:id="rId2"/>
            <a:extLst>
              <a:ext uri="{FF2B5EF4-FFF2-40B4-BE49-F238E27FC236}">
                <a16:creationId xmlns:a16="http://schemas.microsoft.com/office/drawing/2014/main" id="{5A1A078C-4E4E-4683-BE1F-89F5071D14C4}"/>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EC4271B0-9637-ED50-E966-81B14E49DAD5}"/>
              </a:ext>
            </a:extLst>
          </p:cNvPr>
          <p:cNvPicPr>
            <a:picLocks noChangeAspect="1"/>
          </p:cNvPicPr>
          <p:nvPr/>
        </p:nvPicPr>
        <p:blipFill>
          <a:blip r:embed="rId3"/>
          <a:stretch>
            <a:fillRect/>
          </a:stretch>
        </p:blipFill>
        <p:spPr>
          <a:xfrm>
            <a:off x="731520" y="1280160"/>
            <a:ext cx="2216400" cy="5120640"/>
          </a:xfrm>
          <a:prstGeom prst="rect">
            <a:avLst/>
          </a:prstGeom>
        </p:spPr>
      </p:pic>
      <p:pic>
        <p:nvPicPr>
          <p:cNvPr id="9" name="Picture 8">
            <a:extLst>
              <a:ext uri="{FF2B5EF4-FFF2-40B4-BE49-F238E27FC236}">
                <a16:creationId xmlns:a16="http://schemas.microsoft.com/office/drawing/2014/main" id="{9D5F622D-FA6C-BC9F-DC68-CD7EFD8FF90C}"/>
              </a:ext>
            </a:extLst>
          </p:cNvPr>
          <p:cNvPicPr>
            <a:picLocks noChangeAspect="1"/>
          </p:cNvPicPr>
          <p:nvPr/>
        </p:nvPicPr>
        <p:blipFill>
          <a:blip r:embed="rId4"/>
          <a:stretch>
            <a:fillRect/>
          </a:stretch>
        </p:blipFill>
        <p:spPr>
          <a:xfrm>
            <a:off x="731520" y="1280160"/>
            <a:ext cx="2243017" cy="5120640"/>
          </a:xfrm>
          <a:prstGeom prst="rect">
            <a:avLst/>
          </a:prstGeom>
        </p:spPr>
      </p:pic>
    </p:spTree>
    <p:extLst>
      <p:ext uri="{BB962C8B-B14F-4D97-AF65-F5344CB8AC3E}">
        <p14:creationId xmlns:p14="http://schemas.microsoft.com/office/powerpoint/2010/main" val="2127840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nodeType="clickEffect">
                                  <p:stCondLst>
                                    <p:cond delay="0"/>
                                  </p:stCondLst>
                                  <p:childTnLst>
                                    <p:set>
                                      <p:cBhvr>
                                        <p:cTn id="54" dur="1" fill="hold">
                                          <p:stCondLst>
                                            <p:cond delay="0"/>
                                          </p:stCondLst>
                                        </p:cTn>
                                        <p:tgtEl>
                                          <p:spTgt spid="5"/>
                                        </p:tgtEl>
                                        <p:attrNameLst>
                                          <p:attrName>style.visibility</p:attrName>
                                        </p:attrNameLst>
                                      </p:cBhvr>
                                      <p:to>
                                        <p:strVal val="hidden"/>
                                      </p:to>
                                    </p:set>
                                  </p:childTnLst>
                                </p:cTn>
                              </p:par>
                            </p:childTnLst>
                          </p:cTn>
                        </p:par>
                        <p:par>
                          <p:cTn id="55" fill="hold">
                            <p:stCondLst>
                              <p:cond delay="0"/>
                            </p:stCondLst>
                            <p:childTnLst>
                              <p:par>
                                <p:cTn id="56" presetID="1" presetClass="entr" presetSubtype="0" fill="hold" nodeType="afterEffect">
                                  <p:stCondLst>
                                    <p:cond delay="0"/>
                                  </p:stCondLst>
                                  <p:childTnLst>
                                    <p:set>
                                      <p:cBhvr>
                                        <p:cTn id="57" dur="1" fill="hold">
                                          <p:stCondLst>
                                            <p:cond delay="0"/>
                                          </p:stCondLst>
                                        </p:cTn>
                                        <p:tgtEl>
                                          <p:spTgt spid="9"/>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3" grpId="0"/>
      <p:bldP spid="27" grpId="0"/>
      <p:bldP spid="34" grpId="0"/>
      <p:bldP spid="35" grpId="0"/>
      <p:bldP spid="36" grpId="0"/>
      <p:bldP spid="37" grpId="0"/>
      <p:bldP spid="38" grpId="0"/>
      <p:bldP spid="39" grpId="0"/>
      <p:bldP spid="40" grpId="0"/>
      <p:bldP spid="4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09124E1-80D3-2A7D-B329-F4ABD0EDB5C0}"/>
              </a:ext>
            </a:extLst>
          </p:cNvPr>
          <p:cNvPicPr>
            <a:picLocks noChangeAspect="1"/>
          </p:cNvPicPr>
          <p:nvPr/>
        </p:nvPicPr>
        <p:blipFill>
          <a:blip r:embed="rId2"/>
          <a:stretch>
            <a:fillRect/>
          </a:stretch>
        </p:blipFill>
        <p:spPr>
          <a:xfrm>
            <a:off x="731520" y="1280160"/>
            <a:ext cx="2227311" cy="51206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4" name="TextBox 3"/>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cos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0.4,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sym typeface="Symbol" panose="05050102010706020507" pitchFamily="18" charset="2"/>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6" name="TextBox 25"/>
          <p:cNvSpPr txBox="1"/>
          <p:nvPr/>
        </p:nvSpPr>
        <p:spPr>
          <a:xfrm>
            <a:off x="3657600" y="1216152"/>
            <a:ext cx="446865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1 </a:t>
            </a: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dp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a:t>
            </a:r>
          </a:p>
        </p:txBody>
      </p:sp>
      <p:sp>
        <p:nvSpPr>
          <p:cNvPr id="188" name="TextBox 187"/>
          <p:cNvSpPr txBox="1"/>
          <p:nvPr/>
        </p:nvSpPr>
        <p:spPr>
          <a:xfrm>
            <a:off x="3657600" y="1691640"/>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7" name="TextBox 16"/>
          <p:cNvSpPr txBox="1"/>
          <p:nvPr/>
        </p:nvSpPr>
        <p:spPr>
          <a:xfrm>
            <a:off x="4008548" y="4227549"/>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2nd</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9" name="TextBox 18"/>
          <p:cNvSpPr txBox="1"/>
          <p:nvPr/>
        </p:nvSpPr>
        <p:spPr>
          <a:xfrm>
            <a:off x="5526664" y="4221509"/>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calc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2" name="Rectangle 21">
            <a:hlinkClick r:id="rId3"/>
            <a:extLst>
              <a:ext uri="{FF2B5EF4-FFF2-40B4-BE49-F238E27FC236}">
                <a16:creationId xmlns:a16="http://schemas.microsoft.com/office/drawing/2014/main" id="{22BE7639-59C4-47C8-9D0E-4765BDCB68F2}"/>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hlinkClick r:id="rId3"/>
            <a:extLst>
              <a:ext uri="{FF2B5EF4-FFF2-40B4-BE49-F238E27FC236}">
                <a16:creationId xmlns:a16="http://schemas.microsoft.com/office/drawing/2014/main" id="{C23FD009-AC09-406C-AA90-EB46339C54AD}"/>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46701CD1-7E82-AB24-FC93-F5CA19BDD771}"/>
              </a:ext>
            </a:extLst>
          </p:cNvPr>
          <p:cNvSpPr txBox="1"/>
          <p:nvPr/>
        </p:nvSpPr>
        <p:spPr>
          <a:xfrm>
            <a:off x="3657600" y="2090766"/>
            <a:ext cx="529939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Change the setting of the window</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F3DA8D2C-E54A-5474-D416-7D8FDCD57827}"/>
              </a:ext>
            </a:extLst>
          </p:cNvPr>
          <p:cNvSpPr txBox="1"/>
          <p:nvPr/>
        </p:nvSpPr>
        <p:spPr>
          <a:xfrm>
            <a:off x="4008548" y="2565487"/>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Xmin</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7" name="TextBox 6">
            <a:extLst>
              <a:ext uri="{FF2B5EF4-FFF2-40B4-BE49-F238E27FC236}">
                <a16:creationId xmlns:a16="http://schemas.microsoft.com/office/drawing/2014/main" id="{E1C48611-EEA2-3B92-9FD0-A6C0414E2C93}"/>
              </a:ext>
            </a:extLst>
          </p:cNvPr>
          <p:cNvSpPr txBox="1"/>
          <p:nvPr/>
        </p:nvSpPr>
        <p:spPr>
          <a:xfrm>
            <a:off x="5023443" y="2565486"/>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-360</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F38132EC-F177-6F13-3F0E-F47D3EA0C003}"/>
              </a:ext>
            </a:extLst>
          </p:cNvPr>
          <p:cNvSpPr txBox="1"/>
          <p:nvPr/>
        </p:nvSpPr>
        <p:spPr>
          <a:xfrm>
            <a:off x="4008548" y="2977706"/>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max</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85842B9D-5617-3385-36E0-49D6A61E977F}"/>
              </a:ext>
            </a:extLst>
          </p:cNvPr>
          <p:cNvSpPr txBox="1"/>
          <p:nvPr/>
        </p:nvSpPr>
        <p:spPr>
          <a:xfrm>
            <a:off x="5009200" y="2977705"/>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360</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30A98644-05D2-B987-4F6E-AB8F4E4A4610}"/>
              </a:ext>
            </a:extLst>
          </p:cNvPr>
          <p:cNvSpPr txBox="1"/>
          <p:nvPr/>
        </p:nvSpPr>
        <p:spPr>
          <a:xfrm>
            <a:off x="4008548" y="3388280"/>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Ymin</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72D171ED-5D36-B6E6-5E39-9E20E79A0B0E}"/>
              </a:ext>
            </a:extLst>
          </p:cNvPr>
          <p:cNvSpPr txBox="1"/>
          <p:nvPr/>
        </p:nvSpPr>
        <p:spPr>
          <a:xfrm>
            <a:off x="5024166" y="3388279"/>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-1.2</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TextBox 11">
            <a:extLst>
              <a:ext uri="{FF2B5EF4-FFF2-40B4-BE49-F238E27FC236}">
                <a16:creationId xmlns:a16="http://schemas.microsoft.com/office/drawing/2014/main" id="{AAA73C41-8F8C-B716-909A-26C00EB1D60C}"/>
              </a:ext>
            </a:extLst>
          </p:cNvPr>
          <p:cNvSpPr txBox="1"/>
          <p:nvPr/>
        </p:nvSpPr>
        <p:spPr>
          <a:xfrm>
            <a:off x="4081516" y="3820123"/>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max</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3" name="TextBox 12">
            <a:extLst>
              <a:ext uri="{FF2B5EF4-FFF2-40B4-BE49-F238E27FC236}">
                <a16:creationId xmlns:a16="http://schemas.microsoft.com/office/drawing/2014/main" id="{5B42284D-918D-6EBA-CB7E-F334F92552AC}"/>
              </a:ext>
            </a:extLst>
          </p:cNvPr>
          <p:cNvSpPr txBox="1"/>
          <p:nvPr/>
        </p:nvSpPr>
        <p:spPr>
          <a:xfrm>
            <a:off x="5098540" y="3816976"/>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1.2</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4" name="TextBox 13">
            <a:extLst>
              <a:ext uri="{FF2B5EF4-FFF2-40B4-BE49-F238E27FC236}">
                <a16:creationId xmlns:a16="http://schemas.microsoft.com/office/drawing/2014/main" id="{EC627DCB-1C59-53BA-5BB0-DD6D4ADB45C4}"/>
              </a:ext>
            </a:extLst>
          </p:cNvPr>
          <p:cNvSpPr txBox="1"/>
          <p:nvPr/>
        </p:nvSpPr>
        <p:spPr>
          <a:xfrm>
            <a:off x="5990037" y="2595139"/>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EXE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a:extLst>
              <a:ext uri="{FF2B5EF4-FFF2-40B4-BE49-F238E27FC236}">
                <a16:creationId xmlns:a16="http://schemas.microsoft.com/office/drawing/2014/main" id="{B2621B5F-A90E-8FB7-2F30-27AD82F399B1}"/>
              </a:ext>
            </a:extLst>
          </p:cNvPr>
          <p:cNvSpPr txBox="1"/>
          <p:nvPr/>
        </p:nvSpPr>
        <p:spPr>
          <a:xfrm>
            <a:off x="5954376" y="2975225"/>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EXE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6" name="TextBox 15">
            <a:extLst>
              <a:ext uri="{FF2B5EF4-FFF2-40B4-BE49-F238E27FC236}">
                <a16:creationId xmlns:a16="http://schemas.microsoft.com/office/drawing/2014/main" id="{31F4C69D-03FF-E07E-2EBC-CB04F161E999}"/>
              </a:ext>
            </a:extLst>
          </p:cNvPr>
          <p:cNvSpPr txBox="1"/>
          <p:nvPr/>
        </p:nvSpPr>
        <p:spPr>
          <a:xfrm>
            <a:off x="5918715" y="3386705"/>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EXE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4" name="TextBox 23">
            <a:extLst>
              <a:ext uri="{FF2B5EF4-FFF2-40B4-BE49-F238E27FC236}">
                <a16:creationId xmlns:a16="http://schemas.microsoft.com/office/drawing/2014/main" id="{EC595597-B768-EB3C-2AFF-69F74A2451AD}"/>
              </a:ext>
            </a:extLst>
          </p:cNvPr>
          <p:cNvSpPr txBox="1"/>
          <p:nvPr/>
        </p:nvSpPr>
        <p:spPr>
          <a:xfrm>
            <a:off x="5857453" y="3843905"/>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EXE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5" name="TextBox 24">
            <a:extLst>
              <a:ext uri="{FF2B5EF4-FFF2-40B4-BE49-F238E27FC236}">
                <a16:creationId xmlns:a16="http://schemas.microsoft.com/office/drawing/2014/main" id="{EE3BBE01-C03C-293B-D10E-D50C1789DFBB}"/>
              </a:ext>
            </a:extLst>
          </p:cNvPr>
          <p:cNvSpPr txBox="1"/>
          <p:nvPr/>
        </p:nvSpPr>
        <p:spPr>
          <a:xfrm>
            <a:off x="6748936" y="3810066"/>
            <a:ext cx="198131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graph</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pic>
        <p:nvPicPr>
          <p:cNvPr id="28" name="Picture 27">
            <a:extLst>
              <a:ext uri="{FF2B5EF4-FFF2-40B4-BE49-F238E27FC236}">
                <a16:creationId xmlns:a16="http://schemas.microsoft.com/office/drawing/2014/main" id="{88B7C0BA-0DA8-9D70-1D7E-8A3C8F30256F}"/>
              </a:ext>
            </a:extLst>
          </p:cNvPr>
          <p:cNvPicPr>
            <a:picLocks noChangeAspect="1"/>
          </p:cNvPicPr>
          <p:nvPr/>
        </p:nvPicPr>
        <p:blipFill>
          <a:blip r:embed="rId4"/>
          <a:stretch>
            <a:fillRect/>
          </a:stretch>
        </p:blipFill>
        <p:spPr>
          <a:xfrm>
            <a:off x="731520" y="1280160"/>
            <a:ext cx="2211679" cy="5120640"/>
          </a:xfrm>
          <a:prstGeom prst="rect">
            <a:avLst/>
          </a:prstGeom>
        </p:spPr>
      </p:pic>
      <p:sp>
        <p:nvSpPr>
          <p:cNvPr id="34" name="TextBox 33">
            <a:extLst>
              <a:ext uri="{FF2B5EF4-FFF2-40B4-BE49-F238E27FC236}">
                <a16:creationId xmlns:a16="http://schemas.microsoft.com/office/drawing/2014/main" id="{F58473F0-CE2A-0778-715F-20B11CF38E58}"/>
              </a:ext>
            </a:extLst>
          </p:cNvPr>
          <p:cNvSpPr txBox="1"/>
          <p:nvPr/>
        </p:nvSpPr>
        <p:spPr>
          <a:xfrm>
            <a:off x="6229884" y="4221509"/>
            <a:ext cx="135435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5</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5" name="TextBox 34">
            <a:extLst>
              <a:ext uri="{FF2B5EF4-FFF2-40B4-BE49-F238E27FC236}">
                <a16:creationId xmlns:a16="http://schemas.microsoft.com/office/drawing/2014/main" id="{F2976638-7B0A-D315-ADBC-3FA81C695E14}"/>
              </a:ext>
            </a:extLst>
          </p:cNvPr>
          <p:cNvSpPr txBox="1"/>
          <p:nvPr/>
        </p:nvSpPr>
        <p:spPr>
          <a:xfrm>
            <a:off x="7379200" y="4174003"/>
            <a:ext cx="157779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intersect</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057422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2"/>
                                        </p:tgtEl>
                                        <p:attrNameLst>
                                          <p:attrName>style.visibility</p:attrName>
                                        </p:attrNameLst>
                                      </p:cBhvr>
                                      <p:to>
                                        <p:strVal val="hidden"/>
                                      </p:to>
                                    </p:set>
                                  </p:childTnLst>
                                </p:cTn>
                              </p:par>
                            </p:childTnLst>
                          </p:cTn>
                        </p:par>
                        <p:par>
                          <p:cTn id="15" fill="hold">
                            <p:stCondLst>
                              <p:cond delay="0"/>
                            </p:stCondLst>
                            <p:childTnLst>
                              <p:par>
                                <p:cTn id="16" presetID="1" presetClass="entr" presetSubtype="0" fill="hold" nodeType="afterEffect">
                                  <p:stCondLst>
                                    <p:cond delay="0"/>
                                  </p:stCondLst>
                                  <p:childTnLst>
                                    <p:set>
                                      <p:cBhvr>
                                        <p:cTn id="17" dur="1" fill="hold">
                                          <p:stCondLst>
                                            <p:cond delay="0"/>
                                          </p:stCondLst>
                                        </p:cTn>
                                        <p:tgtEl>
                                          <p:spTgt spid="2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9" grpId="0"/>
      <p:bldP spid="34" grpId="0"/>
      <p:bldP spid="3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075AAE8-8079-BAB8-E5EF-88E5850D26F9}"/>
              </a:ext>
            </a:extLst>
          </p:cNvPr>
          <p:cNvPicPr>
            <a:picLocks noChangeAspect="1"/>
          </p:cNvPicPr>
          <p:nvPr/>
        </p:nvPicPr>
        <p:blipFill>
          <a:blip r:embed="rId2"/>
          <a:stretch>
            <a:fillRect/>
          </a:stretch>
        </p:blipFill>
        <p:spPr>
          <a:xfrm>
            <a:off x="731520" y="1280160"/>
            <a:ext cx="2206982" cy="51206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4" name="TextBox 3"/>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cos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0.4,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sym typeface="Symbol" panose="05050102010706020507" pitchFamily="18" charset="2"/>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6" name="TextBox 25"/>
          <p:cNvSpPr txBox="1"/>
          <p:nvPr/>
        </p:nvSpPr>
        <p:spPr>
          <a:xfrm>
            <a:off x="3657600" y="1216152"/>
            <a:ext cx="446865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1 </a:t>
            </a: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dp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a:t>
            </a:r>
          </a:p>
        </p:txBody>
      </p:sp>
      <p:sp>
        <p:nvSpPr>
          <p:cNvPr id="188" name="TextBox 187"/>
          <p:cNvSpPr txBox="1"/>
          <p:nvPr/>
        </p:nvSpPr>
        <p:spPr>
          <a:xfrm>
            <a:off x="3657600" y="1691640"/>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3" name="TextBox 22"/>
          <p:cNvSpPr txBox="1"/>
          <p:nvPr/>
        </p:nvSpPr>
        <p:spPr>
          <a:xfrm>
            <a:off x="4057493" y="6232020"/>
            <a:ext cx="18731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 -293.6</a:t>
            </a:r>
            <a:r>
              <a:rPr kumimoji="0" lang="en-GB" sz="2400" b="0" i="0" u="none" strike="noStrike" kern="1200" cap="none" spc="0" normalizeH="0" baseline="30000" noProof="0" dirty="0">
                <a:ln>
                  <a:noFill/>
                </a:ln>
                <a:solidFill>
                  <a:prstClr val="black"/>
                </a:solidFill>
                <a:effectLst/>
                <a:uLnTx/>
                <a:uFillTx/>
                <a:latin typeface="Comic Sans MS"/>
                <a:ea typeface="+mn-ea"/>
                <a:cs typeface="+mn-cs"/>
              </a:rPr>
              <a:t>o</a:t>
            </a:r>
            <a:endParaRPr kumimoji="0" lang="en-GB" sz="2400" b="0" i="1"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8" name="Rectangle 27">
            <a:hlinkClick r:id="rId3"/>
            <a:extLst>
              <a:ext uri="{FF2B5EF4-FFF2-40B4-BE49-F238E27FC236}">
                <a16:creationId xmlns:a16="http://schemas.microsoft.com/office/drawing/2014/main" id="{FBC68D4E-5800-450E-B219-43BC4F351BCF}"/>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hlinkClick r:id="rId3"/>
            <a:extLst>
              <a:ext uri="{FF2B5EF4-FFF2-40B4-BE49-F238E27FC236}">
                <a16:creationId xmlns:a16="http://schemas.microsoft.com/office/drawing/2014/main" id="{CDA4F609-9942-4F91-85D8-B567B302C0C2}"/>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8B401338-A9AA-9ED5-4BA2-E048184898DE}"/>
              </a:ext>
            </a:extLst>
          </p:cNvPr>
          <p:cNvSpPr txBox="1"/>
          <p:nvPr/>
        </p:nvSpPr>
        <p:spPr>
          <a:xfrm>
            <a:off x="4008548" y="4227549"/>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2nd</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3A1D84CC-88F7-587D-555F-6D2CC06EFD0F}"/>
              </a:ext>
            </a:extLst>
          </p:cNvPr>
          <p:cNvSpPr txBox="1"/>
          <p:nvPr/>
        </p:nvSpPr>
        <p:spPr>
          <a:xfrm>
            <a:off x="5526664" y="4221509"/>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calc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153E5182-19CE-4FCF-EE3C-2276A6C344F8}"/>
              </a:ext>
            </a:extLst>
          </p:cNvPr>
          <p:cNvSpPr txBox="1"/>
          <p:nvPr/>
        </p:nvSpPr>
        <p:spPr>
          <a:xfrm>
            <a:off x="3657600" y="2090766"/>
            <a:ext cx="529939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Change the setting of the window</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TextBox 11">
            <a:extLst>
              <a:ext uri="{FF2B5EF4-FFF2-40B4-BE49-F238E27FC236}">
                <a16:creationId xmlns:a16="http://schemas.microsoft.com/office/drawing/2014/main" id="{2265D3B1-0248-3F0A-54A5-108082D8845C}"/>
              </a:ext>
            </a:extLst>
          </p:cNvPr>
          <p:cNvSpPr txBox="1"/>
          <p:nvPr/>
        </p:nvSpPr>
        <p:spPr>
          <a:xfrm>
            <a:off x="4008548" y="2565487"/>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Xmin</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3" name="TextBox 12">
            <a:extLst>
              <a:ext uri="{FF2B5EF4-FFF2-40B4-BE49-F238E27FC236}">
                <a16:creationId xmlns:a16="http://schemas.microsoft.com/office/drawing/2014/main" id="{1DAEEC7F-1F27-EF8F-735A-06BE6C7AFD0A}"/>
              </a:ext>
            </a:extLst>
          </p:cNvPr>
          <p:cNvSpPr txBox="1"/>
          <p:nvPr/>
        </p:nvSpPr>
        <p:spPr>
          <a:xfrm>
            <a:off x="5023443" y="2565486"/>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-360</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4" name="TextBox 13">
            <a:extLst>
              <a:ext uri="{FF2B5EF4-FFF2-40B4-BE49-F238E27FC236}">
                <a16:creationId xmlns:a16="http://schemas.microsoft.com/office/drawing/2014/main" id="{26230DBE-72D0-BB62-B5C7-842424FC81A3}"/>
              </a:ext>
            </a:extLst>
          </p:cNvPr>
          <p:cNvSpPr txBox="1"/>
          <p:nvPr/>
        </p:nvSpPr>
        <p:spPr>
          <a:xfrm>
            <a:off x="4008548" y="2977706"/>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max</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a:extLst>
              <a:ext uri="{FF2B5EF4-FFF2-40B4-BE49-F238E27FC236}">
                <a16:creationId xmlns:a16="http://schemas.microsoft.com/office/drawing/2014/main" id="{93801862-CF1C-027C-2DA8-9F6CD23B4006}"/>
              </a:ext>
            </a:extLst>
          </p:cNvPr>
          <p:cNvSpPr txBox="1"/>
          <p:nvPr/>
        </p:nvSpPr>
        <p:spPr>
          <a:xfrm>
            <a:off x="5009200" y="2977705"/>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360</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6" name="TextBox 15">
            <a:extLst>
              <a:ext uri="{FF2B5EF4-FFF2-40B4-BE49-F238E27FC236}">
                <a16:creationId xmlns:a16="http://schemas.microsoft.com/office/drawing/2014/main" id="{8043A281-2555-948E-5698-39920A74D40C}"/>
              </a:ext>
            </a:extLst>
          </p:cNvPr>
          <p:cNvSpPr txBox="1"/>
          <p:nvPr/>
        </p:nvSpPr>
        <p:spPr>
          <a:xfrm>
            <a:off x="4008548" y="3388280"/>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Ymin</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2" name="TextBox 21">
            <a:extLst>
              <a:ext uri="{FF2B5EF4-FFF2-40B4-BE49-F238E27FC236}">
                <a16:creationId xmlns:a16="http://schemas.microsoft.com/office/drawing/2014/main" id="{2C4881CD-7DB7-D81A-5BCA-4511F17328D6}"/>
              </a:ext>
            </a:extLst>
          </p:cNvPr>
          <p:cNvSpPr txBox="1"/>
          <p:nvPr/>
        </p:nvSpPr>
        <p:spPr>
          <a:xfrm>
            <a:off x="5024166" y="3388279"/>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-1.2</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4" name="TextBox 23">
            <a:extLst>
              <a:ext uri="{FF2B5EF4-FFF2-40B4-BE49-F238E27FC236}">
                <a16:creationId xmlns:a16="http://schemas.microsoft.com/office/drawing/2014/main" id="{9075D1E7-17D6-DFB1-EC2A-3ACEBDF424F6}"/>
              </a:ext>
            </a:extLst>
          </p:cNvPr>
          <p:cNvSpPr txBox="1"/>
          <p:nvPr/>
        </p:nvSpPr>
        <p:spPr>
          <a:xfrm>
            <a:off x="4081516" y="3820123"/>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max</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5" name="TextBox 34">
            <a:extLst>
              <a:ext uri="{FF2B5EF4-FFF2-40B4-BE49-F238E27FC236}">
                <a16:creationId xmlns:a16="http://schemas.microsoft.com/office/drawing/2014/main" id="{4778C0B6-34FC-C160-A960-6CF7D88D7033}"/>
              </a:ext>
            </a:extLst>
          </p:cNvPr>
          <p:cNvSpPr txBox="1"/>
          <p:nvPr/>
        </p:nvSpPr>
        <p:spPr>
          <a:xfrm>
            <a:off x="5098540" y="3816976"/>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1.2</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6" name="TextBox 35">
            <a:extLst>
              <a:ext uri="{FF2B5EF4-FFF2-40B4-BE49-F238E27FC236}">
                <a16:creationId xmlns:a16="http://schemas.microsoft.com/office/drawing/2014/main" id="{65A786F9-FF7B-7C5D-5400-27C4F80FF872}"/>
              </a:ext>
            </a:extLst>
          </p:cNvPr>
          <p:cNvSpPr txBox="1"/>
          <p:nvPr/>
        </p:nvSpPr>
        <p:spPr>
          <a:xfrm>
            <a:off x="5990037" y="2595139"/>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EXE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7" name="TextBox 36">
            <a:extLst>
              <a:ext uri="{FF2B5EF4-FFF2-40B4-BE49-F238E27FC236}">
                <a16:creationId xmlns:a16="http://schemas.microsoft.com/office/drawing/2014/main" id="{A7BEFAFF-7A9D-8540-85F6-75729DB19ACE}"/>
              </a:ext>
            </a:extLst>
          </p:cNvPr>
          <p:cNvSpPr txBox="1"/>
          <p:nvPr/>
        </p:nvSpPr>
        <p:spPr>
          <a:xfrm>
            <a:off x="5954376" y="2975225"/>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EXE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8" name="TextBox 37">
            <a:extLst>
              <a:ext uri="{FF2B5EF4-FFF2-40B4-BE49-F238E27FC236}">
                <a16:creationId xmlns:a16="http://schemas.microsoft.com/office/drawing/2014/main" id="{0CD98BEB-CC12-055D-1858-FB3725FB22E0}"/>
              </a:ext>
            </a:extLst>
          </p:cNvPr>
          <p:cNvSpPr txBox="1"/>
          <p:nvPr/>
        </p:nvSpPr>
        <p:spPr>
          <a:xfrm>
            <a:off x="5918715" y="3386705"/>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EXE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9" name="TextBox 38">
            <a:extLst>
              <a:ext uri="{FF2B5EF4-FFF2-40B4-BE49-F238E27FC236}">
                <a16:creationId xmlns:a16="http://schemas.microsoft.com/office/drawing/2014/main" id="{D7112385-B7CB-954F-0F86-49DAA122276B}"/>
              </a:ext>
            </a:extLst>
          </p:cNvPr>
          <p:cNvSpPr txBox="1"/>
          <p:nvPr/>
        </p:nvSpPr>
        <p:spPr>
          <a:xfrm>
            <a:off x="5857453" y="3843905"/>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EXE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0" name="TextBox 39">
            <a:extLst>
              <a:ext uri="{FF2B5EF4-FFF2-40B4-BE49-F238E27FC236}">
                <a16:creationId xmlns:a16="http://schemas.microsoft.com/office/drawing/2014/main" id="{7E686B87-7D50-3484-8CE5-62AA2ABBA6F2}"/>
              </a:ext>
            </a:extLst>
          </p:cNvPr>
          <p:cNvSpPr txBox="1"/>
          <p:nvPr/>
        </p:nvSpPr>
        <p:spPr>
          <a:xfrm>
            <a:off x="6748936" y="3810066"/>
            <a:ext cx="198131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graph</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1" name="TextBox 40">
            <a:extLst>
              <a:ext uri="{FF2B5EF4-FFF2-40B4-BE49-F238E27FC236}">
                <a16:creationId xmlns:a16="http://schemas.microsoft.com/office/drawing/2014/main" id="{BAF810D6-9448-ED2B-FC3A-8AAF408B1C5A}"/>
              </a:ext>
            </a:extLst>
          </p:cNvPr>
          <p:cNvSpPr txBox="1"/>
          <p:nvPr/>
        </p:nvSpPr>
        <p:spPr>
          <a:xfrm>
            <a:off x="6229884" y="4221509"/>
            <a:ext cx="135435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5</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2" name="TextBox 41">
            <a:extLst>
              <a:ext uri="{FF2B5EF4-FFF2-40B4-BE49-F238E27FC236}">
                <a16:creationId xmlns:a16="http://schemas.microsoft.com/office/drawing/2014/main" id="{549E1979-D616-D4A7-1C33-9F0FB36F4388}"/>
              </a:ext>
            </a:extLst>
          </p:cNvPr>
          <p:cNvSpPr txBox="1"/>
          <p:nvPr/>
        </p:nvSpPr>
        <p:spPr>
          <a:xfrm>
            <a:off x="7379200" y="4174003"/>
            <a:ext cx="157779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intersect</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3" name="Rectangle 42">
            <a:extLst>
              <a:ext uri="{FF2B5EF4-FFF2-40B4-BE49-F238E27FC236}">
                <a16:creationId xmlns:a16="http://schemas.microsoft.com/office/drawing/2014/main" id="{DD1A8153-8535-F7ED-7FF5-04B53CFD3B4F}"/>
              </a:ext>
            </a:extLst>
          </p:cNvPr>
          <p:cNvSpPr/>
          <p:nvPr/>
        </p:nvSpPr>
        <p:spPr>
          <a:xfrm>
            <a:off x="3733800" y="4631124"/>
            <a:ext cx="5486399" cy="1323439"/>
          </a:xfrm>
          <a:prstGeom prst="rect">
            <a:avLst/>
          </a:prstGeom>
        </p:spPr>
        <p:txBody>
          <a:bodyPr wrap="square">
            <a:spAutoFit/>
          </a:bodyPr>
          <a:lstStyle/>
          <a:p>
            <a:r>
              <a:rPr lang="en-GB" sz="2000" dirty="0">
                <a:solidFill>
                  <a:prstClr val="black"/>
                </a:solidFill>
                <a:latin typeface="Comic Sans MS"/>
              </a:rPr>
              <a:t>Use the arrows to put the cursor on the curve at the left of the first intersection. Enter. Then move the cursor to the line close to the intersecting point. Press enter</a:t>
            </a:r>
          </a:p>
        </p:txBody>
      </p:sp>
      <p:sp>
        <p:nvSpPr>
          <p:cNvPr id="44" name="Rectangle 43">
            <a:extLst>
              <a:ext uri="{FF2B5EF4-FFF2-40B4-BE49-F238E27FC236}">
                <a16:creationId xmlns:a16="http://schemas.microsoft.com/office/drawing/2014/main" id="{76F64984-6113-AD07-1E0E-8DF55A9C885A}"/>
              </a:ext>
            </a:extLst>
          </p:cNvPr>
          <p:cNvSpPr/>
          <p:nvPr/>
        </p:nvSpPr>
        <p:spPr>
          <a:xfrm>
            <a:off x="4140050" y="5903607"/>
            <a:ext cx="982428" cy="400110"/>
          </a:xfrm>
          <a:prstGeom prst="rect">
            <a:avLst/>
          </a:prstGeom>
        </p:spPr>
        <p:txBody>
          <a:bodyPr wrap="square">
            <a:spAutoFit/>
          </a:bodyPr>
          <a:lstStyle/>
          <a:p>
            <a:r>
              <a:rPr lang="en-US" sz="2000" dirty="0">
                <a:solidFill>
                  <a:prstClr val="black"/>
                </a:solidFill>
                <a:latin typeface="Comic Sans MS"/>
              </a:rPr>
              <a:t>enter</a:t>
            </a:r>
            <a:endParaRPr lang="en-GB" sz="2000" dirty="0">
              <a:solidFill>
                <a:prstClr val="black"/>
              </a:solidFill>
              <a:latin typeface="Comic Sans MS"/>
            </a:endParaRPr>
          </a:p>
        </p:txBody>
      </p:sp>
      <p:pic>
        <p:nvPicPr>
          <p:cNvPr id="48" name="Picture 47">
            <a:extLst>
              <a:ext uri="{FF2B5EF4-FFF2-40B4-BE49-F238E27FC236}">
                <a16:creationId xmlns:a16="http://schemas.microsoft.com/office/drawing/2014/main" id="{42C32EBB-56B5-DEF0-C3CC-BA8C21330D14}"/>
              </a:ext>
            </a:extLst>
          </p:cNvPr>
          <p:cNvPicPr>
            <a:picLocks noChangeAspect="1"/>
          </p:cNvPicPr>
          <p:nvPr/>
        </p:nvPicPr>
        <p:blipFill>
          <a:blip r:embed="rId4"/>
          <a:stretch>
            <a:fillRect/>
          </a:stretch>
        </p:blipFill>
        <p:spPr>
          <a:xfrm>
            <a:off x="731520" y="1280160"/>
            <a:ext cx="2221132" cy="5120640"/>
          </a:xfrm>
          <a:prstGeom prst="rect">
            <a:avLst/>
          </a:prstGeom>
        </p:spPr>
      </p:pic>
    </p:spTree>
    <p:extLst>
      <p:ext uri="{BB962C8B-B14F-4D97-AF65-F5344CB8AC3E}">
        <p14:creationId xmlns:p14="http://schemas.microsoft.com/office/powerpoint/2010/main" val="93276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par>
                          <p:cTn id="15" fill="hold">
                            <p:stCondLst>
                              <p:cond delay="0"/>
                            </p:stCondLst>
                            <p:childTnLst>
                              <p:par>
                                <p:cTn id="16" presetID="1" presetClass="entr" presetSubtype="0" fill="hold" nodeType="afterEffect">
                                  <p:stCondLst>
                                    <p:cond delay="0"/>
                                  </p:stCondLst>
                                  <p:childTnLst>
                                    <p:set>
                                      <p:cBhvr>
                                        <p:cTn id="17" dur="1" fill="hold">
                                          <p:stCondLst>
                                            <p:cond delay="0"/>
                                          </p:stCondLst>
                                        </p:cTn>
                                        <p:tgtEl>
                                          <p:spTgt spid="4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43" grpId="0"/>
      <p:bldP spid="4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0353BB0-FF11-AFB7-BE30-49D55963DEB6}"/>
              </a:ext>
            </a:extLst>
          </p:cNvPr>
          <p:cNvPicPr>
            <a:picLocks noChangeAspect="1"/>
          </p:cNvPicPr>
          <p:nvPr/>
        </p:nvPicPr>
        <p:blipFill>
          <a:blip r:embed="rId2"/>
          <a:stretch>
            <a:fillRect/>
          </a:stretch>
        </p:blipFill>
        <p:spPr>
          <a:xfrm>
            <a:off x="731520" y="1280160"/>
            <a:ext cx="2185240" cy="5120640"/>
          </a:xfrm>
          <a:prstGeom prst="rect">
            <a:avLst/>
          </a:prstGeom>
        </p:spPr>
      </p:pic>
      <p:sp>
        <p:nvSpPr>
          <p:cNvPr id="3" name="TextBox 2"/>
          <p:cNvSpPr txBox="1"/>
          <p:nvPr/>
        </p:nvSpPr>
        <p:spPr>
          <a:xfrm>
            <a:off x="363071" y="76200"/>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4" name="TextBox 3"/>
          <p:cNvSpPr txBox="1"/>
          <p:nvPr/>
        </p:nvSpPr>
        <p:spPr>
          <a:xfrm>
            <a:off x="408141" y="672631"/>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cos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0.4,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sym typeface="Symbol" panose="05050102010706020507" pitchFamily="18" charset="2"/>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6" name="TextBox 25"/>
          <p:cNvSpPr txBox="1"/>
          <p:nvPr/>
        </p:nvSpPr>
        <p:spPr>
          <a:xfrm>
            <a:off x="3718225" y="1219200"/>
            <a:ext cx="424455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1 </a:t>
            </a: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dp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a:t>
            </a:r>
          </a:p>
        </p:txBody>
      </p:sp>
      <p:sp>
        <p:nvSpPr>
          <p:cNvPr id="188" name="TextBox 187"/>
          <p:cNvSpPr txBox="1"/>
          <p:nvPr/>
        </p:nvSpPr>
        <p:spPr>
          <a:xfrm>
            <a:off x="3657600" y="1688096"/>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21" name="TextBox 220"/>
          <p:cNvSpPr txBox="1"/>
          <p:nvPr/>
        </p:nvSpPr>
        <p:spPr>
          <a:xfrm>
            <a:off x="3505200" y="2677948"/>
            <a:ext cx="5562600" cy="1323439"/>
          </a:xfrm>
          <a:prstGeom prst="rect">
            <a:avLst/>
          </a:prstGeom>
          <a:noFill/>
        </p:spPr>
        <p:txBody>
          <a:bodyPr wrap="square" rtlCol="0">
            <a:spAutoFit/>
          </a:bodyPr>
          <a:lstStyle/>
          <a:p>
            <a:r>
              <a:rPr lang="en-GB" sz="2000" dirty="0">
                <a:solidFill>
                  <a:prstClr val="black"/>
                </a:solidFill>
                <a:latin typeface="Comic Sans MS"/>
              </a:rPr>
              <a:t>Use the arrows to put the cursor on the curve at the left of the second intersection. Enter. Then move the cursor to the line close to the intersecting point. Press enter</a:t>
            </a:r>
          </a:p>
        </p:txBody>
      </p:sp>
      <p:sp>
        <p:nvSpPr>
          <p:cNvPr id="21" name="TextBox 20"/>
          <p:cNvSpPr txBox="1"/>
          <p:nvPr/>
        </p:nvSpPr>
        <p:spPr>
          <a:xfrm>
            <a:off x="3592477" y="4298760"/>
            <a:ext cx="5225559"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Repeat the steps for the four points of intersection</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3" name="TextBox 22"/>
          <p:cNvSpPr txBox="1"/>
          <p:nvPr/>
        </p:nvSpPr>
        <p:spPr>
          <a:xfrm>
            <a:off x="4114800" y="5211688"/>
            <a:ext cx="18731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 -293.6</a:t>
            </a:r>
            <a:r>
              <a:rPr kumimoji="0" lang="en-GB" sz="2400" b="0" i="0" u="none" strike="noStrike" kern="1200" cap="none" spc="0" normalizeH="0" baseline="30000" noProof="0" dirty="0">
                <a:ln>
                  <a:noFill/>
                </a:ln>
                <a:solidFill>
                  <a:prstClr val="black"/>
                </a:solidFill>
                <a:effectLst/>
                <a:uLnTx/>
                <a:uFillTx/>
                <a:latin typeface="Comic Sans MS"/>
                <a:ea typeface="+mn-ea"/>
                <a:cs typeface="+mn-cs"/>
              </a:rPr>
              <a:t>o</a:t>
            </a:r>
            <a:endParaRPr kumimoji="0" lang="en-GB" sz="2400" b="0" i="1"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7" name="TextBox 26"/>
          <p:cNvSpPr txBox="1"/>
          <p:nvPr/>
        </p:nvSpPr>
        <p:spPr>
          <a:xfrm>
            <a:off x="6519469" y="5211687"/>
            <a:ext cx="18731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 -66.4</a:t>
            </a:r>
            <a:r>
              <a:rPr kumimoji="0" lang="en-GB" sz="2400" b="0" i="0" u="none" strike="noStrike" kern="1200" cap="none" spc="0" normalizeH="0" baseline="30000" noProof="0" dirty="0">
                <a:ln>
                  <a:noFill/>
                </a:ln>
                <a:solidFill>
                  <a:prstClr val="black"/>
                </a:solidFill>
                <a:effectLst/>
                <a:uLnTx/>
                <a:uFillTx/>
                <a:latin typeface="Comic Sans MS"/>
                <a:ea typeface="+mn-ea"/>
                <a:cs typeface="+mn-cs"/>
              </a:rPr>
              <a:t>o</a:t>
            </a:r>
            <a:endParaRPr kumimoji="0" lang="en-GB" sz="2400" b="0" i="1"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4" name="TextBox 33"/>
          <p:cNvSpPr txBox="1"/>
          <p:nvPr/>
        </p:nvSpPr>
        <p:spPr>
          <a:xfrm>
            <a:off x="4114800" y="5786735"/>
            <a:ext cx="18731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 66.4</a:t>
            </a:r>
            <a:r>
              <a:rPr kumimoji="0" lang="en-GB" sz="2400" b="0" i="0" u="none" strike="noStrike" kern="1200" cap="none" spc="0" normalizeH="0" baseline="30000" noProof="0" dirty="0">
                <a:ln>
                  <a:noFill/>
                </a:ln>
                <a:solidFill>
                  <a:prstClr val="black"/>
                </a:solidFill>
                <a:effectLst/>
                <a:uLnTx/>
                <a:uFillTx/>
                <a:latin typeface="Comic Sans MS"/>
                <a:ea typeface="+mn-ea"/>
                <a:cs typeface="+mn-cs"/>
              </a:rPr>
              <a:t>o</a:t>
            </a:r>
            <a:endParaRPr kumimoji="0" lang="en-GB" sz="2400" b="0" i="1"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6" name="TextBox 35"/>
          <p:cNvSpPr txBox="1"/>
          <p:nvPr/>
        </p:nvSpPr>
        <p:spPr>
          <a:xfrm>
            <a:off x="6519469" y="5786312"/>
            <a:ext cx="18731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 293.6</a:t>
            </a:r>
            <a:r>
              <a:rPr kumimoji="0" lang="en-GB" sz="2400" b="0" i="0" u="none" strike="noStrike" kern="1200" cap="none" spc="0" normalizeH="0" baseline="30000" noProof="0" dirty="0">
                <a:ln>
                  <a:noFill/>
                </a:ln>
                <a:solidFill>
                  <a:prstClr val="black"/>
                </a:solidFill>
                <a:effectLst/>
                <a:uLnTx/>
                <a:uFillTx/>
                <a:latin typeface="Comic Sans MS"/>
                <a:ea typeface="+mn-ea"/>
                <a:cs typeface="+mn-cs"/>
              </a:rPr>
              <a:t>o</a:t>
            </a:r>
            <a:endParaRPr kumimoji="0" lang="en-GB" sz="2400" b="0" i="1"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7" name="Rectangle 36">
            <a:hlinkClick r:id="rId3"/>
            <a:extLst>
              <a:ext uri="{FF2B5EF4-FFF2-40B4-BE49-F238E27FC236}">
                <a16:creationId xmlns:a16="http://schemas.microsoft.com/office/drawing/2014/main" id="{07C98388-5AE9-41C7-ADDB-71B5F96BD6D2}"/>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hlinkClick r:id="rId3"/>
            <a:extLst>
              <a:ext uri="{FF2B5EF4-FFF2-40B4-BE49-F238E27FC236}">
                <a16:creationId xmlns:a16="http://schemas.microsoft.com/office/drawing/2014/main" id="{B1B0CC13-4AFD-469F-8053-A589F52C1382}"/>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B841AD16-DC63-0650-1DE2-BBF3D6E48719}"/>
              </a:ext>
            </a:extLst>
          </p:cNvPr>
          <p:cNvSpPr txBox="1"/>
          <p:nvPr/>
        </p:nvSpPr>
        <p:spPr>
          <a:xfrm>
            <a:off x="3613641" y="2166072"/>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2nd</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7" name="TextBox 6">
            <a:extLst>
              <a:ext uri="{FF2B5EF4-FFF2-40B4-BE49-F238E27FC236}">
                <a16:creationId xmlns:a16="http://schemas.microsoft.com/office/drawing/2014/main" id="{6C23ACCF-B3F2-3542-6817-1C8ECE7B9D1C}"/>
              </a:ext>
            </a:extLst>
          </p:cNvPr>
          <p:cNvSpPr txBox="1"/>
          <p:nvPr/>
        </p:nvSpPr>
        <p:spPr>
          <a:xfrm>
            <a:off x="5131757" y="2160032"/>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calc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E8AA21EC-84A7-03EE-FB00-F287CF6CF957}"/>
              </a:ext>
            </a:extLst>
          </p:cNvPr>
          <p:cNvSpPr txBox="1"/>
          <p:nvPr/>
        </p:nvSpPr>
        <p:spPr>
          <a:xfrm>
            <a:off x="5834977" y="2160032"/>
            <a:ext cx="135435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5</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73C65ED8-BCD8-BAB7-BEE5-9CCF0DA67A3B}"/>
              </a:ext>
            </a:extLst>
          </p:cNvPr>
          <p:cNvSpPr txBox="1"/>
          <p:nvPr/>
        </p:nvSpPr>
        <p:spPr>
          <a:xfrm>
            <a:off x="6984293" y="2112526"/>
            <a:ext cx="157779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intersect</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pic>
        <p:nvPicPr>
          <p:cNvPr id="14" name="Picture 13">
            <a:extLst>
              <a:ext uri="{FF2B5EF4-FFF2-40B4-BE49-F238E27FC236}">
                <a16:creationId xmlns:a16="http://schemas.microsoft.com/office/drawing/2014/main" id="{1EACF0B3-849D-73D5-D5E8-19ABC2A02281}"/>
              </a:ext>
            </a:extLst>
          </p:cNvPr>
          <p:cNvPicPr>
            <a:picLocks noChangeAspect="1"/>
          </p:cNvPicPr>
          <p:nvPr/>
        </p:nvPicPr>
        <p:blipFill>
          <a:blip r:embed="rId4"/>
          <a:stretch>
            <a:fillRect/>
          </a:stretch>
        </p:blipFill>
        <p:spPr>
          <a:xfrm>
            <a:off x="731520" y="1280160"/>
            <a:ext cx="2221132" cy="5120640"/>
          </a:xfrm>
          <a:prstGeom prst="rect">
            <a:avLst/>
          </a:prstGeom>
        </p:spPr>
      </p:pic>
      <p:pic>
        <p:nvPicPr>
          <p:cNvPr id="16" name="Picture 15">
            <a:extLst>
              <a:ext uri="{FF2B5EF4-FFF2-40B4-BE49-F238E27FC236}">
                <a16:creationId xmlns:a16="http://schemas.microsoft.com/office/drawing/2014/main" id="{33BB5930-8105-283B-9B74-254ECBDDE7E0}"/>
              </a:ext>
            </a:extLst>
          </p:cNvPr>
          <p:cNvPicPr>
            <a:picLocks noChangeAspect="1"/>
          </p:cNvPicPr>
          <p:nvPr/>
        </p:nvPicPr>
        <p:blipFill>
          <a:blip r:embed="rId5"/>
          <a:stretch>
            <a:fillRect/>
          </a:stretch>
        </p:blipFill>
        <p:spPr>
          <a:xfrm>
            <a:off x="731520" y="1280160"/>
            <a:ext cx="2216400" cy="5120640"/>
          </a:xfrm>
          <a:prstGeom prst="rect">
            <a:avLst/>
          </a:prstGeom>
        </p:spPr>
      </p:pic>
      <p:pic>
        <p:nvPicPr>
          <p:cNvPr id="40" name="Picture 39">
            <a:extLst>
              <a:ext uri="{FF2B5EF4-FFF2-40B4-BE49-F238E27FC236}">
                <a16:creationId xmlns:a16="http://schemas.microsoft.com/office/drawing/2014/main" id="{B9BC03D8-3E3F-4244-8559-FA96797AFB0A}"/>
              </a:ext>
            </a:extLst>
          </p:cNvPr>
          <p:cNvPicPr>
            <a:picLocks noChangeAspect="1"/>
          </p:cNvPicPr>
          <p:nvPr/>
        </p:nvPicPr>
        <p:blipFill>
          <a:blip r:embed="rId6"/>
          <a:stretch>
            <a:fillRect/>
          </a:stretch>
        </p:blipFill>
        <p:spPr>
          <a:xfrm>
            <a:off x="731520" y="1280160"/>
            <a:ext cx="2216400" cy="5120640"/>
          </a:xfrm>
          <a:prstGeom prst="rect">
            <a:avLst/>
          </a:prstGeom>
        </p:spPr>
      </p:pic>
    </p:spTree>
    <p:extLst>
      <p:ext uri="{BB962C8B-B14F-4D97-AF65-F5344CB8AC3E}">
        <p14:creationId xmlns:p14="http://schemas.microsoft.com/office/powerpoint/2010/main" val="396382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14"/>
                                        </p:tgtEl>
                                        <p:attrNameLst>
                                          <p:attrName>style.visibility</p:attrName>
                                        </p:attrNameLst>
                                      </p:cBhvr>
                                      <p:to>
                                        <p:strVal val="hidden"/>
                                      </p:to>
                                    </p:set>
                                  </p:childTnLst>
                                </p:cTn>
                              </p:par>
                            </p:childTnLst>
                          </p:cTn>
                        </p:par>
                        <p:par>
                          <p:cTn id="31" fill="hold">
                            <p:stCondLst>
                              <p:cond delay="0"/>
                            </p:stCondLst>
                            <p:childTnLst>
                              <p:par>
                                <p:cTn id="32" presetID="1" presetClass="entr" presetSubtype="0" fill="hold" nodeType="afterEffect">
                                  <p:stCondLst>
                                    <p:cond delay="0"/>
                                  </p:stCondLst>
                                  <p:childTnLst>
                                    <p:set>
                                      <p:cBhvr>
                                        <p:cTn id="33" dur="1" fill="hold">
                                          <p:stCondLst>
                                            <p:cond delay="0"/>
                                          </p:stCondLst>
                                        </p:cTn>
                                        <p:tgtEl>
                                          <p:spTgt spid="13"/>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7"/>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xit" presetSubtype="0" fill="hold" nodeType="clickEffect">
                                  <p:stCondLst>
                                    <p:cond delay="0"/>
                                  </p:stCondLst>
                                  <p:childTnLst>
                                    <p:set>
                                      <p:cBhvr>
                                        <p:cTn id="41" dur="1" fill="hold">
                                          <p:stCondLst>
                                            <p:cond delay="0"/>
                                          </p:stCondLst>
                                        </p:cTn>
                                        <p:tgtEl>
                                          <p:spTgt spid="13"/>
                                        </p:tgtEl>
                                        <p:attrNameLst>
                                          <p:attrName>style.visibility</p:attrName>
                                        </p:attrNameLst>
                                      </p:cBhvr>
                                      <p:to>
                                        <p:strVal val="hidden"/>
                                      </p:to>
                                    </p:set>
                                  </p:childTnLst>
                                </p:cTn>
                              </p:par>
                            </p:childTnLst>
                          </p:cTn>
                        </p:par>
                        <p:par>
                          <p:cTn id="42" fill="hold">
                            <p:stCondLst>
                              <p:cond delay="0"/>
                            </p:stCondLst>
                            <p:childTnLst>
                              <p:par>
                                <p:cTn id="43" presetID="1" presetClass="entr" presetSubtype="0" fill="hold" nodeType="after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nodeType="clickEffect">
                                  <p:stCondLst>
                                    <p:cond delay="0"/>
                                  </p:stCondLst>
                                  <p:childTnLst>
                                    <p:set>
                                      <p:cBhvr>
                                        <p:cTn id="52" dur="1" fill="hold">
                                          <p:stCondLst>
                                            <p:cond delay="0"/>
                                          </p:stCondLst>
                                        </p:cTn>
                                        <p:tgtEl>
                                          <p:spTgt spid="16"/>
                                        </p:tgtEl>
                                        <p:attrNameLst>
                                          <p:attrName>style.visibility</p:attrName>
                                        </p:attrNameLst>
                                      </p:cBhvr>
                                      <p:to>
                                        <p:strVal val="hidden"/>
                                      </p:to>
                                    </p:set>
                                  </p:childTnLst>
                                </p:cTn>
                              </p:par>
                            </p:childTnLst>
                          </p:cTn>
                        </p:par>
                        <p:par>
                          <p:cTn id="53" fill="hold">
                            <p:stCondLst>
                              <p:cond delay="0"/>
                            </p:stCondLst>
                            <p:childTnLst>
                              <p:par>
                                <p:cTn id="54" presetID="1" presetClass="entr" presetSubtype="0" fill="hold" nodeType="afterEffect">
                                  <p:stCondLst>
                                    <p:cond delay="0"/>
                                  </p:stCondLst>
                                  <p:childTnLst>
                                    <p:set>
                                      <p:cBhvr>
                                        <p:cTn id="55" dur="1" fill="hold">
                                          <p:stCondLst>
                                            <p:cond delay="0"/>
                                          </p:stCondLst>
                                        </p:cTn>
                                        <p:tgtEl>
                                          <p:spTgt spid="40"/>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 grpId="0"/>
      <p:bldP spid="21" grpId="0"/>
      <p:bldP spid="27" grpId="0"/>
      <p:bldP spid="34" grpId="0"/>
      <p:bldP spid="36" grpId="0"/>
      <p:bldP spid="5" grpId="0"/>
      <p:bldP spid="7" grpId="0"/>
      <p:bldP spid="9"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r>
              <a:rPr lang="en-US" sz="2800" dirty="0"/>
              <a:t>Thank you for using resources from</a:t>
            </a:r>
            <a:endParaRPr lang="en-GB" sz="2800" dirty="0"/>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r>
              <a:rPr lang="en-US" sz="2800" dirty="0">
                <a:hlinkClick r:id="rId2"/>
              </a:rPr>
              <a:t>https://www.mathssupport.org</a:t>
            </a:r>
            <a:r>
              <a:rPr lang="en-US" sz="2800" dirty="0"/>
              <a:t> </a:t>
            </a:r>
            <a:endParaRPr lang="en-GB" sz="2800" dirty="0"/>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r>
              <a:rPr lang="en-US" sz="2800" dirty="0"/>
              <a:t>If you have a special request, drop us an email</a:t>
            </a:r>
            <a:endParaRPr lang="en-GB" sz="2800" dirty="0"/>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r>
              <a:rPr lang="en-US" sz="2800" dirty="0">
                <a:hlinkClick r:id="rId4"/>
              </a:rPr>
              <a:t>info@mathssupport.org</a:t>
            </a:r>
            <a:r>
              <a:rPr lang="en-US" sz="2800" dirty="0"/>
              <a:t> </a:t>
            </a:r>
            <a:endParaRPr lang="en-GB" sz="2800" dirty="0"/>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r>
              <a:rPr lang="en-US" sz="2800" dirty="0"/>
              <a:t>For more resources visit our website</a:t>
            </a:r>
            <a:endParaRPr lang="en-GB" sz="2800" dirty="0"/>
          </a:p>
        </p:txBody>
      </p:sp>
    </p:spTree>
    <p:extLst>
      <p:ext uri="{BB962C8B-B14F-4D97-AF65-F5344CB8AC3E}">
        <p14:creationId xmlns:p14="http://schemas.microsoft.com/office/powerpoint/2010/main" val="938697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2" name="Group 201"/>
          <p:cNvGrpSpPr/>
          <p:nvPr/>
        </p:nvGrpSpPr>
        <p:grpSpPr>
          <a:xfrm>
            <a:off x="2294128" y="3834511"/>
            <a:ext cx="6711867" cy="2823849"/>
            <a:chOff x="2167128" y="3834511"/>
            <a:chExt cx="6711867" cy="2823849"/>
          </a:xfrm>
        </p:grpSpPr>
        <p:cxnSp>
          <p:nvCxnSpPr>
            <p:cNvPr id="131" name="Straight Connector 130"/>
            <p:cNvCxnSpPr/>
            <p:nvPr/>
          </p:nvCxnSpPr>
          <p:spPr>
            <a:xfrm>
              <a:off x="2651983" y="3912870"/>
              <a:ext cx="0" cy="2743200"/>
            </a:xfrm>
            <a:prstGeom prst="line">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2171958" y="592455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2171958" y="5284470"/>
              <a:ext cx="6492240" cy="0"/>
            </a:xfrm>
            <a:prstGeom prst="line">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2171958" y="496443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2176495" y="464439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2176495" y="400431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2167128" y="656463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2176495" y="432435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2167421" y="624459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2171958" y="560451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29720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425218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45722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a:off x="32920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36121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a:off x="393214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48922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52123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553234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585238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61724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a:off x="64924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68125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713232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745236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777240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a:off x="809244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a:off x="841248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sp>
          <p:nvSpPr>
            <p:cNvPr id="189" name="Rectangle 188"/>
            <p:cNvSpPr/>
            <p:nvPr/>
          </p:nvSpPr>
          <p:spPr>
            <a:xfrm>
              <a:off x="8591737" y="5257461"/>
              <a:ext cx="28725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0" name="Rectangle 189"/>
            <p:cNvSpPr/>
            <p:nvPr/>
          </p:nvSpPr>
          <p:spPr>
            <a:xfrm>
              <a:off x="2635138" y="3834511"/>
              <a:ext cx="28725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a:t>
              </a:r>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1" name="Rectangle 190"/>
            <p:cNvSpPr/>
            <p:nvPr/>
          </p:nvSpPr>
          <p:spPr>
            <a:xfrm>
              <a:off x="2334372" y="3854226"/>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2" name="Rectangle 191"/>
            <p:cNvSpPr/>
            <p:nvPr/>
          </p:nvSpPr>
          <p:spPr>
            <a:xfrm>
              <a:off x="2300135" y="4489149"/>
              <a:ext cx="40908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0.5</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3" name="Rectangle 192"/>
            <p:cNvSpPr/>
            <p:nvPr/>
          </p:nvSpPr>
          <p:spPr>
            <a:xfrm>
              <a:off x="2355913" y="5234774"/>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4" name="Rectangle 193"/>
            <p:cNvSpPr/>
            <p:nvPr/>
          </p:nvSpPr>
          <p:spPr>
            <a:xfrm>
              <a:off x="2248821" y="5695259"/>
              <a:ext cx="468398"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-0.5</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5" name="Rectangle 194"/>
            <p:cNvSpPr/>
            <p:nvPr/>
          </p:nvSpPr>
          <p:spPr>
            <a:xfrm>
              <a:off x="2345803" y="6350583"/>
              <a:ext cx="33374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6" name="Rectangle 195"/>
            <p:cNvSpPr/>
            <p:nvPr/>
          </p:nvSpPr>
          <p:spPr>
            <a:xfrm>
              <a:off x="7242699" y="5276423"/>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450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97" name="Rectangle 196"/>
            <p:cNvSpPr/>
            <p:nvPr/>
          </p:nvSpPr>
          <p:spPr>
            <a:xfrm>
              <a:off x="4364648" y="5270734"/>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180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98" name="Rectangle 197"/>
            <p:cNvSpPr/>
            <p:nvPr/>
          </p:nvSpPr>
          <p:spPr>
            <a:xfrm>
              <a:off x="5324522" y="5256113"/>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270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99" name="Rectangle 198"/>
            <p:cNvSpPr/>
            <p:nvPr/>
          </p:nvSpPr>
          <p:spPr>
            <a:xfrm>
              <a:off x="6366352" y="5261789"/>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360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200" name="Rectangle 199"/>
            <p:cNvSpPr/>
            <p:nvPr/>
          </p:nvSpPr>
          <p:spPr>
            <a:xfrm>
              <a:off x="3403687" y="5257461"/>
              <a:ext cx="42351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90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201" name="Rectangle 200"/>
            <p:cNvSpPr/>
            <p:nvPr/>
          </p:nvSpPr>
          <p:spPr>
            <a:xfrm>
              <a:off x="8151958" y="5284071"/>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540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grpSp>
      <p:sp>
        <p:nvSpPr>
          <p:cNvPr id="182" name="Freeform 181"/>
          <p:cNvSpPr/>
          <p:nvPr/>
        </p:nvSpPr>
        <p:spPr>
          <a:xfrm>
            <a:off x="6616123" y="4005663"/>
            <a:ext cx="1927513" cy="1278114"/>
          </a:xfrm>
          <a:custGeom>
            <a:avLst/>
            <a:gdLst>
              <a:gd name="connsiteX0" fmla="*/ 0 w 1927513"/>
              <a:gd name="connsiteY0" fmla="*/ 1272919 h 1278114"/>
              <a:gd name="connsiteX1" fmla="*/ 322118 w 1927513"/>
              <a:gd name="connsiteY1" fmla="*/ 639073 h 1278114"/>
              <a:gd name="connsiteX2" fmla="*/ 639041 w 1927513"/>
              <a:gd name="connsiteY2" fmla="*/ 171482 h 1278114"/>
              <a:gd name="connsiteX3" fmla="*/ 955963 w 1927513"/>
              <a:gd name="connsiteY3" fmla="*/ 32 h 1278114"/>
              <a:gd name="connsiteX4" fmla="*/ 1283277 w 1927513"/>
              <a:gd name="connsiteY4" fmla="*/ 181873 h 1278114"/>
              <a:gd name="connsiteX5" fmla="*/ 1600200 w 1927513"/>
              <a:gd name="connsiteY5" fmla="*/ 644269 h 1278114"/>
              <a:gd name="connsiteX6" fmla="*/ 1927513 w 1927513"/>
              <a:gd name="connsiteY6" fmla="*/ 1278114 h 127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27513" h="1278114">
                <a:moveTo>
                  <a:pt x="0" y="1272919"/>
                </a:moveTo>
                <a:cubicBezTo>
                  <a:pt x="107805" y="1047782"/>
                  <a:pt x="215611" y="822646"/>
                  <a:pt x="322118" y="639073"/>
                </a:cubicBezTo>
                <a:cubicBezTo>
                  <a:pt x="428625" y="455500"/>
                  <a:pt x="533400" y="277989"/>
                  <a:pt x="639041" y="171482"/>
                </a:cubicBezTo>
                <a:cubicBezTo>
                  <a:pt x="744682" y="64975"/>
                  <a:pt x="848590" y="-1700"/>
                  <a:pt x="955963" y="32"/>
                </a:cubicBezTo>
                <a:cubicBezTo>
                  <a:pt x="1063336" y="1764"/>
                  <a:pt x="1175904" y="74500"/>
                  <a:pt x="1283277" y="181873"/>
                </a:cubicBezTo>
                <a:cubicBezTo>
                  <a:pt x="1390650" y="289246"/>
                  <a:pt x="1492827" y="461562"/>
                  <a:pt x="1600200" y="644269"/>
                </a:cubicBezTo>
                <a:cubicBezTo>
                  <a:pt x="1707573" y="826976"/>
                  <a:pt x="1817543" y="1052545"/>
                  <a:pt x="1927513" y="1278114"/>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3" name="Freeform 12"/>
          <p:cNvSpPr/>
          <p:nvPr/>
        </p:nvSpPr>
        <p:spPr>
          <a:xfrm>
            <a:off x="2774834" y="4005401"/>
            <a:ext cx="3842724" cy="2558142"/>
          </a:xfrm>
          <a:custGeom>
            <a:avLst/>
            <a:gdLst>
              <a:gd name="connsiteX0" fmla="*/ 0 w 4257851"/>
              <a:gd name="connsiteY0" fmla="*/ 1391239 h 2558139"/>
              <a:gd name="connsiteX1" fmla="*/ 95367 w 4257851"/>
              <a:gd name="connsiteY1" fmla="*/ 1279043 h 2558139"/>
              <a:gd name="connsiteX2" fmla="*/ 420736 w 4257851"/>
              <a:gd name="connsiteY2" fmla="*/ 639524 h 2558139"/>
              <a:gd name="connsiteX3" fmla="*/ 600251 w 4257851"/>
              <a:gd name="connsiteY3" fmla="*/ 398302 h 2558139"/>
              <a:gd name="connsiteX4" fmla="*/ 740496 w 4257851"/>
              <a:gd name="connsiteY4" fmla="*/ 179519 h 2558139"/>
              <a:gd name="connsiteX5" fmla="*/ 1060255 w 4257851"/>
              <a:gd name="connsiteY5" fmla="*/ 5 h 2558139"/>
              <a:gd name="connsiteX6" fmla="*/ 1380015 w 4257851"/>
              <a:gd name="connsiteY6" fmla="*/ 185129 h 2558139"/>
              <a:gd name="connsiteX7" fmla="*/ 1699774 w 4257851"/>
              <a:gd name="connsiteY7" fmla="*/ 633914 h 2558139"/>
              <a:gd name="connsiteX8" fmla="*/ 2019534 w 4257851"/>
              <a:gd name="connsiteY8" fmla="*/ 1279043 h 2558139"/>
              <a:gd name="connsiteX9" fmla="*/ 2339294 w 4257851"/>
              <a:gd name="connsiteY9" fmla="*/ 1918562 h 2558139"/>
              <a:gd name="connsiteX10" fmla="*/ 2653443 w 4257851"/>
              <a:gd name="connsiteY10" fmla="*/ 2339298 h 2558139"/>
              <a:gd name="connsiteX11" fmla="*/ 2978813 w 4257851"/>
              <a:gd name="connsiteY11" fmla="*/ 2558081 h 2558139"/>
              <a:gd name="connsiteX12" fmla="*/ 3298572 w 4257851"/>
              <a:gd name="connsiteY12" fmla="*/ 2356127 h 2558139"/>
              <a:gd name="connsiteX13" fmla="*/ 3618332 w 4257851"/>
              <a:gd name="connsiteY13" fmla="*/ 1918562 h 2558139"/>
              <a:gd name="connsiteX14" fmla="*/ 3938091 w 4257851"/>
              <a:gd name="connsiteY14" fmla="*/ 1284652 h 2558139"/>
              <a:gd name="connsiteX15" fmla="*/ 4257851 w 4257851"/>
              <a:gd name="connsiteY15" fmla="*/ 639524 h 2558139"/>
              <a:gd name="connsiteX0" fmla="*/ 0 w 4257851"/>
              <a:gd name="connsiteY0" fmla="*/ 1391242 h 2558142"/>
              <a:gd name="connsiteX1" fmla="*/ 95367 w 4257851"/>
              <a:gd name="connsiteY1" fmla="*/ 1279046 h 2558142"/>
              <a:gd name="connsiteX2" fmla="*/ 420736 w 4257851"/>
              <a:gd name="connsiteY2" fmla="*/ 639527 h 2558142"/>
              <a:gd name="connsiteX3" fmla="*/ 740496 w 4257851"/>
              <a:gd name="connsiteY3" fmla="*/ 179522 h 2558142"/>
              <a:gd name="connsiteX4" fmla="*/ 1060255 w 4257851"/>
              <a:gd name="connsiteY4" fmla="*/ 8 h 2558142"/>
              <a:gd name="connsiteX5" fmla="*/ 1380015 w 4257851"/>
              <a:gd name="connsiteY5" fmla="*/ 185132 h 2558142"/>
              <a:gd name="connsiteX6" fmla="*/ 1699774 w 4257851"/>
              <a:gd name="connsiteY6" fmla="*/ 633917 h 2558142"/>
              <a:gd name="connsiteX7" fmla="*/ 2019534 w 4257851"/>
              <a:gd name="connsiteY7" fmla="*/ 1279046 h 2558142"/>
              <a:gd name="connsiteX8" fmla="*/ 2339294 w 4257851"/>
              <a:gd name="connsiteY8" fmla="*/ 1918565 h 2558142"/>
              <a:gd name="connsiteX9" fmla="*/ 2653443 w 4257851"/>
              <a:gd name="connsiteY9" fmla="*/ 2339301 h 2558142"/>
              <a:gd name="connsiteX10" fmla="*/ 2978813 w 4257851"/>
              <a:gd name="connsiteY10" fmla="*/ 2558084 h 2558142"/>
              <a:gd name="connsiteX11" fmla="*/ 3298572 w 4257851"/>
              <a:gd name="connsiteY11" fmla="*/ 2356130 h 2558142"/>
              <a:gd name="connsiteX12" fmla="*/ 3618332 w 4257851"/>
              <a:gd name="connsiteY12" fmla="*/ 1918565 h 2558142"/>
              <a:gd name="connsiteX13" fmla="*/ 3938091 w 4257851"/>
              <a:gd name="connsiteY13" fmla="*/ 1284655 h 2558142"/>
              <a:gd name="connsiteX14" fmla="*/ 4257851 w 4257851"/>
              <a:gd name="connsiteY14" fmla="*/ 639527 h 2558142"/>
              <a:gd name="connsiteX0" fmla="*/ 0 w 3938091"/>
              <a:gd name="connsiteY0" fmla="*/ 1391242 h 2558142"/>
              <a:gd name="connsiteX1" fmla="*/ 95367 w 3938091"/>
              <a:gd name="connsiteY1" fmla="*/ 1279046 h 2558142"/>
              <a:gd name="connsiteX2" fmla="*/ 420736 w 3938091"/>
              <a:gd name="connsiteY2" fmla="*/ 639527 h 2558142"/>
              <a:gd name="connsiteX3" fmla="*/ 740496 w 3938091"/>
              <a:gd name="connsiteY3" fmla="*/ 179522 h 2558142"/>
              <a:gd name="connsiteX4" fmla="*/ 1060255 w 3938091"/>
              <a:gd name="connsiteY4" fmla="*/ 8 h 2558142"/>
              <a:gd name="connsiteX5" fmla="*/ 1380015 w 3938091"/>
              <a:gd name="connsiteY5" fmla="*/ 185132 h 2558142"/>
              <a:gd name="connsiteX6" fmla="*/ 1699774 w 3938091"/>
              <a:gd name="connsiteY6" fmla="*/ 633917 h 2558142"/>
              <a:gd name="connsiteX7" fmla="*/ 2019534 w 3938091"/>
              <a:gd name="connsiteY7" fmla="*/ 1279046 h 2558142"/>
              <a:gd name="connsiteX8" fmla="*/ 2339294 w 3938091"/>
              <a:gd name="connsiteY8" fmla="*/ 1918565 h 2558142"/>
              <a:gd name="connsiteX9" fmla="*/ 2653443 w 3938091"/>
              <a:gd name="connsiteY9" fmla="*/ 2339301 h 2558142"/>
              <a:gd name="connsiteX10" fmla="*/ 2978813 w 3938091"/>
              <a:gd name="connsiteY10" fmla="*/ 2558084 h 2558142"/>
              <a:gd name="connsiteX11" fmla="*/ 3298572 w 3938091"/>
              <a:gd name="connsiteY11" fmla="*/ 2356130 h 2558142"/>
              <a:gd name="connsiteX12" fmla="*/ 3618332 w 3938091"/>
              <a:gd name="connsiteY12" fmla="*/ 1918565 h 2558142"/>
              <a:gd name="connsiteX13" fmla="*/ 3938091 w 3938091"/>
              <a:gd name="connsiteY13" fmla="*/ 1284655 h 2558142"/>
              <a:gd name="connsiteX0" fmla="*/ 0 w 3842724"/>
              <a:gd name="connsiteY0" fmla="*/ 1279046 h 2558142"/>
              <a:gd name="connsiteX1" fmla="*/ 325369 w 3842724"/>
              <a:gd name="connsiteY1" fmla="*/ 639527 h 2558142"/>
              <a:gd name="connsiteX2" fmla="*/ 645129 w 3842724"/>
              <a:gd name="connsiteY2" fmla="*/ 179522 h 2558142"/>
              <a:gd name="connsiteX3" fmla="*/ 964888 w 3842724"/>
              <a:gd name="connsiteY3" fmla="*/ 8 h 2558142"/>
              <a:gd name="connsiteX4" fmla="*/ 1284648 w 3842724"/>
              <a:gd name="connsiteY4" fmla="*/ 185132 h 2558142"/>
              <a:gd name="connsiteX5" fmla="*/ 1604407 w 3842724"/>
              <a:gd name="connsiteY5" fmla="*/ 633917 h 2558142"/>
              <a:gd name="connsiteX6" fmla="*/ 1924167 w 3842724"/>
              <a:gd name="connsiteY6" fmla="*/ 1279046 h 2558142"/>
              <a:gd name="connsiteX7" fmla="*/ 2243927 w 3842724"/>
              <a:gd name="connsiteY7" fmla="*/ 1918565 h 2558142"/>
              <a:gd name="connsiteX8" fmla="*/ 2558076 w 3842724"/>
              <a:gd name="connsiteY8" fmla="*/ 2339301 h 2558142"/>
              <a:gd name="connsiteX9" fmla="*/ 2883446 w 3842724"/>
              <a:gd name="connsiteY9" fmla="*/ 2558084 h 2558142"/>
              <a:gd name="connsiteX10" fmla="*/ 3203205 w 3842724"/>
              <a:gd name="connsiteY10" fmla="*/ 2356130 h 2558142"/>
              <a:gd name="connsiteX11" fmla="*/ 3522965 w 3842724"/>
              <a:gd name="connsiteY11" fmla="*/ 1918565 h 2558142"/>
              <a:gd name="connsiteX12" fmla="*/ 3842724 w 3842724"/>
              <a:gd name="connsiteY12" fmla="*/ 1284655 h 2558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42724" h="2558142">
                <a:moveTo>
                  <a:pt x="0" y="1279046"/>
                </a:moveTo>
                <a:cubicBezTo>
                  <a:pt x="70123" y="1153760"/>
                  <a:pt x="217848" y="822781"/>
                  <a:pt x="325369" y="639527"/>
                </a:cubicBezTo>
                <a:cubicBezTo>
                  <a:pt x="432890" y="456273"/>
                  <a:pt x="538543" y="286108"/>
                  <a:pt x="645129" y="179522"/>
                </a:cubicBezTo>
                <a:cubicBezTo>
                  <a:pt x="751715" y="72936"/>
                  <a:pt x="858302" y="-927"/>
                  <a:pt x="964888" y="8"/>
                </a:cubicBezTo>
                <a:cubicBezTo>
                  <a:pt x="1071474" y="943"/>
                  <a:pt x="1178062" y="79481"/>
                  <a:pt x="1284648" y="185132"/>
                </a:cubicBezTo>
                <a:cubicBezTo>
                  <a:pt x="1391234" y="290783"/>
                  <a:pt x="1497821" y="451598"/>
                  <a:pt x="1604407" y="633917"/>
                </a:cubicBezTo>
                <a:cubicBezTo>
                  <a:pt x="1710993" y="816236"/>
                  <a:pt x="1924167" y="1279046"/>
                  <a:pt x="1924167" y="1279046"/>
                </a:cubicBezTo>
                <a:cubicBezTo>
                  <a:pt x="2030754" y="1493154"/>
                  <a:pt x="2138276" y="1741856"/>
                  <a:pt x="2243927" y="1918565"/>
                </a:cubicBezTo>
                <a:cubicBezTo>
                  <a:pt x="2349578" y="2095274"/>
                  <a:pt x="2451490" y="2232715"/>
                  <a:pt x="2558076" y="2339301"/>
                </a:cubicBezTo>
                <a:cubicBezTo>
                  <a:pt x="2664662" y="2445887"/>
                  <a:pt x="2775925" y="2555279"/>
                  <a:pt x="2883446" y="2558084"/>
                </a:cubicBezTo>
                <a:cubicBezTo>
                  <a:pt x="2990967" y="2560889"/>
                  <a:pt x="3096619" y="2462716"/>
                  <a:pt x="3203205" y="2356130"/>
                </a:cubicBezTo>
                <a:cubicBezTo>
                  <a:pt x="3309791" y="2249544"/>
                  <a:pt x="3416379" y="2097144"/>
                  <a:pt x="3522965" y="1918565"/>
                </a:cubicBezTo>
                <a:cubicBezTo>
                  <a:pt x="3629551" y="1739986"/>
                  <a:pt x="3736138" y="1497828"/>
                  <a:pt x="3842724" y="1284655"/>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Graphing sine function</a:t>
            </a:r>
          </a:p>
        </p:txBody>
      </p:sp>
      <p:sp>
        <p:nvSpPr>
          <p:cNvPr id="4" name="TextBox 3"/>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already know the exact sine values for many angles </a:t>
            </a:r>
          </a:p>
        </p:txBody>
      </p:sp>
      <p:sp>
        <p:nvSpPr>
          <p:cNvPr id="26" name="TextBox 25"/>
          <p:cNvSpPr txBox="1"/>
          <p:nvPr/>
        </p:nvSpPr>
        <p:spPr>
          <a:xfrm>
            <a:off x="117821" y="3970089"/>
            <a:ext cx="266107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What if we continue finding points?</a:t>
            </a:r>
          </a:p>
        </p:txBody>
      </p:sp>
      <p:grpSp>
        <p:nvGrpSpPr>
          <p:cNvPr id="184" name="Group 183"/>
          <p:cNvGrpSpPr/>
          <p:nvPr/>
        </p:nvGrpSpPr>
        <p:grpSpPr>
          <a:xfrm>
            <a:off x="502919" y="1307238"/>
            <a:ext cx="8229601" cy="961914"/>
            <a:chOff x="502919" y="1415526"/>
            <a:chExt cx="8229601" cy="961914"/>
          </a:xfrm>
        </p:grpSpPr>
        <p:cxnSp>
          <p:nvCxnSpPr>
            <p:cNvPr id="5" name="Straight Connector 4"/>
            <p:cNvCxnSpPr/>
            <p:nvPr/>
          </p:nvCxnSpPr>
          <p:spPr>
            <a:xfrm>
              <a:off x="502920" y="1417320"/>
              <a:ext cx="822960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3" name="Group 182"/>
            <p:cNvGrpSpPr/>
            <p:nvPr/>
          </p:nvGrpSpPr>
          <p:grpSpPr>
            <a:xfrm>
              <a:off x="502919" y="1415526"/>
              <a:ext cx="8229600" cy="961914"/>
              <a:chOff x="502920" y="1415526"/>
              <a:chExt cx="8229600" cy="961914"/>
            </a:xfrm>
          </p:grpSpPr>
          <p:cxnSp>
            <p:nvCxnSpPr>
              <p:cNvPr id="16" name="Straight Connector 15"/>
              <p:cNvCxnSpPr/>
              <p:nvPr/>
            </p:nvCxnSpPr>
            <p:spPr>
              <a:xfrm>
                <a:off x="502920" y="1783080"/>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02920" y="2377440"/>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0292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14884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88036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61188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34340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07492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580644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53796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26948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800100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8732520" y="1415526"/>
                <a:ext cx="0" cy="960120"/>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9" name="TextBox 8"/>
          <p:cNvSpPr txBox="1"/>
          <p:nvPr/>
        </p:nvSpPr>
        <p:spPr>
          <a:xfrm>
            <a:off x="8008620" y="130614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180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mc:AlternateContent xmlns:mc="http://schemas.openxmlformats.org/markup-compatibility/2006" xmlns:a14="http://schemas.microsoft.com/office/drawing/2010/main">
        <mc:Choice Requires="a14">
          <p:sp>
            <p:nvSpPr>
              <p:cNvPr id="10" name="TextBox 9"/>
              <p:cNvSpPr txBox="1"/>
              <p:nvPr/>
            </p:nvSpPr>
            <p:spPr>
              <a:xfrm>
                <a:off x="4274855" y="1670045"/>
                <a:ext cx="731520" cy="58092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4274855" y="1670045"/>
                <a:ext cx="731520" cy="580928"/>
              </a:xfrm>
              <a:prstGeom prst="rect">
                <a:avLst/>
              </a:prstGeom>
              <a:blipFill rotWithShape="0">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3162774" y="1700190"/>
                <a:ext cx="197170" cy="51860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3162774" y="1700190"/>
                <a:ext cx="197170" cy="518604"/>
              </a:xfrm>
              <a:prstGeom prst="rect">
                <a:avLst/>
              </a:prstGeom>
              <a:blipFill rotWithShape="0">
                <a:blip r:embed="rId3"/>
                <a:stretch>
                  <a:fillRect/>
                </a:stretch>
              </a:blipFill>
            </p:spPr>
            <p:txBody>
              <a:bodyPr/>
              <a:lstStyle/>
              <a:p>
                <a:r>
                  <a:rPr lang="en-GB">
                    <a:noFill/>
                  </a:rPr>
                  <a:t> </a:t>
                </a:r>
              </a:p>
            </p:txBody>
          </p:sp>
        </mc:Fallback>
      </mc:AlternateContent>
      <p:sp>
        <p:nvSpPr>
          <p:cNvPr id="78" name="TextBox 77"/>
          <p:cNvSpPr txBox="1"/>
          <p:nvPr/>
        </p:nvSpPr>
        <p:spPr>
          <a:xfrm>
            <a:off x="7269479" y="130614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150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79" name="TextBox 78"/>
          <p:cNvSpPr txBox="1"/>
          <p:nvPr/>
        </p:nvSpPr>
        <p:spPr>
          <a:xfrm>
            <a:off x="6568438" y="130614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135</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0" name="TextBox 79"/>
          <p:cNvSpPr txBox="1"/>
          <p:nvPr/>
        </p:nvSpPr>
        <p:spPr>
          <a:xfrm>
            <a:off x="5768373" y="1327442"/>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120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1" name="TextBox 80"/>
          <p:cNvSpPr txBox="1"/>
          <p:nvPr/>
        </p:nvSpPr>
        <p:spPr>
          <a:xfrm>
            <a:off x="5105399" y="1305173"/>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90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2" name="TextBox 81"/>
          <p:cNvSpPr txBox="1"/>
          <p:nvPr/>
        </p:nvSpPr>
        <p:spPr>
          <a:xfrm>
            <a:off x="4328160" y="130614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60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3" name="TextBox 82"/>
          <p:cNvSpPr txBox="1"/>
          <p:nvPr/>
        </p:nvSpPr>
        <p:spPr>
          <a:xfrm>
            <a:off x="3621077" y="1306369"/>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45</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4" name="TextBox 83"/>
          <p:cNvSpPr txBox="1"/>
          <p:nvPr/>
        </p:nvSpPr>
        <p:spPr>
          <a:xfrm>
            <a:off x="2910840" y="130614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30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5" name="TextBox 84"/>
          <p:cNvSpPr txBox="1"/>
          <p:nvPr/>
        </p:nvSpPr>
        <p:spPr>
          <a:xfrm>
            <a:off x="2148840" y="1306369"/>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6" name="TextBox 85"/>
          <p:cNvSpPr txBox="1"/>
          <p:nvPr/>
        </p:nvSpPr>
        <p:spPr>
          <a:xfrm>
            <a:off x="491490" y="1283168"/>
            <a:ext cx="18211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Angle measure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87" name="TextBox 86"/>
          <p:cNvSpPr txBox="1"/>
          <p:nvPr/>
        </p:nvSpPr>
        <p:spPr>
          <a:xfrm>
            <a:off x="476217" y="1840299"/>
            <a:ext cx="137163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Sine value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AlternateContent xmlns:mc="http://schemas.openxmlformats.org/markup-compatibility/2006" xmlns:a14="http://schemas.microsoft.com/office/drawing/2010/main">
        <mc:Choice Requires="a14">
          <p:sp>
            <p:nvSpPr>
              <p:cNvPr id="88" name="TextBox 87"/>
              <p:cNvSpPr txBox="1"/>
              <p:nvPr/>
            </p:nvSpPr>
            <p:spPr>
              <a:xfrm>
                <a:off x="3784232" y="1671904"/>
                <a:ext cx="348750" cy="58182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88" name="TextBox 87"/>
              <p:cNvSpPr txBox="1">
                <a:spLocks noRot="1" noChangeAspect="1" noMove="1" noResize="1" noEditPoints="1" noAdjustHandles="1" noChangeArrowheads="1" noChangeShapeType="1" noTextEdit="1"/>
              </p:cNvSpPr>
              <p:nvPr/>
            </p:nvSpPr>
            <p:spPr>
              <a:xfrm>
                <a:off x="3784232" y="1671904"/>
                <a:ext cx="348750" cy="581826"/>
              </a:xfrm>
              <a:prstGeom prst="rect">
                <a:avLst/>
              </a:prstGeom>
              <a:blipFill rotWithShape="0">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9" name="TextBox 88"/>
              <p:cNvSpPr txBox="1"/>
              <p:nvPr/>
            </p:nvSpPr>
            <p:spPr>
              <a:xfrm>
                <a:off x="5737894" y="1671904"/>
                <a:ext cx="731520" cy="58092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89" name="TextBox 88"/>
              <p:cNvSpPr txBox="1">
                <a:spLocks noRot="1" noChangeAspect="1" noMove="1" noResize="1" noEditPoints="1" noAdjustHandles="1" noChangeArrowheads="1" noChangeShapeType="1" noTextEdit="1"/>
              </p:cNvSpPr>
              <p:nvPr/>
            </p:nvSpPr>
            <p:spPr>
              <a:xfrm>
                <a:off x="5737894" y="1671904"/>
                <a:ext cx="731520" cy="580928"/>
              </a:xfrm>
              <a:prstGeom prst="rect">
                <a:avLst/>
              </a:prstGeom>
              <a:blipFill rotWithShape="0">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0" name="TextBox 89"/>
              <p:cNvSpPr txBox="1"/>
              <p:nvPr/>
            </p:nvSpPr>
            <p:spPr>
              <a:xfrm>
                <a:off x="6657020" y="1671904"/>
                <a:ext cx="348750" cy="58182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90" name="TextBox 89"/>
              <p:cNvSpPr txBox="1">
                <a:spLocks noRot="1" noChangeAspect="1" noMove="1" noResize="1" noEditPoints="1" noAdjustHandles="1" noChangeArrowheads="1" noChangeShapeType="1" noTextEdit="1"/>
              </p:cNvSpPr>
              <p:nvPr/>
            </p:nvSpPr>
            <p:spPr>
              <a:xfrm>
                <a:off x="6657020" y="1671904"/>
                <a:ext cx="348750" cy="581826"/>
              </a:xfrm>
              <a:prstGeom prst="rect">
                <a:avLst/>
              </a:prstGeom>
              <a:blipFill rotWithShape="0">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1" name="TextBox 90"/>
              <p:cNvSpPr txBox="1"/>
              <p:nvPr/>
            </p:nvSpPr>
            <p:spPr>
              <a:xfrm>
                <a:off x="7505914" y="1700190"/>
                <a:ext cx="197170" cy="51860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91" name="TextBox 90"/>
              <p:cNvSpPr txBox="1">
                <a:spLocks noRot="1" noChangeAspect="1" noMove="1" noResize="1" noEditPoints="1" noAdjustHandles="1" noChangeArrowheads="1" noChangeShapeType="1" noTextEdit="1"/>
              </p:cNvSpPr>
              <p:nvPr/>
            </p:nvSpPr>
            <p:spPr>
              <a:xfrm>
                <a:off x="7505914" y="1700190"/>
                <a:ext cx="197170" cy="518604"/>
              </a:xfrm>
              <a:prstGeom prst="rect">
                <a:avLst/>
              </a:prstGeom>
              <a:blipFill rotWithShape="0">
                <a:blip r:embed="rId7"/>
                <a:stretch>
                  <a:fillRect/>
                </a:stretch>
              </a:blipFill>
            </p:spPr>
            <p:txBody>
              <a:bodyPr/>
              <a:lstStyle/>
              <a:p>
                <a:r>
                  <a:rPr lang="en-GB">
                    <a:noFill/>
                  </a:rPr>
                  <a:t> </a:t>
                </a:r>
              </a:p>
            </p:txBody>
          </p:sp>
        </mc:Fallback>
      </mc:AlternateContent>
      <p:sp>
        <p:nvSpPr>
          <p:cNvPr id="92" name="TextBox 91"/>
          <p:cNvSpPr txBox="1"/>
          <p:nvPr/>
        </p:nvSpPr>
        <p:spPr>
          <a:xfrm>
            <a:off x="2167891" y="1827352"/>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93" name="TextBox 92"/>
          <p:cNvSpPr txBox="1"/>
          <p:nvPr/>
        </p:nvSpPr>
        <p:spPr>
          <a:xfrm>
            <a:off x="7939517" y="1827352"/>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94" name="TextBox 93"/>
          <p:cNvSpPr txBox="1"/>
          <p:nvPr/>
        </p:nvSpPr>
        <p:spPr>
          <a:xfrm>
            <a:off x="5105399" y="1822783"/>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grpSp>
        <p:nvGrpSpPr>
          <p:cNvPr id="187" name="Group 186"/>
          <p:cNvGrpSpPr/>
          <p:nvPr/>
        </p:nvGrpSpPr>
        <p:grpSpPr>
          <a:xfrm>
            <a:off x="476139" y="2512310"/>
            <a:ext cx="8229600" cy="962362"/>
            <a:chOff x="476139" y="2632630"/>
            <a:chExt cx="8229600" cy="962362"/>
          </a:xfrm>
        </p:grpSpPr>
        <p:cxnSp>
          <p:nvCxnSpPr>
            <p:cNvPr id="101" name="Straight Connector 100"/>
            <p:cNvCxnSpPr/>
            <p:nvPr/>
          </p:nvCxnSpPr>
          <p:spPr>
            <a:xfrm>
              <a:off x="3611880" y="2634872"/>
              <a:ext cx="0" cy="96012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6" name="Group 185"/>
            <p:cNvGrpSpPr/>
            <p:nvPr/>
          </p:nvGrpSpPr>
          <p:grpSpPr>
            <a:xfrm>
              <a:off x="476139" y="2632630"/>
              <a:ext cx="8229600" cy="961914"/>
              <a:chOff x="476139" y="2644662"/>
              <a:chExt cx="8229600" cy="961914"/>
            </a:xfrm>
          </p:grpSpPr>
          <p:cxnSp>
            <p:nvCxnSpPr>
              <p:cNvPr id="103" name="Straight Connector 102"/>
              <p:cNvCxnSpPr/>
              <p:nvPr/>
            </p:nvCxnSpPr>
            <p:spPr>
              <a:xfrm>
                <a:off x="5048139" y="2646456"/>
                <a:ext cx="0" cy="96012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a:xfrm>
                <a:off x="476139" y="2644662"/>
                <a:ext cx="8229600" cy="961914"/>
                <a:chOff x="502920" y="2633078"/>
                <a:chExt cx="8229600" cy="961914"/>
              </a:xfrm>
            </p:grpSpPr>
            <p:cxnSp>
              <p:nvCxnSpPr>
                <p:cNvPr id="95" name="Straight Connector 94"/>
                <p:cNvCxnSpPr/>
                <p:nvPr/>
              </p:nvCxnSpPr>
              <p:spPr>
                <a:xfrm>
                  <a:off x="502920" y="2634872"/>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502920" y="3000632"/>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502920" y="3594992"/>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50292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214884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288036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434340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580644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653796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726948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800100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8732520" y="2633078"/>
                  <a:ext cx="0" cy="960120"/>
                </a:xfrm>
                <a:prstGeom prst="line">
                  <a:avLst/>
                </a:prstGeom>
              </p:spPr>
              <p:style>
                <a:lnRef idx="1">
                  <a:schemeClr val="accent1"/>
                </a:lnRef>
                <a:fillRef idx="0">
                  <a:schemeClr val="accent1"/>
                </a:fillRef>
                <a:effectRef idx="0">
                  <a:schemeClr val="accent1"/>
                </a:effectRef>
                <a:fontRef idx="minor">
                  <a:schemeClr val="tx1"/>
                </a:fontRef>
              </p:style>
            </p:cxnSp>
          </p:grpSp>
        </p:grpSp>
      </p:grpSp>
      <p:sp>
        <p:nvSpPr>
          <p:cNvPr id="109" name="TextBox 108"/>
          <p:cNvSpPr txBox="1"/>
          <p:nvPr/>
        </p:nvSpPr>
        <p:spPr>
          <a:xfrm>
            <a:off x="8008620"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390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mc:AlternateContent xmlns:mc="http://schemas.openxmlformats.org/markup-compatibility/2006" xmlns:a14="http://schemas.microsoft.com/office/drawing/2010/main">
        <mc:Choice Requires="a14">
          <p:sp>
            <p:nvSpPr>
              <p:cNvPr id="110" name="TextBox 109"/>
              <p:cNvSpPr txBox="1"/>
              <p:nvPr/>
            </p:nvSpPr>
            <p:spPr>
              <a:xfrm>
                <a:off x="3567337" y="2888427"/>
                <a:ext cx="731520" cy="58092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10" name="TextBox 109"/>
              <p:cNvSpPr txBox="1">
                <a:spLocks noRot="1" noChangeAspect="1" noMove="1" noResize="1" noEditPoints="1" noAdjustHandles="1" noChangeArrowheads="1" noChangeShapeType="1" noTextEdit="1"/>
              </p:cNvSpPr>
              <p:nvPr/>
            </p:nvSpPr>
            <p:spPr>
              <a:xfrm>
                <a:off x="3567337" y="2888427"/>
                <a:ext cx="731520" cy="580928"/>
              </a:xfrm>
              <a:prstGeom prst="rect">
                <a:avLst/>
              </a:prstGeom>
              <a:blipFill rotWithShape="0">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1" name="TextBox 110"/>
              <p:cNvSpPr txBox="1"/>
              <p:nvPr/>
            </p:nvSpPr>
            <p:spPr>
              <a:xfrm>
                <a:off x="2324574" y="2917742"/>
                <a:ext cx="408766" cy="51860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11" name="TextBox 110"/>
              <p:cNvSpPr txBox="1">
                <a:spLocks noRot="1" noChangeAspect="1" noMove="1" noResize="1" noEditPoints="1" noAdjustHandles="1" noChangeArrowheads="1" noChangeShapeType="1" noTextEdit="1"/>
              </p:cNvSpPr>
              <p:nvPr/>
            </p:nvSpPr>
            <p:spPr>
              <a:xfrm>
                <a:off x="2324574" y="2917742"/>
                <a:ext cx="408766" cy="518604"/>
              </a:xfrm>
              <a:prstGeom prst="rect">
                <a:avLst/>
              </a:prstGeom>
              <a:blipFill rotWithShape="0">
                <a:blip r:embed="rId9"/>
                <a:stretch>
                  <a:fillRect/>
                </a:stretch>
              </a:blipFill>
            </p:spPr>
            <p:txBody>
              <a:bodyPr/>
              <a:lstStyle/>
              <a:p>
                <a:r>
                  <a:rPr lang="en-GB">
                    <a:noFill/>
                  </a:rPr>
                  <a:t> </a:t>
                </a:r>
              </a:p>
            </p:txBody>
          </p:sp>
        </mc:Fallback>
      </mc:AlternateContent>
      <p:sp>
        <p:nvSpPr>
          <p:cNvPr id="112" name="TextBox 111"/>
          <p:cNvSpPr txBox="1"/>
          <p:nvPr/>
        </p:nvSpPr>
        <p:spPr>
          <a:xfrm>
            <a:off x="7269479"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360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3" name="TextBox 112"/>
          <p:cNvSpPr txBox="1"/>
          <p:nvPr/>
        </p:nvSpPr>
        <p:spPr>
          <a:xfrm>
            <a:off x="6568438"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330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4" name="TextBox 113"/>
          <p:cNvSpPr txBox="1"/>
          <p:nvPr/>
        </p:nvSpPr>
        <p:spPr>
          <a:xfrm>
            <a:off x="5768373"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315</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5" name="TextBox 114"/>
          <p:cNvSpPr txBox="1"/>
          <p:nvPr/>
        </p:nvSpPr>
        <p:spPr>
          <a:xfrm>
            <a:off x="5105399" y="2522725"/>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300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6" name="TextBox 115"/>
          <p:cNvSpPr txBox="1"/>
          <p:nvPr/>
        </p:nvSpPr>
        <p:spPr>
          <a:xfrm>
            <a:off x="4328160"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270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7" name="TextBox 116"/>
          <p:cNvSpPr txBox="1"/>
          <p:nvPr/>
        </p:nvSpPr>
        <p:spPr>
          <a:xfrm>
            <a:off x="3621077" y="2523921"/>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240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8" name="TextBox 117"/>
          <p:cNvSpPr txBox="1"/>
          <p:nvPr/>
        </p:nvSpPr>
        <p:spPr>
          <a:xfrm>
            <a:off x="2910840"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225</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9" name="TextBox 118"/>
          <p:cNvSpPr txBox="1"/>
          <p:nvPr/>
        </p:nvSpPr>
        <p:spPr>
          <a:xfrm>
            <a:off x="2148840" y="2523921"/>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210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20" name="TextBox 119"/>
          <p:cNvSpPr txBox="1"/>
          <p:nvPr/>
        </p:nvSpPr>
        <p:spPr>
          <a:xfrm>
            <a:off x="491490" y="2500720"/>
            <a:ext cx="18211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Angle measure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21" name="TextBox 120"/>
          <p:cNvSpPr txBox="1"/>
          <p:nvPr/>
        </p:nvSpPr>
        <p:spPr>
          <a:xfrm>
            <a:off x="476217" y="3057851"/>
            <a:ext cx="137163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Sine value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AlternateContent xmlns:mc="http://schemas.openxmlformats.org/markup-compatibility/2006" xmlns:a14="http://schemas.microsoft.com/office/drawing/2010/main">
        <mc:Choice Requires="a14">
          <p:sp>
            <p:nvSpPr>
              <p:cNvPr id="122" name="TextBox 121"/>
              <p:cNvSpPr txBox="1"/>
              <p:nvPr/>
            </p:nvSpPr>
            <p:spPr>
              <a:xfrm>
                <a:off x="2965082" y="2888056"/>
                <a:ext cx="560346" cy="58182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2" name="TextBox 121"/>
              <p:cNvSpPr txBox="1">
                <a:spLocks noRot="1" noChangeAspect="1" noMove="1" noResize="1" noEditPoints="1" noAdjustHandles="1" noChangeArrowheads="1" noChangeShapeType="1" noTextEdit="1"/>
              </p:cNvSpPr>
              <p:nvPr/>
            </p:nvSpPr>
            <p:spPr>
              <a:xfrm>
                <a:off x="2965082" y="2888056"/>
                <a:ext cx="560346" cy="581826"/>
              </a:xfrm>
              <a:prstGeom prst="rect">
                <a:avLst/>
              </a:prstGeom>
              <a:blipFill rotWithShape="0">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3" name="TextBox 122"/>
              <p:cNvSpPr txBox="1"/>
              <p:nvPr/>
            </p:nvSpPr>
            <p:spPr>
              <a:xfrm>
                <a:off x="4994944" y="2888056"/>
                <a:ext cx="731520" cy="58092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3" name="TextBox 122"/>
              <p:cNvSpPr txBox="1">
                <a:spLocks noRot="1" noChangeAspect="1" noMove="1" noResize="1" noEditPoints="1" noAdjustHandles="1" noChangeArrowheads="1" noChangeShapeType="1" noTextEdit="1"/>
              </p:cNvSpPr>
              <p:nvPr/>
            </p:nvSpPr>
            <p:spPr>
              <a:xfrm>
                <a:off x="4994944" y="2888056"/>
                <a:ext cx="731520" cy="580928"/>
              </a:xfrm>
              <a:prstGeom prst="rect">
                <a:avLst/>
              </a:prstGeom>
              <a:blipFill rotWithShape="0">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4" name="TextBox 123"/>
              <p:cNvSpPr txBox="1"/>
              <p:nvPr/>
            </p:nvSpPr>
            <p:spPr>
              <a:xfrm>
                <a:off x="5914070" y="2888056"/>
                <a:ext cx="560346" cy="58182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4" name="TextBox 123"/>
              <p:cNvSpPr txBox="1">
                <a:spLocks noRot="1" noChangeAspect="1" noMove="1" noResize="1" noEditPoints="1" noAdjustHandles="1" noChangeArrowheads="1" noChangeShapeType="1" noTextEdit="1"/>
              </p:cNvSpPr>
              <p:nvPr/>
            </p:nvSpPr>
            <p:spPr>
              <a:xfrm>
                <a:off x="5914070" y="2888056"/>
                <a:ext cx="560346" cy="581826"/>
              </a:xfrm>
              <a:prstGeom prst="rect">
                <a:avLst/>
              </a:prstGeom>
              <a:blipFill rotWithShape="0">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5" name="TextBox 124"/>
              <p:cNvSpPr txBox="1"/>
              <p:nvPr/>
            </p:nvSpPr>
            <p:spPr>
              <a:xfrm>
                <a:off x="6762964" y="2917742"/>
                <a:ext cx="408766" cy="51860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5" name="TextBox 124"/>
              <p:cNvSpPr txBox="1">
                <a:spLocks noRot="1" noChangeAspect="1" noMove="1" noResize="1" noEditPoints="1" noAdjustHandles="1" noChangeArrowheads="1" noChangeShapeType="1" noTextEdit="1"/>
              </p:cNvSpPr>
              <p:nvPr/>
            </p:nvSpPr>
            <p:spPr>
              <a:xfrm>
                <a:off x="6762964" y="2917742"/>
                <a:ext cx="408766" cy="518604"/>
              </a:xfrm>
              <a:prstGeom prst="rect">
                <a:avLst/>
              </a:prstGeom>
              <a:blipFill rotWithShape="0">
                <a:blip r:embed="rId13"/>
                <a:stretch>
                  <a:fillRect/>
                </a:stretch>
              </a:blipFill>
            </p:spPr>
            <p:txBody>
              <a:bodyPr/>
              <a:lstStyle/>
              <a:p>
                <a:r>
                  <a:rPr lang="en-GB">
                    <a:noFill/>
                  </a:rPr>
                  <a:t> </a:t>
                </a:r>
              </a:p>
            </p:txBody>
          </p:sp>
        </mc:Fallback>
      </mc:AlternateContent>
      <p:sp>
        <p:nvSpPr>
          <p:cNvPr id="127" name="TextBox 126"/>
          <p:cNvSpPr txBox="1"/>
          <p:nvPr/>
        </p:nvSpPr>
        <p:spPr>
          <a:xfrm>
            <a:off x="7196567" y="304350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28" name="TextBox 127"/>
          <p:cNvSpPr txBox="1"/>
          <p:nvPr/>
        </p:nvSpPr>
        <p:spPr>
          <a:xfrm>
            <a:off x="4362449" y="3040335"/>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AlternateContent xmlns:mc="http://schemas.openxmlformats.org/markup-compatibility/2006" xmlns:a14="http://schemas.microsoft.com/office/drawing/2010/main">
        <mc:Choice Requires="a14">
          <p:sp>
            <p:nvSpPr>
              <p:cNvPr id="129" name="TextBox 128"/>
              <p:cNvSpPr txBox="1"/>
              <p:nvPr/>
            </p:nvSpPr>
            <p:spPr>
              <a:xfrm>
                <a:off x="8305277" y="2915488"/>
                <a:ext cx="197170" cy="51860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9" name="TextBox 128"/>
              <p:cNvSpPr txBox="1">
                <a:spLocks noRot="1" noChangeAspect="1" noMove="1" noResize="1" noEditPoints="1" noAdjustHandles="1" noChangeArrowheads="1" noChangeShapeType="1" noTextEdit="1"/>
              </p:cNvSpPr>
              <p:nvPr/>
            </p:nvSpPr>
            <p:spPr>
              <a:xfrm>
                <a:off x="8305277" y="2915488"/>
                <a:ext cx="197170" cy="518604"/>
              </a:xfrm>
              <a:prstGeom prst="rect">
                <a:avLst/>
              </a:prstGeom>
              <a:blipFill rotWithShape="0">
                <a:blip r:embed="rId14"/>
                <a:stretch>
                  <a:fillRect/>
                </a:stretch>
              </a:blipFill>
            </p:spPr>
            <p:txBody>
              <a:bodyPr/>
              <a:lstStyle/>
              <a:p>
                <a:r>
                  <a:rPr lang="en-GB">
                    <a:noFill/>
                  </a:rPr>
                  <a:t> </a:t>
                </a:r>
              </a:p>
            </p:txBody>
          </p:sp>
        </mc:Fallback>
      </mc:AlternateContent>
      <p:sp>
        <p:nvSpPr>
          <p:cNvPr id="12" name="Oval 11"/>
          <p:cNvSpPr>
            <a:spLocks noChangeAspect="1"/>
          </p:cNvSpPr>
          <p:nvPr/>
        </p:nvSpPr>
        <p:spPr>
          <a:xfrm>
            <a:off x="4679950" y="525868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3" name="Oval 152"/>
          <p:cNvSpPr>
            <a:spLocks noChangeAspect="1"/>
          </p:cNvSpPr>
          <p:nvPr/>
        </p:nvSpPr>
        <p:spPr>
          <a:xfrm>
            <a:off x="2746375" y="525868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4" name="Oval 153"/>
          <p:cNvSpPr>
            <a:spLocks noChangeAspect="1"/>
          </p:cNvSpPr>
          <p:nvPr/>
        </p:nvSpPr>
        <p:spPr>
          <a:xfrm>
            <a:off x="3079750" y="463003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5" name="Oval 154"/>
          <p:cNvSpPr>
            <a:spLocks noChangeAspect="1"/>
          </p:cNvSpPr>
          <p:nvPr/>
        </p:nvSpPr>
        <p:spPr>
          <a:xfrm>
            <a:off x="3254248" y="435192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6" name="Oval 155"/>
          <p:cNvSpPr>
            <a:spLocks noChangeAspect="1"/>
          </p:cNvSpPr>
          <p:nvPr/>
        </p:nvSpPr>
        <p:spPr>
          <a:xfrm>
            <a:off x="3717925" y="398233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7" name="Oval 156"/>
          <p:cNvSpPr>
            <a:spLocks noChangeAspect="1"/>
          </p:cNvSpPr>
          <p:nvPr/>
        </p:nvSpPr>
        <p:spPr>
          <a:xfrm>
            <a:off x="3403600" y="4169664"/>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8" name="Oval 157"/>
          <p:cNvSpPr>
            <a:spLocks noChangeAspect="1"/>
          </p:cNvSpPr>
          <p:nvPr/>
        </p:nvSpPr>
        <p:spPr>
          <a:xfrm>
            <a:off x="4041775" y="4169664"/>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9" name="Oval 158"/>
          <p:cNvSpPr>
            <a:spLocks noChangeAspect="1"/>
          </p:cNvSpPr>
          <p:nvPr/>
        </p:nvSpPr>
        <p:spPr>
          <a:xfrm>
            <a:off x="4356100" y="463003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0" name="Oval 159"/>
          <p:cNvSpPr>
            <a:spLocks noChangeAspect="1"/>
          </p:cNvSpPr>
          <p:nvPr/>
        </p:nvSpPr>
        <p:spPr>
          <a:xfrm>
            <a:off x="4197538" y="436314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1" name="Oval 160"/>
          <p:cNvSpPr>
            <a:spLocks noChangeAspect="1"/>
          </p:cNvSpPr>
          <p:nvPr/>
        </p:nvSpPr>
        <p:spPr>
          <a:xfrm>
            <a:off x="4996403" y="588835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2" name="Oval 161"/>
          <p:cNvSpPr>
            <a:spLocks noChangeAspect="1"/>
          </p:cNvSpPr>
          <p:nvPr/>
        </p:nvSpPr>
        <p:spPr>
          <a:xfrm>
            <a:off x="6112168" y="613999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3" name="Oval 162"/>
          <p:cNvSpPr>
            <a:spLocks noChangeAspect="1"/>
          </p:cNvSpPr>
          <p:nvPr/>
        </p:nvSpPr>
        <p:spPr>
          <a:xfrm>
            <a:off x="5636483" y="6541770"/>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4" name="Oval 163"/>
          <p:cNvSpPr>
            <a:spLocks noChangeAspect="1"/>
          </p:cNvSpPr>
          <p:nvPr/>
        </p:nvSpPr>
        <p:spPr>
          <a:xfrm>
            <a:off x="5306027" y="631545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5" name="Oval 164"/>
          <p:cNvSpPr>
            <a:spLocks noChangeAspect="1"/>
          </p:cNvSpPr>
          <p:nvPr/>
        </p:nvSpPr>
        <p:spPr>
          <a:xfrm>
            <a:off x="5962238" y="6332859"/>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6" name="Oval 165"/>
          <p:cNvSpPr>
            <a:spLocks noChangeAspect="1"/>
          </p:cNvSpPr>
          <p:nvPr/>
        </p:nvSpPr>
        <p:spPr>
          <a:xfrm>
            <a:off x="6267930" y="5901691"/>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7" name="Oval 166"/>
          <p:cNvSpPr>
            <a:spLocks noChangeAspect="1"/>
          </p:cNvSpPr>
          <p:nvPr/>
        </p:nvSpPr>
        <p:spPr>
          <a:xfrm>
            <a:off x="5174488" y="616243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8" name="Oval 167"/>
          <p:cNvSpPr>
            <a:spLocks noChangeAspect="1"/>
          </p:cNvSpPr>
          <p:nvPr/>
        </p:nvSpPr>
        <p:spPr>
          <a:xfrm>
            <a:off x="6598648" y="525868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9" name="Oval 168"/>
          <p:cNvSpPr>
            <a:spLocks noChangeAspect="1"/>
          </p:cNvSpPr>
          <p:nvPr/>
        </p:nvSpPr>
        <p:spPr>
          <a:xfrm>
            <a:off x="6932023" y="463003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5" name="Oval 174"/>
          <p:cNvSpPr>
            <a:spLocks noChangeAspect="1"/>
          </p:cNvSpPr>
          <p:nvPr/>
        </p:nvSpPr>
        <p:spPr>
          <a:xfrm>
            <a:off x="7082660" y="435614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6" name="Oval 175"/>
          <p:cNvSpPr>
            <a:spLocks noChangeAspect="1"/>
          </p:cNvSpPr>
          <p:nvPr/>
        </p:nvSpPr>
        <p:spPr>
          <a:xfrm>
            <a:off x="7546337" y="398655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7" name="Oval 176"/>
          <p:cNvSpPr>
            <a:spLocks noChangeAspect="1"/>
          </p:cNvSpPr>
          <p:nvPr/>
        </p:nvSpPr>
        <p:spPr>
          <a:xfrm>
            <a:off x="7232012" y="4173885"/>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8" name="Oval 177"/>
          <p:cNvSpPr>
            <a:spLocks noChangeAspect="1"/>
          </p:cNvSpPr>
          <p:nvPr/>
        </p:nvSpPr>
        <p:spPr>
          <a:xfrm>
            <a:off x="7870187" y="4173885"/>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9" name="Oval 178"/>
          <p:cNvSpPr>
            <a:spLocks noChangeAspect="1"/>
          </p:cNvSpPr>
          <p:nvPr/>
        </p:nvSpPr>
        <p:spPr>
          <a:xfrm>
            <a:off x="8025950" y="436736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0" name="Oval 179"/>
          <p:cNvSpPr>
            <a:spLocks noChangeAspect="1"/>
          </p:cNvSpPr>
          <p:nvPr/>
        </p:nvSpPr>
        <p:spPr>
          <a:xfrm>
            <a:off x="8517948" y="525814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1" name="Oval 180"/>
          <p:cNvSpPr>
            <a:spLocks noChangeAspect="1"/>
          </p:cNvSpPr>
          <p:nvPr/>
        </p:nvSpPr>
        <p:spPr>
          <a:xfrm>
            <a:off x="8194098" y="462949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8" name="TextBox 187"/>
          <p:cNvSpPr txBox="1"/>
          <p:nvPr/>
        </p:nvSpPr>
        <p:spPr>
          <a:xfrm>
            <a:off x="292742" y="346724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we let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sin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 </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we can plot these values on a graph</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03" name="Rectangle 202">
            <a:hlinkClick r:id="rId15"/>
            <a:extLst>
              <a:ext uri="{FF2B5EF4-FFF2-40B4-BE49-F238E27FC236}">
                <a16:creationId xmlns:a16="http://schemas.microsoft.com/office/drawing/2014/main" id="{987A588B-94A3-485A-91BB-E01AB13E679C}"/>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4" name="Rectangle 203">
            <a:hlinkClick r:id="rId15"/>
            <a:extLst>
              <a:ext uri="{FF2B5EF4-FFF2-40B4-BE49-F238E27FC236}">
                <a16:creationId xmlns:a16="http://schemas.microsoft.com/office/drawing/2014/main" id="{14477033-7F39-4E28-899D-027497F2A698}"/>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4380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8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8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9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7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93"/>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187"/>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2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21"/>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19"/>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11"/>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18"/>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22"/>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17"/>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110"/>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116"/>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128"/>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115"/>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123"/>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114"/>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124"/>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113"/>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125"/>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112"/>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127"/>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188"/>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nodeType="clickEffect">
                                  <p:stCondLst>
                                    <p:cond delay="0"/>
                                  </p:stCondLst>
                                  <p:childTnLst>
                                    <p:set>
                                      <p:cBhvr>
                                        <p:cTn id="174" dur="1" fill="hold">
                                          <p:stCondLst>
                                            <p:cond delay="0"/>
                                          </p:stCondLst>
                                        </p:cTn>
                                        <p:tgtEl>
                                          <p:spTgt spid="202"/>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grpId="0" nodeType="clickEffect">
                                  <p:stCondLst>
                                    <p:cond delay="0"/>
                                  </p:stCondLst>
                                  <p:childTnLst>
                                    <p:set>
                                      <p:cBhvr>
                                        <p:cTn id="178" dur="1" fill="hold">
                                          <p:stCondLst>
                                            <p:cond delay="0"/>
                                          </p:stCondLst>
                                        </p:cTn>
                                        <p:tgtEl>
                                          <p:spTgt spid="153"/>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grpId="0" nodeType="clickEffect">
                                  <p:stCondLst>
                                    <p:cond delay="0"/>
                                  </p:stCondLst>
                                  <p:childTnLst>
                                    <p:set>
                                      <p:cBhvr>
                                        <p:cTn id="182" dur="1" fill="hold">
                                          <p:stCondLst>
                                            <p:cond delay="0"/>
                                          </p:stCondLst>
                                        </p:cTn>
                                        <p:tgtEl>
                                          <p:spTgt spid="154"/>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grpId="0" nodeType="clickEffect">
                                  <p:stCondLst>
                                    <p:cond delay="0"/>
                                  </p:stCondLst>
                                  <p:childTnLst>
                                    <p:set>
                                      <p:cBhvr>
                                        <p:cTn id="186" dur="1" fill="hold">
                                          <p:stCondLst>
                                            <p:cond delay="0"/>
                                          </p:stCondLst>
                                        </p:cTn>
                                        <p:tgtEl>
                                          <p:spTgt spid="155"/>
                                        </p:tgtEl>
                                        <p:attrNameLst>
                                          <p:attrName>style.visibility</p:attrName>
                                        </p:attrNameLst>
                                      </p:cBhvr>
                                      <p:to>
                                        <p:strVal val="visible"/>
                                      </p:to>
                                    </p:set>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grpId="0" nodeType="clickEffect">
                                  <p:stCondLst>
                                    <p:cond delay="0"/>
                                  </p:stCondLst>
                                  <p:childTnLst>
                                    <p:set>
                                      <p:cBhvr>
                                        <p:cTn id="190" dur="1" fill="hold">
                                          <p:stCondLst>
                                            <p:cond delay="0"/>
                                          </p:stCondLst>
                                        </p:cTn>
                                        <p:tgtEl>
                                          <p:spTgt spid="157"/>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grpId="0" nodeType="clickEffect">
                                  <p:stCondLst>
                                    <p:cond delay="0"/>
                                  </p:stCondLst>
                                  <p:childTnLst>
                                    <p:set>
                                      <p:cBhvr>
                                        <p:cTn id="194" dur="1" fill="hold">
                                          <p:stCondLst>
                                            <p:cond delay="0"/>
                                          </p:stCondLst>
                                        </p:cTn>
                                        <p:tgtEl>
                                          <p:spTgt spid="156"/>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grpId="0" nodeType="clickEffect">
                                  <p:stCondLst>
                                    <p:cond delay="0"/>
                                  </p:stCondLst>
                                  <p:childTnLst>
                                    <p:set>
                                      <p:cBhvr>
                                        <p:cTn id="198" dur="1" fill="hold">
                                          <p:stCondLst>
                                            <p:cond delay="0"/>
                                          </p:stCondLst>
                                        </p:cTn>
                                        <p:tgtEl>
                                          <p:spTgt spid="158"/>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grpId="0" nodeType="clickEffect">
                                  <p:stCondLst>
                                    <p:cond delay="0"/>
                                  </p:stCondLst>
                                  <p:childTnLst>
                                    <p:set>
                                      <p:cBhvr>
                                        <p:cTn id="202" dur="1" fill="hold">
                                          <p:stCondLst>
                                            <p:cond delay="0"/>
                                          </p:stCondLst>
                                        </p:cTn>
                                        <p:tgtEl>
                                          <p:spTgt spid="160"/>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grpId="0" nodeType="clickEffect">
                                  <p:stCondLst>
                                    <p:cond delay="0"/>
                                  </p:stCondLst>
                                  <p:childTnLst>
                                    <p:set>
                                      <p:cBhvr>
                                        <p:cTn id="206" dur="1" fill="hold">
                                          <p:stCondLst>
                                            <p:cond delay="0"/>
                                          </p:stCondLst>
                                        </p:cTn>
                                        <p:tgtEl>
                                          <p:spTgt spid="159"/>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presetID="1" presetClass="entr" presetSubtype="0" fill="hold" grpId="0" nodeType="clickEffect">
                                  <p:stCondLst>
                                    <p:cond delay="0"/>
                                  </p:stCondLst>
                                  <p:childTnLst>
                                    <p:set>
                                      <p:cBhvr>
                                        <p:cTn id="210" dur="1" fill="hold">
                                          <p:stCondLst>
                                            <p:cond delay="0"/>
                                          </p:stCondLst>
                                        </p:cTn>
                                        <p:tgtEl>
                                          <p:spTgt spid="12"/>
                                        </p:tgtEl>
                                        <p:attrNameLst>
                                          <p:attrName>style.visibility</p:attrName>
                                        </p:attrNameLst>
                                      </p:cBhvr>
                                      <p:to>
                                        <p:strVal val="visible"/>
                                      </p:to>
                                    </p:set>
                                  </p:childTnLst>
                                </p:cTn>
                              </p:par>
                            </p:childTnLst>
                          </p:cTn>
                        </p:par>
                      </p:childTnLst>
                    </p:cTn>
                  </p:par>
                  <p:par>
                    <p:cTn id="211" fill="hold">
                      <p:stCondLst>
                        <p:cond delay="indefinite"/>
                      </p:stCondLst>
                      <p:childTnLst>
                        <p:par>
                          <p:cTn id="212" fill="hold">
                            <p:stCondLst>
                              <p:cond delay="0"/>
                            </p:stCondLst>
                            <p:childTnLst>
                              <p:par>
                                <p:cTn id="213" presetID="1" presetClass="entr" presetSubtype="0" fill="hold" grpId="0" nodeType="clickEffect">
                                  <p:stCondLst>
                                    <p:cond delay="0"/>
                                  </p:stCondLst>
                                  <p:childTnLst>
                                    <p:set>
                                      <p:cBhvr>
                                        <p:cTn id="214" dur="1" fill="hold">
                                          <p:stCondLst>
                                            <p:cond delay="0"/>
                                          </p:stCondLst>
                                        </p:cTn>
                                        <p:tgtEl>
                                          <p:spTgt spid="161"/>
                                        </p:tgtEl>
                                        <p:attrNameLst>
                                          <p:attrName>style.visibility</p:attrName>
                                        </p:attrNameLst>
                                      </p:cBhvr>
                                      <p:to>
                                        <p:strVal val="visible"/>
                                      </p:to>
                                    </p:set>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grpId="0" nodeType="clickEffect">
                                  <p:stCondLst>
                                    <p:cond delay="0"/>
                                  </p:stCondLst>
                                  <p:childTnLst>
                                    <p:set>
                                      <p:cBhvr>
                                        <p:cTn id="218" dur="1" fill="hold">
                                          <p:stCondLst>
                                            <p:cond delay="0"/>
                                          </p:stCondLst>
                                        </p:cTn>
                                        <p:tgtEl>
                                          <p:spTgt spid="167"/>
                                        </p:tgtEl>
                                        <p:attrNameLst>
                                          <p:attrName>style.visibility</p:attrName>
                                        </p:attrNameLst>
                                      </p:cBhvr>
                                      <p:to>
                                        <p:strVal val="visible"/>
                                      </p:to>
                                    </p:set>
                                  </p:childTnLst>
                                </p:cTn>
                              </p:par>
                            </p:childTnLst>
                          </p:cTn>
                        </p:par>
                      </p:childTnLst>
                    </p:cTn>
                  </p:par>
                  <p:par>
                    <p:cTn id="219" fill="hold">
                      <p:stCondLst>
                        <p:cond delay="indefinite"/>
                      </p:stCondLst>
                      <p:childTnLst>
                        <p:par>
                          <p:cTn id="220" fill="hold">
                            <p:stCondLst>
                              <p:cond delay="0"/>
                            </p:stCondLst>
                            <p:childTnLst>
                              <p:par>
                                <p:cTn id="221" presetID="1" presetClass="entr" presetSubtype="0" fill="hold" grpId="0" nodeType="clickEffect">
                                  <p:stCondLst>
                                    <p:cond delay="0"/>
                                  </p:stCondLst>
                                  <p:childTnLst>
                                    <p:set>
                                      <p:cBhvr>
                                        <p:cTn id="222" dur="1" fill="hold">
                                          <p:stCondLst>
                                            <p:cond delay="0"/>
                                          </p:stCondLst>
                                        </p:cTn>
                                        <p:tgtEl>
                                          <p:spTgt spid="164"/>
                                        </p:tgtEl>
                                        <p:attrNameLst>
                                          <p:attrName>style.visibility</p:attrName>
                                        </p:attrNameLst>
                                      </p:cBhvr>
                                      <p:to>
                                        <p:strVal val="visible"/>
                                      </p:to>
                                    </p:set>
                                  </p:childTnLst>
                                </p:cTn>
                              </p:par>
                            </p:childTnLst>
                          </p:cTn>
                        </p:par>
                      </p:childTnLst>
                    </p:cTn>
                  </p:par>
                  <p:par>
                    <p:cTn id="223" fill="hold">
                      <p:stCondLst>
                        <p:cond delay="indefinite"/>
                      </p:stCondLst>
                      <p:childTnLst>
                        <p:par>
                          <p:cTn id="224" fill="hold">
                            <p:stCondLst>
                              <p:cond delay="0"/>
                            </p:stCondLst>
                            <p:childTnLst>
                              <p:par>
                                <p:cTn id="225" presetID="1" presetClass="entr" presetSubtype="0" fill="hold" grpId="0" nodeType="clickEffect">
                                  <p:stCondLst>
                                    <p:cond delay="0"/>
                                  </p:stCondLst>
                                  <p:childTnLst>
                                    <p:set>
                                      <p:cBhvr>
                                        <p:cTn id="226" dur="1" fill="hold">
                                          <p:stCondLst>
                                            <p:cond delay="0"/>
                                          </p:stCondLst>
                                        </p:cTn>
                                        <p:tgtEl>
                                          <p:spTgt spid="163"/>
                                        </p:tgtEl>
                                        <p:attrNameLst>
                                          <p:attrName>style.visibility</p:attrName>
                                        </p:attrNameLst>
                                      </p:cBhvr>
                                      <p:to>
                                        <p:strVal val="visible"/>
                                      </p:to>
                                    </p:set>
                                  </p:childTnLst>
                                </p:cTn>
                              </p:par>
                            </p:childTnLst>
                          </p:cTn>
                        </p:par>
                      </p:childTnLst>
                    </p:cTn>
                  </p:par>
                  <p:par>
                    <p:cTn id="227" fill="hold">
                      <p:stCondLst>
                        <p:cond delay="indefinite"/>
                      </p:stCondLst>
                      <p:childTnLst>
                        <p:par>
                          <p:cTn id="228" fill="hold">
                            <p:stCondLst>
                              <p:cond delay="0"/>
                            </p:stCondLst>
                            <p:childTnLst>
                              <p:par>
                                <p:cTn id="229" presetID="1" presetClass="entr" presetSubtype="0" fill="hold" grpId="0" nodeType="clickEffect">
                                  <p:stCondLst>
                                    <p:cond delay="0"/>
                                  </p:stCondLst>
                                  <p:childTnLst>
                                    <p:set>
                                      <p:cBhvr>
                                        <p:cTn id="230" dur="1" fill="hold">
                                          <p:stCondLst>
                                            <p:cond delay="0"/>
                                          </p:stCondLst>
                                        </p:cTn>
                                        <p:tgtEl>
                                          <p:spTgt spid="165"/>
                                        </p:tgtEl>
                                        <p:attrNameLst>
                                          <p:attrName>style.visibility</p:attrName>
                                        </p:attrNameLst>
                                      </p:cBhvr>
                                      <p:to>
                                        <p:strVal val="visible"/>
                                      </p:to>
                                    </p:set>
                                  </p:childTnLst>
                                </p:cTn>
                              </p:par>
                            </p:childTnLst>
                          </p:cTn>
                        </p:par>
                      </p:childTnLst>
                    </p:cTn>
                  </p:par>
                  <p:par>
                    <p:cTn id="231" fill="hold">
                      <p:stCondLst>
                        <p:cond delay="indefinite"/>
                      </p:stCondLst>
                      <p:childTnLst>
                        <p:par>
                          <p:cTn id="232" fill="hold">
                            <p:stCondLst>
                              <p:cond delay="0"/>
                            </p:stCondLst>
                            <p:childTnLst>
                              <p:par>
                                <p:cTn id="233" presetID="1" presetClass="entr" presetSubtype="0" fill="hold" grpId="0" nodeType="clickEffect">
                                  <p:stCondLst>
                                    <p:cond delay="0"/>
                                  </p:stCondLst>
                                  <p:childTnLst>
                                    <p:set>
                                      <p:cBhvr>
                                        <p:cTn id="234" dur="1" fill="hold">
                                          <p:stCondLst>
                                            <p:cond delay="0"/>
                                          </p:stCondLst>
                                        </p:cTn>
                                        <p:tgtEl>
                                          <p:spTgt spid="162"/>
                                        </p:tgtEl>
                                        <p:attrNameLst>
                                          <p:attrName>style.visibility</p:attrName>
                                        </p:attrNameLst>
                                      </p:cBhvr>
                                      <p:to>
                                        <p:strVal val="visible"/>
                                      </p:to>
                                    </p:set>
                                  </p:childTnLst>
                                </p:cTn>
                              </p:par>
                            </p:childTnLst>
                          </p:cTn>
                        </p:par>
                      </p:childTnLst>
                    </p:cTn>
                  </p:par>
                  <p:par>
                    <p:cTn id="235" fill="hold">
                      <p:stCondLst>
                        <p:cond delay="indefinite"/>
                      </p:stCondLst>
                      <p:childTnLst>
                        <p:par>
                          <p:cTn id="236" fill="hold">
                            <p:stCondLst>
                              <p:cond delay="0"/>
                            </p:stCondLst>
                            <p:childTnLst>
                              <p:par>
                                <p:cTn id="237" presetID="1" presetClass="entr" presetSubtype="0" fill="hold" grpId="0" nodeType="clickEffect">
                                  <p:stCondLst>
                                    <p:cond delay="0"/>
                                  </p:stCondLst>
                                  <p:childTnLst>
                                    <p:set>
                                      <p:cBhvr>
                                        <p:cTn id="238" dur="1" fill="hold">
                                          <p:stCondLst>
                                            <p:cond delay="0"/>
                                          </p:stCondLst>
                                        </p:cTn>
                                        <p:tgtEl>
                                          <p:spTgt spid="166"/>
                                        </p:tgtEl>
                                        <p:attrNameLst>
                                          <p:attrName>style.visibility</p:attrName>
                                        </p:attrNameLst>
                                      </p:cBhvr>
                                      <p:to>
                                        <p:strVal val="visible"/>
                                      </p:to>
                                    </p:set>
                                  </p:childTnLst>
                                </p:cTn>
                              </p:par>
                            </p:childTnLst>
                          </p:cTn>
                        </p:par>
                      </p:childTnLst>
                    </p:cTn>
                  </p:par>
                  <p:par>
                    <p:cTn id="239" fill="hold">
                      <p:stCondLst>
                        <p:cond delay="indefinite"/>
                      </p:stCondLst>
                      <p:childTnLst>
                        <p:par>
                          <p:cTn id="240" fill="hold">
                            <p:stCondLst>
                              <p:cond delay="0"/>
                            </p:stCondLst>
                            <p:childTnLst>
                              <p:par>
                                <p:cTn id="241" presetID="1" presetClass="entr" presetSubtype="0" fill="hold" grpId="0" nodeType="clickEffect">
                                  <p:stCondLst>
                                    <p:cond delay="0"/>
                                  </p:stCondLst>
                                  <p:childTnLst>
                                    <p:set>
                                      <p:cBhvr>
                                        <p:cTn id="242" dur="1" fill="hold">
                                          <p:stCondLst>
                                            <p:cond delay="0"/>
                                          </p:stCondLst>
                                        </p:cTn>
                                        <p:tgtEl>
                                          <p:spTgt spid="168"/>
                                        </p:tgtEl>
                                        <p:attrNameLst>
                                          <p:attrName>style.visibility</p:attrName>
                                        </p:attrNameLst>
                                      </p:cBhvr>
                                      <p:to>
                                        <p:strVal val="visible"/>
                                      </p:to>
                                    </p:set>
                                  </p:childTnLst>
                                </p:cTn>
                              </p:par>
                            </p:childTnLst>
                          </p:cTn>
                        </p:par>
                      </p:childTnLst>
                    </p:cTn>
                  </p:par>
                  <p:par>
                    <p:cTn id="243" fill="hold">
                      <p:stCondLst>
                        <p:cond delay="indefinite"/>
                      </p:stCondLst>
                      <p:childTnLst>
                        <p:par>
                          <p:cTn id="244" fill="hold">
                            <p:stCondLst>
                              <p:cond delay="0"/>
                            </p:stCondLst>
                            <p:childTnLst>
                              <p:par>
                                <p:cTn id="245" presetID="1" presetClass="entr" presetSubtype="0" fill="hold" grpId="0" nodeType="clickEffect">
                                  <p:stCondLst>
                                    <p:cond delay="0"/>
                                  </p:stCondLst>
                                  <p:childTnLst>
                                    <p:set>
                                      <p:cBhvr>
                                        <p:cTn id="246" dur="1" fill="hold">
                                          <p:stCondLst>
                                            <p:cond delay="0"/>
                                          </p:stCondLst>
                                        </p:cTn>
                                        <p:tgtEl>
                                          <p:spTgt spid="13"/>
                                        </p:tgtEl>
                                        <p:attrNameLst>
                                          <p:attrName>style.visibility</p:attrName>
                                        </p:attrNameLst>
                                      </p:cBhvr>
                                      <p:to>
                                        <p:strVal val="visible"/>
                                      </p:to>
                                    </p:set>
                                  </p:childTnLst>
                                </p:cTn>
                              </p:par>
                            </p:childTnLst>
                          </p:cTn>
                        </p:par>
                      </p:childTnLst>
                    </p:cTn>
                  </p:par>
                  <p:par>
                    <p:cTn id="247" fill="hold">
                      <p:stCondLst>
                        <p:cond delay="indefinite"/>
                      </p:stCondLst>
                      <p:childTnLst>
                        <p:par>
                          <p:cTn id="248" fill="hold">
                            <p:stCondLst>
                              <p:cond delay="0"/>
                            </p:stCondLst>
                            <p:childTnLst>
                              <p:par>
                                <p:cTn id="249" presetID="1" presetClass="entr" presetSubtype="0" fill="hold" grpId="0" nodeType="clickEffect">
                                  <p:stCondLst>
                                    <p:cond delay="0"/>
                                  </p:stCondLst>
                                  <p:childTnLst>
                                    <p:set>
                                      <p:cBhvr>
                                        <p:cTn id="250" dur="1" fill="hold">
                                          <p:stCondLst>
                                            <p:cond delay="0"/>
                                          </p:stCondLst>
                                        </p:cTn>
                                        <p:tgtEl>
                                          <p:spTgt spid="26"/>
                                        </p:tgtEl>
                                        <p:attrNameLst>
                                          <p:attrName>style.visibility</p:attrName>
                                        </p:attrNameLst>
                                      </p:cBhvr>
                                      <p:to>
                                        <p:strVal val="visible"/>
                                      </p:to>
                                    </p:set>
                                  </p:childTnLst>
                                </p:cTn>
                              </p:par>
                            </p:childTnLst>
                          </p:cTn>
                        </p:par>
                      </p:childTnLst>
                    </p:cTn>
                  </p:par>
                  <p:par>
                    <p:cTn id="251" fill="hold">
                      <p:stCondLst>
                        <p:cond delay="indefinite"/>
                      </p:stCondLst>
                      <p:childTnLst>
                        <p:par>
                          <p:cTn id="252" fill="hold">
                            <p:stCondLst>
                              <p:cond delay="0"/>
                            </p:stCondLst>
                            <p:childTnLst>
                              <p:par>
                                <p:cTn id="253" presetID="1" presetClass="entr" presetSubtype="0" fill="hold" grpId="0" nodeType="clickEffect">
                                  <p:stCondLst>
                                    <p:cond delay="0"/>
                                  </p:stCondLst>
                                  <p:childTnLst>
                                    <p:set>
                                      <p:cBhvr>
                                        <p:cTn id="254" dur="1" fill="hold">
                                          <p:stCondLst>
                                            <p:cond delay="0"/>
                                          </p:stCondLst>
                                        </p:cTn>
                                        <p:tgtEl>
                                          <p:spTgt spid="109"/>
                                        </p:tgtEl>
                                        <p:attrNameLst>
                                          <p:attrName>style.visibility</p:attrName>
                                        </p:attrNameLst>
                                      </p:cBhvr>
                                      <p:to>
                                        <p:strVal val="visible"/>
                                      </p:to>
                                    </p:set>
                                  </p:childTnLst>
                                </p:cTn>
                              </p:par>
                            </p:childTnLst>
                          </p:cTn>
                        </p:par>
                      </p:childTnLst>
                    </p:cTn>
                  </p:par>
                  <p:par>
                    <p:cTn id="255" fill="hold">
                      <p:stCondLst>
                        <p:cond delay="indefinite"/>
                      </p:stCondLst>
                      <p:childTnLst>
                        <p:par>
                          <p:cTn id="256" fill="hold">
                            <p:stCondLst>
                              <p:cond delay="0"/>
                            </p:stCondLst>
                            <p:childTnLst>
                              <p:par>
                                <p:cTn id="257" presetID="1" presetClass="entr" presetSubtype="0" fill="hold" grpId="0" nodeType="clickEffect">
                                  <p:stCondLst>
                                    <p:cond delay="0"/>
                                  </p:stCondLst>
                                  <p:childTnLst>
                                    <p:set>
                                      <p:cBhvr>
                                        <p:cTn id="258" dur="1" fill="hold">
                                          <p:stCondLst>
                                            <p:cond delay="0"/>
                                          </p:stCondLst>
                                        </p:cTn>
                                        <p:tgtEl>
                                          <p:spTgt spid="129"/>
                                        </p:tgtEl>
                                        <p:attrNameLst>
                                          <p:attrName>style.visibility</p:attrName>
                                        </p:attrNameLst>
                                      </p:cBhvr>
                                      <p:to>
                                        <p:strVal val="visible"/>
                                      </p:to>
                                    </p:set>
                                  </p:childTnLst>
                                </p:cTn>
                              </p:par>
                            </p:childTnLst>
                          </p:cTn>
                        </p:par>
                      </p:childTnLst>
                    </p:cTn>
                  </p:par>
                  <p:par>
                    <p:cTn id="259" fill="hold">
                      <p:stCondLst>
                        <p:cond delay="indefinite"/>
                      </p:stCondLst>
                      <p:childTnLst>
                        <p:par>
                          <p:cTn id="260" fill="hold">
                            <p:stCondLst>
                              <p:cond delay="0"/>
                            </p:stCondLst>
                            <p:childTnLst>
                              <p:par>
                                <p:cTn id="261" presetID="1" presetClass="entr" presetSubtype="0" fill="hold" grpId="0" nodeType="clickEffect">
                                  <p:stCondLst>
                                    <p:cond delay="0"/>
                                  </p:stCondLst>
                                  <p:childTnLst>
                                    <p:set>
                                      <p:cBhvr>
                                        <p:cTn id="262" dur="1" fill="hold">
                                          <p:stCondLst>
                                            <p:cond delay="0"/>
                                          </p:stCondLst>
                                        </p:cTn>
                                        <p:tgtEl>
                                          <p:spTgt spid="169"/>
                                        </p:tgtEl>
                                        <p:attrNameLst>
                                          <p:attrName>style.visibility</p:attrName>
                                        </p:attrNameLst>
                                      </p:cBhvr>
                                      <p:to>
                                        <p:strVal val="visible"/>
                                      </p:to>
                                    </p:set>
                                  </p:childTnLst>
                                </p:cTn>
                              </p:par>
                            </p:childTnLst>
                          </p:cTn>
                        </p:par>
                      </p:childTnLst>
                    </p:cTn>
                  </p:par>
                  <p:par>
                    <p:cTn id="263" fill="hold">
                      <p:stCondLst>
                        <p:cond delay="indefinite"/>
                      </p:stCondLst>
                      <p:childTnLst>
                        <p:par>
                          <p:cTn id="264" fill="hold">
                            <p:stCondLst>
                              <p:cond delay="0"/>
                            </p:stCondLst>
                            <p:childTnLst>
                              <p:par>
                                <p:cTn id="265" presetID="1" presetClass="entr" presetSubtype="0" fill="hold" grpId="0" nodeType="clickEffect">
                                  <p:stCondLst>
                                    <p:cond delay="0"/>
                                  </p:stCondLst>
                                  <p:childTnLst>
                                    <p:set>
                                      <p:cBhvr>
                                        <p:cTn id="266" dur="1" fill="hold">
                                          <p:stCondLst>
                                            <p:cond delay="0"/>
                                          </p:stCondLst>
                                        </p:cTn>
                                        <p:tgtEl>
                                          <p:spTgt spid="175"/>
                                        </p:tgtEl>
                                        <p:attrNameLst>
                                          <p:attrName>style.visibility</p:attrName>
                                        </p:attrNameLst>
                                      </p:cBhvr>
                                      <p:to>
                                        <p:strVal val="visible"/>
                                      </p:to>
                                    </p:set>
                                  </p:childTnLst>
                                </p:cTn>
                              </p:par>
                            </p:childTnLst>
                          </p:cTn>
                        </p:par>
                      </p:childTnLst>
                    </p:cTn>
                  </p:par>
                  <p:par>
                    <p:cTn id="267" fill="hold">
                      <p:stCondLst>
                        <p:cond delay="indefinite"/>
                      </p:stCondLst>
                      <p:childTnLst>
                        <p:par>
                          <p:cTn id="268" fill="hold">
                            <p:stCondLst>
                              <p:cond delay="0"/>
                            </p:stCondLst>
                            <p:childTnLst>
                              <p:par>
                                <p:cTn id="269" presetID="1" presetClass="entr" presetSubtype="0" fill="hold" grpId="0" nodeType="clickEffect">
                                  <p:stCondLst>
                                    <p:cond delay="0"/>
                                  </p:stCondLst>
                                  <p:childTnLst>
                                    <p:set>
                                      <p:cBhvr>
                                        <p:cTn id="270" dur="1" fill="hold">
                                          <p:stCondLst>
                                            <p:cond delay="0"/>
                                          </p:stCondLst>
                                        </p:cTn>
                                        <p:tgtEl>
                                          <p:spTgt spid="177"/>
                                        </p:tgtEl>
                                        <p:attrNameLst>
                                          <p:attrName>style.visibility</p:attrName>
                                        </p:attrNameLst>
                                      </p:cBhvr>
                                      <p:to>
                                        <p:strVal val="visible"/>
                                      </p:to>
                                    </p:set>
                                  </p:childTnLst>
                                </p:cTn>
                              </p:par>
                            </p:childTnLst>
                          </p:cTn>
                        </p:par>
                      </p:childTnLst>
                    </p:cTn>
                  </p:par>
                  <p:par>
                    <p:cTn id="271" fill="hold">
                      <p:stCondLst>
                        <p:cond delay="indefinite"/>
                      </p:stCondLst>
                      <p:childTnLst>
                        <p:par>
                          <p:cTn id="272" fill="hold">
                            <p:stCondLst>
                              <p:cond delay="0"/>
                            </p:stCondLst>
                            <p:childTnLst>
                              <p:par>
                                <p:cTn id="273" presetID="1" presetClass="entr" presetSubtype="0" fill="hold" grpId="0" nodeType="clickEffect">
                                  <p:stCondLst>
                                    <p:cond delay="0"/>
                                  </p:stCondLst>
                                  <p:childTnLst>
                                    <p:set>
                                      <p:cBhvr>
                                        <p:cTn id="274" dur="1" fill="hold">
                                          <p:stCondLst>
                                            <p:cond delay="0"/>
                                          </p:stCondLst>
                                        </p:cTn>
                                        <p:tgtEl>
                                          <p:spTgt spid="176"/>
                                        </p:tgtEl>
                                        <p:attrNameLst>
                                          <p:attrName>style.visibility</p:attrName>
                                        </p:attrNameLst>
                                      </p:cBhvr>
                                      <p:to>
                                        <p:strVal val="visible"/>
                                      </p:to>
                                    </p:set>
                                  </p:childTnLst>
                                </p:cTn>
                              </p:par>
                            </p:childTnLst>
                          </p:cTn>
                        </p:par>
                      </p:childTnLst>
                    </p:cTn>
                  </p:par>
                  <p:par>
                    <p:cTn id="275" fill="hold">
                      <p:stCondLst>
                        <p:cond delay="indefinite"/>
                      </p:stCondLst>
                      <p:childTnLst>
                        <p:par>
                          <p:cTn id="276" fill="hold">
                            <p:stCondLst>
                              <p:cond delay="0"/>
                            </p:stCondLst>
                            <p:childTnLst>
                              <p:par>
                                <p:cTn id="277" presetID="1" presetClass="entr" presetSubtype="0" fill="hold" grpId="0" nodeType="clickEffect">
                                  <p:stCondLst>
                                    <p:cond delay="0"/>
                                  </p:stCondLst>
                                  <p:childTnLst>
                                    <p:set>
                                      <p:cBhvr>
                                        <p:cTn id="278" dur="1" fill="hold">
                                          <p:stCondLst>
                                            <p:cond delay="0"/>
                                          </p:stCondLst>
                                        </p:cTn>
                                        <p:tgtEl>
                                          <p:spTgt spid="178"/>
                                        </p:tgtEl>
                                        <p:attrNameLst>
                                          <p:attrName>style.visibility</p:attrName>
                                        </p:attrNameLst>
                                      </p:cBhvr>
                                      <p:to>
                                        <p:strVal val="visible"/>
                                      </p:to>
                                    </p:set>
                                  </p:childTnLst>
                                </p:cTn>
                              </p:par>
                            </p:childTnLst>
                          </p:cTn>
                        </p:par>
                      </p:childTnLst>
                    </p:cTn>
                  </p:par>
                  <p:par>
                    <p:cTn id="279" fill="hold">
                      <p:stCondLst>
                        <p:cond delay="indefinite"/>
                      </p:stCondLst>
                      <p:childTnLst>
                        <p:par>
                          <p:cTn id="280" fill="hold">
                            <p:stCondLst>
                              <p:cond delay="0"/>
                            </p:stCondLst>
                            <p:childTnLst>
                              <p:par>
                                <p:cTn id="281" presetID="1" presetClass="entr" presetSubtype="0" fill="hold" grpId="0" nodeType="clickEffect">
                                  <p:stCondLst>
                                    <p:cond delay="0"/>
                                  </p:stCondLst>
                                  <p:childTnLst>
                                    <p:set>
                                      <p:cBhvr>
                                        <p:cTn id="282" dur="1" fill="hold">
                                          <p:stCondLst>
                                            <p:cond delay="0"/>
                                          </p:stCondLst>
                                        </p:cTn>
                                        <p:tgtEl>
                                          <p:spTgt spid="179"/>
                                        </p:tgtEl>
                                        <p:attrNameLst>
                                          <p:attrName>style.visibility</p:attrName>
                                        </p:attrNameLst>
                                      </p:cBhvr>
                                      <p:to>
                                        <p:strVal val="visible"/>
                                      </p:to>
                                    </p:set>
                                  </p:childTnLst>
                                </p:cTn>
                              </p:par>
                            </p:childTnLst>
                          </p:cTn>
                        </p:par>
                      </p:childTnLst>
                    </p:cTn>
                  </p:par>
                  <p:par>
                    <p:cTn id="283" fill="hold">
                      <p:stCondLst>
                        <p:cond delay="indefinite"/>
                      </p:stCondLst>
                      <p:childTnLst>
                        <p:par>
                          <p:cTn id="284" fill="hold">
                            <p:stCondLst>
                              <p:cond delay="0"/>
                            </p:stCondLst>
                            <p:childTnLst>
                              <p:par>
                                <p:cTn id="285" presetID="1" presetClass="entr" presetSubtype="0" fill="hold" grpId="0" nodeType="clickEffect">
                                  <p:stCondLst>
                                    <p:cond delay="0"/>
                                  </p:stCondLst>
                                  <p:childTnLst>
                                    <p:set>
                                      <p:cBhvr>
                                        <p:cTn id="286" dur="1" fill="hold">
                                          <p:stCondLst>
                                            <p:cond delay="0"/>
                                          </p:stCondLst>
                                        </p:cTn>
                                        <p:tgtEl>
                                          <p:spTgt spid="181"/>
                                        </p:tgtEl>
                                        <p:attrNameLst>
                                          <p:attrName>style.visibility</p:attrName>
                                        </p:attrNameLst>
                                      </p:cBhvr>
                                      <p:to>
                                        <p:strVal val="visible"/>
                                      </p:to>
                                    </p:set>
                                  </p:childTnLst>
                                </p:cTn>
                              </p:par>
                            </p:childTnLst>
                          </p:cTn>
                        </p:par>
                      </p:childTnLst>
                    </p:cTn>
                  </p:par>
                  <p:par>
                    <p:cTn id="287" fill="hold">
                      <p:stCondLst>
                        <p:cond delay="indefinite"/>
                      </p:stCondLst>
                      <p:childTnLst>
                        <p:par>
                          <p:cTn id="288" fill="hold">
                            <p:stCondLst>
                              <p:cond delay="0"/>
                            </p:stCondLst>
                            <p:childTnLst>
                              <p:par>
                                <p:cTn id="289" presetID="1" presetClass="entr" presetSubtype="0" fill="hold" grpId="0" nodeType="clickEffect">
                                  <p:stCondLst>
                                    <p:cond delay="0"/>
                                  </p:stCondLst>
                                  <p:childTnLst>
                                    <p:set>
                                      <p:cBhvr>
                                        <p:cTn id="290" dur="1" fill="hold">
                                          <p:stCondLst>
                                            <p:cond delay="0"/>
                                          </p:stCondLst>
                                        </p:cTn>
                                        <p:tgtEl>
                                          <p:spTgt spid="180"/>
                                        </p:tgtEl>
                                        <p:attrNameLst>
                                          <p:attrName>style.visibility</p:attrName>
                                        </p:attrNameLst>
                                      </p:cBhvr>
                                      <p:to>
                                        <p:strVal val="visible"/>
                                      </p:to>
                                    </p:set>
                                  </p:childTnLst>
                                </p:cTn>
                              </p:par>
                            </p:childTnLst>
                          </p:cTn>
                        </p:par>
                      </p:childTnLst>
                    </p:cTn>
                  </p:par>
                  <p:par>
                    <p:cTn id="291" fill="hold">
                      <p:stCondLst>
                        <p:cond delay="indefinite"/>
                      </p:stCondLst>
                      <p:childTnLst>
                        <p:par>
                          <p:cTn id="292" fill="hold">
                            <p:stCondLst>
                              <p:cond delay="0"/>
                            </p:stCondLst>
                            <p:childTnLst>
                              <p:par>
                                <p:cTn id="293" presetID="1" presetClass="entr" presetSubtype="0" fill="hold" grpId="0" nodeType="clickEffect">
                                  <p:stCondLst>
                                    <p:cond delay="0"/>
                                  </p:stCondLst>
                                  <p:childTnLst>
                                    <p:set>
                                      <p:cBhvr>
                                        <p:cTn id="294" dur="1" fill="hold">
                                          <p:stCondLst>
                                            <p:cond delay="0"/>
                                          </p:stCondLst>
                                        </p:cTn>
                                        <p:tgtEl>
                                          <p:spTgt spid="1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 grpId="0" animBg="1"/>
      <p:bldP spid="13" grpId="0" animBg="1"/>
      <p:bldP spid="4" grpId="0"/>
      <p:bldP spid="26" grpId="0"/>
      <p:bldP spid="9" grpId="0"/>
      <p:bldP spid="10" grpId="0"/>
      <p:bldP spid="11" grpId="0"/>
      <p:bldP spid="78" grpId="0"/>
      <p:bldP spid="79" grpId="0"/>
      <p:bldP spid="80" grpId="0"/>
      <p:bldP spid="81" grpId="0"/>
      <p:bldP spid="82" grpId="0"/>
      <p:bldP spid="83" grpId="0"/>
      <p:bldP spid="84" grpId="0"/>
      <p:bldP spid="85" grpId="0"/>
      <p:bldP spid="86" grpId="0"/>
      <p:bldP spid="87" grpId="0"/>
      <p:bldP spid="88" grpId="0"/>
      <p:bldP spid="89" grpId="0"/>
      <p:bldP spid="90" grpId="0"/>
      <p:bldP spid="91" grpId="0"/>
      <p:bldP spid="92" grpId="0"/>
      <p:bldP spid="93" grpId="0"/>
      <p:bldP spid="94" grpId="0"/>
      <p:bldP spid="109" grpId="0"/>
      <p:bldP spid="110" grpId="0"/>
      <p:bldP spid="111" grpId="0"/>
      <p:bldP spid="112" grpId="0"/>
      <p:bldP spid="113" grpId="0"/>
      <p:bldP spid="114" grpId="0"/>
      <p:bldP spid="115" grpId="0"/>
      <p:bldP spid="116" grpId="0"/>
      <p:bldP spid="117" grpId="0"/>
      <p:bldP spid="118" grpId="0"/>
      <p:bldP spid="119" grpId="0"/>
      <p:bldP spid="120" grpId="0"/>
      <p:bldP spid="121" grpId="0"/>
      <p:bldP spid="122" grpId="0"/>
      <p:bldP spid="123" grpId="0"/>
      <p:bldP spid="124" grpId="0"/>
      <p:bldP spid="125" grpId="0"/>
      <p:bldP spid="127" grpId="0"/>
      <p:bldP spid="128" grpId="0"/>
      <p:bldP spid="129" grpId="0"/>
      <p:bldP spid="1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5" grpId="0" animBg="1"/>
      <p:bldP spid="176" grpId="0" animBg="1"/>
      <p:bldP spid="177" grpId="0" animBg="1"/>
      <p:bldP spid="178" grpId="0" animBg="1"/>
      <p:bldP spid="179" grpId="0" animBg="1"/>
      <p:bldP spid="180" grpId="0" animBg="1"/>
      <p:bldP spid="181" grpId="0" animBg="1"/>
      <p:bldP spid="18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2" name="Group 201"/>
          <p:cNvGrpSpPr/>
          <p:nvPr/>
        </p:nvGrpSpPr>
        <p:grpSpPr>
          <a:xfrm>
            <a:off x="2294128" y="3834511"/>
            <a:ext cx="6711867" cy="2823849"/>
            <a:chOff x="2167128" y="3834511"/>
            <a:chExt cx="6711867" cy="2823849"/>
          </a:xfrm>
        </p:grpSpPr>
        <p:cxnSp>
          <p:nvCxnSpPr>
            <p:cNvPr id="131" name="Straight Connector 130"/>
            <p:cNvCxnSpPr/>
            <p:nvPr/>
          </p:nvCxnSpPr>
          <p:spPr>
            <a:xfrm>
              <a:off x="2651983" y="3912870"/>
              <a:ext cx="0" cy="2743200"/>
            </a:xfrm>
            <a:prstGeom prst="line">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2171958" y="592455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2171958" y="5284470"/>
              <a:ext cx="6492240" cy="0"/>
            </a:xfrm>
            <a:prstGeom prst="line">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2171958" y="496443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2176495" y="464439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2176495" y="400431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2167128" y="656463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2176495" y="432435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2167421" y="624459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2171958" y="560451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29720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425218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45722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a:off x="32920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36121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a:off x="393214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48922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52123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553234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585238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61724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a:off x="64924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68125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713232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745236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777240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a:off x="809244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a:off x="841248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sp>
          <p:nvSpPr>
            <p:cNvPr id="189" name="Rectangle 188"/>
            <p:cNvSpPr/>
            <p:nvPr/>
          </p:nvSpPr>
          <p:spPr>
            <a:xfrm>
              <a:off x="8591737" y="5257461"/>
              <a:ext cx="28725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0" name="Rectangle 189"/>
            <p:cNvSpPr/>
            <p:nvPr/>
          </p:nvSpPr>
          <p:spPr>
            <a:xfrm>
              <a:off x="2635138" y="3834511"/>
              <a:ext cx="28725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a:t>
              </a:r>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1" name="Rectangle 190"/>
            <p:cNvSpPr/>
            <p:nvPr/>
          </p:nvSpPr>
          <p:spPr>
            <a:xfrm>
              <a:off x="2334372" y="3854226"/>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2" name="Rectangle 191"/>
            <p:cNvSpPr/>
            <p:nvPr/>
          </p:nvSpPr>
          <p:spPr>
            <a:xfrm>
              <a:off x="2300135" y="4489149"/>
              <a:ext cx="40908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0.5</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3" name="Rectangle 192"/>
            <p:cNvSpPr/>
            <p:nvPr/>
          </p:nvSpPr>
          <p:spPr>
            <a:xfrm>
              <a:off x="2355913" y="5234774"/>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4" name="Rectangle 193"/>
            <p:cNvSpPr/>
            <p:nvPr/>
          </p:nvSpPr>
          <p:spPr>
            <a:xfrm>
              <a:off x="2248821" y="5695259"/>
              <a:ext cx="468398"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-0.5</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5" name="Rectangle 194"/>
            <p:cNvSpPr/>
            <p:nvPr/>
          </p:nvSpPr>
          <p:spPr>
            <a:xfrm>
              <a:off x="2345803" y="6350583"/>
              <a:ext cx="33374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mc:AlternateContent xmlns:mc="http://schemas.openxmlformats.org/markup-compatibility/2006" xmlns:a14="http://schemas.microsoft.com/office/drawing/2010/main">
          <mc:Choice Requires="a14">
            <p:sp>
              <p:nvSpPr>
                <p:cNvPr id="196" name="Rectangle 195"/>
                <p:cNvSpPr/>
                <p:nvPr/>
              </p:nvSpPr>
              <p:spPr>
                <a:xfrm>
                  <a:off x="7242699" y="5276423"/>
                  <a:ext cx="384657" cy="3469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Times New Roman" panose="02020603050405020304" pitchFamily="18" charset="0"/>
                              </a:rPr>
                            </m:ctrlPr>
                          </m:boxPr>
                          <m:e>
                            <m:argPr>
                              <m:argSz m:val="-1"/>
                            </m:argPr>
                            <m:f>
                              <m:fPr>
                                <m:ctrlPr>
                                  <a:rPr kumimoji="0" lang="en-GB" sz="1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Times New Roman" panose="02020603050405020304" pitchFamily="18" charset="0"/>
                                  </a:rPr>
                                </m:ctrlPr>
                              </m:fPr>
                              <m:num>
                                <m:r>
                                  <a:rPr kumimoji="0" lang="en-US" sz="1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Times New Roman" panose="02020603050405020304" pitchFamily="18" charset="0"/>
                                  </a:rPr>
                                  <m:t>5</m:t>
                                </m:r>
                                <m:r>
                                  <a:rPr kumimoji="0" lang="en-US"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𝜋</m:t>
                                </m:r>
                              </m:num>
                              <m:den>
                                <m:r>
                                  <a:rPr kumimoji="0" lang="en-US" sz="1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Times New Roman" panose="02020603050405020304" pitchFamily="18" charset="0"/>
                                  </a:rPr>
                                  <m:t>2</m:t>
                                </m:r>
                              </m:den>
                            </m:f>
                          </m:e>
                        </m:box>
                      </m:oMath>
                    </m:oMathPara>
                  </a14:m>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96" name="Rectangle 195"/>
                <p:cNvSpPr>
                  <a:spLocks noRot="1" noChangeAspect="1" noMove="1" noResize="1" noEditPoints="1" noAdjustHandles="1" noChangeArrowheads="1" noChangeShapeType="1" noTextEdit="1"/>
                </p:cNvSpPr>
                <p:nvPr/>
              </p:nvSpPr>
              <p:spPr>
                <a:xfrm>
                  <a:off x="7242699" y="5276423"/>
                  <a:ext cx="384657" cy="346954"/>
                </a:xfrm>
                <a:prstGeom prst="rect">
                  <a:avLst/>
                </a:prstGeom>
                <a:blipFill rotWithShape="0">
                  <a:blip r:embed="rId2"/>
                  <a:stretch>
                    <a:fillRect/>
                  </a:stretch>
                </a:blipFill>
              </p:spPr>
              <p:txBody>
                <a:bodyPr/>
                <a:lstStyle/>
                <a:p>
                  <a:r>
                    <a:rPr lang="en-GB">
                      <a:noFill/>
                    </a:rPr>
                    <a:t> </a:t>
                  </a:r>
                </a:p>
              </p:txBody>
            </p:sp>
          </mc:Fallback>
        </mc:AlternateContent>
        <p:sp>
          <p:nvSpPr>
            <p:cNvPr id="197" name="Rectangle 196"/>
            <p:cNvSpPr/>
            <p:nvPr/>
          </p:nvSpPr>
          <p:spPr>
            <a:xfrm>
              <a:off x="4364648" y="5270734"/>
              <a:ext cx="282450"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ymbol" panose="05050102010706020507" pitchFamily="18" charset="2"/>
                  <a:ea typeface="+mn-ea"/>
                  <a:cs typeface="Times New Roman" panose="02020603050405020304" pitchFamily="18" charset="0"/>
                </a:rPr>
                <a:t>p</a:t>
              </a:r>
              <a:endParaRPr kumimoji="0" lang="en-GB" sz="1400" b="0" i="0" u="none" strike="noStrike" kern="1200" cap="none" spc="0" normalizeH="0" baseline="30000" noProof="0" dirty="0">
                <a:ln>
                  <a:noFill/>
                </a:ln>
                <a:solidFill>
                  <a:prstClr val="black"/>
                </a:solidFill>
                <a:effectLst/>
                <a:uLnTx/>
                <a:uFillTx/>
                <a:latin typeface="Symbol" panose="05050102010706020507" pitchFamily="18" charset="2"/>
                <a:ea typeface="+mn-ea"/>
                <a:cs typeface="+mn-cs"/>
              </a:endParaRPr>
            </a:p>
          </p:txBody>
        </p:sp>
        <mc:AlternateContent xmlns:mc="http://schemas.openxmlformats.org/markup-compatibility/2006" xmlns:a14="http://schemas.microsoft.com/office/drawing/2010/main">
          <mc:Choice Requires="a14">
            <p:sp>
              <p:nvSpPr>
                <p:cNvPr id="198" name="Rectangle 197"/>
                <p:cNvSpPr/>
                <p:nvPr/>
              </p:nvSpPr>
              <p:spPr>
                <a:xfrm>
                  <a:off x="5324522" y="5256113"/>
                  <a:ext cx="384656" cy="3438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Times New Roman" panose="02020603050405020304" pitchFamily="18" charset="0"/>
                              </a:rPr>
                            </m:ctrlPr>
                          </m:boxPr>
                          <m:e>
                            <m:argPr>
                              <m:argSz m:val="-1"/>
                            </m:argPr>
                            <m:f>
                              <m:fPr>
                                <m:ctrlPr>
                                  <a:rPr kumimoji="0" lang="en-GB" sz="1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Times New Roman" panose="02020603050405020304" pitchFamily="18" charset="0"/>
                                  </a:rPr>
                                </m:ctrlPr>
                              </m:fPr>
                              <m:num>
                                <m:r>
                                  <a:rPr kumimoji="0" lang="en-US" sz="1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Times New Roman" panose="02020603050405020304" pitchFamily="18" charset="0"/>
                                  </a:rPr>
                                  <m:t>3</m:t>
                                </m:r>
                                <m:r>
                                  <a:rPr kumimoji="0" lang="en-US"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𝜋</m:t>
                                </m:r>
                              </m:num>
                              <m:den>
                                <m:r>
                                  <a:rPr kumimoji="0" lang="en-US" sz="1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Times New Roman" panose="02020603050405020304" pitchFamily="18" charset="0"/>
                                  </a:rPr>
                                  <m:t>2</m:t>
                                </m:r>
                              </m:den>
                            </m:f>
                          </m:e>
                        </m:box>
                      </m:oMath>
                    </m:oMathPara>
                  </a14:m>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98" name="Rectangle 197"/>
                <p:cNvSpPr>
                  <a:spLocks noRot="1" noChangeAspect="1" noMove="1" noResize="1" noEditPoints="1" noAdjustHandles="1" noChangeArrowheads="1" noChangeShapeType="1" noTextEdit="1"/>
                </p:cNvSpPr>
                <p:nvPr/>
              </p:nvSpPr>
              <p:spPr>
                <a:xfrm>
                  <a:off x="5324522" y="5256113"/>
                  <a:ext cx="384656" cy="343877"/>
                </a:xfrm>
                <a:prstGeom prst="rect">
                  <a:avLst/>
                </a:prstGeom>
                <a:blipFill rotWithShape="0">
                  <a:blip r:embed="rId3"/>
                  <a:stretch>
                    <a:fillRect/>
                  </a:stretch>
                </a:blipFill>
              </p:spPr>
              <p:txBody>
                <a:bodyPr/>
                <a:lstStyle/>
                <a:p>
                  <a:r>
                    <a:rPr lang="en-GB">
                      <a:noFill/>
                    </a:rPr>
                    <a:t> </a:t>
                  </a:r>
                </a:p>
              </p:txBody>
            </p:sp>
          </mc:Fallback>
        </mc:AlternateContent>
        <p:sp>
          <p:nvSpPr>
            <p:cNvPr id="199" name="Rectangle 198"/>
            <p:cNvSpPr/>
            <p:nvPr/>
          </p:nvSpPr>
          <p:spPr>
            <a:xfrm>
              <a:off x="6366352" y="5261789"/>
              <a:ext cx="372218"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a:t>
              </a:r>
              <a:r>
                <a:rPr kumimoji="0" lang="en-GB" sz="1400" b="0" i="0" u="none" strike="noStrike" kern="1200" cap="none" spc="0" normalizeH="0" baseline="0" noProof="0" dirty="0">
                  <a:ln>
                    <a:noFill/>
                  </a:ln>
                  <a:solidFill>
                    <a:prstClr val="black"/>
                  </a:solidFill>
                  <a:effectLst/>
                  <a:uLnTx/>
                  <a:uFillTx/>
                  <a:latin typeface="Symbol" panose="05050102010706020507" pitchFamily="18" charset="2"/>
                  <a:ea typeface="+mn-ea"/>
                  <a:cs typeface="Times New Roman" panose="02020603050405020304" pitchFamily="18" charset="0"/>
                </a:rPr>
                <a:t>p</a:t>
              </a:r>
              <a:endParaRPr kumimoji="0" lang="en-GB" sz="1400" b="0" i="0" u="none" strike="noStrike" kern="1200" cap="none" spc="0" normalizeH="0" baseline="30000" noProof="0" dirty="0">
                <a:ln>
                  <a:noFill/>
                </a:ln>
                <a:solidFill>
                  <a:prstClr val="black"/>
                </a:solidFill>
                <a:effectLst/>
                <a:uLnTx/>
                <a:uFillTx/>
                <a:latin typeface="Symbol" panose="05050102010706020507" pitchFamily="18" charset="2"/>
                <a:ea typeface="+mn-ea"/>
                <a:cs typeface="+mn-cs"/>
              </a:endParaRPr>
            </a:p>
          </p:txBody>
        </p:sp>
        <mc:AlternateContent xmlns:mc="http://schemas.openxmlformats.org/markup-compatibility/2006" xmlns:a14="http://schemas.microsoft.com/office/drawing/2010/main">
          <mc:Choice Requires="a14">
            <p:sp>
              <p:nvSpPr>
                <p:cNvPr id="200" name="Rectangle 199"/>
                <p:cNvSpPr/>
                <p:nvPr/>
              </p:nvSpPr>
              <p:spPr>
                <a:xfrm>
                  <a:off x="3403687" y="5257461"/>
                  <a:ext cx="309315" cy="3287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Times New Roman" panose="02020603050405020304" pitchFamily="18" charset="0"/>
                              </a:rPr>
                            </m:ctrlPr>
                          </m:boxPr>
                          <m:e>
                            <m:argPr>
                              <m:argSz m:val="-1"/>
                            </m:argPr>
                            <m:f>
                              <m:fPr>
                                <m:ctrlPr>
                                  <a:rPr kumimoji="0" lang="en-GB" sz="1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Times New Roman" panose="02020603050405020304" pitchFamily="18" charset="0"/>
                                  </a:rPr>
                                </m:ctrlPr>
                              </m:fPr>
                              <m:num>
                                <m:r>
                                  <a:rPr kumimoji="0" lang="en-GB"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𝜋</m:t>
                                </m:r>
                              </m:num>
                              <m:den>
                                <m:r>
                                  <a:rPr kumimoji="0" lang="en-US" sz="1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Times New Roman" panose="02020603050405020304" pitchFamily="18" charset="0"/>
                                  </a:rPr>
                                  <m:t>2</m:t>
                                </m:r>
                              </m:den>
                            </m:f>
                          </m:e>
                        </m:box>
                      </m:oMath>
                    </m:oMathPara>
                  </a14:m>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00" name="Rectangle 199"/>
                <p:cNvSpPr>
                  <a:spLocks noRot="1" noChangeAspect="1" noMove="1" noResize="1" noEditPoints="1" noAdjustHandles="1" noChangeArrowheads="1" noChangeShapeType="1" noTextEdit="1"/>
                </p:cNvSpPr>
                <p:nvPr/>
              </p:nvSpPr>
              <p:spPr>
                <a:xfrm>
                  <a:off x="3403687" y="5257461"/>
                  <a:ext cx="309315" cy="328744"/>
                </a:xfrm>
                <a:prstGeom prst="rect">
                  <a:avLst/>
                </a:prstGeom>
                <a:blipFill rotWithShape="0">
                  <a:blip r:embed="rId4"/>
                  <a:stretch>
                    <a:fillRect/>
                  </a:stretch>
                </a:blipFill>
              </p:spPr>
              <p:txBody>
                <a:bodyPr/>
                <a:lstStyle/>
                <a:p>
                  <a:r>
                    <a:rPr lang="en-GB">
                      <a:noFill/>
                    </a:rPr>
                    <a:t> </a:t>
                  </a:r>
                </a:p>
              </p:txBody>
            </p:sp>
          </mc:Fallback>
        </mc:AlternateContent>
        <p:sp>
          <p:nvSpPr>
            <p:cNvPr id="201" name="Rectangle 200"/>
            <p:cNvSpPr/>
            <p:nvPr/>
          </p:nvSpPr>
          <p:spPr>
            <a:xfrm>
              <a:off x="8151958" y="5284071"/>
              <a:ext cx="372218"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a:t>
              </a:r>
              <a:r>
                <a:rPr kumimoji="0" lang="en-GB" sz="1400" b="0" i="0" u="none" strike="noStrike" kern="1200" cap="none" spc="0" normalizeH="0" baseline="0" noProof="0" dirty="0">
                  <a:ln>
                    <a:noFill/>
                  </a:ln>
                  <a:solidFill>
                    <a:prstClr val="black"/>
                  </a:solidFill>
                  <a:effectLst/>
                  <a:uLnTx/>
                  <a:uFillTx/>
                  <a:latin typeface="Symbol" panose="05050102010706020507" pitchFamily="18" charset="2"/>
                  <a:ea typeface="+mn-ea"/>
                  <a:cs typeface="Times New Roman" panose="02020603050405020304" pitchFamily="18" charset="0"/>
                </a:rPr>
                <a:t>p</a:t>
              </a:r>
              <a:endParaRPr kumimoji="0" lang="en-GB" sz="1400" b="0" i="0" u="none" strike="noStrike" kern="1200" cap="none" spc="0" normalizeH="0" baseline="30000" noProof="0" dirty="0">
                <a:ln>
                  <a:noFill/>
                </a:ln>
                <a:solidFill>
                  <a:prstClr val="black"/>
                </a:solidFill>
                <a:effectLst/>
                <a:uLnTx/>
                <a:uFillTx/>
                <a:latin typeface="Symbol" panose="05050102010706020507" pitchFamily="18" charset="2"/>
                <a:ea typeface="+mn-ea"/>
                <a:cs typeface="+mn-cs"/>
              </a:endParaRPr>
            </a:p>
          </p:txBody>
        </p:sp>
      </p:grpSp>
      <p:sp>
        <p:nvSpPr>
          <p:cNvPr id="182" name="Freeform 181"/>
          <p:cNvSpPr/>
          <p:nvPr/>
        </p:nvSpPr>
        <p:spPr>
          <a:xfrm>
            <a:off x="6616123" y="4005663"/>
            <a:ext cx="1927513" cy="1278114"/>
          </a:xfrm>
          <a:custGeom>
            <a:avLst/>
            <a:gdLst>
              <a:gd name="connsiteX0" fmla="*/ 0 w 1927513"/>
              <a:gd name="connsiteY0" fmla="*/ 1272919 h 1278114"/>
              <a:gd name="connsiteX1" fmla="*/ 322118 w 1927513"/>
              <a:gd name="connsiteY1" fmla="*/ 639073 h 1278114"/>
              <a:gd name="connsiteX2" fmla="*/ 639041 w 1927513"/>
              <a:gd name="connsiteY2" fmla="*/ 171482 h 1278114"/>
              <a:gd name="connsiteX3" fmla="*/ 955963 w 1927513"/>
              <a:gd name="connsiteY3" fmla="*/ 32 h 1278114"/>
              <a:gd name="connsiteX4" fmla="*/ 1283277 w 1927513"/>
              <a:gd name="connsiteY4" fmla="*/ 181873 h 1278114"/>
              <a:gd name="connsiteX5" fmla="*/ 1600200 w 1927513"/>
              <a:gd name="connsiteY5" fmla="*/ 644269 h 1278114"/>
              <a:gd name="connsiteX6" fmla="*/ 1927513 w 1927513"/>
              <a:gd name="connsiteY6" fmla="*/ 1278114 h 127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27513" h="1278114">
                <a:moveTo>
                  <a:pt x="0" y="1272919"/>
                </a:moveTo>
                <a:cubicBezTo>
                  <a:pt x="107805" y="1047782"/>
                  <a:pt x="215611" y="822646"/>
                  <a:pt x="322118" y="639073"/>
                </a:cubicBezTo>
                <a:cubicBezTo>
                  <a:pt x="428625" y="455500"/>
                  <a:pt x="533400" y="277989"/>
                  <a:pt x="639041" y="171482"/>
                </a:cubicBezTo>
                <a:cubicBezTo>
                  <a:pt x="744682" y="64975"/>
                  <a:pt x="848590" y="-1700"/>
                  <a:pt x="955963" y="32"/>
                </a:cubicBezTo>
                <a:cubicBezTo>
                  <a:pt x="1063336" y="1764"/>
                  <a:pt x="1175904" y="74500"/>
                  <a:pt x="1283277" y="181873"/>
                </a:cubicBezTo>
                <a:cubicBezTo>
                  <a:pt x="1390650" y="289246"/>
                  <a:pt x="1492827" y="461562"/>
                  <a:pt x="1600200" y="644269"/>
                </a:cubicBezTo>
                <a:cubicBezTo>
                  <a:pt x="1707573" y="826976"/>
                  <a:pt x="1817543" y="1052545"/>
                  <a:pt x="1927513" y="1278114"/>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3" name="Freeform 12"/>
          <p:cNvSpPr/>
          <p:nvPr/>
        </p:nvSpPr>
        <p:spPr>
          <a:xfrm>
            <a:off x="2774834" y="4005401"/>
            <a:ext cx="3842724" cy="2558142"/>
          </a:xfrm>
          <a:custGeom>
            <a:avLst/>
            <a:gdLst>
              <a:gd name="connsiteX0" fmla="*/ 0 w 4257851"/>
              <a:gd name="connsiteY0" fmla="*/ 1391239 h 2558139"/>
              <a:gd name="connsiteX1" fmla="*/ 95367 w 4257851"/>
              <a:gd name="connsiteY1" fmla="*/ 1279043 h 2558139"/>
              <a:gd name="connsiteX2" fmla="*/ 420736 w 4257851"/>
              <a:gd name="connsiteY2" fmla="*/ 639524 h 2558139"/>
              <a:gd name="connsiteX3" fmla="*/ 600251 w 4257851"/>
              <a:gd name="connsiteY3" fmla="*/ 398302 h 2558139"/>
              <a:gd name="connsiteX4" fmla="*/ 740496 w 4257851"/>
              <a:gd name="connsiteY4" fmla="*/ 179519 h 2558139"/>
              <a:gd name="connsiteX5" fmla="*/ 1060255 w 4257851"/>
              <a:gd name="connsiteY5" fmla="*/ 5 h 2558139"/>
              <a:gd name="connsiteX6" fmla="*/ 1380015 w 4257851"/>
              <a:gd name="connsiteY6" fmla="*/ 185129 h 2558139"/>
              <a:gd name="connsiteX7" fmla="*/ 1699774 w 4257851"/>
              <a:gd name="connsiteY7" fmla="*/ 633914 h 2558139"/>
              <a:gd name="connsiteX8" fmla="*/ 2019534 w 4257851"/>
              <a:gd name="connsiteY8" fmla="*/ 1279043 h 2558139"/>
              <a:gd name="connsiteX9" fmla="*/ 2339294 w 4257851"/>
              <a:gd name="connsiteY9" fmla="*/ 1918562 h 2558139"/>
              <a:gd name="connsiteX10" fmla="*/ 2653443 w 4257851"/>
              <a:gd name="connsiteY10" fmla="*/ 2339298 h 2558139"/>
              <a:gd name="connsiteX11" fmla="*/ 2978813 w 4257851"/>
              <a:gd name="connsiteY11" fmla="*/ 2558081 h 2558139"/>
              <a:gd name="connsiteX12" fmla="*/ 3298572 w 4257851"/>
              <a:gd name="connsiteY12" fmla="*/ 2356127 h 2558139"/>
              <a:gd name="connsiteX13" fmla="*/ 3618332 w 4257851"/>
              <a:gd name="connsiteY13" fmla="*/ 1918562 h 2558139"/>
              <a:gd name="connsiteX14" fmla="*/ 3938091 w 4257851"/>
              <a:gd name="connsiteY14" fmla="*/ 1284652 h 2558139"/>
              <a:gd name="connsiteX15" fmla="*/ 4257851 w 4257851"/>
              <a:gd name="connsiteY15" fmla="*/ 639524 h 2558139"/>
              <a:gd name="connsiteX0" fmla="*/ 0 w 4257851"/>
              <a:gd name="connsiteY0" fmla="*/ 1391242 h 2558142"/>
              <a:gd name="connsiteX1" fmla="*/ 95367 w 4257851"/>
              <a:gd name="connsiteY1" fmla="*/ 1279046 h 2558142"/>
              <a:gd name="connsiteX2" fmla="*/ 420736 w 4257851"/>
              <a:gd name="connsiteY2" fmla="*/ 639527 h 2558142"/>
              <a:gd name="connsiteX3" fmla="*/ 740496 w 4257851"/>
              <a:gd name="connsiteY3" fmla="*/ 179522 h 2558142"/>
              <a:gd name="connsiteX4" fmla="*/ 1060255 w 4257851"/>
              <a:gd name="connsiteY4" fmla="*/ 8 h 2558142"/>
              <a:gd name="connsiteX5" fmla="*/ 1380015 w 4257851"/>
              <a:gd name="connsiteY5" fmla="*/ 185132 h 2558142"/>
              <a:gd name="connsiteX6" fmla="*/ 1699774 w 4257851"/>
              <a:gd name="connsiteY6" fmla="*/ 633917 h 2558142"/>
              <a:gd name="connsiteX7" fmla="*/ 2019534 w 4257851"/>
              <a:gd name="connsiteY7" fmla="*/ 1279046 h 2558142"/>
              <a:gd name="connsiteX8" fmla="*/ 2339294 w 4257851"/>
              <a:gd name="connsiteY8" fmla="*/ 1918565 h 2558142"/>
              <a:gd name="connsiteX9" fmla="*/ 2653443 w 4257851"/>
              <a:gd name="connsiteY9" fmla="*/ 2339301 h 2558142"/>
              <a:gd name="connsiteX10" fmla="*/ 2978813 w 4257851"/>
              <a:gd name="connsiteY10" fmla="*/ 2558084 h 2558142"/>
              <a:gd name="connsiteX11" fmla="*/ 3298572 w 4257851"/>
              <a:gd name="connsiteY11" fmla="*/ 2356130 h 2558142"/>
              <a:gd name="connsiteX12" fmla="*/ 3618332 w 4257851"/>
              <a:gd name="connsiteY12" fmla="*/ 1918565 h 2558142"/>
              <a:gd name="connsiteX13" fmla="*/ 3938091 w 4257851"/>
              <a:gd name="connsiteY13" fmla="*/ 1284655 h 2558142"/>
              <a:gd name="connsiteX14" fmla="*/ 4257851 w 4257851"/>
              <a:gd name="connsiteY14" fmla="*/ 639527 h 2558142"/>
              <a:gd name="connsiteX0" fmla="*/ 0 w 3938091"/>
              <a:gd name="connsiteY0" fmla="*/ 1391242 h 2558142"/>
              <a:gd name="connsiteX1" fmla="*/ 95367 w 3938091"/>
              <a:gd name="connsiteY1" fmla="*/ 1279046 h 2558142"/>
              <a:gd name="connsiteX2" fmla="*/ 420736 w 3938091"/>
              <a:gd name="connsiteY2" fmla="*/ 639527 h 2558142"/>
              <a:gd name="connsiteX3" fmla="*/ 740496 w 3938091"/>
              <a:gd name="connsiteY3" fmla="*/ 179522 h 2558142"/>
              <a:gd name="connsiteX4" fmla="*/ 1060255 w 3938091"/>
              <a:gd name="connsiteY4" fmla="*/ 8 h 2558142"/>
              <a:gd name="connsiteX5" fmla="*/ 1380015 w 3938091"/>
              <a:gd name="connsiteY5" fmla="*/ 185132 h 2558142"/>
              <a:gd name="connsiteX6" fmla="*/ 1699774 w 3938091"/>
              <a:gd name="connsiteY6" fmla="*/ 633917 h 2558142"/>
              <a:gd name="connsiteX7" fmla="*/ 2019534 w 3938091"/>
              <a:gd name="connsiteY7" fmla="*/ 1279046 h 2558142"/>
              <a:gd name="connsiteX8" fmla="*/ 2339294 w 3938091"/>
              <a:gd name="connsiteY8" fmla="*/ 1918565 h 2558142"/>
              <a:gd name="connsiteX9" fmla="*/ 2653443 w 3938091"/>
              <a:gd name="connsiteY9" fmla="*/ 2339301 h 2558142"/>
              <a:gd name="connsiteX10" fmla="*/ 2978813 w 3938091"/>
              <a:gd name="connsiteY10" fmla="*/ 2558084 h 2558142"/>
              <a:gd name="connsiteX11" fmla="*/ 3298572 w 3938091"/>
              <a:gd name="connsiteY11" fmla="*/ 2356130 h 2558142"/>
              <a:gd name="connsiteX12" fmla="*/ 3618332 w 3938091"/>
              <a:gd name="connsiteY12" fmla="*/ 1918565 h 2558142"/>
              <a:gd name="connsiteX13" fmla="*/ 3938091 w 3938091"/>
              <a:gd name="connsiteY13" fmla="*/ 1284655 h 2558142"/>
              <a:gd name="connsiteX0" fmla="*/ 0 w 3842724"/>
              <a:gd name="connsiteY0" fmla="*/ 1279046 h 2558142"/>
              <a:gd name="connsiteX1" fmla="*/ 325369 w 3842724"/>
              <a:gd name="connsiteY1" fmla="*/ 639527 h 2558142"/>
              <a:gd name="connsiteX2" fmla="*/ 645129 w 3842724"/>
              <a:gd name="connsiteY2" fmla="*/ 179522 h 2558142"/>
              <a:gd name="connsiteX3" fmla="*/ 964888 w 3842724"/>
              <a:gd name="connsiteY3" fmla="*/ 8 h 2558142"/>
              <a:gd name="connsiteX4" fmla="*/ 1284648 w 3842724"/>
              <a:gd name="connsiteY4" fmla="*/ 185132 h 2558142"/>
              <a:gd name="connsiteX5" fmla="*/ 1604407 w 3842724"/>
              <a:gd name="connsiteY5" fmla="*/ 633917 h 2558142"/>
              <a:gd name="connsiteX6" fmla="*/ 1924167 w 3842724"/>
              <a:gd name="connsiteY6" fmla="*/ 1279046 h 2558142"/>
              <a:gd name="connsiteX7" fmla="*/ 2243927 w 3842724"/>
              <a:gd name="connsiteY7" fmla="*/ 1918565 h 2558142"/>
              <a:gd name="connsiteX8" fmla="*/ 2558076 w 3842724"/>
              <a:gd name="connsiteY8" fmla="*/ 2339301 h 2558142"/>
              <a:gd name="connsiteX9" fmla="*/ 2883446 w 3842724"/>
              <a:gd name="connsiteY9" fmla="*/ 2558084 h 2558142"/>
              <a:gd name="connsiteX10" fmla="*/ 3203205 w 3842724"/>
              <a:gd name="connsiteY10" fmla="*/ 2356130 h 2558142"/>
              <a:gd name="connsiteX11" fmla="*/ 3522965 w 3842724"/>
              <a:gd name="connsiteY11" fmla="*/ 1918565 h 2558142"/>
              <a:gd name="connsiteX12" fmla="*/ 3842724 w 3842724"/>
              <a:gd name="connsiteY12" fmla="*/ 1284655 h 2558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42724" h="2558142">
                <a:moveTo>
                  <a:pt x="0" y="1279046"/>
                </a:moveTo>
                <a:cubicBezTo>
                  <a:pt x="70123" y="1153760"/>
                  <a:pt x="217848" y="822781"/>
                  <a:pt x="325369" y="639527"/>
                </a:cubicBezTo>
                <a:cubicBezTo>
                  <a:pt x="432890" y="456273"/>
                  <a:pt x="538543" y="286108"/>
                  <a:pt x="645129" y="179522"/>
                </a:cubicBezTo>
                <a:cubicBezTo>
                  <a:pt x="751715" y="72936"/>
                  <a:pt x="858302" y="-927"/>
                  <a:pt x="964888" y="8"/>
                </a:cubicBezTo>
                <a:cubicBezTo>
                  <a:pt x="1071474" y="943"/>
                  <a:pt x="1178062" y="79481"/>
                  <a:pt x="1284648" y="185132"/>
                </a:cubicBezTo>
                <a:cubicBezTo>
                  <a:pt x="1391234" y="290783"/>
                  <a:pt x="1497821" y="451598"/>
                  <a:pt x="1604407" y="633917"/>
                </a:cubicBezTo>
                <a:cubicBezTo>
                  <a:pt x="1710993" y="816236"/>
                  <a:pt x="1924167" y="1279046"/>
                  <a:pt x="1924167" y="1279046"/>
                </a:cubicBezTo>
                <a:cubicBezTo>
                  <a:pt x="2030754" y="1493154"/>
                  <a:pt x="2138276" y="1741856"/>
                  <a:pt x="2243927" y="1918565"/>
                </a:cubicBezTo>
                <a:cubicBezTo>
                  <a:pt x="2349578" y="2095274"/>
                  <a:pt x="2451490" y="2232715"/>
                  <a:pt x="2558076" y="2339301"/>
                </a:cubicBezTo>
                <a:cubicBezTo>
                  <a:pt x="2664662" y="2445887"/>
                  <a:pt x="2775925" y="2555279"/>
                  <a:pt x="2883446" y="2558084"/>
                </a:cubicBezTo>
                <a:cubicBezTo>
                  <a:pt x="2990967" y="2560889"/>
                  <a:pt x="3096619" y="2462716"/>
                  <a:pt x="3203205" y="2356130"/>
                </a:cubicBezTo>
                <a:cubicBezTo>
                  <a:pt x="3309791" y="2249544"/>
                  <a:pt x="3416379" y="2097144"/>
                  <a:pt x="3522965" y="1918565"/>
                </a:cubicBezTo>
                <a:cubicBezTo>
                  <a:pt x="3629551" y="1739986"/>
                  <a:pt x="3736138" y="1497828"/>
                  <a:pt x="3842724" y="1284655"/>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Graphing sine function</a:t>
            </a:r>
          </a:p>
        </p:txBody>
      </p:sp>
      <p:sp>
        <p:nvSpPr>
          <p:cNvPr id="4" name="TextBox 3"/>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we measure the angles in radians </a:t>
            </a:r>
          </a:p>
        </p:txBody>
      </p:sp>
      <p:sp>
        <p:nvSpPr>
          <p:cNvPr id="26" name="TextBox 25"/>
          <p:cNvSpPr txBox="1"/>
          <p:nvPr/>
        </p:nvSpPr>
        <p:spPr>
          <a:xfrm>
            <a:off x="117821" y="3970089"/>
            <a:ext cx="2661079"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The graph has the same shape</a:t>
            </a:r>
          </a:p>
        </p:txBody>
      </p:sp>
      <p:grpSp>
        <p:nvGrpSpPr>
          <p:cNvPr id="184" name="Group 183"/>
          <p:cNvGrpSpPr/>
          <p:nvPr/>
        </p:nvGrpSpPr>
        <p:grpSpPr>
          <a:xfrm>
            <a:off x="502919" y="1307238"/>
            <a:ext cx="8229601" cy="961914"/>
            <a:chOff x="502919" y="1415526"/>
            <a:chExt cx="8229601" cy="961914"/>
          </a:xfrm>
        </p:grpSpPr>
        <p:cxnSp>
          <p:nvCxnSpPr>
            <p:cNvPr id="5" name="Straight Connector 4"/>
            <p:cNvCxnSpPr/>
            <p:nvPr/>
          </p:nvCxnSpPr>
          <p:spPr>
            <a:xfrm>
              <a:off x="502920" y="1417320"/>
              <a:ext cx="822960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3" name="Group 182"/>
            <p:cNvGrpSpPr/>
            <p:nvPr/>
          </p:nvGrpSpPr>
          <p:grpSpPr>
            <a:xfrm>
              <a:off x="502919" y="1415526"/>
              <a:ext cx="8229600" cy="961914"/>
              <a:chOff x="502920" y="1415526"/>
              <a:chExt cx="8229600" cy="961914"/>
            </a:xfrm>
          </p:grpSpPr>
          <p:cxnSp>
            <p:nvCxnSpPr>
              <p:cNvPr id="16" name="Straight Connector 15"/>
              <p:cNvCxnSpPr/>
              <p:nvPr/>
            </p:nvCxnSpPr>
            <p:spPr>
              <a:xfrm>
                <a:off x="502920" y="1783080"/>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02920" y="2377440"/>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0292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14884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88036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61188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34340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07492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580644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53796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26948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800100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8732520" y="1415526"/>
                <a:ext cx="0" cy="960120"/>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9" name="TextBox 8"/>
          <p:cNvSpPr txBox="1"/>
          <p:nvPr/>
        </p:nvSpPr>
        <p:spPr>
          <a:xfrm>
            <a:off x="8008620" y="130614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endParaRPr kumimoji="0" lang="en-GB" sz="1800" b="0" i="0" u="none" strike="noStrike" kern="1200" cap="none" spc="0" normalizeH="0" baseline="30000" noProof="0" dirty="0">
              <a:ln>
                <a:noFill/>
              </a:ln>
              <a:solidFill>
                <a:prstClr val="black"/>
              </a:solidFill>
              <a:effectLst/>
              <a:uLnTx/>
              <a:uFillTx/>
              <a:latin typeface="Symbol" panose="05050102010706020507" pitchFamily="18" charset="2"/>
              <a:ea typeface="+mn-ea"/>
              <a:cs typeface="+mn-cs"/>
            </a:endParaRPr>
          </a:p>
        </p:txBody>
      </p:sp>
      <mc:AlternateContent xmlns:mc="http://schemas.openxmlformats.org/markup-compatibility/2006" xmlns:a14="http://schemas.microsoft.com/office/drawing/2010/main">
        <mc:Choice Requires="a14">
          <p:sp>
            <p:nvSpPr>
              <p:cNvPr id="10" name="TextBox 9"/>
              <p:cNvSpPr txBox="1"/>
              <p:nvPr/>
            </p:nvSpPr>
            <p:spPr>
              <a:xfrm>
                <a:off x="4274855" y="1670045"/>
                <a:ext cx="731520" cy="58092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4274855" y="1670045"/>
                <a:ext cx="731520" cy="580928"/>
              </a:xfrm>
              <a:prstGeom prst="rect">
                <a:avLst/>
              </a:prstGeom>
              <a:blipFill rotWithShape="0">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3162774" y="1700190"/>
                <a:ext cx="197170" cy="51860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3162774" y="1700190"/>
                <a:ext cx="197170" cy="518604"/>
              </a:xfrm>
              <a:prstGeom prst="rect">
                <a:avLst/>
              </a:prstGeom>
              <a:blipFill rotWithShape="0">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8" name="TextBox 77"/>
              <p:cNvSpPr txBox="1"/>
              <p:nvPr/>
            </p:nvSpPr>
            <p:spPr>
              <a:xfrm>
                <a:off x="7269479" y="1255344"/>
                <a:ext cx="731520" cy="42126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5</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6</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78" name="TextBox 77"/>
              <p:cNvSpPr txBox="1">
                <a:spLocks noRot="1" noChangeAspect="1" noMove="1" noResize="1" noEditPoints="1" noAdjustHandles="1" noChangeArrowheads="1" noChangeShapeType="1" noTextEdit="1"/>
              </p:cNvSpPr>
              <p:nvPr/>
            </p:nvSpPr>
            <p:spPr>
              <a:xfrm>
                <a:off x="7269479" y="1255344"/>
                <a:ext cx="731520" cy="421269"/>
              </a:xfrm>
              <a:prstGeom prst="rect">
                <a:avLst/>
              </a:prstGeom>
              <a:blipFill rotWithShape="0">
                <a:blip r:embed="rId7"/>
                <a:stretch>
                  <a:fillRect b="-144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6568438" y="1268044"/>
                <a:ext cx="731520" cy="41562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79" name="TextBox 78"/>
              <p:cNvSpPr txBox="1">
                <a:spLocks noRot="1" noChangeAspect="1" noMove="1" noResize="1" noEditPoints="1" noAdjustHandles="1" noChangeArrowheads="1" noChangeShapeType="1" noTextEdit="1"/>
              </p:cNvSpPr>
              <p:nvPr/>
            </p:nvSpPr>
            <p:spPr>
              <a:xfrm>
                <a:off x="6568438" y="1268044"/>
                <a:ext cx="731520" cy="415627"/>
              </a:xfrm>
              <a:prstGeom prst="rect">
                <a:avLst/>
              </a:prstGeom>
              <a:blipFill rotWithShape="0">
                <a:blip r:embed="rId8"/>
                <a:stretch>
                  <a:fillRect b="-294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5768373" y="1276642"/>
                <a:ext cx="731520" cy="41703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5768373" y="1276642"/>
                <a:ext cx="731520" cy="417037"/>
              </a:xfrm>
              <a:prstGeom prst="rect">
                <a:avLst/>
              </a:prstGeom>
              <a:blipFill rotWithShape="0">
                <a:blip r:embed="rId9"/>
                <a:stretch>
                  <a:fillRect b="-144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2" name="TextBox 81"/>
              <p:cNvSpPr txBox="1"/>
              <p:nvPr/>
            </p:nvSpPr>
            <p:spPr>
              <a:xfrm>
                <a:off x="4328160" y="1306144"/>
                <a:ext cx="731520" cy="3961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82" name="TextBox 81"/>
              <p:cNvSpPr txBox="1">
                <a:spLocks noRot="1" noChangeAspect="1" noMove="1" noResize="1" noEditPoints="1" noAdjustHandles="1" noChangeArrowheads="1" noChangeShapeType="1" noTextEdit="1"/>
              </p:cNvSpPr>
              <p:nvPr/>
            </p:nvSpPr>
            <p:spPr>
              <a:xfrm>
                <a:off x="4328160" y="1306144"/>
                <a:ext cx="731520" cy="396199"/>
              </a:xfrm>
              <a:prstGeom prst="rect">
                <a:avLst/>
              </a:prstGeom>
              <a:blipFill rotWithShape="0">
                <a:blip r:embed="rId10"/>
                <a:stretch>
                  <a:fillRect b="-307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3" name="TextBox 82"/>
              <p:cNvSpPr txBox="1"/>
              <p:nvPr/>
            </p:nvSpPr>
            <p:spPr>
              <a:xfrm>
                <a:off x="3621077" y="1306369"/>
                <a:ext cx="731520" cy="3961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83" name="TextBox 82"/>
              <p:cNvSpPr txBox="1">
                <a:spLocks noRot="1" noChangeAspect="1" noMove="1" noResize="1" noEditPoints="1" noAdjustHandles="1" noChangeArrowheads="1" noChangeShapeType="1" noTextEdit="1"/>
              </p:cNvSpPr>
              <p:nvPr/>
            </p:nvSpPr>
            <p:spPr>
              <a:xfrm>
                <a:off x="3621077" y="1306369"/>
                <a:ext cx="731520" cy="396199"/>
              </a:xfrm>
              <a:prstGeom prst="rect">
                <a:avLst/>
              </a:prstGeom>
              <a:blipFill rotWithShape="0">
                <a:blip r:embed="rId11"/>
                <a:stretch>
                  <a:fillRect b="-3077"/>
                </a:stretch>
              </a:blipFill>
            </p:spPr>
            <p:txBody>
              <a:bodyPr/>
              <a:lstStyle/>
              <a:p>
                <a:r>
                  <a:rPr lang="en-GB">
                    <a:noFill/>
                  </a:rPr>
                  <a:t> </a:t>
                </a:r>
              </a:p>
            </p:txBody>
          </p:sp>
        </mc:Fallback>
      </mc:AlternateContent>
      <p:sp>
        <p:nvSpPr>
          <p:cNvPr id="85" name="TextBox 84"/>
          <p:cNvSpPr txBox="1"/>
          <p:nvPr/>
        </p:nvSpPr>
        <p:spPr>
          <a:xfrm>
            <a:off x="2148840" y="1306369"/>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86" name="TextBox 85"/>
          <p:cNvSpPr txBox="1"/>
          <p:nvPr/>
        </p:nvSpPr>
        <p:spPr>
          <a:xfrm>
            <a:off x="491490" y="1283168"/>
            <a:ext cx="18211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Angle measure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87" name="TextBox 86"/>
          <p:cNvSpPr txBox="1"/>
          <p:nvPr/>
        </p:nvSpPr>
        <p:spPr>
          <a:xfrm>
            <a:off x="476217" y="1840299"/>
            <a:ext cx="137163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Sine value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AlternateContent xmlns:mc="http://schemas.openxmlformats.org/markup-compatibility/2006" xmlns:a14="http://schemas.microsoft.com/office/drawing/2010/main">
        <mc:Choice Requires="a14">
          <p:sp>
            <p:nvSpPr>
              <p:cNvPr id="88" name="TextBox 87"/>
              <p:cNvSpPr txBox="1"/>
              <p:nvPr/>
            </p:nvSpPr>
            <p:spPr>
              <a:xfrm>
                <a:off x="3784232" y="1671904"/>
                <a:ext cx="348750" cy="58182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88" name="TextBox 87"/>
              <p:cNvSpPr txBox="1">
                <a:spLocks noRot="1" noChangeAspect="1" noMove="1" noResize="1" noEditPoints="1" noAdjustHandles="1" noChangeArrowheads="1" noChangeShapeType="1" noTextEdit="1"/>
              </p:cNvSpPr>
              <p:nvPr/>
            </p:nvSpPr>
            <p:spPr>
              <a:xfrm>
                <a:off x="3784232" y="1671904"/>
                <a:ext cx="348750" cy="581826"/>
              </a:xfrm>
              <a:prstGeom prst="rect">
                <a:avLst/>
              </a:prstGeom>
              <a:blipFill rotWithShape="0">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9" name="TextBox 88"/>
              <p:cNvSpPr txBox="1"/>
              <p:nvPr/>
            </p:nvSpPr>
            <p:spPr>
              <a:xfrm>
                <a:off x="5737894" y="1671904"/>
                <a:ext cx="731520" cy="58092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89" name="TextBox 88"/>
              <p:cNvSpPr txBox="1">
                <a:spLocks noRot="1" noChangeAspect="1" noMove="1" noResize="1" noEditPoints="1" noAdjustHandles="1" noChangeArrowheads="1" noChangeShapeType="1" noTextEdit="1"/>
              </p:cNvSpPr>
              <p:nvPr/>
            </p:nvSpPr>
            <p:spPr>
              <a:xfrm>
                <a:off x="5737894" y="1671904"/>
                <a:ext cx="731520" cy="580928"/>
              </a:xfrm>
              <a:prstGeom prst="rect">
                <a:avLst/>
              </a:prstGeom>
              <a:blipFill rotWithShape="0">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0" name="TextBox 89"/>
              <p:cNvSpPr txBox="1"/>
              <p:nvPr/>
            </p:nvSpPr>
            <p:spPr>
              <a:xfrm>
                <a:off x="6657020" y="1671904"/>
                <a:ext cx="348750" cy="58182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90" name="TextBox 89"/>
              <p:cNvSpPr txBox="1">
                <a:spLocks noRot="1" noChangeAspect="1" noMove="1" noResize="1" noEditPoints="1" noAdjustHandles="1" noChangeArrowheads="1" noChangeShapeType="1" noTextEdit="1"/>
              </p:cNvSpPr>
              <p:nvPr/>
            </p:nvSpPr>
            <p:spPr>
              <a:xfrm>
                <a:off x="6657020" y="1671904"/>
                <a:ext cx="348750" cy="581826"/>
              </a:xfrm>
              <a:prstGeom prst="rect">
                <a:avLst/>
              </a:prstGeom>
              <a:blipFill rotWithShape="0">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1" name="TextBox 90"/>
              <p:cNvSpPr txBox="1"/>
              <p:nvPr/>
            </p:nvSpPr>
            <p:spPr>
              <a:xfrm>
                <a:off x="7505914" y="1700190"/>
                <a:ext cx="197170" cy="51860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91" name="TextBox 90"/>
              <p:cNvSpPr txBox="1">
                <a:spLocks noRot="1" noChangeAspect="1" noMove="1" noResize="1" noEditPoints="1" noAdjustHandles="1" noChangeArrowheads="1" noChangeShapeType="1" noTextEdit="1"/>
              </p:cNvSpPr>
              <p:nvPr/>
            </p:nvSpPr>
            <p:spPr>
              <a:xfrm>
                <a:off x="7505914" y="1700190"/>
                <a:ext cx="197170" cy="518604"/>
              </a:xfrm>
              <a:prstGeom prst="rect">
                <a:avLst/>
              </a:prstGeom>
              <a:blipFill rotWithShape="0">
                <a:blip r:embed="rId15"/>
                <a:stretch>
                  <a:fillRect/>
                </a:stretch>
              </a:blipFill>
            </p:spPr>
            <p:txBody>
              <a:bodyPr/>
              <a:lstStyle/>
              <a:p>
                <a:r>
                  <a:rPr lang="en-GB">
                    <a:noFill/>
                  </a:rPr>
                  <a:t> </a:t>
                </a:r>
              </a:p>
            </p:txBody>
          </p:sp>
        </mc:Fallback>
      </mc:AlternateContent>
      <p:sp>
        <p:nvSpPr>
          <p:cNvPr id="92" name="TextBox 91"/>
          <p:cNvSpPr txBox="1"/>
          <p:nvPr/>
        </p:nvSpPr>
        <p:spPr>
          <a:xfrm>
            <a:off x="2167891" y="1827352"/>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93" name="TextBox 92"/>
          <p:cNvSpPr txBox="1"/>
          <p:nvPr/>
        </p:nvSpPr>
        <p:spPr>
          <a:xfrm>
            <a:off x="7939517" y="1827352"/>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94" name="TextBox 93"/>
          <p:cNvSpPr txBox="1"/>
          <p:nvPr/>
        </p:nvSpPr>
        <p:spPr>
          <a:xfrm>
            <a:off x="5105399" y="1822783"/>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grpSp>
        <p:nvGrpSpPr>
          <p:cNvPr id="187" name="Group 186"/>
          <p:cNvGrpSpPr/>
          <p:nvPr/>
        </p:nvGrpSpPr>
        <p:grpSpPr>
          <a:xfrm>
            <a:off x="476139" y="2512310"/>
            <a:ext cx="8229600" cy="962362"/>
            <a:chOff x="476139" y="2632630"/>
            <a:chExt cx="8229600" cy="962362"/>
          </a:xfrm>
        </p:grpSpPr>
        <p:cxnSp>
          <p:nvCxnSpPr>
            <p:cNvPr id="101" name="Straight Connector 100"/>
            <p:cNvCxnSpPr/>
            <p:nvPr/>
          </p:nvCxnSpPr>
          <p:spPr>
            <a:xfrm>
              <a:off x="3611880" y="2634872"/>
              <a:ext cx="0" cy="96012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6" name="Group 185"/>
            <p:cNvGrpSpPr/>
            <p:nvPr/>
          </p:nvGrpSpPr>
          <p:grpSpPr>
            <a:xfrm>
              <a:off x="476139" y="2632630"/>
              <a:ext cx="8229600" cy="961914"/>
              <a:chOff x="476139" y="2644662"/>
              <a:chExt cx="8229600" cy="961914"/>
            </a:xfrm>
          </p:grpSpPr>
          <p:cxnSp>
            <p:nvCxnSpPr>
              <p:cNvPr id="103" name="Straight Connector 102"/>
              <p:cNvCxnSpPr/>
              <p:nvPr/>
            </p:nvCxnSpPr>
            <p:spPr>
              <a:xfrm>
                <a:off x="5048139" y="2646456"/>
                <a:ext cx="0" cy="96012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a:xfrm>
                <a:off x="476139" y="2644662"/>
                <a:ext cx="8229600" cy="961914"/>
                <a:chOff x="502920" y="2633078"/>
                <a:chExt cx="8229600" cy="961914"/>
              </a:xfrm>
            </p:grpSpPr>
            <p:cxnSp>
              <p:nvCxnSpPr>
                <p:cNvPr id="95" name="Straight Connector 94"/>
                <p:cNvCxnSpPr/>
                <p:nvPr/>
              </p:nvCxnSpPr>
              <p:spPr>
                <a:xfrm>
                  <a:off x="502920" y="2634872"/>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502920" y="3000632"/>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502920" y="3594992"/>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50292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214884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288036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434340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580644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653796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726948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800100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8732520" y="2633078"/>
                  <a:ext cx="0" cy="960120"/>
                </a:xfrm>
                <a:prstGeom prst="line">
                  <a:avLst/>
                </a:prstGeom>
              </p:spPr>
              <p:style>
                <a:lnRef idx="1">
                  <a:schemeClr val="accent1"/>
                </a:lnRef>
                <a:fillRef idx="0">
                  <a:schemeClr val="accent1"/>
                </a:fillRef>
                <a:effectRef idx="0">
                  <a:schemeClr val="accent1"/>
                </a:effectRef>
                <a:fontRef idx="minor">
                  <a:schemeClr val="tx1"/>
                </a:fontRef>
              </p:style>
            </p:cxnSp>
          </p:grpSp>
        </p:grpSp>
      </p:grpSp>
      <mc:AlternateContent xmlns:mc="http://schemas.openxmlformats.org/markup-compatibility/2006" xmlns:a14="http://schemas.microsoft.com/office/drawing/2010/main">
        <mc:Choice Requires="a14">
          <p:sp>
            <p:nvSpPr>
              <p:cNvPr id="109" name="TextBox 108"/>
              <p:cNvSpPr txBox="1"/>
              <p:nvPr/>
            </p:nvSpPr>
            <p:spPr>
              <a:xfrm>
                <a:off x="8008620" y="2484196"/>
                <a:ext cx="731520" cy="41735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13</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6</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09" name="TextBox 108"/>
              <p:cNvSpPr txBox="1">
                <a:spLocks noRot="1" noChangeAspect="1" noMove="1" noResize="1" noEditPoints="1" noAdjustHandles="1" noChangeArrowheads="1" noChangeShapeType="1" noTextEdit="1"/>
              </p:cNvSpPr>
              <p:nvPr/>
            </p:nvSpPr>
            <p:spPr>
              <a:xfrm>
                <a:off x="8008620" y="2484196"/>
                <a:ext cx="731520" cy="417358"/>
              </a:xfrm>
              <a:prstGeom prst="rect">
                <a:avLst/>
              </a:prstGeom>
              <a:blipFill rotWithShape="0">
                <a:blip r:embed="rId16"/>
                <a:stretch>
                  <a:fillRect b="-294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0" name="TextBox 109"/>
              <p:cNvSpPr txBox="1"/>
              <p:nvPr/>
            </p:nvSpPr>
            <p:spPr>
              <a:xfrm>
                <a:off x="3567337" y="2888427"/>
                <a:ext cx="731520" cy="58092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10" name="TextBox 109"/>
              <p:cNvSpPr txBox="1">
                <a:spLocks noRot="1" noChangeAspect="1" noMove="1" noResize="1" noEditPoints="1" noAdjustHandles="1" noChangeArrowheads="1" noChangeShapeType="1" noTextEdit="1"/>
              </p:cNvSpPr>
              <p:nvPr/>
            </p:nvSpPr>
            <p:spPr>
              <a:xfrm>
                <a:off x="3567337" y="2888427"/>
                <a:ext cx="731520" cy="580928"/>
              </a:xfrm>
              <a:prstGeom prst="rect">
                <a:avLst/>
              </a:prstGeom>
              <a:blipFill rotWithShape="0">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1" name="TextBox 110"/>
              <p:cNvSpPr txBox="1"/>
              <p:nvPr/>
            </p:nvSpPr>
            <p:spPr>
              <a:xfrm>
                <a:off x="2324574" y="2917742"/>
                <a:ext cx="408766" cy="51860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11" name="TextBox 110"/>
              <p:cNvSpPr txBox="1">
                <a:spLocks noRot="1" noChangeAspect="1" noMove="1" noResize="1" noEditPoints="1" noAdjustHandles="1" noChangeArrowheads="1" noChangeShapeType="1" noTextEdit="1"/>
              </p:cNvSpPr>
              <p:nvPr/>
            </p:nvSpPr>
            <p:spPr>
              <a:xfrm>
                <a:off x="2324574" y="2917742"/>
                <a:ext cx="408766" cy="518604"/>
              </a:xfrm>
              <a:prstGeom prst="rect">
                <a:avLst/>
              </a:prstGeom>
              <a:blipFill rotWithShape="0">
                <a:blip r:embed="rId18"/>
                <a:stretch>
                  <a:fillRect/>
                </a:stretch>
              </a:blipFill>
            </p:spPr>
            <p:txBody>
              <a:bodyPr/>
              <a:lstStyle/>
              <a:p>
                <a:r>
                  <a:rPr lang="en-GB">
                    <a:noFill/>
                  </a:rPr>
                  <a:t> </a:t>
                </a:r>
              </a:p>
            </p:txBody>
          </p:sp>
        </mc:Fallback>
      </mc:AlternateContent>
      <p:sp>
        <p:nvSpPr>
          <p:cNvPr id="112" name="TextBox 111"/>
          <p:cNvSpPr txBox="1"/>
          <p:nvPr/>
        </p:nvSpPr>
        <p:spPr>
          <a:xfrm>
            <a:off x="7269479"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2</a:t>
            </a:r>
            <a:r>
              <a:rPr kumimoji="0" lang="en-GB"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endParaRPr kumimoji="0" lang="en-GB" sz="1800" b="0" i="0" u="none" strike="noStrike" kern="1200" cap="none" spc="0" normalizeH="0" baseline="30000" noProof="0" dirty="0">
              <a:ln>
                <a:noFill/>
              </a:ln>
              <a:solidFill>
                <a:prstClr val="black"/>
              </a:solidFill>
              <a:effectLst/>
              <a:uLnTx/>
              <a:uFillTx/>
              <a:latin typeface="Symbol" panose="05050102010706020507" pitchFamily="18" charset="2"/>
              <a:ea typeface="+mn-ea"/>
              <a:cs typeface="+mn-cs"/>
            </a:endParaRPr>
          </a:p>
        </p:txBody>
      </p:sp>
      <mc:AlternateContent xmlns:mc="http://schemas.openxmlformats.org/markup-compatibility/2006" xmlns:a14="http://schemas.microsoft.com/office/drawing/2010/main">
        <mc:Choice Requires="a14">
          <p:sp>
            <p:nvSpPr>
              <p:cNvPr id="113" name="TextBox 112"/>
              <p:cNvSpPr txBox="1"/>
              <p:nvPr/>
            </p:nvSpPr>
            <p:spPr>
              <a:xfrm>
                <a:off x="6568438" y="2484196"/>
                <a:ext cx="731520" cy="41678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11</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6</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13" name="TextBox 112"/>
              <p:cNvSpPr txBox="1">
                <a:spLocks noRot="1" noChangeAspect="1" noMove="1" noResize="1" noEditPoints="1" noAdjustHandles="1" noChangeArrowheads="1" noChangeShapeType="1" noTextEdit="1"/>
              </p:cNvSpPr>
              <p:nvPr/>
            </p:nvSpPr>
            <p:spPr>
              <a:xfrm>
                <a:off x="6568438" y="2484196"/>
                <a:ext cx="731520" cy="416781"/>
              </a:xfrm>
              <a:prstGeom prst="rect">
                <a:avLst/>
              </a:prstGeom>
              <a:blipFill rotWithShape="0">
                <a:blip r:embed="rId19"/>
                <a:stretch>
                  <a:fillRect b="-294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4" name="TextBox 113"/>
              <p:cNvSpPr txBox="1"/>
              <p:nvPr/>
            </p:nvSpPr>
            <p:spPr>
              <a:xfrm>
                <a:off x="5768373" y="2484196"/>
                <a:ext cx="731520" cy="41402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7</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14" name="TextBox 113"/>
              <p:cNvSpPr txBox="1">
                <a:spLocks noRot="1" noChangeAspect="1" noMove="1" noResize="1" noEditPoints="1" noAdjustHandles="1" noChangeArrowheads="1" noChangeShapeType="1" noTextEdit="1"/>
              </p:cNvSpPr>
              <p:nvPr/>
            </p:nvSpPr>
            <p:spPr>
              <a:xfrm>
                <a:off x="5768373" y="2484196"/>
                <a:ext cx="731520" cy="414024"/>
              </a:xfrm>
              <a:prstGeom prst="rect">
                <a:avLst/>
              </a:prstGeom>
              <a:blipFill rotWithShape="0">
                <a:blip r:embed="rId20"/>
                <a:stretch>
                  <a:fillRect b="-447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5" name="TextBox 114"/>
              <p:cNvSpPr txBox="1"/>
              <p:nvPr/>
            </p:nvSpPr>
            <p:spPr>
              <a:xfrm>
                <a:off x="5105399" y="2471925"/>
                <a:ext cx="731520" cy="42094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5</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15" name="TextBox 114"/>
              <p:cNvSpPr txBox="1">
                <a:spLocks noRot="1" noChangeAspect="1" noMove="1" noResize="1" noEditPoints="1" noAdjustHandles="1" noChangeArrowheads="1" noChangeShapeType="1" noTextEdit="1"/>
              </p:cNvSpPr>
              <p:nvPr/>
            </p:nvSpPr>
            <p:spPr>
              <a:xfrm>
                <a:off x="5105399" y="2471925"/>
                <a:ext cx="731520" cy="420949"/>
              </a:xfrm>
              <a:prstGeom prst="rect">
                <a:avLst/>
              </a:prstGeom>
              <a:blipFill rotWithShape="0">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6" name="TextBox 115"/>
              <p:cNvSpPr txBox="1"/>
              <p:nvPr/>
            </p:nvSpPr>
            <p:spPr>
              <a:xfrm>
                <a:off x="4328160" y="2484196"/>
                <a:ext cx="731520" cy="41562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16" name="TextBox 115"/>
              <p:cNvSpPr txBox="1">
                <a:spLocks noRot="1" noChangeAspect="1" noMove="1" noResize="1" noEditPoints="1" noAdjustHandles="1" noChangeArrowheads="1" noChangeShapeType="1" noTextEdit="1"/>
              </p:cNvSpPr>
              <p:nvPr/>
            </p:nvSpPr>
            <p:spPr>
              <a:xfrm>
                <a:off x="4328160" y="2484196"/>
                <a:ext cx="731520" cy="415627"/>
              </a:xfrm>
              <a:prstGeom prst="rect">
                <a:avLst/>
              </a:prstGeom>
              <a:blipFill rotWithShape="0">
                <a:blip r:embed="rId22"/>
                <a:stretch>
                  <a:fillRect b="-294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7" name="TextBox 116"/>
              <p:cNvSpPr txBox="1"/>
              <p:nvPr/>
            </p:nvSpPr>
            <p:spPr>
              <a:xfrm>
                <a:off x="3621077" y="2473121"/>
                <a:ext cx="731520" cy="41588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17" name="TextBox 116"/>
              <p:cNvSpPr txBox="1">
                <a:spLocks noRot="1" noChangeAspect="1" noMove="1" noResize="1" noEditPoints="1" noAdjustHandles="1" noChangeArrowheads="1" noChangeShapeType="1" noTextEdit="1"/>
              </p:cNvSpPr>
              <p:nvPr/>
            </p:nvSpPr>
            <p:spPr>
              <a:xfrm>
                <a:off x="3621077" y="2473121"/>
                <a:ext cx="731520" cy="415883"/>
              </a:xfrm>
              <a:prstGeom prst="rect">
                <a:avLst/>
              </a:prstGeom>
              <a:blipFill rotWithShape="0">
                <a:blip r:embed="rId23"/>
                <a:stretch>
                  <a:fillRect b="-294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8" name="TextBox 117"/>
              <p:cNvSpPr txBox="1"/>
              <p:nvPr/>
            </p:nvSpPr>
            <p:spPr>
              <a:xfrm>
                <a:off x="2910840" y="2471496"/>
                <a:ext cx="731520" cy="41953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5</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18" name="TextBox 117"/>
              <p:cNvSpPr txBox="1">
                <a:spLocks noRot="1" noChangeAspect="1" noMove="1" noResize="1" noEditPoints="1" noAdjustHandles="1" noChangeArrowheads="1" noChangeShapeType="1" noTextEdit="1"/>
              </p:cNvSpPr>
              <p:nvPr/>
            </p:nvSpPr>
            <p:spPr>
              <a:xfrm>
                <a:off x="2910840" y="2471496"/>
                <a:ext cx="731520" cy="419538"/>
              </a:xfrm>
              <a:prstGeom prst="rect">
                <a:avLst/>
              </a:prstGeom>
              <a:blipFill rotWithShape="0">
                <a:blip r:embed="rId24"/>
                <a:stretch>
                  <a:fillRect b="-144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9" name="TextBox 118"/>
              <p:cNvSpPr txBox="1"/>
              <p:nvPr/>
            </p:nvSpPr>
            <p:spPr>
              <a:xfrm>
                <a:off x="2148840" y="2485821"/>
                <a:ext cx="731520" cy="41575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7</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6</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19" name="TextBox 118"/>
              <p:cNvSpPr txBox="1">
                <a:spLocks noRot="1" noChangeAspect="1" noMove="1" noResize="1" noEditPoints="1" noAdjustHandles="1" noChangeArrowheads="1" noChangeShapeType="1" noTextEdit="1"/>
              </p:cNvSpPr>
              <p:nvPr/>
            </p:nvSpPr>
            <p:spPr>
              <a:xfrm>
                <a:off x="2148840" y="2485821"/>
                <a:ext cx="731520" cy="415755"/>
              </a:xfrm>
              <a:prstGeom prst="rect">
                <a:avLst/>
              </a:prstGeom>
              <a:blipFill rotWithShape="0">
                <a:blip r:embed="rId25"/>
                <a:stretch>
                  <a:fillRect b="-2941"/>
                </a:stretch>
              </a:blipFill>
            </p:spPr>
            <p:txBody>
              <a:bodyPr/>
              <a:lstStyle/>
              <a:p>
                <a:r>
                  <a:rPr lang="en-GB">
                    <a:noFill/>
                  </a:rPr>
                  <a:t> </a:t>
                </a:r>
              </a:p>
            </p:txBody>
          </p:sp>
        </mc:Fallback>
      </mc:AlternateContent>
      <p:sp>
        <p:nvSpPr>
          <p:cNvPr id="120" name="TextBox 119"/>
          <p:cNvSpPr txBox="1"/>
          <p:nvPr/>
        </p:nvSpPr>
        <p:spPr>
          <a:xfrm>
            <a:off x="491490" y="2500720"/>
            <a:ext cx="18211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Angle measure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21" name="TextBox 120"/>
          <p:cNvSpPr txBox="1"/>
          <p:nvPr/>
        </p:nvSpPr>
        <p:spPr>
          <a:xfrm>
            <a:off x="476217" y="3057851"/>
            <a:ext cx="137163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Sine value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AlternateContent xmlns:mc="http://schemas.openxmlformats.org/markup-compatibility/2006" xmlns:a14="http://schemas.microsoft.com/office/drawing/2010/main">
        <mc:Choice Requires="a14">
          <p:sp>
            <p:nvSpPr>
              <p:cNvPr id="122" name="TextBox 121"/>
              <p:cNvSpPr txBox="1"/>
              <p:nvPr/>
            </p:nvSpPr>
            <p:spPr>
              <a:xfrm>
                <a:off x="2965082" y="2888056"/>
                <a:ext cx="560346" cy="58182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2" name="TextBox 121"/>
              <p:cNvSpPr txBox="1">
                <a:spLocks noRot="1" noChangeAspect="1" noMove="1" noResize="1" noEditPoints="1" noAdjustHandles="1" noChangeArrowheads="1" noChangeShapeType="1" noTextEdit="1"/>
              </p:cNvSpPr>
              <p:nvPr/>
            </p:nvSpPr>
            <p:spPr>
              <a:xfrm>
                <a:off x="2965082" y="2888056"/>
                <a:ext cx="560346" cy="581826"/>
              </a:xfrm>
              <a:prstGeom prst="rect">
                <a:avLst/>
              </a:prstGeom>
              <a:blipFill rotWithShape="0">
                <a:blip r:embed="rId2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3" name="TextBox 122"/>
              <p:cNvSpPr txBox="1"/>
              <p:nvPr/>
            </p:nvSpPr>
            <p:spPr>
              <a:xfrm>
                <a:off x="4994944" y="2888056"/>
                <a:ext cx="731520" cy="58092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3" name="TextBox 122"/>
              <p:cNvSpPr txBox="1">
                <a:spLocks noRot="1" noChangeAspect="1" noMove="1" noResize="1" noEditPoints="1" noAdjustHandles="1" noChangeArrowheads="1" noChangeShapeType="1" noTextEdit="1"/>
              </p:cNvSpPr>
              <p:nvPr/>
            </p:nvSpPr>
            <p:spPr>
              <a:xfrm>
                <a:off x="4994944" y="2888056"/>
                <a:ext cx="731520" cy="580928"/>
              </a:xfrm>
              <a:prstGeom prst="rect">
                <a:avLst/>
              </a:prstGeom>
              <a:blipFill rotWithShape="0">
                <a:blip r:embed="rId2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4" name="TextBox 123"/>
              <p:cNvSpPr txBox="1"/>
              <p:nvPr/>
            </p:nvSpPr>
            <p:spPr>
              <a:xfrm>
                <a:off x="5914070" y="2888056"/>
                <a:ext cx="560346" cy="58182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4" name="TextBox 123"/>
              <p:cNvSpPr txBox="1">
                <a:spLocks noRot="1" noChangeAspect="1" noMove="1" noResize="1" noEditPoints="1" noAdjustHandles="1" noChangeArrowheads="1" noChangeShapeType="1" noTextEdit="1"/>
              </p:cNvSpPr>
              <p:nvPr/>
            </p:nvSpPr>
            <p:spPr>
              <a:xfrm>
                <a:off x="5914070" y="2888056"/>
                <a:ext cx="560346" cy="581826"/>
              </a:xfrm>
              <a:prstGeom prst="rect">
                <a:avLst/>
              </a:prstGeom>
              <a:blipFill rotWithShape="0">
                <a:blip r:embed="rId2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5" name="TextBox 124"/>
              <p:cNvSpPr txBox="1"/>
              <p:nvPr/>
            </p:nvSpPr>
            <p:spPr>
              <a:xfrm>
                <a:off x="6762964" y="2917742"/>
                <a:ext cx="408766" cy="51860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5" name="TextBox 124"/>
              <p:cNvSpPr txBox="1">
                <a:spLocks noRot="1" noChangeAspect="1" noMove="1" noResize="1" noEditPoints="1" noAdjustHandles="1" noChangeArrowheads="1" noChangeShapeType="1" noTextEdit="1"/>
              </p:cNvSpPr>
              <p:nvPr/>
            </p:nvSpPr>
            <p:spPr>
              <a:xfrm>
                <a:off x="6762964" y="2917742"/>
                <a:ext cx="408766" cy="518604"/>
              </a:xfrm>
              <a:prstGeom prst="rect">
                <a:avLst/>
              </a:prstGeom>
              <a:blipFill rotWithShape="0">
                <a:blip r:embed="rId29"/>
                <a:stretch>
                  <a:fillRect/>
                </a:stretch>
              </a:blipFill>
            </p:spPr>
            <p:txBody>
              <a:bodyPr/>
              <a:lstStyle/>
              <a:p>
                <a:r>
                  <a:rPr lang="en-GB">
                    <a:noFill/>
                  </a:rPr>
                  <a:t> </a:t>
                </a:r>
              </a:p>
            </p:txBody>
          </p:sp>
        </mc:Fallback>
      </mc:AlternateContent>
      <p:sp>
        <p:nvSpPr>
          <p:cNvPr id="127" name="TextBox 126"/>
          <p:cNvSpPr txBox="1"/>
          <p:nvPr/>
        </p:nvSpPr>
        <p:spPr>
          <a:xfrm>
            <a:off x="7196567" y="304350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28" name="TextBox 127"/>
          <p:cNvSpPr txBox="1"/>
          <p:nvPr/>
        </p:nvSpPr>
        <p:spPr>
          <a:xfrm>
            <a:off x="4362449" y="3040335"/>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AlternateContent xmlns:mc="http://schemas.openxmlformats.org/markup-compatibility/2006" xmlns:a14="http://schemas.microsoft.com/office/drawing/2010/main">
        <mc:Choice Requires="a14">
          <p:sp>
            <p:nvSpPr>
              <p:cNvPr id="129" name="TextBox 128"/>
              <p:cNvSpPr txBox="1"/>
              <p:nvPr/>
            </p:nvSpPr>
            <p:spPr>
              <a:xfrm>
                <a:off x="8305277" y="2915488"/>
                <a:ext cx="197170" cy="51860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9" name="TextBox 128"/>
              <p:cNvSpPr txBox="1">
                <a:spLocks noRot="1" noChangeAspect="1" noMove="1" noResize="1" noEditPoints="1" noAdjustHandles="1" noChangeArrowheads="1" noChangeShapeType="1" noTextEdit="1"/>
              </p:cNvSpPr>
              <p:nvPr/>
            </p:nvSpPr>
            <p:spPr>
              <a:xfrm>
                <a:off x="8305277" y="2915488"/>
                <a:ext cx="197170" cy="518604"/>
              </a:xfrm>
              <a:prstGeom prst="rect">
                <a:avLst/>
              </a:prstGeom>
              <a:blipFill rotWithShape="0">
                <a:blip r:embed="rId30"/>
                <a:stretch>
                  <a:fillRect/>
                </a:stretch>
              </a:blipFill>
            </p:spPr>
            <p:txBody>
              <a:bodyPr/>
              <a:lstStyle/>
              <a:p>
                <a:r>
                  <a:rPr lang="en-GB">
                    <a:noFill/>
                  </a:rPr>
                  <a:t> </a:t>
                </a:r>
              </a:p>
            </p:txBody>
          </p:sp>
        </mc:Fallback>
      </mc:AlternateContent>
      <p:sp>
        <p:nvSpPr>
          <p:cNvPr id="12" name="Oval 11"/>
          <p:cNvSpPr>
            <a:spLocks noChangeAspect="1"/>
          </p:cNvSpPr>
          <p:nvPr/>
        </p:nvSpPr>
        <p:spPr>
          <a:xfrm>
            <a:off x="4679950" y="525868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3" name="Oval 152"/>
          <p:cNvSpPr>
            <a:spLocks noChangeAspect="1"/>
          </p:cNvSpPr>
          <p:nvPr/>
        </p:nvSpPr>
        <p:spPr>
          <a:xfrm>
            <a:off x="2746375" y="525868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4" name="Oval 153"/>
          <p:cNvSpPr>
            <a:spLocks noChangeAspect="1"/>
          </p:cNvSpPr>
          <p:nvPr/>
        </p:nvSpPr>
        <p:spPr>
          <a:xfrm>
            <a:off x="3079750" y="463003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5" name="Oval 154"/>
          <p:cNvSpPr>
            <a:spLocks noChangeAspect="1"/>
          </p:cNvSpPr>
          <p:nvPr/>
        </p:nvSpPr>
        <p:spPr>
          <a:xfrm>
            <a:off x="3254248" y="435192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6" name="Oval 155"/>
          <p:cNvSpPr>
            <a:spLocks noChangeAspect="1"/>
          </p:cNvSpPr>
          <p:nvPr/>
        </p:nvSpPr>
        <p:spPr>
          <a:xfrm>
            <a:off x="3717925" y="398233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7" name="Oval 156"/>
          <p:cNvSpPr>
            <a:spLocks noChangeAspect="1"/>
          </p:cNvSpPr>
          <p:nvPr/>
        </p:nvSpPr>
        <p:spPr>
          <a:xfrm>
            <a:off x="3403600" y="4169664"/>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8" name="Oval 157"/>
          <p:cNvSpPr>
            <a:spLocks noChangeAspect="1"/>
          </p:cNvSpPr>
          <p:nvPr/>
        </p:nvSpPr>
        <p:spPr>
          <a:xfrm>
            <a:off x="4041775" y="4169664"/>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9" name="Oval 158"/>
          <p:cNvSpPr>
            <a:spLocks noChangeAspect="1"/>
          </p:cNvSpPr>
          <p:nvPr/>
        </p:nvSpPr>
        <p:spPr>
          <a:xfrm>
            <a:off x="4356100" y="463003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0" name="Oval 159"/>
          <p:cNvSpPr>
            <a:spLocks noChangeAspect="1"/>
          </p:cNvSpPr>
          <p:nvPr/>
        </p:nvSpPr>
        <p:spPr>
          <a:xfrm>
            <a:off x="4197538" y="436314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1" name="Oval 160"/>
          <p:cNvSpPr>
            <a:spLocks noChangeAspect="1"/>
          </p:cNvSpPr>
          <p:nvPr/>
        </p:nvSpPr>
        <p:spPr>
          <a:xfrm>
            <a:off x="4996403" y="588835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2" name="Oval 161"/>
          <p:cNvSpPr>
            <a:spLocks noChangeAspect="1"/>
          </p:cNvSpPr>
          <p:nvPr/>
        </p:nvSpPr>
        <p:spPr>
          <a:xfrm>
            <a:off x="6112168" y="613999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3" name="Oval 162"/>
          <p:cNvSpPr>
            <a:spLocks noChangeAspect="1"/>
          </p:cNvSpPr>
          <p:nvPr/>
        </p:nvSpPr>
        <p:spPr>
          <a:xfrm>
            <a:off x="5636483" y="6541770"/>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4" name="Oval 163"/>
          <p:cNvSpPr>
            <a:spLocks noChangeAspect="1"/>
          </p:cNvSpPr>
          <p:nvPr/>
        </p:nvSpPr>
        <p:spPr>
          <a:xfrm>
            <a:off x="5306027" y="631545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5" name="Oval 164"/>
          <p:cNvSpPr>
            <a:spLocks noChangeAspect="1"/>
          </p:cNvSpPr>
          <p:nvPr/>
        </p:nvSpPr>
        <p:spPr>
          <a:xfrm>
            <a:off x="5962238" y="6332859"/>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6" name="Oval 165"/>
          <p:cNvSpPr>
            <a:spLocks noChangeAspect="1"/>
          </p:cNvSpPr>
          <p:nvPr/>
        </p:nvSpPr>
        <p:spPr>
          <a:xfrm>
            <a:off x="6267930" y="5901691"/>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7" name="Oval 166"/>
          <p:cNvSpPr>
            <a:spLocks noChangeAspect="1"/>
          </p:cNvSpPr>
          <p:nvPr/>
        </p:nvSpPr>
        <p:spPr>
          <a:xfrm>
            <a:off x="5174488" y="616243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8" name="Oval 167"/>
          <p:cNvSpPr>
            <a:spLocks noChangeAspect="1"/>
          </p:cNvSpPr>
          <p:nvPr/>
        </p:nvSpPr>
        <p:spPr>
          <a:xfrm>
            <a:off x="6598648" y="525868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9" name="Oval 168"/>
          <p:cNvSpPr>
            <a:spLocks noChangeAspect="1"/>
          </p:cNvSpPr>
          <p:nvPr/>
        </p:nvSpPr>
        <p:spPr>
          <a:xfrm>
            <a:off x="6932023" y="463003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5" name="Oval 174"/>
          <p:cNvSpPr>
            <a:spLocks noChangeAspect="1"/>
          </p:cNvSpPr>
          <p:nvPr/>
        </p:nvSpPr>
        <p:spPr>
          <a:xfrm>
            <a:off x="7082660" y="435614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6" name="Oval 175"/>
          <p:cNvSpPr>
            <a:spLocks noChangeAspect="1"/>
          </p:cNvSpPr>
          <p:nvPr/>
        </p:nvSpPr>
        <p:spPr>
          <a:xfrm>
            <a:off x="7546337" y="398655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7" name="Oval 176"/>
          <p:cNvSpPr>
            <a:spLocks noChangeAspect="1"/>
          </p:cNvSpPr>
          <p:nvPr/>
        </p:nvSpPr>
        <p:spPr>
          <a:xfrm>
            <a:off x="7232012" y="4173885"/>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8" name="Oval 177"/>
          <p:cNvSpPr>
            <a:spLocks noChangeAspect="1"/>
          </p:cNvSpPr>
          <p:nvPr/>
        </p:nvSpPr>
        <p:spPr>
          <a:xfrm>
            <a:off x="7870187" y="4173885"/>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9" name="Oval 178"/>
          <p:cNvSpPr>
            <a:spLocks noChangeAspect="1"/>
          </p:cNvSpPr>
          <p:nvPr/>
        </p:nvSpPr>
        <p:spPr>
          <a:xfrm>
            <a:off x="8025950" y="436736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0" name="Oval 179"/>
          <p:cNvSpPr>
            <a:spLocks noChangeAspect="1"/>
          </p:cNvSpPr>
          <p:nvPr/>
        </p:nvSpPr>
        <p:spPr>
          <a:xfrm>
            <a:off x="8517948" y="525814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1" name="Oval 180"/>
          <p:cNvSpPr>
            <a:spLocks noChangeAspect="1"/>
          </p:cNvSpPr>
          <p:nvPr/>
        </p:nvSpPr>
        <p:spPr>
          <a:xfrm>
            <a:off x="8194098" y="462949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8" name="TextBox 187"/>
          <p:cNvSpPr txBox="1"/>
          <p:nvPr/>
        </p:nvSpPr>
        <p:spPr>
          <a:xfrm>
            <a:off x="292742" y="346724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we let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sin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 </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we can plot these values on a graph</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03" name="TextBox 202"/>
              <p:cNvSpPr txBox="1"/>
              <p:nvPr/>
            </p:nvSpPr>
            <p:spPr>
              <a:xfrm>
                <a:off x="3149987" y="1345067"/>
                <a:ext cx="183127" cy="30559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6</m:t>
                              </m:r>
                            </m:den>
                          </m:f>
                        </m:e>
                      </m:box>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203" name="TextBox 202"/>
              <p:cNvSpPr txBox="1">
                <a:spLocks noRot="1" noChangeAspect="1" noMove="1" noResize="1" noEditPoints="1" noAdjustHandles="1" noChangeArrowheads="1" noChangeShapeType="1" noTextEdit="1"/>
              </p:cNvSpPr>
              <p:nvPr/>
            </p:nvSpPr>
            <p:spPr>
              <a:xfrm>
                <a:off x="3149987" y="1345067"/>
                <a:ext cx="183127" cy="305596"/>
              </a:xfrm>
              <a:prstGeom prst="rect">
                <a:avLst/>
              </a:prstGeom>
              <a:blipFill rotWithShape="0">
                <a:blip r:embed="rId31"/>
                <a:stretch>
                  <a:fillRect l="-10000" r="-6667" b="-18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6" name="TextBox 205"/>
              <p:cNvSpPr txBox="1"/>
              <p:nvPr/>
            </p:nvSpPr>
            <p:spPr>
              <a:xfrm>
                <a:off x="5115725" y="1307238"/>
                <a:ext cx="731520" cy="41113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06" name="TextBox 205"/>
              <p:cNvSpPr txBox="1">
                <a:spLocks noRot="1" noChangeAspect="1" noMove="1" noResize="1" noEditPoints="1" noAdjustHandles="1" noChangeArrowheads="1" noChangeShapeType="1" noTextEdit="1"/>
              </p:cNvSpPr>
              <p:nvPr/>
            </p:nvSpPr>
            <p:spPr>
              <a:xfrm>
                <a:off x="5115725" y="1307238"/>
                <a:ext cx="731520" cy="411138"/>
              </a:xfrm>
              <a:prstGeom prst="rect">
                <a:avLst/>
              </a:prstGeom>
              <a:blipFill rotWithShape="0">
                <a:blip r:embed="rId32"/>
                <a:stretch>
                  <a:fillRect/>
                </a:stretch>
              </a:blipFill>
            </p:spPr>
            <p:txBody>
              <a:bodyPr/>
              <a:lstStyle/>
              <a:p>
                <a:r>
                  <a:rPr lang="en-GB">
                    <a:noFill/>
                  </a:rPr>
                  <a:t> </a:t>
                </a:r>
              </a:p>
            </p:txBody>
          </p:sp>
        </mc:Fallback>
      </mc:AlternateContent>
      <p:sp>
        <p:nvSpPr>
          <p:cNvPr id="204" name="Rectangle 203">
            <a:hlinkClick r:id="rId33"/>
            <a:extLst>
              <a:ext uri="{FF2B5EF4-FFF2-40B4-BE49-F238E27FC236}">
                <a16:creationId xmlns:a16="http://schemas.microsoft.com/office/drawing/2014/main" id="{7BD5F5BA-74F6-4E82-89BB-2AB676677178}"/>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5" name="Rectangle 204">
            <a:hlinkClick r:id="rId33"/>
            <a:extLst>
              <a:ext uri="{FF2B5EF4-FFF2-40B4-BE49-F238E27FC236}">
                <a16:creationId xmlns:a16="http://schemas.microsoft.com/office/drawing/2014/main" id="{22D2E047-88B1-479E-B2AB-D9227B7943B6}"/>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57584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8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8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9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7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93"/>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187"/>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2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21"/>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19"/>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11"/>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18"/>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22"/>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17"/>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110"/>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116"/>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128"/>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115"/>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123"/>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114"/>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124"/>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113"/>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125"/>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112"/>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127"/>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109"/>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129"/>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grpId="0" nodeType="clickEffect">
                                  <p:stCondLst>
                                    <p:cond delay="0"/>
                                  </p:stCondLst>
                                  <p:childTnLst>
                                    <p:set>
                                      <p:cBhvr>
                                        <p:cTn id="178" dur="1" fill="hold">
                                          <p:stCondLst>
                                            <p:cond delay="0"/>
                                          </p:stCondLst>
                                        </p:cTn>
                                        <p:tgtEl>
                                          <p:spTgt spid="188"/>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nodeType="clickEffect">
                                  <p:stCondLst>
                                    <p:cond delay="0"/>
                                  </p:stCondLst>
                                  <p:childTnLst>
                                    <p:set>
                                      <p:cBhvr>
                                        <p:cTn id="182" dur="1" fill="hold">
                                          <p:stCondLst>
                                            <p:cond delay="0"/>
                                          </p:stCondLst>
                                        </p:cTn>
                                        <p:tgtEl>
                                          <p:spTgt spid="202"/>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grpId="0" nodeType="clickEffect">
                                  <p:stCondLst>
                                    <p:cond delay="0"/>
                                  </p:stCondLst>
                                  <p:childTnLst>
                                    <p:set>
                                      <p:cBhvr>
                                        <p:cTn id="186" dur="1" fill="hold">
                                          <p:stCondLst>
                                            <p:cond delay="0"/>
                                          </p:stCondLst>
                                        </p:cTn>
                                        <p:tgtEl>
                                          <p:spTgt spid="153"/>
                                        </p:tgtEl>
                                        <p:attrNameLst>
                                          <p:attrName>style.visibility</p:attrName>
                                        </p:attrNameLst>
                                      </p:cBhvr>
                                      <p:to>
                                        <p:strVal val="visible"/>
                                      </p:to>
                                    </p:set>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grpId="0" nodeType="clickEffect">
                                  <p:stCondLst>
                                    <p:cond delay="0"/>
                                  </p:stCondLst>
                                  <p:childTnLst>
                                    <p:set>
                                      <p:cBhvr>
                                        <p:cTn id="190" dur="1" fill="hold">
                                          <p:stCondLst>
                                            <p:cond delay="0"/>
                                          </p:stCondLst>
                                        </p:cTn>
                                        <p:tgtEl>
                                          <p:spTgt spid="154"/>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grpId="0" nodeType="clickEffect">
                                  <p:stCondLst>
                                    <p:cond delay="0"/>
                                  </p:stCondLst>
                                  <p:childTnLst>
                                    <p:set>
                                      <p:cBhvr>
                                        <p:cTn id="194" dur="1" fill="hold">
                                          <p:stCondLst>
                                            <p:cond delay="0"/>
                                          </p:stCondLst>
                                        </p:cTn>
                                        <p:tgtEl>
                                          <p:spTgt spid="155"/>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grpId="0" nodeType="clickEffect">
                                  <p:stCondLst>
                                    <p:cond delay="0"/>
                                  </p:stCondLst>
                                  <p:childTnLst>
                                    <p:set>
                                      <p:cBhvr>
                                        <p:cTn id="198" dur="1" fill="hold">
                                          <p:stCondLst>
                                            <p:cond delay="0"/>
                                          </p:stCondLst>
                                        </p:cTn>
                                        <p:tgtEl>
                                          <p:spTgt spid="157"/>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grpId="0" nodeType="clickEffect">
                                  <p:stCondLst>
                                    <p:cond delay="0"/>
                                  </p:stCondLst>
                                  <p:childTnLst>
                                    <p:set>
                                      <p:cBhvr>
                                        <p:cTn id="202" dur="1" fill="hold">
                                          <p:stCondLst>
                                            <p:cond delay="0"/>
                                          </p:stCondLst>
                                        </p:cTn>
                                        <p:tgtEl>
                                          <p:spTgt spid="156"/>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grpId="0" nodeType="clickEffect">
                                  <p:stCondLst>
                                    <p:cond delay="0"/>
                                  </p:stCondLst>
                                  <p:childTnLst>
                                    <p:set>
                                      <p:cBhvr>
                                        <p:cTn id="206" dur="1" fill="hold">
                                          <p:stCondLst>
                                            <p:cond delay="0"/>
                                          </p:stCondLst>
                                        </p:cTn>
                                        <p:tgtEl>
                                          <p:spTgt spid="158"/>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presetID="1" presetClass="entr" presetSubtype="0" fill="hold" grpId="0" nodeType="clickEffect">
                                  <p:stCondLst>
                                    <p:cond delay="0"/>
                                  </p:stCondLst>
                                  <p:childTnLst>
                                    <p:set>
                                      <p:cBhvr>
                                        <p:cTn id="210" dur="1" fill="hold">
                                          <p:stCondLst>
                                            <p:cond delay="0"/>
                                          </p:stCondLst>
                                        </p:cTn>
                                        <p:tgtEl>
                                          <p:spTgt spid="160"/>
                                        </p:tgtEl>
                                        <p:attrNameLst>
                                          <p:attrName>style.visibility</p:attrName>
                                        </p:attrNameLst>
                                      </p:cBhvr>
                                      <p:to>
                                        <p:strVal val="visible"/>
                                      </p:to>
                                    </p:set>
                                  </p:childTnLst>
                                </p:cTn>
                              </p:par>
                            </p:childTnLst>
                          </p:cTn>
                        </p:par>
                      </p:childTnLst>
                    </p:cTn>
                  </p:par>
                  <p:par>
                    <p:cTn id="211" fill="hold">
                      <p:stCondLst>
                        <p:cond delay="indefinite"/>
                      </p:stCondLst>
                      <p:childTnLst>
                        <p:par>
                          <p:cTn id="212" fill="hold">
                            <p:stCondLst>
                              <p:cond delay="0"/>
                            </p:stCondLst>
                            <p:childTnLst>
                              <p:par>
                                <p:cTn id="213" presetID="1" presetClass="entr" presetSubtype="0" fill="hold" grpId="0" nodeType="clickEffect">
                                  <p:stCondLst>
                                    <p:cond delay="0"/>
                                  </p:stCondLst>
                                  <p:childTnLst>
                                    <p:set>
                                      <p:cBhvr>
                                        <p:cTn id="214" dur="1" fill="hold">
                                          <p:stCondLst>
                                            <p:cond delay="0"/>
                                          </p:stCondLst>
                                        </p:cTn>
                                        <p:tgtEl>
                                          <p:spTgt spid="159"/>
                                        </p:tgtEl>
                                        <p:attrNameLst>
                                          <p:attrName>style.visibility</p:attrName>
                                        </p:attrNameLst>
                                      </p:cBhvr>
                                      <p:to>
                                        <p:strVal val="visible"/>
                                      </p:to>
                                    </p:set>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grpId="0" nodeType="clickEffect">
                                  <p:stCondLst>
                                    <p:cond delay="0"/>
                                  </p:stCondLst>
                                  <p:childTnLst>
                                    <p:set>
                                      <p:cBhvr>
                                        <p:cTn id="218" dur="1" fill="hold">
                                          <p:stCondLst>
                                            <p:cond delay="0"/>
                                          </p:stCondLst>
                                        </p:cTn>
                                        <p:tgtEl>
                                          <p:spTgt spid="12"/>
                                        </p:tgtEl>
                                        <p:attrNameLst>
                                          <p:attrName>style.visibility</p:attrName>
                                        </p:attrNameLst>
                                      </p:cBhvr>
                                      <p:to>
                                        <p:strVal val="visible"/>
                                      </p:to>
                                    </p:set>
                                  </p:childTnLst>
                                </p:cTn>
                              </p:par>
                            </p:childTnLst>
                          </p:cTn>
                        </p:par>
                      </p:childTnLst>
                    </p:cTn>
                  </p:par>
                  <p:par>
                    <p:cTn id="219" fill="hold">
                      <p:stCondLst>
                        <p:cond delay="indefinite"/>
                      </p:stCondLst>
                      <p:childTnLst>
                        <p:par>
                          <p:cTn id="220" fill="hold">
                            <p:stCondLst>
                              <p:cond delay="0"/>
                            </p:stCondLst>
                            <p:childTnLst>
                              <p:par>
                                <p:cTn id="221" presetID="1" presetClass="entr" presetSubtype="0" fill="hold" grpId="0" nodeType="clickEffect">
                                  <p:stCondLst>
                                    <p:cond delay="0"/>
                                  </p:stCondLst>
                                  <p:childTnLst>
                                    <p:set>
                                      <p:cBhvr>
                                        <p:cTn id="222" dur="1" fill="hold">
                                          <p:stCondLst>
                                            <p:cond delay="0"/>
                                          </p:stCondLst>
                                        </p:cTn>
                                        <p:tgtEl>
                                          <p:spTgt spid="161"/>
                                        </p:tgtEl>
                                        <p:attrNameLst>
                                          <p:attrName>style.visibility</p:attrName>
                                        </p:attrNameLst>
                                      </p:cBhvr>
                                      <p:to>
                                        <p:strVal val="visible"/>
                                      </p:to>
                                    </p:set>
                                  </p:childTnLst>
                                </p:cTn>
                              </p:par>
                            </p:childTnLst>
                          </p:cTn>
                        </p:par>
                      </p:childTnLst>
                    </p:cTn>
                  </p:par>
                  <p:par>
                    <p:cTn id="223" fill="hold">
                      <p:stCondLst>
                        <p:cond delay="indefinite"/>
                      </p:stCondLst>
                      <p:childTnLst>
                        <p:par>
                          <p:cTn id="224" fill="hold">
                            <p:stCondLst>
                              <p:cond delay="0"/>
                            </p:stCondLst>
                            <p:childTnLst>
                              <p:par>
                                <p:cTn id="225" presetID="1" presetClass="entr" presetSubtype="0" fill="hold" grpId="0" nodeType="clickEffect">
                                  <p:stCondLst>
                                    <p:cond delay="0"/>
                                  </p:stCondLst>
                                  <p:childTnLst>
                                    <p:set>
                                      <p:cBhvr>
                                        <p:cTn id="226" dur="1" fill="hold">
                                          <p:stCondLst>
                                            <p:cond delay="0"/>
                                          </p:stCondLst>
                                        </p:cTn>
                                        <p:tgtEl>
                                          <p:spTgt spid="167"/>
                                        </p:tgtEl>
                                        <p:attrNameLst>
                                          <p:attrName>style.visibility</p:attrName>
                                        </p:attrNameLst>
                                      </p:cBhvr>
                                      <p:to>
                                        <p:strVal val="visible"/>
                                      </p:to>
                                    </p:set>
                                  </p:childTnLst>
                                </p:cTn>
                              </p:par>
                            </p:childTnLst>
                          </p:cTn>
                        </p:par>
                      </p:childTnLst>
                    </p:cTn>
                  </p:par>
                  <p:par>
                    <p:cTn id="227" fill="hold">
                      <p:stCondLst>
                        <p:cond delay="indefinite"/>
                      </p:stCondLst>
                      <p:childTnLst>
                        <p:par>
                          <p:cTn id="228" fill="hold">
                            <p:stCondLst>
                              <p:cond delay="0"/>
                            </p:stCondLst>
                            <p:childTnLst>
                              <p:par>
                                <p:cTn id="229" presetID="1" presetClass="entr" presetSubtype="0" fill="hold" grpId="0" nodeType="clickEffect">
                                  <p:stCondLst>
                                    <p:cond delay="0"/>
                                  </p:stCondLst>
                                  <p:childTnLst>
                                    <p:set>
                                      <p:cBhvr>
                                        <p:cTn id="230" dur="1" fill="hold">
                                          <p:stCondLst>
                                            <p:cond delay="0"/>
                                          </p:stCondLst>
                                        </p:cTn>
                                        <p:tgtEl>
                                          <p:spTgt spid="164"/>
                                        </p:tgtEl>
                                        <p:attrNameLst>
                                          <p:attrName>style.visibility</p:attrName>
                                        </p:attrNameLst>
                                      </p:cBhvr>
                                      <p:to>
                                        <p:strVal val="visible"/>
                                      </p:to>
                                    </p:set>
                                  </p:childTnLst>
                                </p:cTn>
                              </p:par>
                            </p:childTnLst>
                          </p:cTn>
                        </p:par>
                      </p:childTnLst>
                    </p:cTn>
                  </p:par>
                  <p:par>
                    <p:cTn id="231" fill="hold">
                      <p:stCondLst>
                        <p:cond delay="indefinite"/>
                      </p:stCondLst>
                      <p:childTnLst>
                        <p:par>
                          <p:cTn id="232" fill="hold">
                            <p:stCondLst>
                              <p:cond delay="0"/>
                            </p:stCondLst>
                            <p:childTnLst>
                              <p:par>
                                <p:cTn id="233" presetID="1" presetClass="entr" presetSubtype="0" fill="hold" grpId="0" nodeType="clickEffect">
                                  <p:stCondLst>
                                    <p:cond delay="0"/>
                                  </p:stCondLst>
                                  <p:childTnLst>
                                    <p:set>
                                      <p:cBhvr>
                                        <p:cTn id="234" dur="1" fill="hold">
                                          <p:stCondLst>
                                            <p:cond delay="0"/>
                                          </p:stCondLst>
                                        </p:cTn>
                                        <p:tgtEl>
                                          <p:spTgt spid="163"/>
                                        </p:tgtEl>
                                        <p:attrNameLst>
                                          <p:attrName>style.visibility</p:attrName>
                                        </p:attrNameLst>
                                      </p:cBhvr>
                                      <p:to>
                                        <p:strVal val="visible"/>
                                      </p:to>
                                    </p:set>
                                  </p:childTnLst>
                                </p:cTn>
                              </p:par>
                            </p:childTnLst>
                          </p:cTn>
                        </p:par>
                      </p:childTnLst>
                    </p:cTn>
                  </p:par>
                  <p:par>
                    <p:cTn id="235" fill="hold">
                      <p:stCondLst>
                        <p:cond delay="indefinite"/>
                      </p:stCondLst>
                      <p:childTnLst>
                        <p:par>
                          <p:cTn id="236" fill="hold">
                            <p:stCondLst>
                              <p:cond delay="0"/>
                            </p:stCondLst>
                            <p:childTnLst>
                              <p:par>
                                <p:cTn id="237" presetID="1" presetClass="entr" presetSubtype="0" fill="hold" grpId="0" nodeType="clickEffect">
                                  <p:stCondLst>
                                    <p:cond delay="0"/>
                                  </p:stCondLst>
                                  <p:childTnLst>
                                    <p:set>
                                      <p:cBhvr>
                                        <p:cTn id="238" dur="1" fill="hold">
                                          <p:stCondLst>
                                            <p:cond delay="0"/>
                                          </p:stCondLst>
                                        </p:cTn>
                                        <p:tgtEl>
                                          <p:spTgt spid="165"/>
                                        </p:tgtEl>
                                        <p:attrNameLst>
                                          <p:attrName>style.visibility</p:attrName>
                                        </p:attrNameLst>
                                      </p:cBhvr>
                                      <p:to>
                                        <p:strVal val="visible"/>
                                      </p:to>
                                    </p:set>
                                  </p:childTnLst>
                                </p:cTn>
                              </p:par>
                            </p:childTnLst>
                          </p:cTn>
                        </p:par>
                      </p:childTnLst>
                    </p:cTn>
                  </p:par>
                  <p:par>
                    <p:cTn id="239" fill="hold">
                      <p:stCondLst>
                        <p:cond delay="indefinite"/>
                      </p:stCondLst>
                      <p:childTnLst>
                        <p:par>
                          <p:cTn id="240" fill="hold">
                            <p:stCondLst>
                              <p:cond delay="0"/>
                            </p:stCondLst>
                            <p:childTnLst>
                              <p:par>
                                <p:cTn id="241" presetID="1" presetClass="entr" presetSubtype="0" fill="hold" grpId="0" nodeType="clickEffect">
                                  <p:stCondLst>
                                    <p:cond delay="0"/>
                                  </p:stCondLst>
                                  <p:childTnLst>
                                    <p:set>
                                      <p:cBhvr>
                                        <p:cTn id="242" dur="1" fill="hold">
                                          <p:stCondLst>
                                            <p:cond delay="0"/>
                                          </p:stCondLst>
                                        </p:cTn>
                                        <p:tgtEl>
                                          <p:spTgt spid="162"/>
                                        </p:tgtEl>
                                        <p:attrNameLst>
                                          <p:attrName>style.visibility</p:attrName>
                                        </p:attrNameLst>
                                      </p:cBhvr>
                                      <p:to>
                                        <p:strVal val="visible"/>
                                      </p:to>
                                    </p:set>
                                  </p:childTnLst>
                                </p:cTn>
                              </p:par>
                            </p:childTnLst>
                          </p:cTn>
                        </p:par>
                      </p:childTnLst>
                    </p:cTn>
                  </p:par>
                  <p:par>
                    <p:cTn id="243" fill="hold">
                      <p:stCondLst>
                        <p:cond delay="indefinite"/>
                      </p:stCondLst>
                      <p:childTnLst>
                        <p:par>
                          <p:cTn id="244" fill="hold">
                            <p:stCondLst>
                              <p:cond delay="0"/>
                            </p:stCondLst>
                            <p:childTnLst>
                              <p:par>
                                <p:cTn id="245" presetID="1" presetClass="entr" presetSubtype="0" fill="hold" grpId="0" nodeType="clickEffect">
                                  <p:stCondLst>
                                    <p:cond delay="0"/>
                                  </p:stCondLst>
                                  <p:childTnLst>
                                    <p:set>
                                      <p:cBhvr>
                                        <p:cTn id="246" dur="1" fill="hold">
                                          <p:stCondLst>
                                            <p:cond delay="0"/>
                                          </p:stCondLst>
                                        </p:cTn>
                                        <p:tgtEl>
                                          <p:spTgt spid="166"/>
                                        </p:tgtEl>
                                        <p:attrNameLst>
                                          <p:attrName>style.visibility</p:attrName>
                                        </p:attrNameLst>
                                      </p:cBhvr>
                                      <p:to>
                                        <p:strVal val="visible"/>
                                      </p:to>
                                    </p:set>
                                  </p:childTnLst>
                                </p:cTn>
                              </p:par>
                            </p:childTnLst>
                          </p:cTn>
                        </p:par>
                      </p:childTnLst>
                    </p:cTn>
                  </p:par>
                  <p:par>
                    <p:cTn id="247" fill="hold">
                      <p:stCondLst>
                        <p:cond delay="indefinite"/>
                      </p:stCondLst>
                      <p:childTnLst>
                        <p:par>
                          <p:cTn id="248" fill="hold">
                            <p:stCondLst>
                              <p:cond delay="0"/>
                            </p:stCondLst>
                            <p:childTnLst>
                              <p:par>
                                <p:cTn id="249" presetID="1" presetClass="entr" presetSubtype="0" fill="hold" grpId="0" nodeType="clickEffect">
                                  <p:stCondLst>
                                    <p:cond delay="0"/>
                                  </p:stCondLst>
                                  <p:childTnLst>
                                    <p:set>
                                      <p:cBhvr>
                                        <p:cTn id="250" dur="1" fill="hold">
                                          <p:stCondLst>
                                            <p:cond delay="0"/>
                                          </p:stCondLst>
                                        </p:cTn>
                                        <p:tgtEl>
                                          <p:spTgt spid="168"/>
                                        </p:tgtEl>
                                        <p:attrNameLst>
                                          <p:attrName>style.visibility</p:attrName>
                                        </p:attrNameLst>
                                      </p:cBhvr>
                                      <p:to>
                                        <p:strVal val="visible"/>
                                      </p:to>
                                    </p:set>
                                  </p:childTnLst>
                                </p:cTn>
                              </p:par>
                            </p:childTnLst>
                          </p:cTn>
                        </p:par>
                      </p:childTnLst>
                    </p:cTn>
                  </p:par>
                  <p:par>
                    <p:cTn id="251" fill="hold">
                      <p:stCondLst>
                        <p:cond delay="indefinite"/>
                      </p:stCondLst>
                      <p:childTnLst>
                        <p:par>
                          <p:cTn id="252" fill="hold">
                            <p:stCondLst>
                              <p:cond delay="0"/>
                            </p:stCondLst>
                            <p:childTnLst>
                              <p:par>
                                <p:cTn id="253" presetID="1" presetClass="entr" presetSubtype="0" fill="hold" grpId="0" nodeType="clickEffect">
                                  <p:stCondLst>
                                    <p:cond delay="0"/>
                                  </p:stCondLst>
                                  <p:childTnLst>
                                    <p:set>
                                      <p:cBhvr>
                                        <p:cTn id="254" dur="1" fill="hold">
                                          <p:stCondLst>
                                            <p:cond delay="0"/>
                                          </p:stCondLst>
                                        </p:cTn>
                                        <p:tgtEl>
                                          <p:spTgt spid="169"/>
                                        </p:tgtEl>
                                        <p:attrNameLst>
                                          <p:attrName>style.visibility</p:attrName>
                                        </p:attrNameLst>
                                      </p:cBhvr>
                                      <p:to>
                                        <p:strVal val="visible"/>
                                      </p:to>
                                    </p:set>
                                  </p:childTnLst>
                                </p:cTn>
                              </p:par>
                            </p:childTnLst>
                          </p:cTn>
                        </p:par>
                      </p:childTnLst>
                    </p:cTn>
                  </p:par>
                  <p:par>
                    <p:cTn id="255" fill="hold">
                      <p:stCondLst>
                        <p:cond delay="indefinite"/>
                      </p:stCondLst>
                      <p:childTnLst>
                        <p:par>
                          <p:cTn id="256" fill="hold">
                            <p:stCondLst>
                              <p:cond delay="0"/>
                            </p:stCondLst>
                            <p:childTnLst>
                              <p:par>
                                <p:cTn id="257" presetID="1" presetClass="entr" presetSubtype="0" fill="hold" grpId="0" nodeType="clickEffect">
                                  <p:stCondLst>
                                    <p:cond delay="0"/>
                                  </p:stCondLst>
                                  <p:childTnLst>
                                    <p:set>
                                      <p:cBhvr>
                                        <p:cTn id="258" dur="1" fill="hold">
                                          <p:stCondLst>
                                            <p:cond delay="0"/>
                                          </p:stCondLst>
                                        </p:cTn>
                                        <p:tgtEl>
                                          <p:spTgt spid="175"/>
                                        </p:tgtEl>
                                        <p:attrNameLst>
                                          <p:attrName>style.visibility</p:attrName>
                                        </p:attrNameLst>
                                      </p:cBhvr>
                                      <p:to>
                                        <p:strVal val="visible"/>
                                      </p:to>
                                    </p:set>
                                  </p:childTnLst>
                                </p:cTn>
                              </p:par>
                            </p:childTnLst>
                          </p:cTn>
                        </p:par>
                      </p:childTnLst>
                    </p:cTn>
                  </p:par>
                  <p:par>
                    <p:cTn id="259" fill="hold">
                      <p:stCondLst>
                        <p:cond delay="indefinite"/>
                      </p:stCondLst>
                      <p:childTnLst>
                        <p:par>
                          <p:cTn id="260" fill="hold">
                            <p:stCondLst>
                              <p:cond delay="0"/>
                            </p:stCondLst>
                            <p:childTnLst>
                              <p:par>
                                <p:cTn id="261" presetID="1" presetClass="entr" presetSubtype="0" fill="hold" grpId="0" nodeType="clickEffect">
                                  <p:stCondLst>
                                    <p:cond delay="0"/>
                                  </p:stCondLst>
                                  <p:childTnLst>
                                    <p:set>
                                      <p:cBhvr>
                                        <p:cTn id="262" dur="1" fill="hold">
                                          <p:stCondLst>
                                            <p:cond delay="0"/>
                                          </p:stCondLst>
                                        </p:cTn>
                                        <p:tgtEl>
                                          <p:spTgt spid="177"/>
                                        </p:tgtEl>
                                        <p:attrNameLst>
                                          <p:attrName>style.visibility</p:attrName>
                                        </p:attrNameLst>
                                      </p:cBhvr>
                                      <p:to>
                                        <p:strVal val="visible"/>
                                      </p:to>
                                    </p:set>
                                  </p:childTnLst>
                                </p:cTn>
                              </p:par>
                            </p:childTnLst>
                          </p:cTn>
                        </p:par>
                      </p:childTnLst>
                    </p:cTn>
                  </p:par>
                  <p:par>
                    <p:cTn id="263" fill="hold">
                      <p:stCondLst>
                        <p:cond delay="indefinite"/>
                      </p:stCondLst>
                      <p:childTnLst>
                        <p:par>
                          <p:cTn id="264" fill="hold">
                            <p:stCondLst>
                              <p:cond delay="0"/>
                            </p:stCondLst>
                            <p:childTnLst>
                              <p:par>
                                <p:cTn id="265" presetID="1" presetClass="entr" presetSubtype="0" fill="hold" grpId="0" nodeType="clickEffect">
                                  <p:stCondLst>
                                    <p:cond delay="0"/>
                                  </p:stCondLst>
                                  <p:childTnLst>
                                    <p:set>
                                      <p:cBhvr>
                                        <p:cTn id="266" dur="1" fill="hold">
                                          <p:stCondLst>
                                            <p:cond delay="0"/>
                                          </p:stCondLst>
                                        </p:cTn>
                                        <p:tgtEl>
                                          <p:spTgt spid="176"/>
                                        </p:tgtEl>
                                        <p:attrNameLst>
                                          <p:attrName>style.visibility</p:attrName>
                                        </p:attrNameLst>
                                      </p:cBhvr>
                                      <p:to>
                                        <p:strVal val="visible"/>
                                      </p:to>
                                    </p:set>
                                  </p:childTnLst>
                                </p:cTn>
                              </p:par>
                            </p:childTnLst>
                          </p:cTn>
                        </p:par>
                      </p:childTnLst>
                    </p:cTn>
                  </p:par>
                  <p:par>
                    <p:cTn id="267" fill="hold">
                      <p:stCondLst>
                        <p:cond delay="indefinite"/>
                      </p:stCondLst>
                      <p:childTnLst>
                        <p:par>
                          <p:cTn id="268" fill="hold">
                            <p:stCondLst>
                              <p:cond delay="0"/>
                            </p:stCondLst>
                            <p:childTnLst>
                              <p:par>
                                <p:cTn id="269" presetID="1" presetClass="entr" presetSubtype="0" fill="hold" grpId="0" nodeType="clickEffect">
                                  <p:stCondLst>
                                    <p:cond delay="0"/>
                                  </p:stCondLst>
                                  <p:childTnLst>
                                    <p:set>
                                      <p:cBhvr>
                                        <p:cTn id="270" dur="1" fill="hold">
                                          <p:stCondLst>
                                            <p:cond delay="0"/>
                                          </p:stCondLst>
                                        </p:cTn>
                                        <p:tgtEl>
                                          <p:spTgt spid="178"/>
                                        </p:tgtEl>
                                        <p:attrNameLst>
                                          <p:attrName>style.visibility</p:attrName>
                                        </p:attrNameLst>
                                      </p:cBhvr>
                                      <p:to>
                                        <p:strVal val="visible"/>
                                      </p:to>
                                    </p:set>
                                  </p:childTnLst>
                                </p:cTn>
                              </p:par>
                            </p:childTnLst>
                          </p:cTn>
                        </p:par>
                      </p:childTnLst>
                    </p:cTn>
                  </p:par>
                  <p:par>
                    <p:cTn id="271" fill="hold">
                      <p:stCondLst>
                        <p:cond delay="indefinite"/>
                      </p:stCondLst>
                      <p:childTnLst>
                        <p:par>
                          <p:cTn id="272" fill="hold">
                            <p:stCondLst>
                              <p:cond delay="0"/>
                            </p:stCondLst>
                            <p:childTnLst>
                              <p:par>
                                <p:cTn id="273" presetID="1" presetClass="entr" presetSubtype="0" fill="hold" grpId="0" nodeType="clickEffect">
                                  <p:stCondLst>
                                    <p:cond delay="0"/>
                                  </p:stCondLst>
                                  <p:childTnLst>
                                    <p:set>
                                      <p:cBhvr>
                                        <p:cTn id="274" dur="1" fill="hold">
                                          <p:stCondLst>
                                            <p:cond delay="0"/>
                                          </p:stCondLst>
                                        </p:cTn>
                                        <p:tgtEl>
                                          <p:spTgt spid="179"/>
                                        </p:tgtEl>
                                        <p:attrNameLst>
                                          <p:attrName>style.visibility</p:attrName>
                                        </p:attrNameLst>
                                      </p:cBhvr>
                                      <p:to>
                                        <p:strVal val="visible"/>
                                      </p:to>
                                    </p:set>
                                  </p:childTnLst>
                                </p:cTn>
                              </p:par>
                            </p:childTnLst>
                          </p:cTn>
                        </p:par>
                      </p:childTnLst>
                    </p:cTn>
                  </p:par>
                  <p:par>
                    <p:cTn id="275" fill="hold">
                      <p:stCondLst>
                        <p:cond delay="indefinite"/>
                      </p:stCondLst>
                      <p:childTnLst>
                        <p:par>
                          <p:cTn id="276" fill="hold">
                            <p:stCondLst>
                              <p:cond delay="0"/>
                            </p:stCondLst>
                            <p:childTnLst>
                              <p:par>
                                <p:cTn id="277" presetID="1" presetClass="entr" presetSubtype="0" fill="hold" grpId="0" nodeType="clickEffect">
                                  <p:stCondLst>
                                    <p:cond delay="0"/>
                                  </p:stCondLst>
                                  <p:childTnLst>
                                    <p:set>
                                      <p:cBhvr>
                                        <p:cTn id="278" dur="1" fill="hold">
                                          <p:stCondLst>
                                            <p:cond delay="0"/>
                                          </p:stCondLst>
                                        </p:cTn>
                                        <p:tgtEl>
                                          <p:spTgt spid="181"/>
                                        </p:tgtEl>
                                        <p:attrNameLst>
                                          <p:attrName>style.visibility</p:attrName>
                                        </p:attrNameLst>
                                      </p:cBhvr>
                                      <p:to>
                                        <p:strVal val="visible"/>
                                      </p:to>
                                    </p:set>
                                  </p:childTnLst>
                                </p:cTn>
                              </p:par>
                            </p:childTnLst>
                          </p:cTn>
                        </p:par>
                      </p:childTnLst>
                    </p:cTn>
                  </p:par>
                  <p:par>
                    <p:cTn id="279" fill="hold">
                      <p:stCondLst>
                        <p:cond delay="indefinite"/>
                      </p:stCondLst>
                      <p:childTnLst>
                        <p:par>
                          <p:cTn id="280" fill="hold">
                            <p:stCondLst>
                              <p:cond delay="0"/>
                            </p:stCondLst>
                            <p:childTnLst>
                              <p:par>
                                <p:cTn id="281" presetID="1" presetClass="entr" presetSubtype="0" fill="hold" grpId="0" nodeType="clickEffect">
                                  <p:stCondLst>
                                    <p:cond delay="0"/>
                                  </p:stCondLst>
                                  <p:childTnLst>
                                    <p:set>
                                      <p:cBhvr>
                                        <p:cTn id="282" dur="1" fill="hold">
                                          <p:stCondLst>
                                            <p:cond delay="0"/>
                                          </p:stCondLst>
                                        </p:cTn>
                                        <p:tgtEl>
                                          <p:spTgt spid="180"/>
                                        </p:tgtEl>
                                        <p:attrNameLst>
                                          <p:attrName>style.visibility</p:attrName>
                                        </p:attrNameLst>
                                      </p:cBhvr>
                                      <p:to>
                                        <p:strVal val="visible"/>
                                      </p:to>
                                    </p:set>
                                  </p:childTnLst>
                                </p:cTn>
                              </p:par>
                            </p:childTnLst>
                          </p:cTn>
                        </p:par>
                      </p:childTnLst>
                    </p:cTn>
                  </p:par>
                  <p:par>
                    <p:cTn id="283" fill="hold">
                      <p:stCondLst>
                        <p:cond delay="indefinite"/>
                      </p:stCondLst>
                      <p:childTnLst>
                        <p:par>
                          <p:cTn id="284" fill="hold">
                            <p:stCondLst>
                              <p:cond delay="0"/>
                            </p:stCondLst>
                            <p:childTnLst>
                              <p:par>
                                <p:cTn id="285" presetID="1" presetClass="entr" presetSubtype="0" fill="hold" grpId="0" nodeType="clickEffect">
                                  <p:stCondLst>
                                    <p:cond delay="0"/>
                                  </p:stCondLst>
                                  <p:childTnLst>
                                    <p:set>
                                      <p:cBhvr>
                                        <p:cTn id="286" dur="1" fill="hold">
                                          <p:stCondLst>
                                            <p:cond delay="0"/>
                                          </p:stCondLst>
                                        </p:cTn>
                                        <p:tgtEl>
                                          <p:spTgt spid="13"/>
                                        </p:tgtEl>
                                        <p:attrNameLst>
                                          <p:attrName>style.visibility</p:attrName>
                                        </p:attrNameLst>
                                      </p:cBhvr>
                                      <p:to>
                                        <p:strVal val="visible"/>
                                      </p:to>
                                    </p:set>
                                  </p:childTnLst>
                                </p:cTn>
                              </p:par>
                            </p:childTnLst>
                          </p:cTn>
                        </p:par>
                        <p:par>
                          <p:cTn id="287" fill="hold">
                            <p:stCondLst>
                              <p:cond delay="0"/>
                            </p:stCondLst>
                            <p:childTnLst>
                              <p:par>
                                <p:cTn id="288" presetID="1" presetClass="entr" presetSubtype="0" fill="hold" grpId="0" nodeType="afterEffect">
                                  <p:stCondLst>
                                    <p:cond delay="0"/>
                                  </p:stCondLst>
                                  <p:childTnLst>
                                    <p:set>
                                      <p:cBhvr>
                                        <p:cTn id="289" dur="1" fill="hold">
                                          <p:stCondLst>
                                            <p:cond delay="0"/>
                                          </p:stCondLst>
                                        </p:cTn>
                                        <p:tgtEl>
                                          <p:spTgt spid="182"/>
                                        </p:tgtEl>
                                        <p:attrNameLst>
                                          <p:attrName>style.visibility</p:attrName>
                                        </p:attrNameLst>
                                      </p:cBhvr>
                                      <p:to>
                                        <p:strVal val="visible"/>
                                      </p:to>
                                    </p:set>
                                  </p:childTnLst>
                                </p:cTn>
                              </p:par>
                            </p:childTnLst>
                          </p:cTn>
                        </p:par>
                      </p:childTnLst>
                    </p:cTn>
                  </p:par>
                  <p:par>
                    <p:cTn id="290" fill="hold">
                      <p:stCondLst>
                        <p:cond delay="indefinite"/>
                      </p:stCondLst>
                      <p:childTnLst>
                        <p:par>
                          <p:cTn id="291" fill="hold">
                            <p:stCondLst>
                              <p:cond delay="0"/>
                            </p:stCondLst>
                            <p:childTnLst>
                              <p:par>
                                <p:cTn id="292" presetID="1" presetClass="entr" presetSubtype="0" fill="hold" grpId="0" nodeType="clickEffect">
                                  <p:stCondLst>
                                    <p:cond delay="0"/>
                                  </p:stCondLst>
                                  <p:childTnLst>
                                    <p:set>
                                      <p:cBhvr>
                                        <p:cTn id="293"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 grpId="0" animBg="1"/>
      <p:bldP spid="13" grpId="0" animBg="1"/>
      <p:bldP spid="4" grpId="0"/>
      <p:bldP spid="26" grpId="0"/>
      <p:bldP spid="9" grpId="0"/>
      <p:bldP spid="10" grpId="0"/>
      <p:bldP spid="11" grpId="0"/>
      <p:bldP spid="78" grpId="0"/>
      <p:bldP spid="79" grpId="0"/>
      <p:bldP spid="80" grpId="0"/>
      <p:bldP spid="82" grpId="0"/>
      <p:bldP spid="83" grpId="0"/>
      <p:bldP spid="85" grpId="0"/>
      <p:bldP spid="86" grpId="0"/>
      <p:bldP spid="87" grpId="0"/>
      <p:bldP spid="88" grpId="0"/>
      <p:bldP spid="89" grpId="0"/>
      <p:bldP spid="90" grpId="0"/>
      <p:bldP spid="91" grpId="0"/>
      <p:bldP spid="92" grpId="0"/>
      <p:bldP spid="93" grpId="0"/>
      <p:bldP spid="94" grpId="0"/>
      <p:bldP spid="109" grpId="0"/>
      <p:bldP spid="110" grpId="0"/>
      <p:bldP spid="111" grpId="0"/>
      <p:bldP spid="112" grpId="0"/>
      <p:bldP spid="113" grpId="0"/>
      <p:bldP spid="114" grpId="0"/>
      <p:bldP spid="115" grpId="0"/>
      <p:bldP spid="116" grpId="0"/>
      <p:bldP spid="117" grpId="0"/>
      <p:bldP spid="118" grpId="0"/>
      <p:bldP spid="119" grpId="0"/>
      <p:bldP spid="120" grpId="0"/>
      <p:bldP spid="121" grpId="0"/>
      <p:bldP spid="122" grpId="0"/>
      <p:bldP spid="123" grpId="0"/>
      <p:bldP spid="124" grpId="0"/>
      <p:bldP spid="125" grpId="0"/>
      <p:bldP spid="127" grpId="0"/>
      <p:bldP spid="128" grpId="0"/>
      <p:bldP spid="129" grpId="0"/>
      <p:bldP spid="1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5" grpId="0" animBg="1"/>
      <p:bldP spid="176" grpId="0" animBg="1"/>
      <p:bldP spid="177" grpId="0" animBg="1"/>
      <p:bldP spid="178" grpId="0" animBg="1"/>
      <p:bldP spid="179" grpId="0" animBg="1"/>
      <p:bldP spid="180" grpId="0" animBg="1"/>
      <p:bldP spid="181" grpId="0" animBg="1"/>
      <p:bldP spid="188" grpId="0"/>
      <p:bldP spid="203" grpId="0"/>
      <p:bldP spid="20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
          <p:cNvSpPr/>
          <p:nvPr/>
        </p:nvSpPr>
        <p:spPr>
          <a:xfrm>
            <a:off x="2781300" y="4000500"/>
            <a:ext cx="3835400" cy="2571820"/>
          </a:xfrm>
          <a:custGeom>
            <a:avLst/>
            <a:gdLst>
              <a:gd name="connsiteX0" fmla="*/ 0 w 3835400"/>
              <a:gd name="connsiteY0" fmla="*/ 0 h 2571820"/>
              <a:gd name="connsiteX1" fmla="*/ 317500 w 3835400"/>
              <a:gd name="connsiteY1" fmla="*/ 190500 h 2571820"/>
              <a:gd name="connsiteX2" fmla="*/ 635000 w 3835400"/>
              <a:gd name="connsiteY2" fmla="*/ 641350 h 2571820"/>
              <a:gd name="connsiteX3" fmla="*/ 958850 w 3835400"/>
              <a:gd name="connsiteY3" fmla="*/ 1276350 h 2571820"/>
              <a:gd name="connsiteX4" fmla="*/ 1276350 w 3835400"/>
              <a:gd name="connsiteY4" fmla="*/ 1924050 h 2571820"/>
              <a:gd name="connsiteX5" fmla="*/ 1600200 w 3835400"/>
              <a:gd name="connsiteY5" fmla="*/ 2343150 h 2571820"/>
              <a:gd name="connsiteX6" fmla="*/ 1917700 w 3835400"/>
              <a:gd name="connsiteY6" fmla="*/ 2571750 h 2571820"/>
              <a:gd name="connsiteX7" fmla="*/ 2235200 w 3835400"/>
              <a:gd name="connsiteY7" fmla="*/ 2362200 h 2571820"/>
              <a:gd name="connsiteX8" fmla="*/ 2559050 w 3835400"/>
              <a:gd name="connsiteY8" fmla="*/ 1924050 h 2571820"/>
              <a:gd name="connsiteX9" fmla="*/ 2876550 w 3835400"/>
              <a:gd name="connsiteY9" fmla="*/ 1282700 h 2571820"/>
              <a:gd name="connsiteX10" fmla="*/ 3206750 w 3835400"/>
              <a:gd name="connsiteY10" fmla="*/ 641350 h 2571820"/>
              <a:gd name="connsiteX11" fmla="*/ 3517900 w 3835400"/>
              <a:gd name="connsiteY11" fmla="*/ 190500 h 2571820"/>
              <a:gd name="connsiteX12" fmla="*/ 3835400 w 3835400"/>
              <a:gd name="connsiteY12" fmla="*/ 0 h 25718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5400" h="2571820">
                <a:moveTo>
                  <a:pt x="0" y="0"/>
                </a:moveTo>
                <a:cubicBezTo>
                  <a:pt x="105833" y="41804"/>
                  <a:pt x="211667" y="83608"/>
                  <a:pt x="317500" y="190500"/>
                </a:cubicBezTo>
                <a:cubicBezTo>
                  <a:pt x="423333" y="297392"/>
                  <a:pt x="528108" y="460375"/>
                  <a:pt x="635000" y="641350"/>
                </a:cubicBezTo>
                <a:cubicBezTo>
                  <a:pt x="741892" y="822325"/>
                  <a:pt x="851958" y="1062567"/>
                  <a:pt x="958850" y="1276350"/>
                </a:cubicBezTo>
                <a:cubicBezTo>
                  <a:pt x="1065742" y="1490133"/>
                  <a:pt x="1169458" y="1746250"/>
                  <a:pt x="1276350" y="1924050"/>
                </a:cubicBezTo>
                <a:cubicBezTo>
                  <a:pt x="1383242" y="2101850"/>
                  <a:pt x="1493308" y="2235200"/>
                  <a:pt x="1600200" y="2343150"/>
                </a:cubicBezTo>
                <a:cubicBezTo>
                  <a:pt x="1707092" y="2451100"/>
                  <a:pt x="1811867" y="2568575"/>
                  <a:pt x="1917700" y="2571750"/>
                </a:cubicBezTo>
                <a:cubicBezTo>
                  <a:pt x="2023533" y="2574925"/>
                  <a:pt x="2128308" y="2470150"/>
                  <a:pt x="2235200" y="2362200"/>
                </a:cubicBezTo>
                <a:cubicBezTo>
                  <a:pt x="2342092" y="2254250"/>
                  <a:pt x="2452158" y="2103967"/>
                  <a:pt x="2559050" y="1924050"/>
                </a:cubicBezTo>
                <a:cubicBezTo>
                  <a:pt x="2665942" y="1744133"/>
                  <a:pt x="2768600" y="1496483"/>
                  <a:pt x="2876550" y="1282700"/>
                </a:cubicBezTo>
                <a:cubicBezTo>
                  <a:pt x="2984500" y="1068917"/>
                  <a:pt x="3099858" y="823383"/>
                  <a:pt x="3206750" y="641350"/>
                </a:cubicBezTo>
                <a:cubicBezTo>
                  <a:pt x="3313642" y="459317"/>
                  <a:pt x="3413125" y="297392"/>
                  <a:pt x="3517900" y="190500"/>
                </a:cubicBezTo>
                <a:cubicBezTo>
                  <a:pt x="3622675" y="83608"/>
                  <a:pt x="3729037" y="41804"/>
                  <a:pt x="3835400" y="0"/>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grpSp>
        <p:nvGrpSpPr>
          <p:cNvPr id="202" name="Group 201"/>
          <p:cNvGrpSpPr/>
          <p:nvPr/>
        </p:nvGrpSpPr>
        <p:grpSpPr>
          <a:xfrm>
            <a:off x="2294128" y="3834511"/>
            <a:ext cx="6711867" cy="2823849"/>
            <a:chOff x="2167128" y="3834511"/>
            <a:chExt cx="6711867" cy="2823849"/>
          </a:xfrm>
        </p:grpSpPr>
        <p:cxnSp>
          <p:nvCxnSpPr>
            <p:cNvPr id="131" name="Straight Connector 130"/>
            <p:cNvCxnSpPr/>
            <p:nvPr/>
          </p:nvCxnSpPr>
          <p:spPr>
            <a:xfrm>
              <a:off x="2651983" y="3912870"/>
              <a:ext cx="0" cy="2743200"/>
            </a:xfrm>
            <a:prstGeom prst="line">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2171958" y="592455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2171958" y="5284470"/>
              <a:ext cx="6492240" cy="0"/>
            </a:xfrm>
            <a:prstGeom prst="line">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2171958" y="496443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2176495" y="464439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2176495" y="400431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2167128" y="656463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2176495" y="432435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2167421" y="624459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2171958" y="560451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29720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425218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45722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a:off x="32920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36121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a:off x="393214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48922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52123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553234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585238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61724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a:off x="64924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68125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713232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745236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777240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a:off x="809244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a:off x="841248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sp>
          <p:nvSpPr>
            <p:cNvPr id="189" name="Rectangle 188"/>
            <p:cNvSpPr/>
            <p:nvPr/>
          </p:nvSpPr>
          <p:spPr>
            <a:xfrm>
              <a:off x="8591737" y="5257461"/>
              <a:ext cx="28725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0" name="Rectangle 189"/>
            <p:cNvSpPr/>
            <p:nvPr/>
          </p:nvSpPr>
          <p:spPr>
            <a:xfrm>
              <a:off x="2635138" y="3834511"/>
              <a:ext cx="28725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a:t>
              </a:r>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1" name="Rectangle 190"/>
            <p:cNvSpPr/>
            <p:nvPr/>
          </p:nvSpPr>
          <p:spPr>
            <a:xfrm>
              <a:off x="2334372" y="3854226"/>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2" name="Rectangle 191"/>
            <p:cNvSpPr/>
            <p:nvPr/>
          </p:nvSpPr>
          <p:spPr>
            <a:xfrm>
              <a:off x="2300135" y="4489149"/>
              <a:ext cx="40908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0.5</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3" name="Rectangle 192"/>
            <p:cNvSpPr/>
            <p:nvPr/>
          </p:nvSpPr>
          <p:spPr>
            <a:xfrm>
              <a:off x="2355913" y="5234774"/>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4" name="Rectangle 193"/>
            <p:cNvSpPr/>
            <p:nvPr/>
          </p:nvSpPr>
          <p:spPr>
            <a:xfrm>
              <a:off x="2248821" y="5695259"/>
              <a:ext cx="468398"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-0.5</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5" name="Rectangle 194"/>
            <p:cNvSpPr/>
            <p:nvPr/>
          </p:nvSpPr>
          <p:spPr>
            <a:xfrm>
              <a:off x="2345803" y="6350583"/>
              <a:ext cx="33374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6" name="Rectangle 195"/>
            <p:cNvSpPr/>
            <p:nvPr/>
          </p:nvSpPr>
          <p:spPr>
            <a:xfrm>
              <a:off x="7242699" y="5276423"/>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450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97" name="Rectangle 196"/>
            <p:cNvSpPr/>
            <p:nvPr/>
          </p:nvSpPr>
          <p:spPr>
            <a:xfrm>
              <a:off x="4364648" y="5270734"/>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180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98" name="Rectangle 197"/>
            <p:cNvSpPr/>
            <p:nvPr/>
          </p:nvSpPr>
          <p:spPr>
            <a:xfrm>
              <a:off x="5324522" y="5256113"/>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270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99" name="Rectangle 198"/>
            <p:cNvSpPr/>
            <p:nvPr/>
          </p:nvSpPr>
          <p:spPr>
            <a:xfrm>
              <a:off x="6366352" y="5261789"/>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360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200" name="Rectangle 199"/>
            <p:cNvSpPr/>
            <p:nvPr/>
          </p:nvSpPr>
          <p:spPr>
            <a:xfrm>
              <a:off x="3403687" y="5257461"/>
              <a:ext cx="42351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90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201" name="Rectangle 200"/>
            <p:cNvSpPr/>
            <p:nvPr/>
          </p:nvSpPr>
          <p:spPr>
            <a:xfrm>
              <a:off x="8151958" y="5284071"/>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540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grpSp>
      <p:sp>
        <p:nvSpPr>
          <p:cNvPr id="6" name="Freeform 5"/>
          <p:cNvSpPr/>
          <p:nvPr/>
        </p:nvSpPr>
        <p:spPr>
          <a:xfrm>
            <a:off x="6618514" y="4005943"/>
            <a:ext cx="1924595" cy="2569028"/>
          </a:xfrm>
          <a:custGeom>
            <a:avLst/>
            <a:gdLst>
              <a:gd name="connsiteX0" fmla="*/ 0 w 1924595"/>
              <a:gd name="connsiteY0" fmla="*/ 0 h 2569028"/>
              <a:gd name="connsiteX1" fmla="*/ 322217 w 1924595"/>
              <a:gd name="connsiteY1" fmla="*/ 191588 h 2569028"/>
              <a:gd name="connsiteX2" fmla="*/ 644435 w 1924595"/>
              <a:gd name="connsiteY2" fmla="*/ 635726 h 2569028"/>
              <a:gd name="connsiteX3" fmla="*/ 966652 w 1924595"/>
              <a:gd name="connsiteY3" fmla="*/ 1280160 h 2569028"/>
              <a:gd name="connsiteX4" fmla="*/ 1288869 w 1924595"/>
              <a:gd name="connsiteY4" fmla="*/ 1924594 h 2569028"/>
              <a:gd name="connsiteX5" fmla="*/ 1611086 w 1924595"/>
              <a:gd name="connsiteY5" fmla="*/ 2342606 h 2569028"/>
              <a:gd name="connsiteX6" fmla="*/ 1924595 w 1924595"/>
              <a:gd name="connsiteY6" fmla="*/ 2569028 h 2569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24595" h="2569028">
                <a:moveTo>
                  <a:pt x="0" y="0"/>
                </a:moveTo>
                <a:cubicBezTo>
                  <a:pt x="107405" y="42817"/>
                  <a:pt x="214811" y="85634"/>
                  <a:pt x="322217" y="191588"/>
                </a:cubicBezTo>
                <a:cubicBezTo>
                  <a:pt x="429623" y="297542"/>
                  <a:pt x="537029" y="454297"/>
                  <a:pt x="644435" y="635726"/>
                </a:cubicBezTo>
                <a:cubicBezTo>
                  <a:pt x="751841" y="817155"/>
                  <a:pt x="966652" y="1280160"/>
                  <a:pt x="966652" y="1280160"/>
                </a:cubicBezTo>
                <a:cubicBezTo>
                  <a:pt x="1074058" y="1494971"/>
                  <a:pt x="1181463" y="1747520"/>
                  <a:pt x="1288869" y="1924594"/>
                </a:cubicBezTo>
                <a:cubicBezTo>
                  <a:pt x="1396275" y="2101668"/>
                  <a:pt x="1505132" y="2235200"/>
                  <a:pt x="1611086" y="2342606"/>
                </a:cubicBezTo>
                <a:cubicBezTo>
                  <a:pt x="1717040" y="2450012"/>
                  <a:pt x="1820817" y="2509520"/>
                  <a:pt x="1924595" y="2569028"/>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Graphing cosine function</a:t>
            </a:r>
          </a:p>
        </p:txBody>
      </p:sp>
      <p:sp>
        <p:nvSpPr>
          <p:cNvPr id="4" name="TextBox 3"/>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Similarly, we can do the same with the cosine values </a:t>
            </a:r>
          </a:p>
        </p:txBody>
      </p:sp>
      <p:sp>
        <p:nvSpPr>
          <p:cNvPr id="26" name="TextBox 25"/>
          <p:cNvSpPr txBox="1"/>
          <p:nvPr/>
        </p:nvSpPr>
        <p:spPr>
          <a:xfrm>
            <a:off x="117821" y="3970089"/>
            <a:ext cx="266107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What if we continue finding points?</a:t>
            </a:r>
          </a:p>
        </p:txBody>
      </p:sp>
      <p:grpSp>
        <p:nvGrpSpPr>
          <p:cNvPr id="184" name="Group 183"/>
          <p:cNvGrpSpPr/>
          <p:nvPr/>
        </p:nvGrpSpPr>
        <p:grpSpPr>
          <a:xfrm>
            <a:off x="502919" y="1307238"/>
            <a:ext cx="8229601" cy="961914"/>
            <a:chOff x="502919" y="1415526"/>
            <a:chExt cx="8229601" cy="961914"/>
          </a:xfrm>
        </p:grpSpPr>
        <p:cxnSp>
          <p:nvCxnSpPr>
            <p:cNvPr id="5" name="Straight Connector 4"/>
            <p:cNvCxnSpPr/>
            <p:nvPr/>
          </p:nvCxnSpPr>
          <p:spPr>
            <a:xfrm>
              <a:off x="502920" y="1417320"/>
              <a:ext cx="822960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3" name="Group 182"/>
            <p:cNvGrpSpPr/>
            <p:nvPr/>
          </p:nvGrpSpPr>
          <p:grpSpPr>
            <a:xfrm>
              <a:off x="502919" y="1415526"/>
              <a:ext cx="8229600" cy="961914"/>
              <a:chOff x="502920" y="1415526"/>
              <a:chExt cx="8229600" cy="961914"/>
            </a:xfrm>
          </p:grpSpPr>
          <p:cxnSp>
            <p:nvCxnSpPr>
              <p:cNvPr id="16" name="Straight Connector 15"/>
              <p:cNvCxnSpPr/>
              <p:nvPr/>
            </p:nvCxnSpPr>
            <p:spPr>
              <a:xfrm>
                <a:off x="502920" y="1783080"/>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02920" y="2377440"/>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0292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14884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88036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61188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34340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07492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580644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53796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26948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800100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8732520" y="1415526"/>
                <a:ext cx="0" cy="960120"/>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9" name="TextBox 8"/>
          <p:cNvSpPr txBox="1"/>
          <p:nvPr/>
        </p:nvSpPr>
        <p:spPr>
          <a:xfrm>
            <a:off x="8008620" y="130614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180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mc:AlternateContent xmlns:mc="http://schemas.openxmlformats.org/markup-compatibility/2006" xmlns:a14="http://schemas.microsoft.com/office/drawing/2010/main">
        <mc:Choice Requires="a14">
          <p:sp>
            <p:nvSpPr>
              <p:cNvPr id="10" name="TextBox 9"/>
              <p:cNvSpPr txBox="1"/>
              <p:nvPr/>
            </p:nvSpPr>
            <p:spPr>
              <a:xfrm>
                <a:off x="6464077" y="2876790"/>
                <a:ext cx="731520" cy="58092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6464077" y="2876790"/>
                <a:ext cx="731520" cy="580928"/>
              </a:xfrm>
              <a:prstGeom prst="rect">
                <a:avLst/>
              </a:prstGeom>
              <a:blipFill rotWithShape="0">
                <a:blip r:embed="rId2"/>
                <a:stretch>
                  <a:fillRect/>
                </a:stretch>
              </a:blipFill>
            </p:spPr>
            <p:txBody>
              <a:bodyPr/>
              <a:lstStyle/>
              <a:p>
                <a:r>
                  <a:rPr lang="en-GB">
                    <a:noFill/>
                  </a:rPr>
                  <a:t> </a:t>
                </a:r>
              </a:p>
            </p:txBody>
          </p:sp>
        </mc:Fallback>
      </mc:AlternateContent>
      <p:sp>
        <p:nvSpPr>
          <p:cNvPr id="78" name="TextBox 77"/>
          <p:cNvSpPr txBox="1"/>
          <p:nvPr/>
        </p:nvSpPr>
        <p:spPr>
          <a:xfrm>
            <a:off x="7269479" y="130614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150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79" name="TextBox 78"/>
          <p:cNvSpPr txBox="1"/>
          <p:nvPr/>
        </p:nvSpPr>
        <p:spPr>
          <a:xfrm>
            <a:off x="6568438" y="130614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135</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0" name="TextBox 79"/>
          <p:cNvSpPr txBox="1"/>
          <p:nvPr/>
        </p:nvSpPr>
        <p:spPr>
          <a:xfrm>
            <a:off x="5768373" y="1327442"/>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120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1" name="TextBox 80"/>
          <p:cNvSpPr txBox="1"/>
          <p:nvPr/>
        </p:nvSpPr>
        <p:spPr>
          <a:xfrm>
            <a:off x="5105399" y="1305173"/>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90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2" name="TextBox 81"/>
          <p:cNvSpPr txBox="1"/>
          <p:nvPr/>
        </p:nvSpPr>
        <p:spPr>
          <a:xfrm>
            <a:off x="4328160" y="130614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60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3" name="TextBox 82"/>
          <p:cNvSpPr txBox="1"/>
          <p:nvPr/>
        </p:nvSpPr>
        <p:spPr>
          <a:xfrm>
            <a:off x="3621077" y="1306369"/>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45</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4" name="TextBox 83"/>
          <p:cNvSpPr txBox="1"/>
          <p:nvPr/>
        </p:nvSpPr>
        <p:spPr>
          <a:xfrm>
            <a:off x="2910840" y="130614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30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5" name="TextBox 84"/>
          <p:cNvSpPr txBox="1"/>
          <p:nvPr/>
        </p:nvSpPr>
        <p:spPr>
          <a:xfrm>
            <a:off x="2148840" y="1306369"/>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6" name="TextBox 85"/>
          <p:cNvSpPr txBox="1"/>
          <p:nvPr/>
        </p:nvSpPr>
        <p:spPr>
          <a:xfrm>
            <a:off x="491490" y="1283168"/>
            <a:ext cx="18211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Angle measure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87" name="TextBox 86"/>
          <p:cNvSpPr txBox="1"/>
          <p:nvPr/>
        </p:nvSpPr>
        <p:spPr>
          <a:xfrm>
            <a:off x="476217" y="1840299"/>
            <a:ext cx="160407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Cosine value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AlternateContent xmlns:mc="http://schemas.openxmlformats.org/markup-compatibility/2006" xmlns:a14="http://schemas.microsoft.com/office/drawing/2010/main">
        <mc:Choice Requires="a14">
          <p:sp>
            <p:nvSpPr>
              <p:cNvPr id="88" name="TextBox 87"/>
              <p:cNvSpPr txBox="1"/>
              <p:nvPr/>
            </p:nvSpPr>
            <p:spPr>
              <a:xfrm>
                <a:off x="5973454" y="2878649"/>
                <a:ext cx="348750" cy="58182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88" name="TextBox 87"/>
              <p:cNvSpPr txBox="1">
                <a:spLocks noRot="1" noChangeAspect="1" noMove="1" noResize="1" noEditPoints="1" noAdjustHandles="1" noChangeArrowheads="1" noChangeShapeType="1" noTextEdit="1"/>
              </p:cNvSpPr>
              <p:nvPr/>
            </p:nvSpPr>
            <p:spPr>
              <a:xfrm>
                <a:off x="5973454" y="2878649"/>
                <a:ext cx="348750" cy="581826"/>
              </a:xfrm>
              <a:prstGeom prst="rect">
                <a:avLst/>
              </a:prstGeom>
              <a:blipFill rotWithShape="0">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9" name="TextBox 88"/>
              <p:cNvSpPr txBox="1"/>
              <p:nvPr/>
            </p:nvSpPr>
            <p:spPr>
              <a:xfrm>
                <a:off x="2791552" y="1671507"/>
                <a:ext cx="731520" cy="58092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89" name="TextBox 88"/>
              <p:cNvSpPr txBox="1">
                <a:spLocks noRot="1" noChangeAspect="1" noMove="1" noResize="1" noEditPoints="1" noAdjustHandles="1" noChangeArrowheads="1" noChangeShapeType="1" noTextEdit="1"/>
              </p:cNvSpPr>
              <p:nvPr/>
            </p:nvSpPr>
            <p:spPr>
              <a:xfrm>
                <a:off x="2791552" y="1671507"/>
                <a:ext cx="731520" cy="580928"/>
              </a:xfrm>
              <a:prstGeom prst="rect">
                <a:avLst/>
              </a:prstGeom>
              <a:blipFill rotWithShape="0">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0" name="TextBox 89"/>
              <p:cNvSpPr txBox="1"/>
              <p:nvPr/>
            </p:nvSpPr>
            <p:spPr>
              <a:xfrm>
                <a:off x="3710678" y="1671507"/>
                <a:ext cx="348750" cy="58182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90" name="TextBox 89"/>
              <p:cNvSpPr txBox="1">
                <a:spLocks noRot="1" noChangeAspect="1" noMove="1" noResize="1" noEditPoints="1" noAdjustHandles="1" noChangeArrowheads="1" noChangeShapeType="1" noTextEdit="1"/>
              </p:cNvSpPr>
              <p:nvPr/>
            </p:nvSpPr>
            <p:spPr>
              <a:xfrm>
                <a:off x="3710678" y="1671507"/>
                <a:ext cx="348750" cy="581826"/>
              </a:xfrm>
              <a:prstGeom prst="rect">
                <a:avLst/>
              </a:prstGeom>
              <a:blipFill rotWithShape="0">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1" name="TextBox 90"/>
              <p:cNvSpPr txBox="1"/>
              <p:nvPr/>
            </p:nvSpPr>
            <p:spPr>
              <a:xfrm>
                <a:off x="4559572" y="1699793"/>
                <a:ext cx="197170" cy="51860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91" name="TextBox 90"/>
              <p:cNvSpPr txBox="1">
                <a:spLocks noRot="1" noChangeAspect="1" noMove="1" noResize="1" noEditPoints="1" noAdjustHandles="1" noChangeArrowheads="1" noChangeShapeType="1" noTextEdit="1"/>
              </p:cNvSpPr>
              <p:nvPr/>
            </p:nvSpPr>
            <p:spPr>
              <a:xfrm>
                <a:off x="4559572" y="1699793"/>
                <a:ext cx="197170" cy="518604"/>
              </a:xfrm>
              <a:prstGeom prst="rect">
                <a:avLst/>
              </a:prstGeom>
              <a:blipFill rotWithShape="0">
                <a:blip r:embed="rId6"/>
                <a:stretch>
                  <a:fillRect/>
                </a:stretch>
              </a:blipFill>
            </p:spPr>
            <p:txBody>
              <a:bodyPr/>
              <a:lstStyle/>
              <a:p>
                <a:r>
                  <a:rPr lang="en-GB">
                    <a:noFill/>
                  </a:rPr>
                  <a:t> </a:t>
                </a:r>
              </a:p>
            </p:txBody>
          </p:sp>
        </mc:Fallback>
      </mc:AlternateContent>
      <p:sp>
        <p:nvSpPr>
          <p:cNvPr id="92" name="TextBox 91"/>
          <p:cNvSpPr txBox="1"/>
          <p:nvPr/>
        </p:nvSpPr>
        <p:spPr>
          <a:xfrm>
            <a:off x="7195596" y="302057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93" name="TextBox 92"/>
          <p:cNvSpPr txBox="1"/>
          <p:nvPr/>
        </p:nvSpPr>
        <p:spPr>
          <a:xfrm>
            <a:off x="4993175" y="1826955"/>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94" name="TextBox 93"/>
          <p:cNvSpPr txBox="1"/>
          <p:nvPr/>
        </p:nvSpPr>
        <p:spPr>
          <a:xfrm>
            <a:off x="2159057" y="182238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grpSp>
        <p:nvGrpSpPr>
          <p:cNvPr id="187" name="Group 186"/>
          <p:cNvGrpSpPr/>
          <p:nvPr/>
        </p:nvGrpSpPr>
        <p:grpSpPr>
          <a:xfrm>
            <a:off x="476139" y="2512310"/>
            <a:ext cx="8229600" cy="962362"/>
            <a:chOff x="476139" y="2632630"/>
            <a:chExt cx="8229600" cy="962362"/>
          </a:xfrm>
        </p:grpSpPr>
        <p:cxnSp>
          <p:nvCxnSpPr>
            <p:cNvPr id="101" name="Straight Connector 100"/>
            <p:cNvCxnSpPr/>
            <p:nvPr/>
          </p:nvCxnSpPr>
          <p:spPr>
            <a:xfrm>
              <a:off x="3611880" y="2634872"/>
              <a:ext cx="0" cy="96012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6" name="Group 185"/>
            <p:cNvGrpSpPr/>
            <p:nvPr/>
          </p:nvGrpSpPr>
          <p:grpSpPr>
            <a:xfrm>
              <a:off x="476139" y="2632630"/>
              <a:ext cx="8229600" cy="961914"/>
              <a:chOff x="476139" y="2644662"/>
              <a:chExt cx="8229600" cy="961914"/>
            </a:xfrm>
          </p:grpSpPr>
          <p:cxnSp>
            <p:nvCxnSpPr>
              <p:cNvPr id="103" name="Straight Connector 102"/>
              <p:cNvCxnSpPr/>
              <p:nvPr/>
            </p:nvCxnSpPr>
            <p:spPr>
              <a:xfrm>
                <a:off x="5048139" y="2646456"/>
                <a:ext cx="0" cy="96012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a:xfrm>
                <a:off x="476139" y="2644662"/>
                <a:ext cx="8229600" cy="961914"/>
                <a:chOff x="502920" y="2633078"/>
                <a:chExt cx="8229600" cy="961914"/>
              </a:xfrm>
            </p:grpSpPr>
            <p:cxnSp>
              <p:nvCxnSpPr>
                <p:cNvPr id="95" name="Straight Connector 94"/>
                <p:cNvCxnSpPr/>
                <p:nvPr/>
              </p:nvCxnSpPr>
              <p:spPr>
                <a:xfrm>
                  <a:off x="502920" y="2634872"/>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502920" y="3000632"/>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502920" y="3594992"/>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50292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214884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288036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434340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580644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653796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726948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800100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8732520" y="2633078"/>
                  <a:ext cx="0" cy="960120"/>
                </a:xfrm>
                <a:prstGeom prst="line">
                  <a:avLst/>
                </a:prstGeom>
              </p:spPr>
              <p:style>
                <a:lnRef idx="1">
                  <a:schemeClr val="accent1"/>
                </a:lnRef>
                <a:fillRef idx="0">
                  <a:schemeClr val="accent1"/>
                </a:fillRef>
                <a:effectRef idx="0">
                  <a:schemeClr val="accent1"/>
                </a:effectRef>
                <a:fontRef idx="minor">
                  <a:schemeClr val="tx1"/>
                </a:fontRef>
              </p:style>
            </p:cxnSp>
          </p:grpSp>
        </p:grpSp>
      </p:grpSp>
      <p:sp>
        <p:nvSpPr>
          <p:cNvPr id="109" name="TextBox 108"/>
          <p:cNvSpPr txBox="1"/>
          <p:nvPr/>
        </p:nvSpPr>
        <p:spPr>
          <a:xfrm>
            <a:off x="8008620"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390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mc:AlternateContent xmlns:mc="http://schemas.openxmlformats.org/markup-compatibility/2006" xmlns:a14="http://schemas.microsoft.com/office/drawing/2010/main">
        <mc:Choice Requires="a14">
          <p:sp>
            <p:nvSpPr>
              <p:cNvPr id="110" name="TextBox 109"/>
              <p:cNvSpPr txBox="1"/>
              <p:nvPr/>
            </p:nvSpPr>
            <p:spPr>
              <a:xfrm>
                <a:off x="7213507" y="1670070"/>
                <a:ext cx="731520" cy="58092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10" name="TextBox 109"/>
              <p:cNvSpPr txBox="1">
                <a:spLocks noRot="1" noChangeAspect="1" noMove="1" noResize="1" noEditPoints="1" noAdjustHandles="1" noChangeArrowheads="1" noChangeShapeType="1" noTextEdit="1"/>
              </p:cNvSpPr>
              <p:nvPr/>
            </p:nvSpPr>
            <p:spPr>
              <a:xfrm>
                <a:off x="7213507" y="1670070"/>
                <a:ext cx="731520" cy="580928"/>
              </a:xfrm>
              <a:prstGeom prst="rect">
                <a:avLst/>
              </a:prstGeom>
              <a:blipFill rotWithShape="0">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1" name="TextBox 110"/>
              <p:cNvSpPr txBox="1"/>
              <p:nvPr/>
            </p:nvSpPr>
            <p:spPr>
              <a:xfrm>
                <a:off x="5970744" y="1699385"/>
                <a:ext cx="408766" cy="51860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11" name="TextBox 110"/>
              <p:cNvSpPr txBox="1">
                <a:spLocks noRot="1" noChangeAspect="1" noMove="1" noResize="1" noEditPoints="1" noAdjustHandles="1" noChangeArrowheads="1" noChangeShapeType="1" noTextEdit="1"/>
              </p:cNvSpPr>
              <p:nvPr/>
            </p:nvSpPr>
            <p:spPr>
              <a:xfrm>
                <a:off x="5970744" y="1699385"/>
                <a:ext cx="408766" cy="518604"/>
              </a:xfrm>
              <a:prstGeom prst="rect">
                <a:avLst/>
              </a:prstGeom>
              <a:blipFill rotWithShape="0">
                <a:blip r:embed="rId8"/>
                <a:stretch>
                  <a:fillRect/>
                </a:stretch>
              </a:blipFill>
            </p:spPr>
            <p:txBody>
              <a:bodyPr/>
              <a:lstStyle/>
              <a:p>
                <a:r>
                  <a:rPr lang="en-GB">
                    <a:noFill/>
                  </a:rPr>
                  <a:t> </a:t>
                </a:r>
              </a:p>
            </p:txBody>
          </p:sp>
        </mc:Fallback>
      </mc:AlternateContent>
      <p:sp>
        <p:nvSpPr>
          <p:cNvPr id="112" name="TextBox 111"/>
          <p:cNvSpPr txBox="1"/>
          <p:nvPr/>
        </p:nvSpPr>
        <p:spPr>
          <a:xfrm>
            <a:off x="7269479"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360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3" name="TextBox 112"/>
          <p:cNvSpPr txBox="1"/>
          <p:nvPr/>
        </p:nvSpPr>
        <p:spPr>
          <a:xfrm>
            <a:off x="6568438"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330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4" name="TextBox 113"/>
          <p:cNvSpPr txBox="1"/>
          <p:nvPr/>
        </p:nvSpPr>
        <p:spPr>
          <a:xfrm>
            <a:off x="5768373"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315</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5" name="TextBox 114"/>
          <p:cNvSpPr txBox="1"/>
          <p:nvPr/>
        </p:nvSpPr>
        <p:spPr>
          <a:xfrm>
            <a:off x="5105399" y="2522725"/>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300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6" name="TextBox 115"/>
          <p:cNvSpPr txBox="1"/>
          <p:nvPr/>
        </p:nvSpPr>
        <p:spPr>
          <a:xfrm>
            <a:off x="4328160"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270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7" name="TextBox 116"/>
          <p:cNvSpPr txBox="1"/>
          <p:nvPr/>
        </p:nvSpPr>
        <p:spPr>
          <a:xfrm>
            <a:off x="3621077" y="2523921"/>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240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8" name="TextBox 117"/>
          <p:cNvSpPr txBox="1"/>
          <p:nvPr/>
        </p:nvSpPr>
        <p:spPr>
          <a:xfrm>
            <a:off x="2910840"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225</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9" name="TextBox 118"/>
          <p:cNvSpPr txBox="1"/>
          <p:nvPr/>
        </p:nvSpPr>
        <p:spPr>
          <a:xfrm>
            <a:off x="2148840" y="2523921"/>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210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20" name="TextBox 119"/>
          <p:cNvSpPr txBox="1"/>
          <p:nvPr/>
        </p:nvSpPr>
        <p:spPr>
          <a:xfrm>
            <a:off x="491490" y="2500720"/>
            <a:ext cx="18211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Angle measure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21" name="TextBox 120"/>
          <p:cNvSpPr txBox="1"/>
          <p:nvPr/>
        </p:nvSpPr>
        <p:spPr>
          <a:xfrm>
            <a:off x="476217" y="3057851"/>
            <a:ext cx="148974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Cosine value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AlternateContent xmlns:mc="http://schemas.openxmlformats.org/markup-compatibility/2006" xmlns:a14="http://schemas.microsoft.com/office/drawing/2010/main">
        <mc:Choice Requires="a14">
          <p:sp>
            <p:nvSpPr>
              <p:cNvPr id="122" name="TextBox 121"/>
              <p:cNvSpPr txBox="1"/>
              <p:nvPr/>
            </p:nvSpPr>
            <p:spPr>
              <a:xfrm>
                <a:off x="6611252" y="1669699"/>
                <a:ext cx="560346" cy="58182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2" name="TextBox 121"/>
              <p:cNvSpPr txBox="1">
                <a:spLocks noRot="1" noChangeAspect="1" noMove="1" noResize="1" noEditPoints="1" noAdjustHandles="1" noChangeArrowheads="1" noChangeShapeType="1" noTextEdit="1"/>
              </p:cNvSpPr>
              <p:nvPr/>
            </p:nvSpPr>
            <p:spPr>
              <a:xfrm>
                <a:off x="6611252" y="1669699"/>
                <a:ext cx="560346" cy="581826"/>
              </a:xfrm>
              <a:prstGeom prst="rect">
                <a:avLst/>
              </a:prstGeom>
              <a:blipFill rotWithShape="0">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3" name="TextBox 122"/>
              <p:cNvSpPr txBox="1"/>
              <p:nvPr/>
            </p:nvSpPr>
            <p:spPr>
              <a:xfrm>
                <a:off x="2074958" y="2900037"/>
                <a:ext cx="731520" cy="58092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3" name="TextBox 122"/>
              <p:cNvSpPr txBox="1">
                <a:spLocks noRot="1" noChangeAspect="1" noMove="1" noResize="1" noEditPoints="1" noAdjustHandles="1" noChangeArrowheads="1" noChangeShapeType="1" noTextEdit="1"/>
              </p:cNvSpPr>
              <p:nvPr/>
            </p:nvSpPr>
            <p:spPr>
              <a:xfrm>
                <a:off x="2074958" y="2900037"/>
                <a:ext cx="731520" cy="580928"/>
              </a:xfrm>
              <a:prstGeom prst="rect">
                <a:avLst/>
              </a:prstGeom>
              <a:blipFill rotWithShape="0">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4" name="TextBox 123"/>
              <p:cNvSpPr txBox="1"/>
              <p:nvPr/>
            </p:nvSpPr>
            <p:spPr>
              <a:xfrm>
                <a:off x="2994084" y="2900037"/>
                <a:ext cx="560346" cy="58182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4" name="TextBox 123"/>
              <p:cNvSpPr txBox="1">
                <a:spLocks noRot="1" noChangeAspect="1" noMove="1" noResize="1" noEditPoints="1" noAdjustHandles="1" noChangeArrowheads="1" noChangeShapeType="1" noTextEdit="1"/>
              </p:cNvSpPr>
              <p:nvPr/>
            </p:nvSpPr>
            <p:spPr>
              <a:xfrm>
                <a:off x="2994084" y="2900037"/>
                <a:ext cx="560346" cy="581826"/>
              </a:xfrm>
              <a:prstGeom prst="rect">
                <a:avLst/>
              </a:prstGeom>
              <a:blipFill rotWithShape="0">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5" name="TextBox 124"/>
              <p:cNvSpPr txBox="1"/>
              <p:nvPr/>
            </p:nvSpPr>
            <p:spPr>
              <a:xfrm>
                <a:off x="3842978" y="2929723"/>
                <a:ext cx="408766" cy="51860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5" name="TextBox 124"/>
              <p:cNvSpPr txBox="1">
                <a:spLocks noRot="1" noChangeAspect="1" noMove="1" noResize="1" noEditPoints="1" noAdjustHandles="1" noChangeArrowheads="1" noChangeShapeType="1" noTextEdit="1"/>
              </p:cNvSpPr>
              <p:nvPr/>
            </p:nvSpPr>
            <p:spPr>
              <a:xfrm>
                <a:off x="3842978" y="2929723"/>
                <a:ext cx="408766" cy="518604"/>
              </a:xfrm>
              <a:prstGeom prst="rect">
                <a:avLst/>
              </a:prstGeom>
              <a:blipFill rotWithShape="0">
                <a:blip r:embed="rId12"/>
                <a:stretch>
                  <a:fillRect/>
                </a:stretch>
              </a:blipFill>
            </p:spPr>
            <p:txBody>
              <a:bodyPr/>
              <a:lstStyle/>
              <a:p>
                <a:r>
                  <a:rPr lang="en-GB">
                    <a:noFill/>
                  </a:rPr>
                  <a:t> </a:t>
                </a:r>
              </a:p>
            </p:txBody>
          </p:sp>
        </mc:Fallback>
      </mc:AlternateContent>
      <p:sp>
        <p:nvSpPr>
          <p:cNvPr id="127" name="TextBox 126"/>
          <p:cNvSpPr txBox="1"/>
          <p:nvPr/>
        </p:nvSpPr>
        <p:spPr>
          <a:xfrm>
            <a:off x="4276581" y="3055485"/>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28" name="TextBox 127"/>
          <p:cNvSpPr txBox="1"/>
          <p:nvPr/>
        </p:nvSpPr>
        <p:spPr>
          <a:xfrm>
            <a:off x="8008619" y="1821978"/>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AlternateContent xmlns:mc="http://schemas.openxmlformats.org/markup-compatibility/2006" xmlns:a14="http://schemas.microsoft.com/office/drawing/2010/main">
        <mc:Choice Requires="a14">
          <p:sp>
            <p:nvSpPr>
              <p:cNvPr id="129" name="TextBox 128"/>
              <p:cNvSpPr txBox="1"/>
              <p:nvPr/>
            </p:nvSpPr>
            <p:spPr>
              <a:xfrm>
                <a:off x="5385291" y="2927469"/>
                <a:ext cx="197170" cy="51860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9" name="TextBox 128"/>
              <p:cNvSpPr txBox="1">
                <a:spLocks noRot="1" noChangeAspect="1" noMove="1" noResize="1" noEditPoints="1" noAdjustHandles="1" noChangeArrowheads="1" noChangeShapeType="1" noTextEdit="1"/>
              </p:cNvSpPr>
              <p:nvPr/>
            </p:nvSpPr>
            <p:spPr>
              <a:xfrm>
                <a:off x="5385291" y="2927469"/>
                <a:ext cx="197170" cy="518604"/>
              </a:xfrm>
              <a:prstGeom prst="rect">
                <a:avLst/>
              </a:prstGeom>
              <a:blipFill rotWithShape="0">
                <a:blip r:embed="rId13"/>
                <a:stretch>
                  <a:fillRect/>
                </a:stretch>
              </a:blipFill>
            </p:spPr>
            <p:txBody>
              <a:bodyPr/>
              <a:lstStyle/>
              <a:p>
                <a:r>
                  <a:rPr lang="en-GB">
                    <a:noFill/>
                  </a:rPr>
                  <a:t> </a:t>
                </a:r>
              </a:p>
            </p:txBody>
          </p:sp>
        </mc:Fallback>
      </mc:AlternateContent>
      <p:sp>
        <p:nvSpPr>
          <p:cNvPr id="12" name="Oval 11"/>
          <p:cNvSpPr>
            <a:spLocks noChangeAspect="1"/>
          </p:cNvSpPr>
          <p:nvPr/>
        </p:nvSpPr>
        <p:spPr>
          <a:xfrm>
            <a:off x="3721100" y="525868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3" name="Oval 152"/>
          <p:cNvSpPr>
            <a:spLocks noChangeAspect="1"/>
          </p:cNvSpPr>
          <p:nvPr/>
        </p:nvSpPr>
        <p:spPr>
          <a:xfrm>
            <a:off x="8516621" y="652870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4" name="Oval 153"/>
          <p:cNvSpPr>
            <a:spLocks noChangeAspect="1"/>
          </p:cNvSpPr>
          <p:nvPr/>
        </p:nvSpPr>
        <p:spPr>
          <a:xfrm>
            <a:off x="8196580" y="6332859"/>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5" name="Oval 154"/>
          <p:cNvSpPr>
            <a:spLocks noChangeAspect="1"/>
          </p:cNvSpPr>
          <p:nvPr/>
        </p:nvSpPr>
        <p:spPr>
          <a:xfrm>
            <a:off x="8031766" y="6150151"/>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6" name="Oval 155"/>
          <p:cNvSpPr>
            <a:spLocks noChangeAspect="1"/>
          </p:cNvSpPr>
          <p:nvPr/>
        </p:nvSpPr>
        <p:spPr>
          <a:xfrm>
            <a:off x="2759075" y="398233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7" name="Oval 156"/>
          <p:cNvSpPr>
            <a:spLocks noChangeAspect="1"/>
          </p:cNvSpPr>
          <p:nvPr/>
        </p:nvSpPr>
        <p:spPr>
          <a:xfrm>
            <a:off x="7876540" y="588835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8" name="Oval 157"/>
          <p:cNvSpPr>
            <a:spLocks noChangeAspect="1"/>
          </p:cNvSpPr>
          <p:nvPr/>
        </p:nvSpPr>
        <p:spPr>
          <a:xfrm>
            <a:off x="3082925" y="4169664"/>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9" name="Oval 158"/>
          <p:cNvSpPr>
            <a:spLocks noChangeAspect="1"/>
          </p:cNvSpPr>
          <p:nvPr/>
        </p:nvSpPr>
        <p:spPr>
          <a:xfrm>
            <a:off x="3397250" y="463003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0" name="Oval 159"/>
          <p:cNvSpPr>
            <a:spLocks noChangeAspect="1"/>
          </p:cNvSpPr>
          <p:nvPr/>
        </p:nvSpPr>
        <p:spPr>
          <a:xfrm>
            <a:off x="3238688" y="436314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1" name="Oval 160"/>
          <p:cNvSpPr>
            <a:spLocks noChangeAspect="1"/>
          </p:cNvSpPr>
          <p:nvPr/>
        </p:nvSpPr>
        <p:spPr>
          <a:xfrm>
            <a:off x="4037553" y="588835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2" name="Oval 161"/>
          <p:cNvSpPr>
            <a:spLocks noChangeAspect="1"/>
          </p:cNvSpPr>
          <p:nvPr/>
        </p:nvSpPr>
        <p:spPr>
          <a:xfrm>
            <a:off x="5153318" y="613999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3" name="Oval 162"/>
          <p:cNvSpPr>
            <a:spLocks noChangeAspect="1"/>
          </p:cNvSpPr>
          <p:nvPr/>
        </p:nvSpPr>
        <p:spPr>
          <a:xfrm>
            <a:off x="4677633" y="6541770"/>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4" name="Oval 163"/>
          <p:cNvSpPr>
            <a:spLocks noChangeAspect="1"/>
          </p:cNvSpPr>
          <p:nvPr/>
        </p:nvSpPr>
        <p:spPr>
          <a:xfrm>
            <a:off x="4347177" y="631545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5" name="Oval 164"/>
          <p:cNvSpPr>
            <a:spLocks noChangeAspect="1"/>
          </p:cNvSpPr>
          <p:nvPr/>
        </p:nvSpPr>
        <p:spPr>
          <a:xfrm>
            <a:off x="5003388" y="6332859"/>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6" name="Oval 165"/>
          <p:cNvSpPr>
            <a:spLocks noChangeAspect="1"/>
          </p:cNvSpPr>
          <p:nvPr/>
        </p:nvSpPr>
        <p:spPr>
          <a:xfrm>
            <a:off x="5309080" y="5901691"/>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7" name="Oval 166"/>
          <p:cNvSpPr>
            <a:spLocks noChangeAspect="1"/>
          </p:cNvSpPr>
          <p:nvPr/>
        </p:nvSpPr>
        <p:spPr>
          <a:xfrm>
            <a:off x="4215638" y="616243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8" name="Oval 167"/>
          <p:cNvSpPr>
            <a:spLocks noChangeAspect="1"/>
          </p:cNvSpPr>
          <p:nvPr/>
        </p:nvSpPr>
        <p:spPr>
          <a:xfrm>
            <a:off x="5639798" y="525868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9" name="Oval 168"/>
          <p:cNvSpPr>
            <a:spLocks noChangeAspect="1"/>
          </p:cNvSpPr>
          <p:nvPr/>
        </p:nvSpPr>
        <p:spPr>
          <a:xfrm>
            <a:off x="5973173" y="463003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5" name="Oval 174"/>
          <p:cNvSpPr>
            <a:spLocks noChangeAspect="1"/>
          </p:cNvSpPr>
          <p:nvPr/>
        </p:nvSpPr>
        <p:spPr>
          <a:xfrm>
            <a:off x="6123810" y="435614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6" name="Oval 175"/>
          <p:cNvSpPr>
            <a:spLocks noChangeAspect="1"/>
          </p:cNvSpPr>
          <p:nvPr/>
        </p:nvSpPr>
        <p:spPr>
          <a:xfrm>
            <a:off x="6587487" y="398655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7" name="Oval 176"/>
          <p:cNvSpPr>
            <a:spLocks noChangeAspect="1"/>
          </p:cNvSpPr>
          <p:nvPr/>
        </p:nvSpPr>
        <p:spPr>
          <a:xfrm>
            <a:off x="6273162" y="4173885"/>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8" name="Oval 177"/>
          <p:cNvSpPr>
            <a:spLocks noChangeAspect="1"/>
          </p:cNvSpPr>
          <p:nvPr/>
        </p:nvSpPr>
        <p:spPr>
          <a:xfrm>
            <a:off x="6911337" y="4173885"/>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9" name="Oval 178"/>
          <p:cNvSpPr>
            <a:spLocks noChangeAspect="1"/>
          </p:cNvSpPr>
          <p:nvPr/>
        </p:nvSpPr>
        <p:spPr>
          <a:xfrm>
            <a:off x="7067100" y="436736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0" name="Oval 179"/>
          <p:cNvSpPr>
            <a:spLocks noChangeAspect="1"/>
          </p:cNvSpPr>
          <p:nvPr/>
        </p:nvSpPr>
        <p:spPr>
          <a:xfrm>
            <a:off x="7559098" y="525814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1" name="Oval 180"/>
          <p:cNvSpPr>
            <a:spLocks noChangeAspect="1"/>
          </p:cNvSpPr>
          <p:nvPr/>
        </p:nvSpPr>
        <p:spPr>
          <a:xfrm>
            <a:off x="7235248" y="462949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8" name="TextBox 187"/>
          <p:cNvSpPr txBox="1"/>
          <p:nvPr/>
        </p:nvSpPr>
        <p:spPr>
          <a:xfrm>
            <a:off x="292742" y="346724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we let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cos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 </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we can plot these values on a graph</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03" name="TextBox 202"/>
              <p:cNvSpPr txBox="1"/>
              <p:nvPr/>
            </p:nvSpPr>
            <p:spPr>
              <a:xfrm>
                <a:off x="7924116" y="2901907"/>
                <a:ext cx="731520" cy="58092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203" name="TextBox 202"/>
              <p:cNvSpPr txBox="1">
                <a:spLocks noRot="1" noChangeAspect="1" noMove="1" noResize="1" noEditPoints="1" noAdjustHandles="1" noChangeArrowheads="1" noChangeShapeType="1" noTextEdit="1"/>
              </p:cNvSpPr>
              <p:nvPr/>
            </p:nvSpPr>
            <p:spPr>
              <a:xfrm>
                <a:off x="7924116" y="2901907"/>
                <a:ext cx="731520" cy="580928"/>
              </a:xfrm>
              <a:prstGeom prst="rect">
                <a:avLst/>
              </a:prstGeom>
              <a:blipFill rotWithShape="0">
                <a:blip r:embed="rId14"/>
                <a:stretch>
                  <a:fillRect/>
                </a:stretch>
              </a:blipFill>
            </p:spPr>
            <p:txBody>
              <a:bodyPr/>
              <a:lstStyle/>
              <a:p>
                <a:r>
                  <a:rPr lang="en-GB">
                    <a:noFill/>
                  </a:rPr>
                  <a:t> </a:t>
                </a:r>
              </a:p>
            </p:txBody>
          </p:sp>
        </mc:Fallback>
      </mc:AlternateContent>
      <p:sp>
        <p:nvSpPr>
          <p:cNvPr id="182" name="Rectangle 181">
            <a:hlinkClick r:id="rId15"/>
            <a:extLst>
              <a:ext uri="{FF2B5EF4-FFF2-40B4-BE49-F238E27FC236}">
                <a16:creationId xmlns:a16="http://schemas.microsoft.com/office/drawing/2014/main" id="{B9F2E706-EF63-4302-911F-992B58912703}"/>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4" name="Rectangle 203">
            <a:hlinkClick r:id="rId15"/>
            <a:extLst>
              <a:ext uri="{FF2B5EF4-FFF2-40B4-BE49-F238E27FC236}">
                <a16:creationId xmlns:a16="http://schemas.microsoft.com/office/drawing/2014/main" id="{C7A8BDFD-D132-458E-B4D6-E8A865351A98}"/>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32367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8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1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2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7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1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2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187"/>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2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21"/>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19"/>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23"/>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18"/>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24"/>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17"/>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125"/>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116"/>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127"/>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115"/>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129"/>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114"/>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88"/>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113"/>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10"/>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112"/>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92"/>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188"/>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nodeType="clickEffect">
                                  <p:stCondLst>
                                    <p:cond delay="0"/>
                                  </p:stCondLst>
                                  <p:childTnLst>
                                    <p:set>
                                      <p:cBhvr>
                                        <p:cTn id="174" dur="1" fill="hold">
                                          <p:stCondLst>
                                            <p:cond delay="0"/>
                                          </p:stCondLst>
                                        </p:cTn>
                                        <p:tgtEl>
                                          <p:spTgt spid="202"/>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grpId="0" nodeType="clickEffect">
                                  <p:stCondLst>
                                    <p:cond delay="0"/>
                                  </p:stCondLst>
                                  <p:childTnLst>
                                    <p:set>
                                      <p:cBhvr>
                                        <p:cTn id="178" dur="1" fill="hold">
                                          <p:stCondLst>
                                            <p:cond delay="0"/>
                                          </p:stCondLst>
                                        </p:cTn>
                                        <p:tgtEl>
                                          <p:spTgt spid="156"/>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grpId="0" nodeType="clickEffect">
                                  <p:stCondLst>
                                    <p:cond delay="0"/>
                                  </p:stCondLst>
                                  <p:childTnLst>
                                    <p:set>
                                      <p:cBhvr>
                                        <p:cTn id="182" dur="1" fill="hold">
                                          <p:stCondLst>
                                            <p:cond delay="0"/>
                                          </p:stCondLst>
                                        </p:cTn>
                                        <p:tgtEl>
                                          <p:spTgt spid="158"/>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grpId="0" nodeType="clickEffect">
                                  <p:stCondLst>
                                    <p:cond delay="0"/>
                                  </p:stCondLst>
                                  <p:childTnLst>
                                    <p:set>
                                      <p:cBhvr>
                                        <p:cTn id="186" dur="1" fill="hold">
                                          <p:stCondLst>
                                            <p:cond delay="0"/>
                                          </p:stCondLst>
                                        </p:cTn>
                                        <p:tgtEl>
                                          <p:spTgt spid="160"/>
                                        </p:tgtEl>
                                        <p:attrNameLst>
                                          <p:attrName>style.visibility</p:attrName>
                                        </p:attrNameLst>
                                      </p:cBhvr>
                                      <p:to>
                                        <p:strVal val="visible"/>
                                      </p:to>
                                    </p:set>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grpId="0" nodeType="clickEffect">
                                  <p:stCondLst>
                                    <p:cond delay="0"/>
                                  </p:stCondLst>
                                  <p:childTnLst>
                                    <p:set>
                                      <p:cBhvr>
                                        <p:cTn id="190" dur="1" fill="hold">
                                          <p:stCondLst>
                                            <p:cond delay="0"/>
                                          </p:stCondLst>
                                        </p:cTn>
                                        <p:tgtEl>
                                          <p:spTgt spid="159"/>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grpId="0" nodeType="clickEffect">
                                  <p:stCondLst>
                                    <p:cond delay="0"/>
                                  </p:stCondLst>
                                  <p:childTnLst>
                                    <p:set>
                                      <p:cBhvr>
                                        <p:cTn id="194" dur="1" fill="hold">
                                          <p:stCondLst>
                                            <p:cond delay="0"/>
                                          </p:stCondLst>
                                        </p:cTn>
                                        <p:tgtEl>
                                          <p:spTgt spid="12"/>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grpId="0" nodeType="clickEffect">
                                  <p:stCondLst>
                                    <p:cond delay="0"/>
                                  </p:stCondLst>
                                  <p:childTnLst>
                                    <p:set>
                                      <p:cBhvr>
                                        <p:cTn id="198" dur="1" fill="hold">
                                          <p:stCondLst>
                                            <p:cond delay="0"/>
                                          </p:stCondLst>
                                        </p:cTn>
                                        <p:tgtEl>
                                          <p:spTgt spid="161"/>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grpId="0" nodeType="clickEffect">
                                  <p:stCondLst>
                                    <p:cond delay="0"/>
                                  </p:stCondLst>
                                  <p:childTnLst>
                                    <p:set>
                                      <p:cBhvr>
                                        <p:cTn id="202" dur="1" fill="hold">
                                          <p:stCondLst>
                                            <p:cond delay="0"/>
                                          </p:stCondLst>
                                        </p:cTn>
                                        <p:tgtEl>
                                          <p:spTgt spid="167"/>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grpId="0" nodeType="clickEffect">
                                  <p:stCondLst>
                                    <p:cond delay="0"/>
                                  </p:stCondLst>
                                  <p:childTnLst>
                                    <p:set>
                                      <p:cBhvr>
                                        <p:cTn id="206" dur="1" fill="hold">
                                          <p:stCondLst>
                                            <p:cond delay="0"/>
                                          </p:stCondLst>
                                        </p:cTn>
                                        <p:tgtEl>
                                          <p:spTgt spid="164"/>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presetID="1" presetClass="entr" presetSubtype="0" fill="hold" grpId="0" nodeType="clickEffect">
                                  <p:stCondLst>
                                    <p:cond delay="0"/>
                                  </p:stCondLst>
                                  <p:childTnLst>
                                    <p:set>
                                      <p:cBhvr>
                                        <p:cTn id="210" dur="1" fill="hold">
                                          <p:stCondLst>
                                            <p:cond delay="0"/>
                                          </p:stCondLst>
                                        </p:cTn>
                                        <p:tgtEl>
                                          <p:spTgt spid="163"/>
                                        </p:tgtEl>
                                        <p:attrNameLst>
                                          <p:attrName>style.visibility</p:attrName>
                                        </p:attrNameLst>
                                      </p:cBhvr>
                                      <p:to>
                                        <p:strVal val="visible"/>
                                      </p:to>
                                    </p:set>
                                  </p:childTnLst>
                                </p:cTn>
                              </p:par>
                            </p:childTnLst>
                          </p:cTn>
                        </p:par>
                      </p:childTnLst>
                    </p:cTn>
                  </p:par>
                  <p:par>
                    <p:cTn id="211" fill="hold">
                      <p:stCondLst>
                        <p:cond delay="indefinite"/>
                      </p:stCondLst>
                      <p:childTnLst>
                        <p:par>
                          <p:cTn id="212" fill="hold">
                            <p:stCondLst>
                              <p:cond delay="0"/>
                            </p:stCondLst>
                            <p:childTnLst>
                              <p:par>
                                <p:cTn id="213" presetID="1" presetClass="entr" presetSubtype="0" fill="hold" grpId="0" nodeType="clickEffect">
                                  <p:stCondLst>
                                    <p:cond delay="0"/>
                                  </p:stCondLst>
                                  <p:childTnLst>
                                    <p:set>
                                      <p:cBhvr>
                                        <p:cTn id="214" dur="1" fill="hold">
                                          <p:stCondLst>
                                            <p:cond delay="0"/>
                                          </p:stCondLst>
                                        </p:cTn>
                                        <p:tgtEl>
                                          <p:spTgt spid="165"/>
                                        </p:tgtEl>
                                        <p:attrNameLst>
                                          <p:attrName>style.visibility</p:attrName>
                                        </p:attrNameLst>
                                      </p:cBhvr>
                                      <p:to>
                                        <p:strVal val="visible"/>
                                      </p:to>
                                    </p:set>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grpId="0" nodeType="clickEffect">
                                  <p:stCondLst>
                                    <p:cond delay="0"/>
                                  </p:stCondLst>
                                  <p:childTnLst>
                                    <p:set>
                                      <p:cBhvr>
                                        <p:cTn id="218" dur="1" fill="hold">
                                          <p:stCondLst>
                                            <p:cond delay="0"/>
                                          </p:stCondLst>
                                        </p:cTn>
                                        <p:tgtEl>
                                          <p:spTgt spid="162"/>
                                        </p:tgtEl>
                                        <p:attrNameLst>
                                          <p:attrName>style.visibility</p:attrName>
                                        </p:attrNameLst>
                                      </p:cBhvr>
                                      <p:to>
                                        <p:strVal val="visible"/>
                                      </p:to>
                                    </p:set>
                                  </p:childTnLst>
                                </p:cTn>
                              </p:par>
                            </p:childTnLst>
                          </p:cTn>
                        </p:par>
                      </p:childTnLst>
                    </p:cTn>
                  </p:par>
                  <p:par>
                    <p:cTn id="219" fill="hold">
                      <p:stCondLst>
                        <p:cond delay="indefinite"/>
                      </p:stCondLst>
                      <p:childTnLst>
                        <p:par>
                          <p:cTn id="220" fill="hold">
                            <p:stCondLst>
                              <p:cond delay="0"/>
                            </p:stCondLst>
                            <p:childTnLst>
                              <p:par>
                                <p:cTn id="221" presetID="1" presetClass="entr" presetSubtype="0" fill="hold" grpId="0" nodeType="clickEffect">
                                  <p:stCondLst>
                                    <p:cond delay="0"/>
                                  </p:stCondLst>
                                  <p:childTnLst>
                                    <p:set>
                                      <p:cBhvr>
                                        <p:cTn id="222" dur="1" fill="hold">
                                          <p:stCondLst>
                                            <p:cond delay="0"/>
                                          </p:stCondLst>
                                        </p:cTn>
                                        <p:tgtEl>
                                          <p:spTgt spid="166"/>
                                        </p:tgtEl>
                                        <p:attrNameLst>
                                          <p:attrName>style.visibility</p:attrName>
                                        </p:attrNameLst>
                                      </p:cBhvr>
                                      <p:to>
                                        <p:strVal val="visible"/>
                                      </p:to>
                                    </p:set>
                                  </p:childTnLst>
                                </p:cTn>
                              </p:par>
                            </p:childTnLst>
                          </p:cTn>
                        </p:par>
                      </p:childTnLst>
                    </p:cTn>
                  </p:par>
                  <p:par>
                    <p:cTn id="223" fill="hold">
                      <p:stCondLst>
                        <p:cond delay="indefinite"/>
                      </p:stCondLst>
                      <p:childTnLst>
                        <p:par>
                          <p:cTn id="224" fill="hold">
                            <p:stCondLst>
                              <p:cond delay="0"/>
                            </p:stCondLst>
                            <p:childTnLst>
                              <p:par>
                                <p:cTn id="225" presetID="1" presetClass="entr" presetSubtype="0" fill="hold" grpId="0" nodeType="clickEffect">
                                  <p:stCondLst>
                                    <p:cond delay="0"/>
                                  </p:stCondLst>
                                  <p:childTnLst>
                                    <p:set>
                                      <p:cBhvr>
                                        <p:cTn id="226" dur="1" fill="hold">
                                          <p:stCondLst>
                                            <p:cond delay="0"/>
                                          </p:stCondLst>
                                        </p:cTn>
                                        <p:tgtEl>
                                          <p:spTgt spid="168"/>
                                        </p:tgtEl>
                                        <p:attrNameLst>
                                          <p:attrName>style.visibility</p:attrName>
                                        </p:attrNameLst>
                                      </p:cBhvr>
                                      <p:to>
                                        <p:strVal val="visible"/>
                                      </p:to>
                                    </p:set>
                                  </p:childTnLst>
                                </p:cTn>
                              </p:par>
                            </p:childTnLst>
                          </p:cTn>
                        </p:par>
                      </p:childTnLst>
                    </p:cTn>
                  </p:par>
                  <p:par>
                    <p:cTn id="227" fill="hold">
                      <p:stCondLst>
                        <p:cond delay="indefinite"/>
                      </p:stCondLst>
                      <p:childTnLst>
                        <p:par>
                          <p:cTn id="228" fill="hold">
                            <p:stCondLst>
                              <p:cond delay="0"/>
                            </p:stCondLst>
                            <p:childTnLst>
                              <p:par>
                                <p:cTn id="229" presetID="1" presetClass="entr" presetSubtype="0" fill="hold" grpId="0" nodeType="clickEffect">
                                  <p:stCondLst>
                                    <p:cond delay="0"/>
                                  </p:stCondLst>
                                  <p:childTnLst>
                                    <p:set>
                                      <p:cBhvr>
                                        <p:cTn id="230" dur="1" fill="hold">
                                          <p:stCondLst>
                                            <p:cond delay="0"/>
                                          </p:stCondLst>
                                        </p:cTn>
                                        <p:tgtEl>
                                          <p:spTgt spid="169"/>
                                        </p:tgtEl>
                                        <p:attrNameLst>
                                          <p:attrName>style.visibility</p:attrName>
                                        </p:attrNameLst>
                                      </p:cBhvr>
                                      <p:to>
                                        <p:strVal val="visible"/>
                                      </p:to>
                                    </p:set>
                                  </p:childTnLst>
                                </p:cTn>
                              </p:par>
                            </p:childTnLst>
                          </p:cTn>
                        </p:par>
                      </p:childTnLst>
                    </p:cTn>
                  </p:par>
                  <p:par>
                    <p:cTn id="231" fill="hold">
                      <p:stCondLst>
                        <p:cond delay="indefinite"/>
                      </p:stCondLst>
                      <p:childTnLst>
                        <p:par>
                          <p:cTn id="232" fill="hold">
                            <p:stCondLst>
                              <p:cond delay="0"/>
                            </p:stCondLst>
                            <p:childTnLst>
                              <p:par>
                                <p:cTn id="233" presetID="1" presetClass="entr" presetSubtype="0" fill="hold" grpId="0" nodeType="clickEffect">
                                  <p:stCondLst>
                                    <p:cond delay="0"/>
                                  </p:stCondLst>
                                  <p:childTnLst>
                                    <p:set>
                                      <p:cBhvr>
                                        <p:cTn id="234" dur="1" fill="hold">
                                          <p:stCondLst>
                                            <p:cond delay="0"/>
                                          </p:stCondLst>
                                        </p:cTn>
                                        <p:tgtEl>
                                          <p:spTgt spid="175"/>
                                        </p:tgtEl>
                                        <p:attrNameLst>
                                          <p:attrName>style.visibility</p:attrName>
                                        </p:attrNameLst>
                                      </p:cBhvr>
                                      <p:to>
                                        <p:strVal val="visible"/>
                                      </p:to>
                                    </p:set>
                                  </p:childTnLst>
                                </p:cTn>
                              </p:par>
                            </p:childTnLst>
                          </p:cTn>
                        </p:par>
                      </p:childTnLst>
                    </p:cTn>
                  </p:par>
                  <p:par>
                    <p:cTn id="235" fill="hold">
                      <p:stCondLst>
                        <p:cond delay="indefinite"/>
                      </p:stCondLst>
                      <p:childTnLst>
                        <p:par>
                          <p:cTn id="236" fill="hold">
                            <p:stCondLst>
                              <p:cond delay="0"/>
                            </p:stCondLst>
                            <p:childTnLst>
                              <p:par>
                                <p:cTn id="237" presetID="1" presetClass="entr" presetSubtype="0" fill="hold" grpId="0" nodeType="clickEffect">
                                  <p:stCondLst>
                                    <p:cond delay="0"/>
                                  </p:stCondLst>
                                  <p:childTnLst>
                                    <p:set>
                                      <p:cBhvr>
                                        <p:cTn id="238" dur="1" fill="hold">
                                          <p:stCondLst>
                                            <p:cond delay="0"/>
                                          </p:stCondLst>
                                        </p:cTn>
                                        <p:tgtEl>
                                          <p:spTgt spid="177"/>
                                        </p:tgtEl>
                                        <p:attrNameLst>
                                          <p:attrName>style.visibility</p:attrName>
                                        </p:attrNameLst>
                                      </p:cBhvr>
                                      <p:to>
                                        <p:strVal val="visible"/>
                                      </p:to>
                                    </p:set>
                                  </p:childTnLst>
                                </p:cTn>
                              </p:par>
                            </p:childTnLst>
                          </p:cTn>
                        </p:par>
                      </p:childTnLst>
                    </p:cTn>
                  </p:par>
                  <p:par>
                    <p:cTn id="239" fill="hold">
                      <p:stCondLst>
                        <p:cond delay="indefinite"/>
                      </p:stCondLst>
                      <p:childTnLst>
                        <p:par>
                          <p:cTn id="240" fill="hold">
                            <p:stCondLst>
                              <p:cond delay="0"/>
                            </p:stCondLst>
                            <p:childTnLst>
                              <p:par>
                                <p:cTn id="241" presetID="1" presetClass="entr" presetSubtype="0" fill="hold" grpId="0" nodeType="clickEffect">
                                  <p:stCondLst>
                                    <p:cond delay="0"/>
                                  </p:stCondLst>
                                  <p:childTnLst>
                                    <p:set>
                                      <p:cBhvr>
                                        <p:cTn id="242" dur="1" fill="hold">
                                          <p:stCondLst>
                                            <p:cond delay="0"/>
                                          </p:stCondLst>
                                        </p:cTn>
                                        <p:tgtEl>
                                          <p:spTgt spid="176"/>
                                        </p:tgtEl>
                                        <p:attrNameLst>
                                          <p:attrName>style.visibility</p:attrName>
                                        </p:attrNameLst>
                                      </p:cBhvr>
                                      <p:to>
                                        <p:strVal val="visible"/>
                                      </p:to>
                                    </p:set>
                                  </p:childTnLst>
                                </p:cTn>
                              </p:par>
                            </p:childTnLst>
                          </p:cTn>
                        </p:par>
                      </p:childTnLst>
                    </p:cTn>
                  </p:par>
                  <p:par>
                    <p:cTn id="243" fill="hold">
                      <p:stCondLst>
                        <p:cond delay="indefinite"/>
                      </p:stCondLst>
                      <p:childTnLst>
                        <p:par>
                          <p:cTn id="244" fill="hold">
                            <p:stCondLst>
                              <p:cond delay="0"/>
                            </p:stCondLst>
                            <p:childTnLst>
                              <p:par>
                                <p:cTn id="245" presetID="1" presetClass="entr" presetSubtype="0" fill="hold" grpId="0" nodeType="clickEffect">
                                  <p:stCondLst>
                                    <p:cond delay="0"/>
                                  </p:stCondLst>
                                  <p:childTnLst>
                                    <p:set>
                                      <p:cBhvr>
                                        <p:cTn id="246" dur="1" fill="hold">
                                          <p:stCondLst>
                                            <p:cond delay="0"/>
                                          </p:stCondLst>
                                        </p:cTn>
                                        <p:tgtEl>
                                          <p:spTgt spid="2"/>
                                        </p:tgtEl>
                                        <p:attrNameLst>
                                          <p:attrName>style.visibility</p:attrName>
                                        </p:attrNameLst>
                                      </p:cBhvr>
                                      <p:to>
                                        <p:strVal val="visible"/>
                                      </p:to>
                                    </p:set>
                                  </p:childTnLst>
                                </p:cTn>
                              </p:par>
                            </p:childTnLst>
                          </p:cTn>
                        </p:par>
                      </p:childTnLst>
                    </p:cTn>
                  </p:par>
                  <p:par>
                    <p:cTn id="247" fill="hold">
                      <p:stCondLst>
                        <p:cond delay="indefinite"/>
                      </p:stCondLst>
                      <p:childTnLst>
                        <p:par>
                          <p:cTn id="248" fill="hold">
                            <p:stCondLst>
                              <p:cond delay="0"/>
                            </p:stCondLst>
                            <p:childTnLst>
                              <p:par>
                                <p:cTn id="249" presetID="1" presetClass="entr" presetSubtype="0" fill="hold" grpId="0" nodeType="clickEffect">
                                  <p:stCondLst>
                                    <p:cond delay="0"/>
                                  </p:stCondLst>
                                  <p:childTnLst>
                                    <p:set>
                                      <p:cBhvr>
                                        <p:cTn id="250" dur="1" fill="hold">
                                          <p:stCondLst>
                                            <p:cond delay="0"/>
                                          </p:stCondLst>
                                        </p:cTn>
                                        <p:tgtEl>
                                          <p:spTgt spid="26"/>
                                        </p:tgtEl>
                                        <p:attrNameLst>
                                          <p:attrName>style.visibility</p:attrName>
                                        </p:attrNameLst>
                                      </p:cBhvr>
                                      <p:to>
                                        <p:strVal val="visible"/>
                                      </p:to>
                                    </p:set>
                                  </p:childTnLst>
                                </p:cTn>
                              </p:par>
                            </p:childTnLst>
                          </p:cTn>
                        </p:par>
                      </p:childTnLst>
                    </p:cTn>
                  </p:par>
                  <p:par>
                    <p:cTn id="251" fill="hold">
                      <p:stCondLst>
                        <p:cond delay="indefinite"/>
                      </p:stCondLst>
                      <p:childTnLst>
                        <p:par>
                          <p:cTn id="252" fill="hold">
                            <p:stCondLst>
                              <p:cond delay="0"/>
                            </p:stCondLst>
                            <p:childTnLst>
                              <p:par>
                                <p:cTn id="253" presetID="1" presetClass="entr" presetSubtype="0" fill="hold" grpId="0" nodeType="clickEffect">
                                  <p:stCondLst>
                                    <p:cond delay="0"/>
                                  </p:stCondLst>
                                  <p:childTnLst>
                                    <p:set>
                                      <p:cBhvr>
                                        <p:cTn id="254" dur="1" fill="hold">
                                          <p:stCondLst>
                                            <p:cond delay="0"/>
                                          </p:stCondLst>
                                        </p:cTn>
                                        <p:tgtEl>
                                          <p:spTgt spid="109"/>
                                        </p:tgtEl>
                                        <p:attrNameLst>
                                          <p:attrName>style.visibility</p:attrName>
                                        </p:attrNameLst>
                                      </p:cBhvr>
                                      <p:to>
                                        <p:strVal val="visible"/>
                                      </p:to>
                                    </p:set>
                                  </p:childTnLst>
                                </p:cTn>
                              </p:par>
                            </p:childTnLst>
                          </p:cTn>
                        </p:par>
                      </p:childTnLst>
                    </p:cTn>
                  </p:par>
                  <p:par>
                    <p:cTn id="255" fill="hold">
                      <p:stCondLst>
                        <p:cond delay="indefinite"/>
                      </p:stCondLst>
                      <p:childTnLst>
                        <p:par>
                          <p:cTn id="256" fill="hold">
                            <p:stCondLst>
                              <p:cond delay="0"/>
                            </p:stCondLst>
                            <p:childTnLst>
                              <p:par>
                                <p:cTn id="257" presetID="1" presetClass="entr" presetSubtype="0" fill="hold" grpId="0" nodeType="clickEffect">
                                  <p:stCondLst>
                                    <p:cond delay="0"/>
                                  </p:stCondLst>
                                  <p:childTnLst>
                                    <p:set>
                                      <p:cBhvr>
                                        <p:cTn id="258" dur="1" fill="hold">
                                          <p:stCondLst>
                                            <p:cond delay="0"/>
                                          </p:stCondLst>
                                        </p:cTn>
                                        <p:tgtEl>
                                          <p:spTgt spid="203"/>
                                        </p:tgtEl>
                                        <p:attrNameLst>
                                          <p:attrName>style.visibility</p:attrName>
                                        </p:attrNameLst>
                                      </p:cBhvr>
                                      <p:to>
                                        <p:strVal val="visible"/>
                                      </p:to>
                                    </p:set>
                                  </p:childTnLst>
                                </p:cTn>
                              </p:par>
                            </p:childTnLst>
                          </p:cTn>
                        </p:par>
                      </p:childTnLst>
                    </p:cTn>
                  </p:par>
                  <p:par>
                    <p:cTn id="259" fill="hold">
                      <p:stCondLst>
                        <p:cond delay="indefinite"/>
                      </p:stCondLst>
                      <p:childTnLst>
                        <p:par>
                          <p:cTn id="260" fill="hold">
                            <p:stCondLst>
                              <p:cond delay="0"/>
                            </p:stCondLst>
                            <p:childTnLst>
                              <p:par>
                                <p:cTn id="261" presetID="1" presetClass="entr" presetSubtype="0" fill="hold" grpId="0" nodeType="clickEffect">
                                  <p:stCondLst>
                                    <p:cond delay="0"/>
                                  </p:stCondLst>
                                  <p:childTnLst>
                                    <p:set>
                                      <p:cBhvr>
                                        <p:cTn id="262" dur="1" fill="hold">
                                          <p:stCondLst>
                                            <p:cond delay="0"/>
                                          </p:stCondLst>
                                        </p:cTn>
                                        <p:tgtEl>
                                          <p:spTgt spid="178"/>
                                        </p:tgtEl>
                                        <p:attrNameLst>
                                          <p:attrName>style.visibility</p:attrName>
                                        </p:attrNameLst>
                                      </p:cBhvr>
                                      <p:to>
                                        <p:strVal val="visible"/>
                                      </p:to>
                                    </p:set>
                                  </p:childTnLst>
                                </p:cTn>
                              </p:par>
                            </p:childTnLst>
                          </p:cTn>
                        </p:par>
                      </p:childTnLst>
                    </p:cTn>
                  </p:par>
                  <p:par>
                    <p:cTn id="263" fill="hold">
                      <p:stCondLst>
                        <p:cond delay="indefinite"/>
                      </p:stCondLst>
                      <p:childTnLst>
                        <p:par>
                          <p:cTn id="264" fill="hold">
                            <p:stCondLst>
                              <p:cond delay="0"/>
                            </p:stCondLst>
                            <p:childTnLst>
                              <p:par>
                                <p:cTn id="265" presetID="1" presetClass="entr" presetSubtype="0" fill="hold" grpId="0" nodeType="clickEffect">
                                  <p:stCondLst>
                                    <p:cond delay="0"/>
                                  </p:stCondLst>
                                  <p:childTnLst>
                                    <p:set>
                                      <p:cBhvr>
                                        <p:cTn id="266" dur="1" fill="hold">
                                          <p:stCondLst>
                                            <p:cond delay="0"/>
                                          </p:stCondLst>
                                        </p:cTn>
                                        <p:tgtEl>
                                          <p:spTgt spid="179"/>
                                        </p:tgtEl>
                                        <p:attrNameLst>
                                          <p:attrName>style.visibility</p:attrName>
                                        </p:attrNameLst>
                                      </p:cBhvr>
                                      <p:to>
                                        <p:strVal val="visible"/>
                                      </p:to>
                                    </p:set>
                                  </p:childTnLst>
                                </p:cTn>
                              </p:par>
                            </p:childTnLst>
                          </p:cTn>
                        </p:par>
                      </p:childTnLst>
                    </p:cTn>
                  </p:par>
                  <p:par>
                    <p:cTn id="267" fill="hold">
                      <p:stCondLst>
                        <p:cond delay="indefinite"/>
                      </p:stCondLst>
                      <p:childTnLst>
                        <p:par>
                          <p:cTn id="268" fill="hold">
                            <p:stCondLst>
                              <p:cond delay="0"/>
                            </p:stCondLst>
                            <p:childTnLst>
                              <p:par>
                                <p:cTn id="269" presetID="1" presetClass="entr" presetSubtype="0" fill="hold" grpId="0" nodeType="clickEffect">
                                  <p:stCondLst>
                                    <p:cond delay="0"/>
                                  </p:stCondLst>
                                  <p:childTnLst>
                                    <p:set>
                                      <p:cBhvr>
                                        <p:cTn id="270" dur="1" fill="hold">
                                          <p:stCondLst>
                                            <p:cond delay="0"/>
                                          </p:stCondLst>
                                        </p:cTn>
                                        <p:tgtEl>
                                          <p:spTgt spid="181"/>
                                        </p:tgtEl>
                                        <p:attrNameLst>
                                          <p:attrName>style.visibility</p:attrName>
                                        </p:attrNameLst>
                                      </p:cBhvr>
                                      <p:to>
                                        <p:strVal val="visible"/>
                                      </p:to>
                                    </p:set>
                                  </p:childTnLst>
                                </p:cTn>
                              </p:par>
                            </p:childTnLst>
                          </p:cTn>
                        </p:par>
                      </p:childTnLst>
                    </p:cTn>
                  </p:par>
                  <p:par>
                    <p:cTn id="271" fill="hold">
                      <p:stCondLst>
                        <p:cond delay="indefinite"/>
                      </p:stCondLst>
                      <p:childTnLst>
                        <p:par>
                          <p:cTn id="272" fill="hold">
                            <p:stCondLst>
                              <p:cond delay="0"/>
                            </p:stCondLst>
                            <p:childTnLst>
                              <p:par>
                                <p:cTn id="273" presetID="1" presetClass="entr" presetSubtype="0" fill="hold" grpId="0" nodeType="clickEffect">
                                  <p:stCondLst>
                                    <p:cond delay="0"/>
                                  </p:stCondLst>
                                  <p:childTnLst>
                                    <p:set>
                                      <p:cBhvr>
                                        <p:cTn id="274" dur="1" fill="hold">
                                          <p:stCondLst>
                                            <p:cond delay="0"/>
                                          </p:stCondLst>
                                        </p:cTn>
                                        <p:tgtEl>
                                          <p:spTgt spid="180"/>
                                        </p:tgtEl>
                                        <p:attrNameLst>
                                          <p:attrName>style.visibility</p:attrName>
                                        </p:attrNameLst>
                                      </p:cBhvr>
                                      <p:to>
                                        <p:strVal val="visible"/>
                                      </p:to>
                                    </p:set>
                                  </p:childTnLst>
                                </p:cTn>
                              </p:par>
                            </p:childTnLst>
                          </p:cTn>
                        </p:par>
                      </p:childTnLst>
                    </p:cTn>
                  </p:par>
                  <p:par>
                    <p:cTn id="275" fill="hold">
                      <p:stCondLst>
                        <p:cond delay="indefinite"/>
                      </p:stCondLst>
                      <p:childTnLst>
                        <p:par>
                          <p:cTn id="276" fill="hold">
                            <p:stCondLst>
                              <p:cond delay="0"/>
                            </p:stCondLst>
                            <p:childTnLst>
                              <p:par>
                                <p:cTn id="277" presetID="1" presetClass="entr" presetSubtype="0" fill="hold" grpId="0" nodeType="clickEffect">
                                  <p:stCondLst>
                                    <p:cond delay="0"/>
                                  </p:stCondLst>
                                  <p:childTnLst>
                                    <p:set>
                                      <p:cBhvr>
                                        <p:cTn id="278" dur="1" fill="hold">
                                          <p:stCondLst>
                                            <p:cond delay="0"/>
                                          </p:stCondLst>
                                        </p:cTn>
                                        <p:tgtEl>
                                          <p:spTgt spid="157"/>
                                        </p:tgtEl>
                                        <p:attrNameLst>
                                          <p:attrName>style.visibility</p:attrName>
                                        </p:attrNameLst>
                                      </p:cBhvr>
                                      <p:to>
                                        <p:strVal val="visible"/>
                                      </p:to>
                                    </p:set>
                                  </p:childTnLst>
                                </p:cTn>
                              </p:par>
                            </p:childTnLst>
                          </p:cTn>
                        </p:par>
                      </p:childTnLst>
                    </p:cTn>
                  </p:par>
                  <p:par>
                    <p:cTn id="279" fill="hold">
                      <p:stCondLst>
                        <p:cond delay="indefinite"/>
                      </p:stCondLst>
                      <p:childTnLst>
                        <p:par>
                          <p:cTn id="280" fill="hold">
                            <p:stCondLst>
                              <p:cond delay="0"/>
                            </p:stCondLst>
                            <p:childTnLst>
                              <p:par>
                                <p:cTn id="281" presetID="1" presetClass="entr" presetSubtype="0" fill="hold" grpId="0" nodeType="clickEffect">
                                  <p:stCondLst>
                                    <p:cond delay="0"/>
                                  </p:stCondLst>
                                  <p:childTnLst>
                                    <p:set>
                                      <p:cBhvr>
                                        <p:cTn id="282" dur="1" fill="hold">
                                          <p:stCondLst>
                                            <p:cond delay="0"/>
                                          </p:stCondLst>
                                        </p:cTn>
                                        <p:tgtEl>
                                          <p:spTgt spid="155"/>
                                        </p:tgtEl>
                                        <p:attrNameLst>
                                          <p:attrName>style.visibility</p:attrName>
                                        </p:attrNameLst>
                                      </p:cBhvr>
                                      <p:to>
                                        <p:strVal val="visible"/>
                                      </p:to>
                                    </p:set>
                                  </p:childTnLst>
                                </p:cTn>
                              </p:par>
                            </p:childTnLst>
                          </p:cTn>
                        </p:par>
                      </p:childTnLst>
                    </p:cTn>
                  </p:par>
                  <p:par>
                    <p:cTn id="283" fill="hold">
                      <p:stCondLst>
                        <p:cond delay="indefinite"/>
                      </p:stCondLst>
                      <p:childTnLst>
                        <p:par>
                          <p:cTn id="284" fill="hold">
                            <p:stCondLst>
                              <p:cond delay="0"/>
                            </p:stCondLst>
                            <p:childTnLst>
                              <p:par>
                                <p:cTn id="285" presetID="1" presetClass="entr" presetSubtype="0" fill="hold" grpId="0" nodeType="clickEffect">
                                  <p:stCondLst>
                                    <p:cond delay="0"/>
                                  </p:stCondLst>
                                  <p:childTnLst>
                                    <p:set>
                                      <p:cBhvr>
                                        <p:cTn id="286" dur="1" fill="hold">
                                          <p:stCondLst>
                                            <p:cond delay="0"/>
                                          </p:stCondLst>
                                        </p:cTn>
                                        <p:tgtEl>
                                          <p:spTgt spid="154"/>
                                        </p:tgtEl>
                                        <p:attrNameLst>
                                          <p:attrName>style.visibility</p:attrName>
                                        </p:attrNameLst>
                                      </p:cBhvr>
                                      <p:to>
                                        <p:strVal val="visible"/>
                                      </p:to>
                                    </p:set>
                                  </p:childTnLst>
                                </p:cTn>
                              </p:par>
                            </p:childTnLst>
                          </p:cTn>
                        </p:par>
                      </p:childTnLst>
                    </p:cTn>
                  </p:par>
                  <p:par>
                    <p:cTn id="287" fill="hold">
                      <p:stCondLst>
                        <p:cond delay="indefinite"/>
                      </p:stCondLst>
                      <p:childTnLst>
                        <p:par>
                          <p:cTn id="288" fill="hold">
                            <p:stCondLst>
                              <p:cond delay="0"/>
                            </p:stCondLst>
                            <p:childTnLst>
                              <p:par>
                                <p:cTn id="289" presetID="1" presetClass="entr" presetSubtype="0" fill="hold" grpId="0" nodeType="clickEffect">
                                  <p:stCondLst>
                                    <p:cond delay="0"/>
                                  </p:stCondLst>
                                  <p:childTnLst>
                                    <p:set>
                                      <p:cBhvr>
                                        <p:cTn id="290" dur="1" fill="hold">
                                          <p:stCondLst>
                                            <p:cond delay="0"/>
                                          </p:stCondLst>
                                        </p:cTn>
                                        <p:tgtEl>
                                          <p:spTgt spid="153"/>
                                        </p:tgtEl>
                                        <p:attrNameLst>
                                          <p:attrName>style.visibility</p:attrName>
                                        </p:attrNameLst>
                                      </p:cBhvr>
                                      <p:to>
                                        <p:strVal val="visible"/>
                                      </p:to>
                                    </p:set>
                                  </p:childTnLst>
                                </p:cTn>
                              </p:par>
                            </p:childTnLst>
                          </p:cTn>
                        </p:par>
                      </p:childTnLst>
                    </p:cTn>
                  </p:par>
                  <p:par>
                    <p:cTn id="291" fill="hold">
                      <p:stCondLst>
                        <p:cond delay="indefinite"/>
                      </p:stCondLst>
                      <p:childTnLst>
                        <p:par>
                          <p:cTn id="292" fill="hold">
                            <p:stCondLst>
                              <p:cond delay="0"/>
                            </p:stCondLst>
                            <p:childTnLst>
                              <p:par>
                                <p:cTn id="293" presetID="1" presetClass="entr" presetSubtype="0" fill="hold" grpId="0" nodeType="clickEffect">
                                  <p:stCondLst>
                                    <p:cond delay="0"/>
                                  </p:stCondLst>
                                  <p:childTnLst>
                                    <p:set>
                                      <p:cBhvr>
                                        <p:cTn id="29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4" grpId="0"/>
      <p:bldP spid="26" grpId="0"/>
      <p:bldP spid="9" grpId="0"/>
      <p:bldP spid="10" grpId="0"/>
      <p:bldP spid="78" grpId="0"/>
      <p:bldP spid="79" grpId="0"/>
      <p:bldP spid="80" grpId="0"/>
      <p:bldP spid="81" grpId="0"/>
      <p:bldP spid="82" grpId="0"/>
      <p:bldP spid="83" grpId="0"/>
      <p:bldP spid="84" grpId="0"/>
      <p:bldP spid="85" grpId="0"/>
      <p:bldP spid="86" grpId="0"/>
      <p:bldP spid="87" grpId="0"/>
      <p:bldP spid="88" grpId="0"/>
      <p:bldP spid="89" grpId="0"/>
      <p:bldP spid="90" grpId="0"/>
      <p:bldP spid="91" grpId="0"/>
      <p:bldP spid="92" grpId="0"/>
      <p:bldP spid="93" grpId="0"/>
      <p:bldP spid="94" grpId="0"/>
      <p:bldP spid="109" grpId="0"/>
      <p:bldP spid="110" grpId="0"/>
      <p:bldP spid="111" grpId="0"/>
      <p:bldP spid="112" grpId="0"/>
      <p:bldP spid="113" grpId="0"/>
      <p:bldP spid="114" grpId="0"/>
      <p:bldP spid="115" grpId="0"/>
      <p:bldP spid="116" grpId="0"/>
      <p:bldP spid="117" grpId="0"/>
      <p:bldP spid="118" grpId="0"/>
      <p:bldP spid="119" grpId="0"/>
      <p:bldP spid="120" grpId="0"/>
      <p:bldP spid="121" grpId="0"/>
      <p:bldP spid="122" grpId="0"/>
      <p:bldP spid="123" grpId="0"/>
      <p:bldP spid="124" grpId="0"/>
      <p:bldP spid="125" grpId="0"/>
      <p:bldP spid="127" grpId="0"/>
      <p:bldP spid="128" grpId="0"/>
      <p:bldP spid="129" grpId="0"/>
      <p:bldP spid="1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5" grpId="0" animBg="1"/>
      <p:bldP spid="176" grpId="0" animBg="1"/>
      <p:bldP spid="177" grpId="0" animBg="1"/>
      <p:bldP spid="178" grpId="0" animBg="1"/>
      <p:bldP spid="179" grpId="0" animBg="1"/>
      <p:bldP spid="180" grpId="0" animBg="1"/>
      <p:bldP spid="181" grpId="0" animBg="1"/>
      <p:bldP spid="188" grpId="0"/>
      <p:bldP spid="20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
          <p:cNvSpPr/>
          <p:nvPr/>
        </p:nvSpPr>
        <p:spPr>
          <a:xfrm>
            <a:off x="2781300" y="4000500"/>
            <a:ext cx="3835400" cy="2571820"/>
          </a:xfrm>
          <a:custGeom>
            <a:avLst/>
            <a:gdLst>
              <a:gd name="connsiteX0" fmla="*/ 0 w 3835400"/>
              <a:gd name="connsiteY0" fmla="*/ 0 h 2571820"/>
              <a:gd name="connsiteX1" fmla="*/ 317500 w 3835400"/>
              <a:gd name="connsiteY1" fmla="*/ 190500 h 2571820"/>
              <a:gd name="connsiteX2" fmla="*/ 635000 w 3835400"/>
              <a:gd name="connsiteY2" fmla="*/ 641350 h 2571820"/>
              <a:gd name="connsiteX3" fmla="*/ 958850 w 3835400"/>
              <a:gd name="connsiteY3" fmla="*/ 1276350 h 2571820"/>
              <a:gd name="connsiteX4" fmla="*/ 1276350 w 3835400"/>
              <a:gd name="connsiteY4" fmla="*/ 1924050 h 2571820"/>
              <a:gd name="connsiteX5" fmla="*/ 1600200 w 3835400"/>
              <a:gd name="connsiteY5" fmla="*/ 2343150 h 2571820"/>
              <a:gd name="connsiteX6" fmla="*/ 1917700 w 3835400"/>
              <a:gd name="connsiteY6" fmla="*/ 2571750 h 2571820"/>
              <a:gd name="connsiteX7" fmla="*/ 2235200 w 3835400"/>
              <a:gd name="connsiteY7" fmla="*/ 2362200 h 2571820"/>
              <a:gd name="connsiteX8" fmla="*/ 2559050 w 3835400"/>
              <a:gd name="connsiteY8" fmla="*/ 1924050 h 2571820"/>
              <a:gd name="connsiteX9" fmla="*/ 2876550 w 3835400"/>
              <a:gd name="connsiteY9" fmla="*/ 1282700 h 2571820"/>
              <a:gd name="connsiteX10" fmla="*/ 3206750 w 3835400"/>
              <a:gd name="connsiteY10" fmla="*/ 641350 h 2571820"/>
              <a:gd name="connsiteX11" fmla="*/ 3517900 w 3835400"/>
              <a:gd name="connsiteY11" fmla="*/ 190500 h 2571820"/>
              <a:gd name="connsiteX12" fmla="*/ 3835400 w 3835400"/>
              <a:gd name="connsiteY12" fmla="*/ 0 h 25718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5400" h="2571820">
                <a:moveTo>
                  <a:pt x="0" y="0"/>
                </a:moveTo>
                <a:cubicBezTo>
                  <a:pt x="105833" y="41804"/>
                  <a:pt x="211667" y="83608"/>
                  <a:pt x="317500" y="190500"/>
                </a:cubicBezTo>
                <a:cubicBezTo>
                  <a:pt x="423333" y="297392"/>
                  <a:pt x="528108" y="460375"/>
                  <a:pt x="635000" y="641350"/>
                </a:cubicBezTo>
                <a:cubicBezTo>
                  <a:pt x="741892" y="822325"/>
                  <a:pt x="851958" y="1062567"/>
                  <a:pt x="958850" y="1276350"/>
                </a:cubicBezTo>
                <a:cubicBezTo>
                  <a:pt x="1065742" y="1490133"/>
                  <a:pt x="1169458" y="1746250"/>
                  <a:pt x="1276350" y="1924050"/>
                </a:cubicBezTo>
                <a:cubicBezTo>
                  <a:pt x="1383242" y="2101850"/>
                  <a:pt x="1493308" y="2235200"/>
                  <a:pt x="1600200" y="2343150"/>
                </a:cubicBezTo>
                <a:cubicBezTo>
                  <a:pt x="1707092" y="2451100"/>
                  <a:pt x="1811867" y="2568575"/>
                  <a:pt x="1917700" y="2571750"/>
                </a:cubicBezTo>
                <a:cubicBezTo>
                  <a:pt x="2023533" y="2574925"/>
                  <a:pt x="2128308" y="2470150"/>
                  <a:pt x="2235200" y="2362200"/>
                </a:cubicBezTo>
                <a:cubicBezTo>
                  <a:pt x="2342092" y="2254250"/>
                  <a:pt x="2452158" y="2103967"/>
                  <a:pt x="2559050" y="1924050"/>
                </a:cubicBezTo>
                <a:cubicBezTo>
                  <a:pt x="2665942" y="1744133"/>
                  <a:pt x="2768600" y="1496483"/>
                  <a:pt x="2876550" y="1282700"/>
                </a:cubicBezTo>
                <a:cubicBezTo>
                  <a:pt x="2984500" y="1068917"/>
                  <a:pt x="3099858" y="823383"/>
                  <a:pt x="3206750" y="641350"/>
                </a:cubicBezTo>
                <a:cubicBezTo>
                  <a:pt x="3313642" y="459317"/>
                  <a:pt x="3413125" y="297392"/>
                  <a:pt x="3517900" y="190500"/>
                </a:cubicBezTo>
                <a:cubicBezTo>
                  <a:pt x="3622675" y="83608"/>
                  <a:pt x="3729037" y="41804"/>
                  <a:pt x="3835400" y="0"/>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grpSp>
        <p:nvGrpSpPr>
          <p:cNvPr id="202" name="Group 201"/>
          <p:cNvGrpSpPr/>
          <p:nvPr/>
        </p:nvGrpSpPr>
        <p:grpSpPr>
          <a:xfrm>
            <a:off x="2294128" y="3834511"/>
            <a:ext cx="6711867" cy="2823849"/>
            <a:chOff x="2167128" y="3834511"/>
            <a:chExt cx="6711867" cy="2823849"/>
          </a:xfrm>
        </p:grpSpPr>
        <p:cxnSp>
          <p:nvCxnSpPr>
            <p:cNvPr id="131" name="Straight Connector 130"/>
            <p:cNvCxnSpPr/>
            <p:nvPr/>
          </p:nvCxnSpPr>
          <p:spPr>
            <a:xfrm>
              <a:off x="2651983" y="3912870"/>
              <a:ext cx="0" cy="2743200"/>
            </a:xfrm>
            <a:prstGeom prst="line">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2171958" y="592455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2171958" y="5284470"/>
              <a:ext cx="6492240" cy="0"/>
            </a:xfrm>
            <a:prstGeom prst="line">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2171958" y="496443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2176495" y="464439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2176495" y="400431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2167128" y="656463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2176495" y="432435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2167421" y="624459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2171958" y="560451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29720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425218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45722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a:off x="32920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36121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a:off x="393214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48922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52123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553234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585238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61724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a:off x="64924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68125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713232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745236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777240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a:off x="809244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a:off x="841248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sp>
          <p:nvSpPr>
            <p:cNvPr id="189" name="Rectangle 188"/>
            <p:cNvSpPr/>
            <p:nvPr/>
          </p:nvSpPr>
          <p:spPr>
            <a:xfrm>
              <a:off x="8591737" y="5257461"/>
              <a:ext cx="28725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0" name="Rectangle 189"/>
            <p:cNvSpPr/>
            <p:nvPr/>
          </p:nvSpPr>
          <p:spPr>
            <a:xfrm>
              <a:off x="2635138" y="3834511"/>
              <a:ext cx="28725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a:t>
              </a:r>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1" name="Rectangle 190"/>
            <p:cNvSpPr/>
            <p:nvPr/>
          </p:nvSpPr>
          <p:spPr>
            <a:xfrm>
              <a:off x="2334372" y="3854226"/>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2" name="Rectangle 191"/>
            <p:cNvSpPr/>
            <p:nvPr/>
          </p:nvSpPr>
          <p:spPr>
            <a:xfrm>
              <a:off x="2300135" y="4489149"/>
              <a:ext cx="40908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0.5</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3" name="Rectangle 192"/>
            <p:cNvSpPr/>
            <p:nvPr/>
          </p:nvSpPr>
          <p:spPr>
            <a:xfrm>
              <a:off x="2355913" y="5234774"/>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4" name="Rectangle 193"/>
            <p:cNvSpPr/>
            <p:nvPr/>
          </p:nvSpPr>
          <p:spPr>
            <a:xfrm>
              <a:off x="2248821" y="5695259"/>
              <a:ext cx="468398"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-0.5</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5" name="Rectangle 194"/>
            <p:cNvSpPr/>
            <p:nvPr/>
          </p:nvSpPr>
          <p:spPr>
            <a:xfrm>
              <a:off x="2345803" y="6350583"/>
              <a:ext cx="33374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mc:AlternateContent xmlns:mc="http://schemas.openxmlformats.org/markup-compatibility/2006" xmlns:a14="http://schemas.microsoft.com/office/drawing/2010/main">
          <mc:Choice Requires="a14">
            <p:sp>
              <p:nvSpPr>
                <p:cNvPr id="196" name="Rectangle 195"/>
                <p:cNvSpPr/>
                <p:nvPr/>
              </p:nvSpPr>
              <p:spPr>
                <a:xfrm>
                  <a:off x="7242699" y="5276423"/>
                  <a:ext cx="394788" cy="44178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5</m:t>
                            </m:r>
                            <m:r>
                              <a:rPr kumimoji="0" lang="en-US" sz="12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2</m:t>
                            </m:r>
                          </m:den>
                        </m:f>
                      </m:oMath>
                    </m:oMathPara>
                  </a14:m>
                  <a:endParaRPr kumimoji="0" lang="en-GB" sz="12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96" name="Rectangle 195"/>
                <p:cNvSpPr>
                  <a:spLocks noRot="1" noChangeAspect="1" noMove="1" noResize="1" noEditPoints="1" noAdjustHandles="1" noChangeArrowheads="1" noChangeShapeType="1" noTextEdit="1"/>
                </p:cNvSpPr>
                <p:nvPr/>
              </p:nvSpPr>
              <p:spPr>
                <a:xfrm>
                  <a:off x="7242699" y="5276423"/>
                  <a:ext cx="394788" cy="441788"/>
                </a:xfrm>
                <a:prstGeom prst="rect">
                  <a:avLst/>
                </a:prstGeom>
                <a:blipFill rotWithShape="0">
                  <a:blip r:embed="rId2"/>
                  <a:stretch>
                    <a:fillRect b="-1389"/>
                  </a:stretch>
                </a:blipFill>
              </p:spPr>
              <p:txBody>
                <a:bodyPr/>
                <a:lstStyle/>
                <a:p>
                  <a:r>
                    <a:rPr lang="en-GB">
                      <a:noFill/>
                    </a:rPr>
                    <a:t> </a:t>
                  </a:r>
                </a:p>
              </p:txBody>
            </p:sp>
          </mc:Fallback>
        </mc:AlternateContent>
        <p:sp>
          <p:nvSpPr>
            <p:cNvPr id="197" name="Rectangle 196"/>
            <p:cNvSpPr/>
            <p:nvPr/>
          </p:nvSpPr>
          <p:spPr>
            <a:xfrm>
              <a:off x="4413956" y="5270734"/>
              <a:ext cx="282450"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endParaRPr kumimoji="0" lang="en-GB" sz="1400" b="0" i="0" u="none" strike="noStrike" kern="1200" cap="none" spc="0" normalizeH="0" baseline="30000" noProof="0" dirty="0">
                <a:ln>
                  <a:noFill/>
                </a:ln>
                <a:solidFill>
                  <a:prstClr val="black"/>
                </a:solidFill>
                <a:effectLst/>
                <a:uLnTx/>
                <a:uFillTx/>
                <a:latin typeface="Symbol" panose="05050102010706020507" pitchFamily="18" charset="2"/>
                <a:ea typeface="+mn-ea"/>
                <a:cs typeface="+mn-cs"/>
              </a:endParaRPr>
            </a:p>
          </p:txBody>
        </p:sp>
        <mc:AlternateContent xmlns:mc="http://schemas.openxmlformats.org/markup-compatibility/2006" xmlns:a14="http://schemas.microsoft.com/office/drawing/2010/main">
          <mc:Choice Requires="a14">
            <p:sp>
              <p:nvSpPr>
                <p:cNvPr id="198" name="Rectangle 197"/>
                <p:cNvSpPr/>
                <p:nvPr/>
              </p:nvSpPr>
              <p:spPr>
                <a:xfrm>
                  <a:off x="5324522" y="5256113"/>
                  <a:ext cx="394788" cy="43800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
                              <a:rPr kumimoji="0" lang="en-US" sz="1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r>
                              <a:rPr kumimoji="0" lang="en-US" sz="12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2</m:t>
                            </m:r>
                          </m:den>
                        </m:f>
                      </m:oMath>
                    </m:oMathPara>
                  </a14:m>
                  <a:endParaRPr kumimoji="0" lang="en-GB" sz="12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98" name="Rectangle 197"/>
                <p:cNvSpPr>
                  <a:spLocks noRot="1" noChangeAspect="1" noMove="1" noResize="1" noEditPoints="1" noAdjustHandles="1" noChangeArrowheads="1" noChangeShapeType="1" noTextEdit="1"/>
                </p:cNvSpPr>
                <p:nvPr/>
              </p:nvSpPr>
              <p:spPr>
                <a:xfrm>
                  <a:off x="5324522" y="5256113"/>
                  <a:ext cx="394788" cy="438005"/>
                </a:xfrm>
                <a:prstGeom prst="rect">
                  <a:avLst/>
                </a:prstGeom>
                <a:blipFill rotWithShape="0">
                  <a:blip r:embed="rId3"/>
                  <a:stretch>
                    <a:fillRect b="-1389"/>
                  </a:stretch>
                </a:blipFill>
              </p:spPr>
              <p:txBody>
                <a:bodyPr/>
                <a:lstStyle/>
                <a:p>
                  <a:r>
                    <a:rPr lang="en-GB">
                      <a:noFill/>
                    </a:rPr>
                    <a:t> </a:t>
                  </a:r>
                </a:p>
              </p:txBody>
            </p:sp>
          </mc:Fallback>
        </mc:AlternateContent>
        <p:sp>
          <p:nvSpPr>
            <p:cNvPr id="199" name="Rectangle 198"/>
            <p:cNvSpPr/>
            <p:nvPr/>
          </p:nvSpPr>
          <p:spPr>
            <a:xfrm>
              <a:off x="6366352" y="5261789"/>
              <a:ext cx="372218"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a:t>
              </a:r>
              <a:r>
                <a:rPr kumimoji="0" lang="en-GB" sz="1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endParaRPr kumimoji="0" lang="en-GB" sz="1400" b="0" i="0" u="none" strike="noStrike" kern="1200" cap="none" spc="0" normalizeH="0" baseline="30000" noProof="0" dirty="0">
                <a:ln>
                  <a:noFill/>
                </a:ln>
                <a:solidFill>
                  <a:prstClr val="black"/>
                </a:solidFill>
                <a:effectLst/>
                <a:uLnTx/>
                <a:uFillTx/>
                <a:latin typeface="Symbol" panose="05050102010706020507" pitchFamily="18" charset="2"/>
                <a:ea typeface="+mn-ea"/>
                <a:cs typeface="+mn-cs"/>
              </a:endParaRPr>
            </a:p>
          </p:txBody>
        </p:sp>
        <mc:AlternateContent xmlns:mc="http://schemas.openxmlformats.org/markup-compatibility/2006" xmlns:a14="http://schemas.microsoft.com/office/drawing/2010/main">
          <mc:Choice Requires="a14">
            <p:sp>
              <p:nvSpPr>
                <p:cNvPr id="200" name="Rectangle 199"/>
                <p:cNvSpPr/>
                <p:nvPr/>
              </p:nvSpPr>
              <p:spPr>
                <a:xfrm>
                  <a:off x="3403687" y="5257461"/>
                  <a:ext cx="312291" cy="40607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
                              <a:rPr kumimoji="0" lang="en-GB" sz="12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2</m:t>
                            </m:r>
                          </m:den>
                        </m:f>
                      </m:oMath>
                    </m:oMathPara>
                  </a14:m>
                  <a:endParaRPr kumimoji="0" lang="en-GB" sz="12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00" name="Rectangle 199"/>
                <p:cNvSpPr>
                  <a:spLocks noRot="1" noChangeAspect="1" noMove="1" noResize="1" noEditPoints="1" noAdjustHandles="1" noChangeArrowheads="1" noChangeShapeType="1" noTextEdit="1"/>
                </p:cNvSpPr>
                <p:nvPr/>
              </p:nvSpPr>
              <p:spPr>
                <a:xfrm>
                  <a:off x="3403687" y="5257461"/>
                  <a:ext cx="312291" cy="406073"/>
                </a:xfrm>
                <a:prstGeom prst="rect">
                  <a:avLst/>
                </a:prstGeom>
                <a:blipFill rotWithShape="0">
                  <a:blip r:embed="rId4"/>
                  <a:stretch>
                    <a:fillRect b="-1493"/>
                  </a:stretch>
                </a:blipFill>
              </p:spPr>
              <p:txBody>
                <a:bodyPr/>
                <a:lstStyle/>
                <a:p>
                  <a:r>
                    <a:rPr lang="en-GB">
                      <a:noFill/>
                    </a:rPr>
                    <a:t> </a:t>
                  </a:r>
                </a:p>
              </p:txBody>
            </p:sp>
          </mc:Fallback>
        </mc:AlternateContent>
        <p:sp>
          <p:nvSpPr>
            <p:cNvPr id="201" name="Rectangle 200"/>
            <p:cNvSpPr/>
            <p:nvPr/>
          </p:nvSpPr>
          <p:spPr>
            <a:xfrm>
              <a:off x="8151958" y="5284071"/>
              <a:ext cx="372218"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a:t>
              </a:r>
              <a:r>
                <a:rPr kumimoji="0" lang="en-GB" sz="1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endParaRPr kumimoji="0" lang="en-GB" sz="1400" b="0" i="0" u="none" strike="noStrike" kern="1200" cap="none" spc="0" normalizeH="0" baseline="30000" noProof="0" dirty="0">
                <a:ln>
                  <a:noFill/>
                </a:ln>
                <a:solidFill>
                  <a:prstClr val="black"/>
                </a:solidFill>
                <a:effectLst/>
                <a:uLnTx/>
                <a:uFillTx/>
                <a:latin typeface="Symbol" panose="05050102010706020507" pitchFamily="18" charset="2"/>
                <a:ea typeface="+mn-ea"/>
                <a:cs typeface="+mn-cs"/>
              </a:endParaRPr>
            </a:p>
          </p:txBody>
        </p:sp>
      </p:grpSp>
      <p:sp>
        <p:nvSpPr>
          <p:cNvPr id="6" name="Freeform 5"/>
          <p:cNvSpPr/>
          <p:nvPr/>
        </p:nvSpPr>
        <p:spPr>
          <a:xfrm>
            <a:off x="6618514" y="4005943"/>
            <a:ext cx="1924595" cy="2569028"/>
          </a:xfrm>
          <a:custGeom>
            <a:avLst/>
            <a:gdLst>
              <a:gd name="connsiteX0" fmla="*/ 0 w 1924595"/>
              <a:gd name="connsiteY0" fmla="*/ 0 h 2569028"/>
              <a:gd name="connsiteX1" fmla="*/ 322217 w 1924595"/>
              <a:gd name="connsiteY1" fmla="*/ 191588 h 2569028"/>
              <a:gd name="connsiteX2" fmla="*/ 644435 w 1924595"/>
              <a:gd name="connsiteY2" fmla="*/ 635726 h 2569028"/>
              <a:gd name="connsiteX3" fmla="*/ 966652 w 1924595"/>
              <a:gd name="connsiteY3" fmla="*/ 1280160 h 2569028"/>
              <a:gd name="connsiteX4" fmla="*/ 1288869 w 1924595"/>
              <a:gd name="connsiteY4" fmla="*/ 1924594 h 2569028"/>
              <a:gd name="connsiteX5" fmla="*/ 1611086 w 1924595"/>
              <a:gd name="connsiteY5" fmla="*/ 2342606 h 2569028"/>
              <a:gd name="connsiteX6" fmla="*/ 1924595 w 1924595"/>
              <a:gd name="connsiteY6" fmla="*/ 2569028 h 2569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24595" h="2569028">
                <a:moveTo>
                  <a:pt x="0" y="0"/>
                </a:moveTo>
                <a:cubicBezTo>
                  <a:pt x="107405" y="42817"/>
                  <a:pt x="214811" y="85634"/>
                  <a:pt x="322217" y="191588"/>
                </a:cubicBezTo>
                <a:cubicBezTo>
                  <a:pt x="429623" y="297542"/>
                  <a:pt x="537029" y="454297"/>
                  <a:pt x="644435" y="635726"/>
                </a:cubicBezTo>
                <a:cubicBezTo>
                  <a:pt x="751841" y="817155"/>
                  <a:pt x="966652" y="1280160"/>
                  <a:pt x="966652" y="1280160"/>
                </a:cubicBezTo>
                <a:cubicBezTo>
                  <a:pt x="1074058" y="1494971"/>
                  <a:pt x="1181463" y="1747520"/>
                  <a:pt x="1288869" y="1924594"/>
                </a:cubicBezTo>
                <a:cubicBezTo>
                  <a:pt x="1396275" y="2101668"/>
                  <a:pt x="1505132" y="2235200"/>
                  <a:pt x="1611086" y="2342606"/>
                </a:cubicBezTo>
                <a:cubicBezTo>
                  <a:pt x="1717040" y="2450012"/>
                  <a:pt x="1820817" y="2509520"/>
                  <a:pt x="1924595" y="2569028"/>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Graphing cosine function</a:t>
            </a:r>
          </a:p>
        </p:txBody>
      </p:sp>
      <p:sp>
        <p:nvSpPr>
          <p:cNvPr id="4" name="TextBox 3"/>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we measure the angles in radians </a:t>
            </a:r>
          </a:p>
        </p:txBody>
      </p:sp>
      <p:sp>
        <p:nvSpPr>
          <p:cNvPr id="26" name="TextBox 25"/>
          <p:cNvSpPr txBox="1"/>
          <p:nvPr/>
        </p:nvSpPr>
        <p:spPr>
          <a:xfrm>
            <a:off x="117821" y="3970089"/>
            <a:ext cx="2661079"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The graph has the same shape</a:t>
            </a:r>
          </a:p>
        </p:txBody>
      </p:sp>
      <p:grpSp>
        <p:nvGrpSpPr>
          <p:cNvPr id="184" name="Group 183"/>
          <p:cNvGrpSpPr/>
          <p:nvPr/>
        </p:nvGrpSpPr>
        <p:grpSpPr>
          <a:xfrm>
            <a:off x="502919" y="1307238"/>
            <a:ext cx="8229601" cy="961914"/>
            <a:chOff x="502919" y="1415526"/>
            <a:chExt cx="8229601" cy="961914"/>
          </a:xfrm>
        </p:grpSpPr>
        <p:cxnSp>
          <p:nvCxnSpPr>
            <p:cNvPr id="5" name="Straight Connector 4"/>
            <p:cNvCxnSpPr/>
            <p:nvPr/>
          </p:nvCxnSpPr>
          <p:spPr>
            <a:xfrm>
              <a:off x="502920" y="1417320"/>
              <a:ext cx="822960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3" name="Group 182"/>
            <p:cNvGrpSpPr/>
            <p:nvPr/>
          </p:nvGrpSpPr>
          <p:grpSpPr>
            <a:xfrm>
              <a:off x="502919" y="1415526"/>
              <a:ext cx="8229600" cy="961914"/>
              <a:chOff x="502920" y="1415526"/>
              <a:chExt cx="8229600" cy="961914"/>
            </a:xfrm>
          </p:grpSpPr>
          <p:cxnSp>
            <p:nvCxnSpPr>
              <p:cNvPr id="16" name="Straight Connector 15"/>
              <p:cNvCxnSpPr/>
              <p:nvPr/>
            </p:nvCxnSpPr>
            <p:spPr>
              <a:xfrm>
                <a:off x="502920" y="1783080"/>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02920" y="2377440"/>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0292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14884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88036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61188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34340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07492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580644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53796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26948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800100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8732520" y="1415526"/>
                <a:ext cx="0" cy="960120"/>
              </a:xfrm>
              <a:prstGeom prst="line">
                <a:avLst/>
              </a:prstGeom>
            </p:spPr>
            <p:style>
              <a:lnRef idx="1">
                <a:schemeClr val="accent1"/>
              </a:lnRef>
              <a:fillRef idx="0">
                <a:schemeClr val="accent1"/>
              </a:fillRef>
              <a:effectRef idx="0">
                <a:schemeClr val="accent1"/>
              </a:effectRef>
              <a:fontRef idx="minor">
                <a:schemeClr val="tx1"/>
              </a:fontRef>
            </p:style>
          </p:cxnSp>
        </p:grpSp>
      </p:grpSp>
      <mc:AlternateContent xmlns:mc="http://schemas.openxmlformats.org/markup-compatibility/2006" xmlns:a14="http://schemas.microsoft.com/office/drawing/2010/main">
        <mc:Choice Requires="a14">
          <p:sp>
            <p:nvSpPr>
              <p:cNvPr id="10" name="TextBox 9"/>
              <p:cNvSpPr txBox="1"/>
              <p:nvPr/>
            </p:nvSpPr>
            <p:spPr>
              <a:xfrm>
                <a:off x="6464077" y="2876790"/>
                <a:ext cx="731520" cy="58092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6464077" y="2876790"/>
                <a:ext cx="731520" cy="580928"/>
              </a:xfrm>
              <a:prstGeom prst="rect">
                <a:avLst/>
              </a:prstGeom>
              <a:blipFill rotWithShape="0">
                <a:blip r:embed="rId5"/>
                <a:stretch>
                  <a:fillRect/>
                </a:stretch>
              </a:blipFill>
            </p:spPr>
            <p:txBody>
              <a:bodyPr/>
              <a:lstStyle/>
              <a:p>
                <a:r>
                  <a:rPr lang="en-GB">
                    <a:noFill/>
                  </a:rPr>
                  <a:t> </a:t>
                </a:r>
              </a:p>
            </p:txBody>
          </p:sp>
        </mc:Fallback>
      </mc:AlternateContent>
      <p:sp>
        <p:nvSpPr>
          <p:cNvPr id="86" name="TextBox 85"/>
          <p:cNvSpPr txBox="1"/>
          <p:nvPr/>
        </p:nvSpPr>
        <p:spPr>
          <a:xfrm>
            <a:off x="491490" y="1283168"/>
            <a:ext cx="18211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Angle measure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87" name="TextBox 86"/>
          <p:cNvSpPr txBox="1"/>
          <p:nvPr/>
        </p:nvSpPr>
        <p:spPr>
          <a:xfrm>
            <a:off x="476217" y="1840299"/>
            <a:ext cx="160407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Cosine value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AlternateContent xmlns:mc="http://schemas.openxmlformats.org/markup-compatibility/2006" xmlns:a14="http://schemas.microsoft.com/office/drawing/2010/main">
        <mc:Choice Requires="a14">
          <p:sp>
            <p:nvSpPr>
              <p:cNvPr id="88" name="TextBox 87"/>
              <p:cNvSpPr txBox="1"/>
              <p:nvPr/>
            </p:nvSpPr>
            <p:spPr>
              <a:xfrm>
                <a:off x="5973454" y="2878649"/>
                <a:ext cx="348750" cy="58182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88" name="TextBox 87"/>
              <p:cNvSpPr txBox="1">
                <a:spLocks noRot="1" noChangeAspect="1" noMove="1" noResize="1" noEditPoints="1" noAdjustHandles="1" noChangeArrowheads="1" noChangeShapeType="1" noTextEdit="1"/>
              </p:cNvSpPr>
              <p:nvPr/>
            </p:nvSpPr>
            <p:spPr>
              <a:xfrm>
                <a:off x="5973454" y="2878649"/>
                <a:ext cx="348750" cy="581826"/>
              </a:xfrm>
              <a:prstGeom prst="rect">
                <a:avLst/>
              </a:prstGeom>
              <a:blipFill rotWithShape="0">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9" name="TextBox 88"/>
              <p:cNvSpPr txBox="1"/>
              <p:nvPr/>
            </p:nvSpPr>
            <p:spPr>
              <a:xfrm>
                <a:off x="2791552" y="1671507"/>
                <a:ext cx="731520" cy="58092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89" name="TextBox 88"/>
              <p:cNvSpPr txBox="1">
                <a:spLocks noRot="1" noChangeAspect="1" noMove="1" noResize="1" noEditPoints="1" noAdjustHandles="1" noChangeArrowheads="1" noChangeShapeType="1" noTextEdit="1"/>
              </p:cNvSpPr>
              <p:nvPr/>
            </p:nvSpPr>
            <p:spPr>
              <a:xfrm>
                <a:off x="2791552" y="1671507"/>
                <a:ext cx="731520" cy="580928"/>
              </a:xfrm>
              <a:prstGeom prst="rect">
                <a:avLst/>
              </a:prstGeom>
              <a:blipFill rotWithShape="0">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0" name="TextBox 89"/>
              <p:cNvSpPr txBox="1"/>
              <p:nvPr/>
            </p:nvSpPr>
            <p:spPr>
              <a:xfrm>
                <a:off x="3710678" y="1671507"/>
                <a:ext cx="348750" cy="58182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90" name="TextBox 89"/>
              <p:cNvSpPr txBox="1">
                <a:spLocks noRot="1" noChangeAspect="1" noMove="1" noResize="1" noEditPoints="1" noAdjustHandles="1" noChangeArrowheads="1" noChangeShapeType="1" noTextEdit="1"/>
              </p:cNvSpPr>
              <p:nvPr/>
            </p:nvSpPr>
            <p:spPr>
              <a:xfrm>
                <a:off x="3710678" y="1671507"/>
                <a:ext cx="348750" cy="581826"/>
              </a:xfrm>
              <a:prstGeom prst="rect">
                <a:avLst/>
              </a:prstGeom>
              <a:blipFill rotWithShape="0">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1" name="TextBox 90"/>
              <p:cNvSpPr txBox="1"/>
              <p:nvPr/>
            </p:nvSpPr>
            <p:spPr>
              <a:xfrm>
                <a:off x="4559572" y="1699793"/>
                <a:ext cx="197170" cy="51860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91" name="TextBox 90"/>
              <p:cNvSpPr txBox="1">
                <a:spLocks noRot="1" noChangeAspect="1" noMove="1" noResize="1" noEditPoints="1" noAdjustHandles="1" noChangeArrowheads="1" noChangeShapeType="1" noTextEdit="1"/>
              </p:cNvSpPr>
              <p:nvPr/>
            </p:nvSpPr>
            <p:spPr>
              <a:xfrm>
                <a:off x="4559572" y="1699793"/>
                <a:ext cx="197170" cy="518604"/>
              </a:xfrm>
              <a:prstGeom prst="rect">
                <a:avLst/>
              </a:prstGeom>
              <a:blipFill rotWithShape="0">
                <a:blip r:embed="rId9"/>
                <a:stretch>
                  <a:fillRect/>
                </a:stretch>
              </a:blipFill>
            </p:spPr>
            <p:txBody>
              <a:bodyPr/>
              <a:lstStyle/>
              <a:p>
                <a:r>
                  <a:rPr lang="en-GB">
                    <a:noFill/>
                  </a:rPr>
                  <a:t> </a:t>
                </a:r>
              </a:p>
            </p:txBody>
          </p:sp>
        </mc:Fallback>
      </mc:AlternateContent>
      <p:sp>
        <p:nvSpPr>
          <p:cNvPr id="92" name="TextBox 91"/>
          <p:cNvSpPr txBox="1"/>
          <p:nvPr/>
        </p:nvSpPr>
        <p:spPr>
          <a:xfrm>
            <a:off x="7195596" y="302057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93" name="TextBox 92"/>
          <p:cNvSpPr txBox="1"/>
          <p:nvPr/>
        </p:nvSpPr>
        <p:spPr>
          <a:xfrm>
            <a:off x="4993175" y="1826955"/>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94" name="TextBox 93"/>
          <p:cNvSpPr txBox="1"/>
          <p:nvPr/>
        </p:nvSpPr>
        <p:spPr>
          <a:xfrm>
            <a:off x="2159057" y="182238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grpSp>
        <p:nvGrpSpPr>
          <p:cNvPr id="187" name="Group 186"/>
          <p:cNvGrpSpPr/>
          <p:nvPr/>
        </p:nvGrpSpPr>
        <p:grpSpPr>
          <a:xfrm>
            <a:off x="476139" y="2512310"/>
            <a:ext cx="8229600" cy="962362"/>
            <a:chOff x="476139" y="2632630"/>
            <a:chExt cx="8229600" cy="962362"/>
          </a:xfrm>
        </p:grpSpPr>
        <p:cxnSp>
          <p:nvCxnSpPr>
            <p:cNvPr id="101" name="Straight Connector 100"/>
            <p:cNvCxnSpPr/>
            <p:nvPr/>
          </p:nvCxnSpPr>
          <p:spPr>
            <a:xfrm>
              <a:off x="3611880" y="2634872"/>
              <a:ext cx="0" cy="96012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6" name="Group 185"/>
            <p:cNvGrpSpPr/>
            <p:nvPr/>
          </p:nvGrpSpPr>
          <p:grpSpPr>
            <a:xfrm>
              <a:off x="476139" y="2632630"/>
              <a:ext cx="8229600" cy="961914"/>
              <a:chOff x="476139" y="2644662"/>
              <a:chExt cx="8229600" cy="961914"/>
            </a:xfrm>
          </p:grpSpPr>
          <p:cxnSp>
            <p:nvCxnSpPr>
              <p:cNvPr id="103" name="Straight Connector 102"/>
              <p:cNvCxnSpPr/>
              <p:nvPr/>
            </p:nvCxnSpPr>
            <p:spPr>
              <a:xfrm>
                <a:off x="5048139" y="2646456"/>
                <a:ext cx="0" cy="96012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a:xfrm>
                <a:off x="476139" y="2644662"/>
                <a:ext cx="8229600" cy="961914"/>
                <a:chOff x="502920" y="2633078"/>
                <a:chExt cx="8229600" cy="961914"/>
              </a:xfrm>
            </p:grpSpPr>
            <p:cxnSp>
              <p:nvCxnSpPr>
                <p:cNvPr id="95" name="Straight Connector 94"/>
                <p:cNvCxnSpPr/>
                <p:nvPr/>
              </p:nvCxnSpPr>
              <p:spPr>
                <a:xfrm>
                  <a:off x="502920" y="2634872"/>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502920" y="3000632"/>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502920" y="3594992"/>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50292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214884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288036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434340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580644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653796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726948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800100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8732520" y="2633078"/>
                  <a:ext cx="0" cy="960120"/>
                </a:xfrm>
                <a:prstGeom prst="line">
                  <a:avLst/>
                </a:prstGeom>
              </p:spPr>
              <p:style>
                <a:lnRef idx="1">
                  <a:schemeClr val="accent1"/>
                </a:lnRef>
                <a:fillRef idx="0">
                  <a:schemeClr val="accent1"/>
                </a:fillRef>
                <a:effectRef idx="0">
                  <a:schemeClr val="accent1"/>
                </a:effectRef>
                <a:fontRef idx="minor">
                  <a:schemeClr val="tx1"/>
                </a:fontRef>
              </p:style>
            </p:cxnSp>
          </p:grpSp>
        </p:grpSp>
      </p:grpSp>
      <mc:AlternateContent xmlns:mc="http://schemas.openxmlformats.org/markup-compatibility/2006" xmlns:a14="http://schemas.microsoft.com/office/drawing/2010/main">
        <mc:Choice Requires="a14">
          <p:sp>
            <p:nvSpPr>
              <p:cNvPr id="110" name="TextBox 109"/>
              <p:cNvSpPr txBox="1"/>
              <p:nvPr/>
            </p:nvSpPr>
            <p:spPr>
              <a:xfrm>
                <a:off x="7213507" y="1670070"/>
                <a:ext cx="731520" cy="58092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10" name="TextBox 109"/>
              <p:cNvSpPr txBox="1">
                <a:spLocks noRot="1" noChangeAspect="1" noMove="1" noResize="1" noEditPoints="1" noAdjustHandles="1" noChangeArrowheads="1" noChangeShapeType="1" noTextEdit="1"/>
              </p:cNvSpPr>
              <p:nvPr/>
            </p:nvSpPr>
            <p:spPr>
              <a:xfrm>
                <a:off x="7213507" y="1670070"/>
                <a:ext cx="731520" cy="580928"/>
              </a:xfrm>
              <a:prstGeom prst="rect">
                <a:avLst/>
              </a:prstGeom>
              <a:blipFill rotWithShape="0">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1" name="TextBox 110"/>
              <p:cNvSpPr txBox="1"/>
              <p:nvPr/>
            </p:nvSpPr>
            <p:spPr>
              <a:xfrm>
                <a:off x="5970744" y="1699385"/>
                <a:ext cx="408766" cy="51860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11" name="TextBox 110"/>
              <p:cNvSpPr txBox="1">
                <a:spLocks noRot="1" noChangeAspect="1" noMove="1" noResize="1" noEditPoints="1" noAdjustHandles="1" noChangeArrowheads="1" noChangeShapeType="1" noTextEdit="1"/>
              </p:cNvSpPr>
              <p:nvPr/>
            </p:nvSpPr>
            <p:spPr>
              <a:xfrm>
                <a:off x="5970744" y="1699385"/>
                <a:ext cx="408766" cy="518604"/>
              </a:xfrm>
              <a:prstGeom prst="rect">
                <a:avLst/>
              </a:prstGeom>
              <a:blipFill rotWithShape="0">
                <a:blip r:embed="rId11"/>
                <a:stretch>
                  <a:fillRect/>
                </a:stretch>
              </a:blipFill>
            </p:spPr>
            <p:txBody>
              <a:bodyPr/>
              <a:lstStyle/>
              <a:p>
                <a:r>
                  <a:rPr lang="en-GB">
                    <a:noFill/>
                  </a:rPr>
                  <a:t> </a:t>
                </a:r>
              </a:p>
            </p:txBody>
          </p:sp>
        </mc:Fallback>
      </mc:AlternateContent>
      <p:sp>
        <p:nvSpPr>
          <p:cNvPr id="120" name="TextBox 119"/>
          <p:cNvSpPr txBox="1"/>
          <p:nvPr/>
        </p:nvSpPr>
        <p:spPr>
          <a:xfrm>
            <a:off x="491490" y="2500720"/>
            <a:ext cx="18211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Angle measure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21" name="TextBox 120"/>
          <p:cNvSpPr txBox="1"/>
          <p:nvPr/>
        </p:nvSpPr>
        <p:spPr>
          <a:xfrm>
            <a:off x="476217" y="3057851"/>
            <a:ext cx="148974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Cosine value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AlternateContent xmlns:mc="http://schemas.openxmlformats.org/markup-compatibility/2006" xmlns:a14="http://schemas.microsoft.com/office/drawing/2010/main">
        <mc:Choice Requires="a14">
          <p:sp>
            <p:nvSpPr>
              <p:cNvPr id="122" name="TextBox 121"/>
              <p:cNvSpPr txBox="1"/>
              <p:nvPr/>
            </p:nvSpPr>
            <p:spPr>
              <a:xfrm>
                <a:off x="6611252" y="1669699"/>
                <a:ext cx="560346" cy="58182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2" name="TextBox 121"/>
              <p:cNvSpPr txBox="1">
                <a:spLocks noRot="1" noChangeAspect="1" noMove="1" noResize="1" noEditPoints="1" noAdjustHandles="1" noChangeArrowheads="1" noChangeShapeType="1" noTextEdit="1"/>
              </p:cNvSpPr>
              <p:nvPr/>
            </p:nvSpPr>
            <p:spPr>
              <a:xfrm>
                <a:off x="6611252" y="1669699"/>
                <a:ext cx="560346" cy="581826"/>
              </a:xfrm>
              <a:prstGeom prst="rect">
                <a:avLst/>
              </a:prstGeom>
              <a:blipFill rotWithShape="0">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3" name="TextBox 122"/>
              <p:cNvSpPr txBox="1"/>
              <p:nvPr/>
            </p:nvSpPr>
            <p:spPr>
              <a:xfrm>
                <a:off x="2074958" y="2900037"/>
                <a:ext cx="731520" cy="58092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3" name="TextBox 122"/>
              <p:cNvSpPr txBox="1">
                <a:spLocks noRot="1" noChangeAspect="1" noMove="1" noResize="1" noEditPoints="1" noAdjustHandles="1" noChangeArrowheads="1" noChangeShapeType="1" noTextEdit="1"/>
              </p:cNvSpPr>
              <p:nvPr/>
            </p:nvSpPr>
            <p:spPr>
              <a:xfrm>
                <a:off x="2074958" y="2900037"/>
                <a:ext cx="731520" cy="580928"/>
              </a:xfrm>
              <a:prstGeom prst="rect">
                <a:avLst/>
              </a:prstGeom>
              <a:blipFill rotWithShape="0">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4" name="TextBox 123"/>
              <p:cNvSpPr txBox="1"/>
              <p:nvPr/>
            </p:nvSpPr>
            <p:spPr>
              <a:xfrm>
                <a:off x="2994084" y="2900037"/>
                <a:ext cx="560346" cy="58182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4" name="TextBox 123"/>
              <p:cNvSpPr txBox="1">
                <a:spLocks noRot="1" noChangeAspect="1" noMove="1" noResize="1" noEditPoints="1" noAdjustHandles="1" noChangeArrowheads="1" noChangeShapeType="1" noTextEdit="1"/>
              </p:cNvSpPr>
              <p:nvPr/>
            </p:nvSpPr>
            <p:spPr>
              <a:xfrm>
                <a:off x="2994084" y="2900037"/>
                <a:ext cx="560346" cy="581826"/>
              </a:xfrm>
              <a:prstGeom prst="rect">
                <a:avLst/>
              </a:prstGeom>
              <a:blipFill rotWithShape="0">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5" name="TextBox 124"/>
              <p:cNvSpPr txBox="1"/>
              <p:nvPr/>
            </p:nvSpPr>
            <p:spPr>
              <a:xfrm>
                <a:off x="3842978" y="2929723"/>
                <a:ext cx="408766" cy="51860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5" name="TextBox 124"/>
              <p:cNvSpPr txBox="1">
                <a:spLocks noRot="1" noChangeAspect="1" noMove="1" noResize="1" noEditPoints="1" noAdjustHandles="1" noChangeArrowheads="1" noChangeShapeType="1" noTextEdit="1"/>
              </p:cNvSpPr>
              <p:nvPr/>
            </p:nvSpPr>
            <p:spPr>
              <a:xfrm>
                <a:off x="3842978" y="2929723"/>
                <a:ext cx="408766" cy="518604"/>
              </a:xfrm>
              <a:prstGeom prst="rect">
                <a:avLst/>
              </a:prstGeom>
              <a:blipFill rotWithShape="0">
                <a:blip r:embed="rId15"/>
                <a:stretch>
                  <a:fillRect/>
                </a:stretch>
              </a:blipFill>
            </p:spPr>
            <p:txBody>
              <a:bodyPr/>
              <a:lstStyle/>
              <a:p>
                <a:r>
                  <a:rPr lang="en-GB">
                    <a:noFill/>
                  </a:rPr>
                  <a:t> </a:t>
                </a:r>
              </a:p>
            </p:txBody>
          </p:sp>
        </mc:Fallback>
      </mc:AlternateContent>
      <p:sp>
        <p:nvSpPr>
          <p:cNvPr id="127" name="TextBox 126"/>
          <p:cNvSpPr txBox="1"/>
          <p:nvPr/>
        </p:nvSpPr>
        <p:spPr>
          <a:xfrm>
            <a:off x="4276581" y="3055485"/>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28" name="TextBox 127"/>
          <p:cNvSpPr txBox="1"/>
          <p:nvPr/>
        </p:nvSpPr>
        <p:spPr>
          <a:xfrm>
            <a:off x="8008619" y="1821978"/>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AlternateContent xmlns:mc="http://schemas.openxmlformats.org/markup-compatibility/2006" xmlns:a14="http://schemas.microsoft.com/office/drawing/2010/main">
        <mc:Choice Requires="a14">
          <p:sp>
            <p:nvSpPr>
              <p:cNvPr id="129" name="TextBox 128"/>
              <p:cNvSpPr txBox="1"/>
              <p:nvPr/>
            </p:nvSpPr>
            <p:spPr>
              <a:xfrm>
                <a:off x="5385291" y="2927469"/>
                <a:ext cx="197170" cy="51860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9" name="TextBox 128"/>
              <p:cNvSpPr txBox="1">
                <a:spLocks noRot="1" noChangeAspect="1" noMove="1" noResize="1" noEditPoints="1" noAdjustHandles="1" noChangeArrowheads="1" noChangeShapeType="1" noTextEdit="1"/>
              </p:cNvSpPr>
              <p:nvPr/>
            </p:nvSpPr>
            <p:spPr>
              <a:xfrm>
                <a:off x="5385291" y="2927469"/>
                <a:ext cx="197170" cy="518604"/>
              </a:xfrm>
              <a:prstGeom prst="rect">
                <a:avLst/>
              </a:prstGeom>
              <a:blipFill rotWithShape="0">
                <a:blip r:embed="rId16"/>
                <a:stretch>
                  <a:fillRect/>
                </a:stretch>
              </a:blipFill>
            </p:spPr>
            <p:txBody>
              <a:bodyPr/>
              <a:lstStyle/>
              <a:p>
                <a:r>
                  <a:rPr lang="en-GB">
                    <a:noFill/>
                  </a:rPr>
                  <a:t> </a:t>
                </a:r>
              </a:p>
            </p:txBody>
          </p:sp>
        </mc:Fallback>
      </mc:AlternateContent>
      <p:sp>
        <p:nvSpPr>
          <p:cNvPr id="12" name="Oval 11"/>
          <p:cNvSpPr>
            <a:spLocks noChangeAspect="1"/>
          </p:cNvSpPr>
          <p:nvPr/>
        </p:nvSpPr>
        <p:spPr>
          <a:xfrm>
            <a:off x="3721100" y="525868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3" name="Oval 152"/>
          <p:cNvSpPr>
            <a:spLocks noChangeAspect="1"/>
          </p:cNvSpPr>
          <p:nvPr/>
        </p:nvSpPr>
        <p:spPr>
          <a:xfrm>
            <a:off x="8516621" y="652870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4" name="Oval 153"/>
          <p:cNvSpPr>
            <a:spLocks noChangeAspect="1"/>
          </p:cNvSpPr>
          <p:nvPr/>
        </p:nvSpPr>
        <p:spPr>
          <a:xfrm>
            <a:off x="8196580" y="6332859"/>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5" name="Oval 154"/>
          <p:cNvSpPr>
            <a:spLocks noChangeAspect="1"/>
          </p:cNvSpPr>
          <p:nvPr/>
        </p:nvSpPr>
        <p:spPr>
          <a:xfrm>
            <a:off x="8031766" y="6150151"/>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6" name="Oval 155"/>
          <p:cNvSpPr>
            <a:spLocks noChangeAspect="1"/>
          </p:cNvSpPr>
          <p:nvPr/>
        </p:nvSpPr>
        <p:spPr>
          <a:xfrm>
            <a:off x="2759075" y="398233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7" name="Oval 156"/>
          <p:cNvSpPr>
            <a:spLocks noChangeAspect="1"/>
          </p:cNvSpPr>
          <p:nvPr/>
        </p:nvSpPr>
        <p:spPr>
          <a:xfrm>
            <a:off x="7876540" y="588835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8" name="Oval 157"/>
          <p:cNvSpPr>
            <a:spLocks noChangeAspect="1"/>
          </p:cNvSpPr>
          <p:nvPr/>
        </p:nvSpPr>
        <p:spPr>
          <a:xfrm>
            <a:off x="3082925" y="4169664"/>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9" name="Oval 158"/>
          <p:cNvSpPr>
            <a:spLocks noChangeAspect="1"/>
          </p:cNvSpPr>
          <p:nvPr/>
        </p:nvSpPr>
        <p:spPr>
          <a:xfrm>
            <a:off x="3397250" y="463003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0" name="Oval 159"/>
          <p:cNvSpPr>
            <a:spLocks noChangeAspect="1"/>
          </p:cNvSpPr>
          <p:nvPr/>
        </p:nvSpPr>
        <p:spPr>
          <a:xfrm>
            <a:off x="3238688" y="436314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1" name="Oval 160"/>
          <p:cNvSpPr>
            <a:spLocks noChangeAspect="1"/>
          </p:cNvSpPr>
          <p:nvPr/>
        </p:nvSpPr>
        <p:spPr>
          <a:xfrm>
            <a:off x="4037553" y="588835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2" name="Oval 161"/>
          <p:cNvSpPr>
            <a:spLocks noChangeAspect="1"/>
          </p:cNvSpPr>
          <p:nvPr/>
        </p:nvSpPr>
        <p:spPr>
          <a:xfrm>
            <a:off x="5153318" y="613999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3" name="Oval 162"/>
          <p:cNvSpPr>
            <a:spLocks noChangeAspect="1"/>
          </p:cNvSpPr>
          <p:nvPr/>
        </p:nvSpPr>
        <p:spPr>
          <a:xfrm>
            <a:off x="4677633" y="6541770"/>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4" name="Oval 163"/>
          <p:cNvSpPr>
            <a:spLocks noChangeAspect="1"/>
          </p:cNvSpPr>
          <p:nvPr/>
        </p:nvSpPr>
        <p:spPr>
          <a:xfrm>
            <a:off x="4347177" y="631545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5" name="Oval 164"/>
          <p:cNvSpPr>
            <a:spLocks noChangeAspect="1"/>
          </p:cNvSpPr>
          <p:nvPr/>
        </p:nvSpPr>
        <p:spPr>
          <a:xfrm>
            <a:off x="5003388" y="6332859"/>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6" name="Oval 165"/>
          <p:cNvSpPr>
            <a:spLocks noChangeAspect="1"/>
          </p:cNvSpPr>
          <p:nvPr/>
        </p:nvSpPr>
        <p:spPr>
          <a:xfrm>
            <a:off x="5309080" y="5901691"/>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7" name="Oval 166"/>
          <p:cNvSpPr>
            <a:spLocks noChangeAspect="1"/>
          </p:cNvSpPr>
          <p:nvPr/>
        </p:nvSpPr>
        <p:spPr>
          <a:xfrm>
            <a:off x="4215638" y="616243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8" name="Oval 167"/>
          <p:cNvSpPr>
            <a:spLocks noChangeAspect="1"/>
          </p:cNvSpPr>
          <p:nvPr/>
        </p:nvSpPr>
        <p:spPr>
          <a:xfrm>
            <a:off x="5639798" y="525868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9" name="Oval 168"/>
          <p:cNvSpPr>
            <a:spLocks noChangeAspect="1"/>
          </p:cNvSpPr>
          <p:nvPr/>
        </p:nvSpPr>
        <p:spPr>
          <a:xfrm>
            <a:off x="5973173" y="463003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5" name="Oval 174"/>
          <p:cNvSpPr>
            <a:spLocks noChangeAspect="1"/>
          </p:cNvSpPr>
          <p:nvPr/>
        </p:nvSpPr>
        <p:spPr>
          <a:xfrm>
            <a:off x="6123810" y="435614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6" name="Oval 175"/>
          <p:cNvSpPr>
            <a:spLocks noChangeAspect="1"/>
          </p:cNvSpPr>
          <p:nvPr/>
        </p:nvSpPr>
        <p:spPr>
          <a:xfrm>
            <a:off x="6587487" y="398655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7" name="Oval 176"/>
          <p:cNvSpPr>
            <a:spLocks noChangeAspect="1"/>
          </p:cNvSpPr>
          <p:nvPr/>
        </p:nvSpPr>
        <p:spPr>
          <a:xfrm>
            <a:off x="6273162" y="4173885"/>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8" name="Oval 177"/>
          <p:cNvSpPr>
            <a:spLocks noChangeAspect="1"/>
          </p:cNvSpPr>
          <p:nvPr/>
        </p:nvSpPr>
        <p:spPr>
          <a:xfrm>
            <a:off x="6911337" y="4173885"/>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9" name="Oval 178"/>
          <p:cNvSpPr>
            <a:spLocks noChangeAspect="1"/>
          </p:cNvSpPr>
          <p:nvPr/>
        </p:nvSpPr>
        <p:spPr>
          <a:xfrm>
            <a:off x="7067100" y="436736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0" name="Oval 179"/>
          <p:cNvSpPr>
            <a:spLocks noChangeAspect="1"/>
          </p:cNvSpPr>
          <p:nvPr/>
        </p:nvSpPr>
        <p:spPr>
          <a:xfrm>
            <a:off x="7559098" y="525814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1" name="Oval 180"/>
          <p:cNvSpPr>
            <a:spLocks noChangeAspect="1"/>
          </p:cNvSpPr>
          <p:nvPr/>
        </p:nvSpPr>
        <p:spPr>
          <a:xfrm>
            <a:off x="7235248" y="462949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8" name="TextBox 187"/>
          <p:cNvSpPr txBox="1"/>
          <p:nvPr/>
        </p:nvSpPr>
        <p:spPr>
          <a:xfrm>
            <a:off x="292742" y="346724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we let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cos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 </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we can plot these values on a graph</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03" name="TextBox 202"/>
              <p:cNvSpPr txBox="1"/>
              <p:nvPr/>
            </p:nvSpPr>
            <p:spPr>
              <a:xfrm>
                <a:off x="7924116" y="2901907"/>
                <a:ext cx="731520" cy="58092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203" name="TextBox 202"/>
              <p:cNvSpPr txBox="1">
                <a:spLocks noRot="1" noChangeAspect="1" noMove="1" noResize="1" noEditPoints="1" noAdjustHandles="1" noChangeArrowheads="1" noChangeShapeType="1" noTextEdit="1"/>
              </p:cNvSpPr>
              <p:nvPr/>
            </p:nvSpPr>
            <p:spPr>
              <a:xfrm>
                <a:off x="7924116" y="2901907"/>
                <a:ext cx="731520" cy="580928"/>
              </a:xfrm>
              <a:prstGeom prst="rect">
                <a:avLst/>
              </a:prstGeom>
              <a:blipFill rotWithShape="0">
                <a:blip r:embed="rId17"/>
                <a:stretch>
                  <a:fillRect/>
                </a:stretch>
              </a:blipFill>
            </p:spPr>
            <p:txBody>
              <a:bodyPr/>
              <a:lstStyle/>
              <a:p>
                <a:r>
                  <a:rPr lang="en-GB">
                    <a:noFill/>
                  </a:rPr>
                  <a:t> </a:t>
                </a:r>
              </a:p>
            </p:txBody>
          </p:sp>
        </mc:Fallback>
      </mc:AlternateContent>
      <p:sp>
        <p:nvSpPr>
          <p:cNvPr id="182" name="TextBox 181"/>
          <p:cNvSpPr txBox="1"/>
          <p:nvPr/>
        </p:nvSpPr>
        <p:spPr>
          <a:xfrm>
            <a:off x="8008620" y="130614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endParaRPr kumimoji="0" lang="en-GB" sz="1800" b="0" i="0" u="none" strike="noStrike" kern="1200" cap="none" spc="0" normalizeH="0" baseline="30000" noProof="0" dirty="0">
              <a:ln>
                <a:noFill/>
              </a:ln>
              <a:solidFill>
                <a:prstClr val="black"/>
              </a:solidFill>
              <a:effectLst/>
              <a:uLnTx/>
              <a:uFillTx/>
              <a:latin typeface="Symbol" panose="05050102010706020507" pitchFamily="18" charset="2"/>
              <a:ea typeface="+mn-ea"/>
              <a:cs typeface="+mn-cs"/>
            </a:endParaRPr>
          </a:p>
        </p:txBody>
      </p:sp>
      <mc:AlternateContent xmlns:mc="http://schemas.openxmlformats.org/markup-compatibility/2006" xmlns:a14="http://schemas.microsoft.com/office/drawing/2010/main">
        <mc:Choice Requires="a14">
          <p:sp>
            <p:nvSpPr>
              <p:cNvPr id="204" name="TextBox 203"/>
              <p:cNvSpPr txBox="1"/>
              <p:nvPr/>
            </p:nvSpPr>
            <p:spPr>
              <a:xfrm>
                <a:off x="7269479" y="1255344"/>
                <a:ext cx="731520" cy="42126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5</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6</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04" name="TextBox 203"/>
              <p:cNvSpPr txBox="1">
                <a:spLocks noRot="1" noChangeAspect="1" noMove="1" noResize="1" noEditPoints="1" noAdjustHandles="1" noChangeArrowheads="1" noChangeShapeType="1" noTextEdit="1"/>
              </p:cNvSpPr>
              <p:nvPr/>
            </p:nvSpPr>
            <p:spPr>
              <a:xfrm>
                <a:off x="7269479" y="1255344"/>
                <a:ext cx="731520" cy="421269"/>
              </a:xfrm>
              <a:prstGeom prst="rect">
                <a:avLst/>
              </a:prstGeom>
              <a:blipFill rotWithShape="0">
                <a:blip r:embed="rId18"/>
                <a:stretch>
                  <a:fillRect b="-144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5" name="TextBox 204"/>
              <p:cNvSpPr txBox="1"/>
              <p:nvPr/>
            </p:nvSpPr>
            <p:spPr>
              <a:xfrm>
                <a:off x="6568438" y="1268044"/>
                <a:ext cx="731520" cy="41562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05" name="TextBox 204"/>
              <p:cNvSpPr txBox="1">
                <a:spLocks noRot="1" noChangeAspect="1" noMove="1" noResize="1" noEditPoints="1" noAdjustHandles="1" noChangeArrowheads="1" noChangeShapeType="1" noTextEdit="1"/>
              </p:cNvSpPr>
              <p:nvPr/>
            </p:nvSpPr>
            <p:spPr>
              <a:xfrm>
                <a:off x="6568438" y="1268044"/>
                <a:ext cx="731520" cy="415627"/>
              </a:xfrm>
              <a:prstGeom prst="rect">
                <a:avLst/>
              </a:prstGeom>
              <a:blipFill rotWithShape="0">
                <a:blip r:embed="rId19"/>
                <a:stretch>
                  <a:fillRect b="-294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6" name="TextBox 205"/>
              <p:cNvSpPr txBox="1"/>
              <p:nvPr/>
            </p:nvSpPr>
            <p:spPr>
              <a:xfrm>
                <a:off x="5768373" y="1276642"/>
                <a:ext cx="731520" cy="41703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06" name="TextBox 205"/>
              <p:cNvSpPr txBox="1">
                <a:spLocks noRot="1" noChangeAspect="1" noMove="1" noResize="1" noEditPoints="1" noAdjustHandles="1" noChangeArrowheads="1" noChangeShapeType="1" noTextEdit="1"/>
              </p:cNvSpPr>
              <p:nvPr/>
            </p:nvSpPr>
            <p:spPr>
              <a:xfrm>
                <a:off x="5768373" y="1276642"/>
                <a:ext cx="731520" cy="417037"/>
              </a:xfrm>
              <a:prstGeom prst="rect">
                <a:avLst/>
              </a:prstGeom>
              <a:blipFill rotWithShape="0">
                <a:blip r:embed="rId20"/>
                <a:stretch>
                  <a:fillRect b="-144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7" name="TextBox 206"/>
              <p:cNvSpPr txBox="1"/>
              <p:nvPr/>
            </p:nvSpPr>
            <p:spPr>
              <a:xfrm>
                <a:off x="4328160" y="1306144"/>
                <a:ext cx="731520" cy="3961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07" name="TextBox 206"/>
              <p:cNvSpPr txBox="1">
                <a:spLocks noRot="1" noChangeAspect="1" noMove="1" noResize="1" noEditPoints="1" noAdjustHandles="1" noChangeArrowheads="1" noChangeShapeType="1" noTextEdit="1"/>
              </p:cNvSpPr>
              <p:nvPr/>
            </p:nvSpPr>
            <p:spPr>
              <a:xfrm>
                <a:off x="4328160" y="1306144"/>
                <a:ext cx="731520" cy="396199"/>
              </a:xfrm>
              <a:prstGeom prst="rect">
                <a:avLst/>
              </a:prstGeom>
              <a:blipFill rotWithShape="0">
                <a:blip r:embed="rId21"/>
                <a:stretch>
                  <a:fillRect b="-307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8" name="TextBox 207"/>
              <p:cNvSpPr txBox="1"/>
              <p:nvPr/>
            </p:nvSpPr>
            <p:spPr>
              <a:xfrm>
                <a:off x="3621077" y="1306369"/>
                <a:ext cx="731520" cy="3961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08" name="TextBox 207"/>
              <p:cNvSpPr txBox="1">
                <a:spLocks noRot="1" noChangeAspect="1" noMove="1" noResize="1" noEditPoints="1" noAdjustHandles="1" noChangeArrowheads="1" noChangeShapeType="1" noTextEdit="1"/>
              </p:cNvSpPr>
              <p:nvPr/>
            </p:nvSpPr>
            <p:spPr>
              <a:xfrm>
                <a:off x="3621077" y="1306369"/>
                <a:ext cx="731520" cy="396199"/>
              </a:xfrm>
              <a:prstGeom prst="rect">
                <a:avLst/>
              </a:prstGeom>
              <a:blipFill rotWithShape="0">
                <a:blip r:embed="rId22"/>
                <a:stretch>
                  <a:fillRect b="-3077"/>
                </a:stretch>
              </a:blipFill>
            </p:spPr>
            <p:txBody>
              <a:bodyPr/>
              <a:lstStyle/>
              <a:p>
                <a:r>
                  <a:rPr lang="en-GB">
                    <a:noFill/>
                  </a:rPr>
                  <a:t> </a:t>
                </a:r>
              </a:p>
            </p:txBody>
          </p:sp>
        </mc:Fallback>
      </mc:AlternateContent>
      <p:sp>
        <p:nvSpPr>
          <p:cNvPr id="209" name="TextBox 208"/>
          <p:cNvSpPr txBox="1"/>
          <p:nvPr/>
        </p:nvSpPr>
        <p:spPr>
          <a:xfrm>
            <a:off x="2148840" y="1306369"/>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AlternateContent xmlns:mc="http://schemas.openxmlformats.org/markup-compatibility/2006" xmlns:a14="http://schemas.microsoft.com/office/drawing/2010/main">
        <mc:Choice Requires="a14">
          <p:sp>
            <p:nvSpPr>
              <p:cNvPr id="210" name="TextBox 209"/>
              <p:cNvSpPr txBox="1"/>
              <p:nvPr/>
            </p:nvSpPr>
            <p:spPr>
              <a:xfrm>
                <a:off x="8008620" y="2484196"/>
                <a:ext cx="731520" cy="41735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13</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6</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10" name="TextBox 209"/>
              <p:cNvSpPr txBox="1">
                <a:spLocks noRot="1" noChangeAspect="1" noMove="1" noResize="1" noEditPoints="1" noAdjustHandles="1" noChangeArrowheads="1" noChangeShapeType="1" noTextEdit="1"/>
              </p:cNvSpPr>
              <p:nvPr/>
            </p:nvSpPr>
            <p:spPr>
              <a:xfrm>
                <a:off x="8008620" y="2484196"/>
                <a:ext cx="731520" cy="417358"/>
              </a:xfrm>
              <a:prstGeom prst="rect">
                <a:avLst/>
              </a:prstGeom>
              <a:blipFill rotWithShape="0">
                <a:blip r:embed="rId23"/>
                <a:stretch>
                  <a:fillRect b="-2941"/>
                </a:stretch>
              </a:blipFill>
            </p:spPr>
            <p:txBody>
              <a:bodyPr/>
              <a:lstStyle/>
              <a:p>
                <a:r>
                  <a:rPr lang="en-GB">
                    <a:noFill/>
                  </a:rPr>
                  <a:t> </a:t>
                </a:r>
              </a:p>
            </p:txBody>
          </p:sp>
        </mc:Fallback>
      </mc:AlternateContent>
      <p:sp>
        <p:nvSpPr>
          <p:cNvPr id="211" name="TextBox 210"/>
          <p:cNvSpPr txBox="1"/>
          <p:nvPr/>
        </p:nvSpPr>
        <p:spPr>
          <a:xfrm>
            <a:off x="7269479"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2</a:t>
            </a:r>
            <a:r>
              <a:rPr kumimoji="0" lang="en-GB"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endParaRPr kumimoji="0" lang="en-GB" sz="1800" b="0" i="0" u="none" strike="noStrike" kern="1200" cap="none" spc="0" normalizeH="0" baseline="30000" noProof="0" dirty="0">
              <a:ln>
                <a:noFill/>
              </a:ln>
              <a:solidFill>
                <a:prstClr val="black"/>
              </a:solidFill>
              <a:effectLst/>
              <a:uLnTx/>
              <a:uFillTx/>
              <a:latin typeface="Symbol" panose="05050102010706020507" pitchFamily="18" charset="2"/>
              <a:ea typeface="+mn-ea"/>
              <a:cs typeface="+mn-cs"/>
            </a:endParaRPr>
          </a:p>
        </p:txBody>
      </p:sp>
      <mc:AlternateContent xmlns:mc="http://schemas.openxmlformats.org/markup-compatibility/2006" xmlns:a14="http://schemas.microsoft.com/office/drawing/2010/main">
        <mc:Choice Requires="a14">
          <p:sp>
            <p:nvSpPr>
              <p:cNvPr id="212" name="TextBox 211"/>
              <p:cNvSpPr txBox="1"/>
              <p:nvPr/>
            </p:nvSpPr>
            <p:spPr>
              <a:xfrm>
                <a:off x="6568438" y="2484196"/>
                <a:ext cx="731520" cy="41678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11</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6</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12" name="TextBox 211"/>
              <p:cNvSpPr txBox="1">
                <a:spLocks noRot="1" noChangeAspect="1" noMove="1" noResize="1" noEditPoints="1" noAdjustHandles="1" noChangeArrowheads="1" noChangeShapeType="1" noTextEdit="1"/>
              </p:cNvSpPr>
              <p:nvPr/>
            </p:nvSpPr>
            <p:spPr>
              <a:xfrm>
                <a:off x="6568438" y="2484196"/>
                <a:ext cx="731520" cy="416781"/>
              </a:xfrm>
              <a:prstGeom prst="rect">
                <a:avLst/>
              </a:prstGeom>
              <a:blipFill rotWithShape="0">
                <a:blip r:embed="rId24"/>
                <a:stretch>
                  <a:fillRect b="-294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3" name="TextBox 212"/>
              <p:cNvSpPr txBox="1"/>
              <p:nvPr/>
            </p:nvSpPr>
            <p:spPr>
              <a:xfrm>
                <a:off x="5768373" y="2484196"/>
                <a:ext cx="731520" cy="41402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7</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13" name="TextBox 212"/>
              <p:cNvSpPr txBox="1">
                <a:spLocks noRot="1" noChangeAspect="1" noMove="1" noResize="1" noEditPoints="1" noAdjustHandles="1" noChangeArrowheads="1" noChangeShapeType="1" noTextEdit="1"/>
              </p:cNvSpPr>
              <p:nvPr/>
            </p:nvSpPr>
            <p:spPr>
              <a:xfrm>
                <a:off x="5768373" y="2484196"/>
                <a:ext cx="731520" cy="414024"/>
              </a:xfrm>
              <a:prstGeom prst="rect">
                <a:avLst/>
              </a:prstGeom>
              <a:blipFill rotWithShape="0">
                <a:blip r:embed="rId25"/>
                <a:stretch>
                  <a:fillRect b="-447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4" name="TextBox 213"/>
              <p:cNvSpPr txBox="1"/>
              <p:nvPr/>
            </p:nvSpPr>
            <p:spPr>
              <a:xfrm>
                <a:off x="5105399" y="2471925"/>
                <a:ext cx="731520" cy="42094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5</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14" name="TextBox 213"/>
              <p:cNvSpPr txBox="1">
                <a:spLocks noRot="1" noChangeAspect="1" noMove="1" noResize="1" noEditPoints="1" noAdjustHandles="1" noChangeArrowheads="1" noChangeShapeType="1" noTextEdit="1"/>
              </p:cNvSpPr>
              <p:nvPr/>
            </p:nvSpPr>
            <p:spPr>
              <a:xfrm>
                <a:off x="5105399" y="2471925"/>
                <a:ext cx="731520" cy="420949"/>
              </a:xfrm>
              <a:prstGeom prst="rect">
                <a:avLst/>
              </a:prstGeom>
              <a:blipFill rotWithShape="0">
                <a:blip r:embed="rId2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5" name="TextBox 214"/>
              <p:cNvSpPr txBox="1"/>
              <p:nvPr/>
            </p:nvSpPr>
            <p:spPr>
              <a:xfrm>
                <a:off x="4328160" y="2484196"/>
                <a:ext cx="731520" cy="41562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15" name="TextBox 214"/>
              <p:cNvSpPr txBox="1">
                <a:spLocks noRot="1" noChangeAspect="1" noMove="1" noResize="1" noEditPoints="1" noAdjustHandles="1" noChangeArrowheads="1" noChangeShapeType="1" noTextEdit="1"/>
              </p:cNvSpPr>
              <p:nvPr/>
            </p:nvSpPr>
            <p:spPr>
              <a:xfrm>
                <a:off x="4328160" y="2484196"/>
                <a:ext cx="731520" cy="415627"/>
              </a:xfrm>
              <a:prstGeom prst="rect">
                <a:avLst/>
              </a:prstGeom>
              <a:blipFill rotWithShape="0">
                <a:blip r:embed="rId27"/>
                <a:stretch>
                  <a:fillRect b="-294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6" name="TextBox 215"/>
              <p:cNvSpPr txBox="1"/>
              <p:nvPr/>
            </p:nvSpPr>
            <p:spPr>
              <a:xfrm>
                <a:off x="3621077" y="2473121"/>
                <a:ext cx="731520" cy="41588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16" name="TextBox 215"/>
              <p:cNvSpPr txBox="1">
                <a:spLocks noRot="1" noChangeAspect="1" noMove="1" noResize="1" noEditPoints="1" noAdjustHandles="1" noChangeArrowheads="1" noChangeShapeType="1" noTextEdit="1"/>
              </p:cNvSpPr>
              <p:nvPr/>
            </p:nvSpPr>
            <p:spPr>
              <a:xfrm>
                <a:off x="3621077" y="2473121"/>
                <a:ext cx="731520" cy="415883"/>
              </a:xfrm>
              <a:prstGeom prst="rect">
                <a:avLst/>
              </a:prstGeom>
              <a:blipFill rotWithShape="0">
                <a:blip r:embed="rId28"/>
                <a:stretch>
                  <a:fillRect b="-294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7" name="TextBox 216"/>
              <p:cNvSpPr txBox="1"/>
              <p:nvPr/>
            </p:nvSpPr>
            <p:spPr>
              <a:xfrm>
                <a:off x="2910840" y="2471496"/>
                <a:ext cx="731520" cy="41953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5</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17" name="TextBox 216"/>
              <p:cNvSpPr txBox="1">
                <a:spLocks noRot="1" noChangeAspect="1" noMove="1" noResize="1" noEditPoints="1" noAdjustHandles="1" noChangeArrowheads="1" noChangeShapeType="1" noTextEdit="1"/>
              </p:cNvSpPr>
              <p:nvPr/>
            </p:nvSpPr>
            <p:spPr>
              <a:xfrm>
                <a:off x="2910840" y="2471496"/>
                <a:ext cx="731520" cy="419538"/>
              </a:xfrm>
              <a:prstGeom prst="rect">
                <a:avLst/>
              </a:prstGeom>
              <a:blipFill rotWithShape="0">
                <a:blip r:embed="rId29"/>
                <a:stretch>
                  <a:fillRect b="-144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8" name="TextBox 217"/>
              <p:cNvSpPr txBox="1"/>
              <p:nvPr/>
            </p:nvSpPr>
            <p:spPr>
              <a:xfrm>
                <a:off x="2148840" y="2485821"/>
                <a:ext cx="731520" cy="41575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7</m:t>
                              </m:r>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6</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18" name="TextBox 217"/>
              <p:cNvSpPr txBox="1">
                <a:spLocks noRot="1" noChangeAspect="1" noMove="1" noResize="1" noEditPoints="1" noAdjustHandles="1" noChangeArrowheads="1" noChangeShapeType="1" noTextEdit="1"/>
              </p:cNvSpPr>
              <p:nvPr/>
            </p:nvSpPr>
            <p:spPr>
              <a:xfrm>
                <a:off x="2148840" y="2485821"/>
                <a:ext cx="731520" cy="415755"/>
              </a:xfrm>
              <a:prstGeom prst="rect">
                <a:avLst/>
              </a:prstGeom>
              <a:blipFill rotWithShape="0">
                <a:blip r:embed="rId30"/>
                <a:stretch>
                  <a:fillRect b="-294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9" name="TextBox 218"/>
              <p:cNvSpPr txBox="1"/>
              <p:nvPr/>
            </p:nvSpPr>
            <p:spPr>
              <a:xfrm>
                <a:off x="3149987" y="1345067"/>
                <a:ext cx="183127" cy="30559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6</m:t>
                              </m:r>
                            </m:den>
                          </m:f>
                        </m:e>
                      </m:box>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219" name="TextBox 218"/>
              <p:cNvSpPr txBox="1">
                <a:spLocks noRot="1" noChangeAspect="1" noMove="1" noResize="1" noEditPoints="1" noAdjustHandles="1" noChangeArrowheads="1" noChangeShapeType="1" noTextEdit="1"/>
              </p:cNvSpPr>
              <p:nvPr/>
            </p:nvSpPr>
            <p:spPr>
              <a:xfrm>
                <a:off x="3149987" y="1345067"/>
                <a:ext cx="183127" cy="305596"/>
              </a:xfrm>
              <a:prstGeom prst="rect">
                <a:avLst/>
              </a:prstGeom>
              <a:blipFill rotWithShape="0">
                <a:blip r:embed="rId31"/>
                <a:stretch>
                  <a:fillRect l="-10000" r="-6667" b="-18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0" name="TextBox 219"/>
              <p:cNvSpPr txBox="1"/>
              <p:nvPr/>
            </p:nvSpPr>
            <p:spPr>
              <a:xfrm>
                <a:off x="5115725" y="1307238"/>
                <a:ext cx="731520" cy="41113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boxPr>
                        <m:e>
                          <m:argPr>
                            <m:argSz m:val="-1"/>
                          </m:argPr>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den>
                          </m:f>
                        </m:e>
                      </m:box>
                    </m:oMath>
                  </m:oMathPara>
                </a14:m>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20" name="TextBox 219"/>
              <p:cNvSpPr txBox="1">
                <a:spLocks noRot="1" noChangeAspect="1" noMove="1" noResize="1" noEditPoints="1" noAdjustHandles="1" noChangeArrowheads="1" noChangeShapeType="1" noTextEdit="1"/>
              </p:cNvSpPr>
              <p:nvPr/>
            </p:nvSpPr>
            <p:spPr>
              <a:xfrm>
                <a:off x="5115725" y="1307238"/>
                <a:ext cx="731520" cy="411138"/>
              </a:xfrm>
              <a:prstGeom prst="rect">
                <a:avLst/>
              </a:prstGeom>
              <a:blipFill rotWithShape="0">
                <a:blip r:embed="rId32"/>
                <a:stretch>
                  <a:fillRect/>
                </a:stretch>
              </a:blipFill>
            </p:spPr>
            <p:txBody>
              <a:bodyPr/>
              <a:lstStyle/>
              <a:p>
                <a:r>
                  <a:rPr lang="en-GB">
                    <a:noFill/>
                  </a:rPr>
                  <a:t> </a:t>
                </a:r>
              </a:p>
            </p:txBody>
          </p:sp>
        </mc:Fallback>
      </mc:AlternateContent>
      <p:sp>
        <p:nvSpPr>
          <p:cNvPr id="221" name="Rectangle 220">
            <a:hlinkClick r:id="rId33"/>
            <a:extLst>
              <a:ext uri="{FF2B5EF4-FFF2-40B4-BE49-F238E27FC236}">
                <a16:creationId xmlns:a16="http://schemas.microsoft.com/office/drawing/2014/main" id="{A54B1643-4BA9-4FE7-8560-518D55875AC3}"/>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2" name="Rectangle 221">
            <a:hlinkClick r:id="rId33"/>
            <a:extLst>
              <a:ext uri="{FF2B5EF4-FFF2-40B4-BE49-F238E27FC236}">
                <a16:creationId xmlns:a16="http://schemas.microsoft.com/office/drawing/2014/main" id="{554AD2BC-A5CC-4334-A842-21DBE175D012}"/>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42627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0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1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0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2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0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1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8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2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187"/>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2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21"/>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218"/>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23"/>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217"/>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24"/>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216"/>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125"/>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215"/>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127"/>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214"/>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129"/>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213"/>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88"/>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212"/>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10"/>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211"/>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92"/>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210"/>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203"/>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grpId="0" nodeType="clickEffect">
                                  <p:stCondLst>
                                    <p:cond delay="0"/>
                                  </p:stCondLst>
                                  <p:childTnLst>
                                    <p:set>
                                      <p:cBhvr>
                                        <p:cTn id="178" dur="1" fill="hold">
                                          <p:stCondLst>
                                            <p:cond delay="0"/>
                                          </p:stCondLst>
                                        </p:cTn>
                                        <p:tgtEl>
                                          <p:spTgt spid="188"/>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nodeType="clickEffect">
                                  <p:stCondLst>
                                    <p:cond delay="0"/>
                                  </p:stCondLst>
                                  <p:childTnLst>
                                    <p:set>
                                      <p:cBhvr>
                                        <p:cTn id="182" dur="1" fill="hold">
                                          <p:stCondLst>
                                            <p:cond delay="0"/>
                                          </p:stCondLst>
                                        </p:cTn>
                                        <p:tgtEl>
                                          <p:spTgt spid="202"/>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grpId="0" nodeType="clickEffect">
                                  <p:stCondLst>
                                    <p:cond delay="0"/>
                                  </p:stCondLst>
                                  <p:childTnLst>
                                    <p:set>
                                      <p:cBhvr>
                                        <p:cTn id="186" dur="1" fill="hold">
                                          <p:stCondLst>
                                            <p:cond delay="0"/>
                                          </p:stCondLst>
                                        </p:cTn>
                                        <p:tgtEl>
                                          <p:spTgt spid="156"/>
                                        </p:tgtEl>
                                        <p:attrNameLst>
                                          <p:attrName>style.visibility</p:attrName>
                                        </p:attrNameLst>
                                      </p:cBhvr>
                                      <p:to>
                                        <p:strVal val="visible"/>
                                      </p:to>
                                    </p:set>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grpId="0" nodeType="clickEffect">
                                  <p:stCondLst>
                                    <p:cond delay="0"/>
                                  </p:stCondLst>
                                  <p:childTnLst>
                                    <p:set>
                                      <p:cBhvr>
                                        <p:cTn id="190" dur="1" fill="hold">
                                          <p:stCondLst>
                                            <p:cond delay="0"/>
                                          </p:stCondLst>
                                        </p:cTn>
                                        <p:tgtEl>
                                          <p:spTgt spid="158"/>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grpId="0" nodeType="clickEffect">
                                  <p:stCondLst>
                                    <p:cond delay="0"/>
                                  </p:stCondLst>
                                  <p:childTnLst>
                                    <p:set>
                                      <p:cBhvr>
                                        <p:cTn id="194" dur="1" fill="hold">
                                          <p:stCondLst>
                                            <p:cond delay="0"/>
                                          </p:stCondLst>
                                        </p:cTn>
                                        <p:tgtEl>
                                          <p:spTgt spid="160"/>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grpId="0" nodeType="clickEffect">
                                  <p:stCondLst>
                                    <p:cond delay="0"/>
                                  </p:stCondLst>
                                  <p:childTnLst>
                                    <p:set>
                                      <p:cBhvr>
                                        <p:cTn id="198" dur="1" fill="hold">
                                          <p:stCondLst>
                                            <p:cond delay="0"/>
                                          </p:stCondLst>
                                        </p:cTn>
                                        <p:tgtEl>
                                          <p:spTgt spid="159"/>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grpId="0" nodeType="clickEffect">
                                  <p:stCondLst>
                                    <p:cond delay="0"/>
                                  </p:stCondLst>
                                  <p:childTnLst>
                                    <p:set>
                                      <p:cBhvr>
                                        <p:cTn id="202" dur="1" fill="hold">
                                          <p:stCondLst>
                                            <p:cond delay="0"/>
                                          </p:stCondLst>
                                        </p:cTn>
                                        <p:tgtEl>
                                          <p:spTgt spid="12"/>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grpId="0" nodeType="clickEffect">
                                  <p:stCondLst>
                                    <p:cond delay="0"/>
                                  </p:stCondLst>
                                  <p:childTnLst>
                                    <p:set>
                                      <p:cBhvr>
                                        <p:cTn id="206" dur="1" fill="hold">
                                          <p:stCondLst>
                                            <p:cond delay="0"/>
                                          </p:stCondLst>
                                        </p:cTn>
                                        <p:tgtEl>
                                          <p:spTgt spid="161"/>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presetID="1" presetClass="entr" presetSubtype="0" fill="hold" grpId="0" nodeType="clickEffect">
                                  <p:stCondLst>
                                    <p:cond delay="0"/>
                                  </p:stCondLst>
                                  <p:childTnLst>
                                    <p:set>
                                      <p:cBhvr>
                                        <p:cTn id="210" dur="1" fill="hold">
                                          <p:stCondLst>
                                            <p:cond delay="0"/>
                                          </p:stCondLst>
                                        </p:cTn>
                                        <p:tgtEl>
                                          <p:spTgt spid="167"/>
                                        </p:tgtEl>
                                        <p:attrNameLst>
                                          <p:attrName>style.visibility</p:attrName>
                                        </p:attrNameLst>
                                      </p:cBhvr>
                                      <p:to>
                                        <p:strVal val="visible"/>
                                      </p:to>
                                    </p:set>
                                  </p:childTnLst>
                                </p:cTn>
                              </p:par>
                            </p:childTnLst>
                          </p:cTn>
                        </p:par>
                      </p:childTnLst>
                    </p:cTn>
                  </p:par>
                  <p:par>
                    <p:cTn id="211" fill="hold">
                      <p:stCondLst>
                        <p:cond delay="indefinite"/>
                      </p:stCondLst>
                      <p:childTnLst>
                        <p:par>
                          <p:cTn id="212" fill="hold">
                            <p:stCondLst>
                              <p:cond delay="0"/>
                            </p:stCondLst>
                            <p:childTnLst>
                              <p:par>
                                <p:cTn id="213" presetID="1" presetClass="entr" presetSubtype="0" fill="hold" grpId="0" nodeType="clickEffect">
                                  <p:stCondLst>
                                    <p:cond delay="0"/>
                                  </p:stCondLst>
                                  <p:childTnLst>
                                    <p:set>
                                      <p:cBhvr>
                                        <p:cTn id="214" dur="1" fill="hold">
                                          <p:stCondLst>
                                            <p:cond delay="0"/>
                                          </p:stCondLst>
                                        </p:cTn>
                                        <p:tgtEl>
                                          <p:spTgt spid="164"/>
                                        </p:tgtEl>
                                        <p:attrNameLst>
                                          <p:attrName>style.visibility</p:attrName>
                                        </p:attrNameLst>
                                      </p:cBhvr>
                                      <p:to>
                                        <p:strVal val="visible"/>
                                      </p:to>
                                    </p:set>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grpId="0" nodeType="clickEffect">
                                  <p:stCondLst>
                                    <p:cond delay="0"/>
                                  </p:stCondLst>
                                  <p:childTnLst>
                                    <p:set>
                                      <p:cBhvr>
                                        <p:cTn id="218" dur="1" fill="hold">
                                          <p:stCondLst>
                                            <p:cond delay="0"/>
                                          </p:stCondLst>
                                        </p:cTn>
                                        <p:tgtEl>
                                          <p:spTgt spid="163"/>
                                        </p:tgtEl>
                                        <p:attrNameLst>
                                          <p:attrName>style.visibility</p:attrName>
                                        </p:attrNameLst>
                                      </p:cBhvr>
                                      <p:to>
                                        <p:strVal val="visible"/>
                                      </p:to>
                                    </p:set>
                                  </p:childTnLst>
                                </p:cTn>
                              </p:par>
                            </p:childTnLst>
                          </p:cTn>
                        </p:par>
                      </p:childTnLst>
                    </p:cTn>
                  </p:par>
                  <p:par>
                    <p:cTn id="219" fill="hold">
                      <p:stCondLst>
                        <p:cond delay="indefinite"/>
                      </p:stCondLst>
                      <p:childTnLst>
                        <p:par>
                          <p:cTn id="220" fill="hold">
                            <p:stCondLst>
                              <p:cond delay="0"/>
                            </p:stCondLst>
                            <p:childTnLst>
                              <p:par>
                                <p:cTn id="221" presetID="1" presetClass="entr" presetSubtype="0" fill="hold" grpId="0" nodeType="clickEffect">
                                  <p:stCondLst>
                                    <p:cond delay="0"/>
                                  </p:stCondLst>
                                  <p:childTnLst>
                                    <p:set>
                                      <p:cBhvr>
                                        <p:cTn id="222" dur="1" fill="hold">
                                          <p:stCondLst>
                                            <p:cond delay="0"/>
                                          </p:stCondLst>
                                        </p:cTn>
                                        <p:tgtEl>
                                          <p:spTgt spid="165"/>
                                        </p:tgtEl>
                                        <p:attrNameLst>
                                          <p:attrName>style.visibility</p:attrName>
                                        </p:attrNameLst>
                                      </p:cBhvr>
                                      <p:to>
                                        <p:strVal val="visible"/>
                                      </p:to>
                                    </p:set>
                                  </p:childTnLst>
                                </p:cTn>
                              </p:par>
                            </p:childTnLst>
                          </p:cTn>
                        </p:par>
                      </p:childTnLst>
                    </p:cTn>
                  </p:par>
                  <p:par>
                    <p:cTn id="223" fill="hold">
                      <p:stCondLst>
                        <p:cond delay="indefinite"/>
                      </p:stCondLst>
                      <p:childTnLst>
                        <p:par>
                          <p:cTn id="224" fill="hold">
                            <p:stCondLst>
                              <p:cond delay="0"/>
                            </p:stCondLst>
                            <p:childTnLst>
                              <p:par>
                                <p:cTn id="225" presetID="1" presetClass="entr" presetSubtype="0" fill="hold" grpId="0" nodeType="clickEffect">
                                  <p:stCondLst>
                                    <p:cond delay="0"/>
                                  </p:stCondLst>
                                  <p:childTnLst>
                                    <p:set>
                                      <p:cBhvr>
                                        <p:cTn id="226" dur="1" fill="hold">
                                          <p:stCondLst>
                                            <p:cond delay="0"/>
                                          </p:stCondLst>
                                        </p:cTn>
                                        <p:tgtEl>
                                          <p:spTgt spid="162"/>
                                        </p:tgtEl>
                                        <p:attrNameLst>
                                          <p:attrName>style.visibility</p:attrName>
                                        </p:attrNameLst>
                                      </p:cBhvr>
                                      <p:to>
                                        <p:strVal val="visible"/>
                                      </p:to>
                                    </p:set>
                                  </p:childTnLst>
                                </p:cTn>
                              </p:par>
                            </p:childTnLst>
                          </p:cTn>
                        </p:par>
                      </p:childTnLst>
                    </p:cTn>
                  </p:par>
                  <p:par>
                    <p:cTn id="227" fill="hold">
                      <p:stCondLst>
                        <p:cond delay="indefinite"/>
                      </p:stCondLst>
                      <p:childTnLst>
                        <p:par>
                          <p:cTn id="228" fill="hold">
                            <p:stCondLst>
                              <p:cond delay="0"/>
                            </p:stCondLst>
                            <p:childTnLst>
                              <p:par>
                                <p:cTn id="229" presetID="1" presetClass="entr" presetSubtype="0" fill="hold" grpId="0" nodeType="clickEffect">
                                  <p:stCondLst>
                                    <p:cond delay="0"/>
                                  </p:stCondLst>
                                  <p:childTnLst>
                                    <p:set>
                                      <p:cBhvr>
                                        <p:cTn id="230" dur="1" fill="hold">
                                          <p:stCondLst>
                                            <p:cond delay="0"/>
                                          </p:stCondLst>
                                        </p:cTn>
                                        <p:tgtEl>
                                          <p:spTgt spid="166"/>
                                        </p:tgtEl>
                                        <p:attrNameLst>
                                          <p:attrName>style.visibility</p:attrName>
                                        </p:attrNameLst>
                                      </p:cBhvr>
                                      <p:to>
                                        <p:strVal val="visible"/>
                                      </p:to>
                                    </p:set>
                                  </p:childTnLst>
                                </p:cTn>
                              </p:par>
                            </p:childTnLst>
                          </p:cTn>
                        </p:par>
                      </p:childTnLst>
                    </p:cTn>
                  </p:par>
                  <p:par>
                    <p:cTn id="231" fill="hold">
                      <p:stCondLst>
                        <p:cond delay="indefinite"/>
                      </p:stCondLst>
                      <p:childTnLst>
                        <p:par>
                          <p:cTn id="232" fill="hold">
                            <p:stCondLst>
                              <p:cond delay="0"/>
                            </p:stCondLst>
                            <p:childTnLst>
                              <p:par>
                                <p:cTn id="233" presetID="1" presetClass="entr" presetSubtype="0" fill="hold" grpId="0" nodeType="clickEffect">
                                  <p:stCondLst>
                                    <p:cond delay="0"/>
                                  </p:stCondLst>
                                  <p:childTnLst>
                                    <p:set>
                                      <p:cBhvr>
                                        <p:cTn id="234" dur="1" fill="hold">
                                          <p:stCondLst>
                                            <p:cond delay="0"/>
                                          </p:stCondLst>
                                        </p:cTn>
                                        <p:tgtEl>
                                          <p:spTgt spid="168"/>
                                        </p:tgtEl>
                                        <p:attrNameLst>
                                          <p:attrName>style.visibility</p:attrName>
                                        </p:attrNameLst>
                                      </p:cBhvr>
                                      <p:to>
                                        <p:strVal val="visible"/>
                                      </p:to>
                                    </p:set>
                                  </p:childTnLst>
                                </p:cTn>
                              </p:par>
                            </p:childTnLst>
                          </p:cTn>
                        </p:par>
                      </p:childTnLst>
                    </p:cTn>
                  </p:par>
                  <p:par>
                    <p:cTn id="235" fill="hold">
                      <p:stCondLst>
                        <p:cond delay="indefinite"/>
                      </p:stCondLst>
                      <p:childTnLst>
                        <p:par>
                          <p:cTn id="236" fill="hold">
                            <p:stCondLst>
                              <p:cond delay="0"/>
                            </p:stCondLst>
                            <p:childTnLst>
                              <p:par>
                                <p:cTn id="237" presetID="1" presetClass="entr" presetSubtype="0" fill="hold" grpId="0" nodeType="clickEffect">
                                  <p:stCondLst>
                                    <p:cond delay="0"/>
                                  </p:stCondLst>
                                  <p:childTnLst>
                                    <p:set>
                                      <p:cBhvr>
                                        <p:cTn id="238" dur="1" fill="hold">
                                          <p:stCondLst>
                                            <p:cond delay="0"/>
                                          </p:stCondLst>
                                        </p:cTn>
                                        <p:tgtEl>
                                          <p:spTgt spid="169"/>
                                        </p:tgtEl>
                                        <p:attrNameLst>
                                          <p:attrName>style.visibility</p:attrName>
                                        </p:attrNameLst>
                                      </p:cBhvr>
                                      <p:to>
                                        <p:strVal val="visible"/>
                                      </p:to>
                                    </p:set>
                                  </p:childTnLst>
                                </p:cTn>
                              </p:par>
                            </p:childTnLst>
                          </p:cTn>
                        </p:par>
                      </p:childTnLst>
                    </p:cTn>
                  </p:par>
                  <p:par>
                    <p:cTn id="239" fill="hold">
                      <p:stCondLst>
                        <p:cond delay="indefinite"/>
                      </p:stCondLst>
                      <p:childTnLst>
                        <p:par>
                          <p:cTn id="240" fill="hold">
                            <p:stCondLst>
                              <p:cond delay="0"/>
                            </p:stCondLst>
                            <p:childTnLst>
                              <p:par>
                                <p:cTn id="241" presetID="1" presetClass="entr" presetSubtype="0" fill="hold" grpId="0" nodeType="clickEffect">
                                  <p:stCondLst>
                                    <p:cond delay="0"/>
                                  </p:stCondLst>
                                  <p:childTnLst>
                                    <p:set>
                                      <p:cBhvr>
                                        <p:cTn id="242" dur="1" fill="hold">
                                          <p:stCondLst>
                                            <p:cond delay="0"/>
                                          </p:stCondLst>
                                        </p:cTn>
                                        <p:tgtEl>
                                          <p:spTgt spid="175"/>
                                        </p:tgtEl>
                                        <p:attrNameLst>
                                          <p:attrName>style.visibility</p:attrName>
                                        </p:attrNameLst>
                                      </p:cBhvr>
                                      <p:to>
                                        <p:strVal val="visible"/>
                                      </p:to>
                                    </p:set>
                                  </p:childTnLst>
                                </p:cTn>
                              </p:par>
                            </p:childTnLst>
                          </p:cTn>
                        </p:par>
                      </p:childTnLst>
                    </p:cTn>
                  </p:par>
                  <p:par>
                    <p:cTn id="243" fill="hold">
                      <p:stCondLst>
                        <p:cond delay="indefinite"/>
                      </p:stCondLst>
                      <p:childTnLst>
                        <p:par>
                          <p:cTn id="244" fill="hold">
                            <p:stCondLst>
                              <p:cond delay="0"/>
                            </p:stCondLst>
                            <p:childTnLst>
                              <p:par>
                                <p:cTn id="245" presetID="1" presetClass="entr" presetSubtype="0" fill="hold" grpId="0" nodeType="clickEffect">
                                  <p:stCondLst>
                                    <p:cond delay="0"/>
                                  </p:stCondLst>
                                  <p:childTnLst>
                                    <p:set>
                                      <p:cBhvr>
                                        <p:cTn id="246" dur="1" fill="hold">
                                          <p:stCondLst>
                                            <p:cond delay="0"/>
                                          </p:stCondLst>
                                        </p:cTn>
                                        <p:tgtEl>
                                          <p:spTgt spid="177"/>
                                        </p:tgtEl>
                                        <p:attrNameLst>
                                          <p:attrName>style.visibility</p:attrName>
                                        </p:attrNameLst>
                                      </p:cBhvr>
                                      <p:to>
                                        <p:strVal val="visible"/>
                                      </p:to>
                                    </p:set>
                                  </p:childTnLst>
                                </p:cTn>
                              </p:par>
                            </p:childTnLst>
                          </p:cTn>
                        </p:par>
                      </p:childTnLst>
                    </p:cTn>
                  </p:par>
                  <p:par>
                    <p:cTn id="247" fill="hold">
                      <p:stCondLst>
                        <p:cond delay="indefinite"/>
                      </p:stCondLst>
                      <p:childTnLst>
                        <p:par>
                          <p:cTn id="248" fill="hold">
                            <p:stCondLst>
                              <p:cond delay="0"/>
                            </p:stCondLst>
                            <p:childTnLst>
                              <p:par>
                                <p:cTn id="249" presetID="1" presetClass="entr" presetSubtype="0" fill="hold" grpId="0" nodeType="clickEffect">
                                  <p:stCondLst>
                                    <p:cond delay="0"/>
                                  </p:stCondLst>
                                  <p:childTnLst>
                                    <p:set>
                                      <p:cBhvr>
                                        <p:cTn id="250" dur="1" fill="hold">
                                          <p:stCondLst>
                                            <p:cond delay="0"/>
                                          </p:stCondLst>
                                        </p:cTn>
                                        <p:tgtEl>
                                          <p:spTgt spid="176"/>
                                        </p:tgtEl>
                                        <p:attrNameLst>
                                          <p:attrName>style.visibility</p:attrName>
                                        </p:attrNameLst>
                                      </p:cBhvr>
                                      <p:to>
                                        <p:strVal val="visible"/>
                                      </p:to>
                                    </p:set>
                                  </p:childTnLst>
                                </p:cTn>
                              </p:par>
                            </p:childTnLst>
                          </p:cTn>
                        </p:par>
                      </p:childTnLst>
                    </p:cTn>
                  </p:par>
                  <p:par>
                    <p:cTn id="251" fill="hold">
                      <p:stCondLst>
                        <p:cond delay="indefinite"/>
                      </p:stCondLst>
                      <p:childTnLst>
                        <p:par>
                          <p:cTn id="252" fill="hold">
                            <p:stCondLst>
                              <p:cond delay="0"/>
                            </p:stCondLst>
                            <p:childTnLst>
                              <p:par>
                                <p:cTn id="253" presetID="1" presetClass="entr" presetSubtype="0" fill="hold" grpId="0" nodeType="clickEffect">
                                  <p:stCondLst>
                                    <p:cond delay="0"/>
                                  </p:stCondLst>
                                  <p:childTnLst>
                                    <p:set>
                                      <p:cBhvr>
                                        <p:cTn id="254" dur="1" fill="hold">
                                          <p:stCondLst>
                                            <p:cond delay="0"/>
                                          </p:stCondLst>
                                        </p:cTn>
                                        <p:tgtEl>
                                          <p:spTgt spid="178"/>
                                        </p:tgtEl>
                                        <p:attrNameLst>
                                          <p:attrName>style.visibility</p:attrName>
                                        </p:attrNameLst>
                                      </p:cBhvr>
                                      <p:to>
                                        <p:strVal val="visible"/>
                                      </p:to>
                                    </p:set>
                                  </p:childTnLst>
                                </p:cTn>
                              </p:par>
                            </p:childTnLst>
                          </p:cTn>
                        </p:par>
                      </p:childTnLst>
                    </p:cTn>
                  </p:par>
                  <p:par>
                    <p:cTn id="255" fill="hold">
                      <p:stCondLst>
                        <p:cond delay="indefinite"/>
                      </p:stCondLst>
                      <p:childTnLst>
                        <p:par>
                          <p:cTn id="256" fill="hold">
                            <p:stCondLst>
                              <p:cond delay="0"/>
                            </p:stCondLst>
                            <p:childTnLst>
                              <p:par>
                                <p:cTn id="257" presetID="1" presetClass="entr" presetSubtype="0" fill="hold" grpId="0" nodeType="clickEffect">
                                  <p:stCondLst>
                                    <p:cond delay="0"/>
                                  </p:stCondLst>
                                  <p:childTnLst>
                                    <p:set>
                                      <p:cBhvr>
                                        <p:cTn id="258" dur="1" fill="hold">
                                          <p:stCondLst>
                                            <p:cond delay="0"/>
                                          </p:stCondLst>
                                        </p:cTn>
                                        <p:tgtEl>
                                          <p:spTgt spid="179"/>
                                        </p:tgtEl>
                                        <p:attrNameLst>
                                          <p:attrName>style.visibility</p:attrName>
                                        </p:attrNameLst>
                                      </p:cBhvr>
                                      <p:to>
                                        <p:strVal val="visible"/>
                                      </p:to>
                                    </p:set>
                                  </p:childTnLst>
                                </p:cTn>
                              </p:par>
                            </p:childTnLst>
                          </p:cTn>
                        </p:par>
                      </p:childTnLst>
                    </p:cTn>
                  </p:par>
                  <p:par>
                    <p:cTn id="259" fill="hold">
                      <p:stCondLst>
                        <p:cond delay="indefinite"/>
                      </p:stCondLst>
                      <p:childTnLst>
                        <p:par>
                          <p:cTn id="260" fill="hold">
                            <p:stCondLst>
                              <p:cond delay="0"/>
                            </p:stCondLst>
                            <p:childTnLst>
                              <p:par>
                                <p:cTn id="261" presetID="1" presetClass="entr" presetSubtype="0" fill="hold" grpId="0" nodeType="clickEffect">
                                  <p:stCondLst>
                                    <p:cond delay="0"/>
                                  </p:stCondLst>
                                  <p:childTnLst>
                                    <p:set>
                                      <p:cBhvr>
                                        <p:cTn id="262" dur="1" fill="hold">
                                          <p:stCondLst>
                                            <p:cond delay="0"/>
                                          </p:stCondLst>
                                        </p:cTn>
                                        <p:tgtEl>
                                          <p:spTgt spid="181"/>
                                        </p:tgtEl>
                                        <p:attrNameLst>
                                          <p:attrName>style.visibility</p:attrName>
                                        </p:attrNameLst>
                                      </p:cBhvr>
                                      <p:to>
                                        <p:strVal val="visible"/>
                                      </p:to>
                                    </p:set>
                                  </p:childTnLst>
                                </p:cTn>
                              </p:par>
                            </p:childTnLst>
                          </p:cTn>
                        </p:par>
                      </p:childTnLst>
                    </p:cTn>
                  </p:par>
                  <p:par>
                    <p:cTn id="263" fill="hold">
                      <p:stCondLst>
                        <p:cond delay="indefinite"/>
                      </p:stCondLst>
                      <p:childTnLst>
                        <p:par>
                          <p:cTn id="264" fill="hold">
                            <p:stCondLst>
                              <p:cond delay="0"/>
                            </p:stCondLst>
                            <p:childTnLst>
                              <p:par>
                                <p:cTn id="265" presetID="1" presetClass="entr" presetSubtype="0" fill="hold" grpId="0" nodeType="clickEffect">
                                  <p:stCondLst>
                                    <p:cond delay="0"/>
                                  </p:stCondLst>
                                  <p:childTnLst>
                                    <p:set>
                                      <p:cBhvr>
                                        <p:cTn id="266" dur="1" fill="hold">
                                          <p:stCondLst>
                                            <p:cond delay="0"/>
                                          </p:stCondLst>
                                        </p:cTn>
                                        <p:tgtEl>
                                          <p:spTgt spid="180"/>
                                        </p:tgtEl>
                                        <p:attrNameLst>
                                          <p:attrName>style.visibility</p:attrName>
                                        </p:attrNameLst>
                                      </p:cBhvr>
                                      <p:to>
                                        <p:strVal val="visible"/>
                                      </p:to>
                                    </p:set>
                                  </p:childTnLst>
                                </p:cTn>
                              </p:par>
                            </p:childTnLst>
                          </p:cTn>
                        </p:par>
                      </p:childTnLst>
                    </p:cTn>
                  </p:par>
                  <p:par>
                    <p:cTn id="267" fill="hold">
                      <p:stCondLst>
                        <p:cond delay="indefinite"/>
                      </p:stCondLst>
                      <p:childTnLst>
                        <p:par>
                          <p:cTn id="268" fill="hold">
                            <p:stCondLst>
                              <p:cond delay="0"/>
                            </p:stCondLst>
                            <p:childTnLst>
                              <p:par>
                                <p:cTn id="269" presetID="1" presetClass="entr" presetSubtype="0" fill="hold" grpId="0" nodeType="clickEffect">
                                  <p:stCondLst>
                                    <p:cond delay="0"/>
                                  </p:stCondLst>
                                  <p:childTnLst>
                                    <p:set>
                                      <p:cBhvr>
                                        <p:cTn id="270" dur="1" fill="hold">
                                          <p:stCondLst>
                                            <p:cond delay="0"/>
                                          </p:stCondLst>
                                        </p:cTn>
                                        <p:tgtEl>
                                          <p:spTgt spid="157"/>
                                        </p:tgtEl>
                                        <p:attrNameLst>
                                          <p:attrName>style.visibility</p:attrName>
                                        </p:attrNameLst>
                                      </p:cBhvr>
                                      <p:to>
                                        <p:strVal val="visible"/>
                                      </p:to>
                                    </p:set>
                                  </p:childTnLst>
                                </p:cTn>
                              </p:par>
                            </p:childTnLst>
                          </p:cTn>
                        </p:par>
                      </p:childTnLst>
                    </p:cTn>
                  </p:par>
                  <p:par>
                    <p:cTn id="271" fill="hold">
                      <p:stCondLst>
                        <p:cond delay="indefinite"/>
                      </p:stCondLst>
                      <p:childTnLst>
                        <p:par>
                          <p:cTn id="272" fill="hold">
                            <p:stCondLst>
                              <p:cond delay="0"/>
                            </p:stCondLst>
                            <p:childTnLst>
                              <p:par>
                                <p:cTn id="273" presetID="1" presetClass="entr" presetSubtype="0" fill="hold" grpId="0" nodeType="clickEffect">
                                  <p:stCondLst>
                                    <p:cond delay="0"/>
                                  </p:stCondLst>
                                  <p:childTnLst>
                                    <p:set>
                                      <p:cBhvr>
                                        <p:cTn id="274" dur="1" fill="hold">
                                          <p:stCondLst>
                                            <p:cond delay="0"/>
                                          </p:stCondLst>
                                        </p:cTn>
                                        <p:tgtEl>
                                          <p:spTgt spid="155"/>
                                        </p:tgtEl>
                                        <p:attrNameLst>
                                          <p:attrName>style.visibility</p:attrName>
                                        </p:attrNameLst>
                                      </p:cBhvr>
                                      <p:to>
                                        <p:strVal val="visible"/>
                                      </p:to>
                                    </p:set>
                                  </p:childTnLst>
                                </p:cTn>
                              </p:par>
                            </p:childTnLst>
                          </p:cTn>
                        </p:par>
                      </p:childTnLst>
                    </p:cTn>
                  </p:par>
                  <p:par>
                    <p:cTn id="275" fill="hold">
                      <p:stCondLst>
                        <p:cond delay="indefinite"/>
                      </p:stCondLst>
                      <p:childTnLst>
                        <p:par>
                          <p:cTn id="276" fill="hold">
                            <p:stCondLst>
                              <p:cond delay="0"/>
                            </p:stCondLst>
                            <p:childTnLst>
                              <p:par>
                                <p:cTn id="277" presetID="1" presetClass="entr" presetSubtype="0" fill="hold" grpId="0" nodeType="clickEffect">
                                  <p:stCondLst>
                                    <p:cond delay="0"/>
                                  </p:stCondLst>
                                  <p:childTnLst>
                                    <p:set>
                                      <p:cBhvr>
                                        <p:cTn id="278" dur="1" fill="hold">
                                          <p:stCondLst>
                                            <p:cond delay="0"/>
                                          </p:stCondLst>
                                        </p:cTn>
                                        <p:tgtEl>
                                          <p:spTgt spid="154"/>
                                        </p:tgtEl>
                                        <p:attrNameLst>
                                          <p:attrName>style.visibility</p:attrName>
                                        </p:attrNameLst>
                                      </p:cBhvr>
                                      <p:to>
                                        <p:strVal val="visible"/>
                                      </p:to>
                                    </p:set>
                                  </p:childTnLst>
                                </p:cTn>
                              </p:par>
                            </p:childTnLst>
                          </p:cTn>
                        </p:par>
                      </p:childTnLst>
                    </p:cTn>
                  </p:par>
                  <p:par>
                    <p:cTn id="279" fill="hold">
                      <p:stCondLst>
                        <p:cond delay="indefinite"/>
                      </p:stCondLst>
                      <p:childTnLst>
                        <p:par>
                          <p:cTn id="280" fill="hold">
                            <p:stCondLst>
                              <p:cond delay="0"/>
                            </p:stCondLst>
                            <p:childTnLst>
                              <p:par>
                                <p:cTn id="281" presetID="1" presetClass="entr" presetSubtype="0" fill="hold" grpId="0" nodeType="clickEffect">
                                  <p:stCondLst>
                                    <p:cond delay="0"/>
                                  </p:stCondLst>
                                  <p:childTnLst>
                                    <p:set>
                                      <p:cBhvr>
                                        <p:cTn id="282" dur="1" fill="hold">
                                          <p:stCondLst>
                                            <p:cond delay="0"/>
                                          </p:stCondLst>
                                        </p:cTn>
                                        <p:tgtEl>
                                          <p:spTgt spid="153"/>
                                        </p:tgtEl>
                                        <p:attrNameLst>
                                          <p:attrName>style.visibility</p:attrName>
                                        </p:attrNameLst>
                                      </p:cBhvr>
                                      <p:to>
                                        <p:strVal val="visible"/>
                                      </p:to>
                                    </p:set>
                                  </p:childTnLst>
                                </p:cTn>
                              </p:par>
                            </p:childTnLst>
                          </p:cTn>
                        </p:par>
                      </p:childTnLst>
                    </p:cTn>
                  </p:par>
                  <p:par>
                    <p:cTn id="283" fill="hold">
                      <p:stCondLst>
                        <p:cond delay="indefinite"/>
                      </p:stCondLst>
                      <p:childTnLst>
                        <p:par>
                          <p:cTn id="284" fill="hold">
                            <p:stCondLst>
                              <p:cond delay="0"/>
                            </p:stCondLst>
                            <p:childTnLst>
                              <p:par>
                                <p:cTn id="285" presetID="1" presetClass="entr" presetSubtype="0" fill="hold" grpId="0" nodeType="clickEffect">
                                  <p:stCondLst>
                                    <p:cond delay="0"/>
                                  </p:stCondLst>
                                  <p:childTnLst>
                                    <p:set>
                                      <p:cBhvr>
                                        <p:cTn id="286" dur="1" fill="hold">
                                          <p:stCondLst>
                                            <p:cond delay="0"/>
                                          </p:stCondLst>
                                        </p:cTn>
                                        <p:tgtEl>
                                          <p:spTgt spid="2"/>
                                        </p:tgtEl>
                                        <p:attrNameLst>
                                          <p:attrName>style.visibility</p:attrName>
                                        </p:attrNameLst>
                                      </p:cBhvr>
                                      <p:to>
                                        <p:strVal val="visible"/>
                                      </p:to>
                                    </p:set>
                                  </p:childTnLst>
                                </p:cTn>
                              </p:par>
                            </p:childTnLst>
                          </p:cTn>
                        </p:par>
                        <p:par>
                          <p:cTn id="287" fill="hold">
                            <p:stCondLst>
                              <p:cond delay="0"/>
                            </p:stCondLst>
                            <p:childTnLst>
                              <p:par>
                                <p:cTn id="288" presetID="1" presetClass="entr" presetSubtype="0" fill="hold" grpId="0" nodeType="afterEffect">
                                  <p:stCondLst>
                                    <p:cond delay="0"/>
                                  </p:stCondLst>
                                  <p:childTnLst>
                                    <p:set>
                                      <p:cBhvr>
                                        <p:cTn id="289" dur="1" fill="hold">
                                          <p:stCondLst>
                                            <p:cond delay="0"/>
                                          </p:stCondLst>
                                        </p:cTn>
                                        <p:tgtEl>
                                          <p:spTgt spid="6"/>
                                        </p:tgtEl>
                                        <p:attrNameLst>
                                          <p:attrName>style.visibility</p:attrName>
                                        </p:attrNameLst>
                                      </p:cBhvr>
                                      <p:to>
                                        <p:strVal val="visible"/>
                                      </p:to>
                                    </p:set>
                                  </p:childTnLst>
                                </p:cTn>
                              </p:par>
                            </p:childTnLst>
                          </p:cTn>
                        </p:par>
                      </p:childTnLst>
                    </p:cTn>
                  </p:par>
                  <p:par>
                    <p:cTn id="290" fill="hold">
                      <p:stCondLst>
                        <p:cond delay="indefinite"/>
                      </p:stCondLst>
                      <p:childTnLst>
                        <p:par>
                          <p:cTn id="291" fill="hold">
                            <p:stCondLst>
                              <p:cond delay="0"/>
                            </p:stCondLst>
                            <p:childTnLst>
                              <p:par>
                                <p:cTn id="292" presetID="1" presetClass="entr" presetSubtype="0" fill="hold" grpId="0" nodeType="clickEffect">
                                  <p:stCondLst>
                                    <p:cond delay="0"/>
                                  </p:stCondLst>
                                  <p:childTnLst>
                                    <p:set>
                                      <p:cBhvr>
                                        <p:cTn id="293"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4" grpId="0"/>
      <p:bldP spid="26" grpId="0"/>
      <p:bldP spid="10" grpId="0"/>
      <p:bldP spid="86" grpId="0"/>
      <p:bldP spid="87" grpId="0"/>
      <p:bldP spid="88" grpId="0"/>
      <p:bldP spid="89" grpId="0"/>
      <p:bldP spid="90" grpId="0"/>
      <p:bldP spid="91" grpId="0"/>
      <p:bldP spid="92" grpId="0"/>
      <p:bldP spid="93" grpId="0"/>
      <p:bldP spid="94" grpId="0"/>
      <p:bldP spid="110" grpId="0"/>
      <p:bldP spid="111" grpId="0"/>
      <p:bldP spid="120" grpId="0"/>
      <p:bldP spid="121" grpId="0"/>
      <p:bldP spid="122" grpId="0"/>
      <p:bldP spid="123" grpId="0"/>
      <p:bldP spid="124" grpId="0"/>
      <p:bldP spid="125" grpId="0"/>
      <p:bldP spid="127" grpId="0"/>
      <p:bldP spid="128" grpId="0"/>
      <p:bldP spid="129" grpId="0"/>
      <p:bldP spid="1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5" grpId="0" animBg="1"/>
      <p:bldP spid="176" grpId="0" animBg="1"/>
      <p:bldP spid="177" grpId="0" animBg="1"/>
      <p:bldP spid="178" grpId="0" animBg="1"/>
      <p:bldP spid="179" grpId="0" animBg="1"/>
      <p:bldP spid="180" grpId="0" animBg="1"/>
      <p:bldP spid="181" grpId="0" animBg="1"/>
      <p:bldP spid="188" grpId="0"/>
      <p:bldP spid="203" grpId="0"/>
      <p:bldP spid="182" grpId="0"/>
      <p:bldP spid="204" grpId="0"/>
      <p:bldP spid="205" grpId="0"/>
      <p:bldP spid="206" grpId="0"/>
      <p:bldP spid="207" grpId="0"/>
      <p:bldP spid="208" grpId="0"/>
      <p:bldP spid="209" grpId="0"/>
      <p:bldP spid="210" grpId="0"/>
      <p:bldP spid="211" grpId="0"/>
      <p:bldP spid="212" grpId="0"/>
      <p:bldP spid="213" grpId="0"/>
      <p:bldP spid="214" grpId="0"/>
      <p:bldP spid="215" grpId="0"/>
      <p:bldP spid="216" grpId="0"/>
      <p:bldP spid="217" grpId="0"/>
      <p:bldP spid="218" grpId="0"/>
      <p:bldP spid="219" grpId="0"/>
      <p:bldP spid="2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72823" y="670213"/>
            <a:ext cx="4712506" cy="2823849"/>
            <a:chOff x="2167128" y="3834511"/>
            <a:chExt cx="4712506" cy="2823849"/>
          </a:xfrm>
        </p:grpSpPr>
        <p:cxnSp>
          <p:nvCxnSpPr>
            <p:cNvPr id="3" name="Straight Connector 2"/>
            <p:cNvCxnSpPr/>
            <p:nvPr/>
          </p:nvCxnSpPr>
          <p:spPr>
            <a:xfrm>
              <a:off x="2651983" y="3912870"/>
              <a:ext cx="0" cy="2743200"/>
            </a:xfrm>
            <a:prstGeom prst="line">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2171958" y="5924550"/>
              <a:ext cx="4325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2171958" y="5284470"/>
              <a:ext cx="4480560" cy="0"/>
            </a:xfrm>
            <a:prstGeom prst="line">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171958" y="4964430"/>
              <a:ext cx="4325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176495" y="4644390"/>
              <a:ext cx="4325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176495" y="4004310"/>
              <a:ext cx="4325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167128" y="6564630"/>
              <a:ext cx="4325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176495" y="4324350"/>
              <a:ext cx="4325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167421" y="6244590"/>
              <a:ext cx="4325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171958" y="5604510"/>
              <a:ext cx="4325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9720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25218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722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2920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6121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3214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8922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2123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53234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85238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1724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924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6508924" y="4964430"/>
              <a:ext cx="28725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32" name="Rectangle 31"/>
            <p:cNvSpPr/>
            <p:nvPr/>
          </p:nvSpPr>
          <p:spPr>
            <a:xfrm>
              <a:off x="2635138" y="3834511"/>
              <a:ext cx="28725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a:t>
              </a:r>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33" name="Rectangle 32"/>
            <p:cNvSpPr/>
            <p:nvPr/>
          </p:nvSpPr>
          <p:spPr>
            <a:xfrm>
              <a:off x="2334372" y="3854226"/>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34" name="Rectangle 33"/>
            <p:cNvSpPr/>
            <p:nvPr/>
          </p:nvSpPr>
          <p:spPr>
            <a:xfrm>
              <a:off x="2300135" y="4489149"/>
              <a:ext cx="40908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0.5</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35" name="Rectangle 34"/>
            <p:cNvSpPr/>
            <p:nvPr/>
          </p:nvSpPr>
          <p:spPr>
            <a:xfrm>
              <a:off x="2355913" y="5234774"/>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36" name="Rectangle 35"/>
            <p:cNvSpPr/>
            <p:nvPr/>
          </p:nvSpPr>
          <p:spPr>
            <a:xfrm>
              <a:off x="2248821" y="5695259"/>
              <a:ext cx="468398"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-0.5</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37" name="Rectangle 36"/>
            <p:cNvSpPr/>
            <p:nvPr/>
          </p:nvSpPr>
          <p:spPr>
            <a:xfrm>
              <a:off x="2345803" y="6350583"/>
              <a:ext cx="33374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39" name="Rectangle 38"/>
            <p:cNvSpPr/>
            <p:nvPr/>
          </p:nvSpPr>
          <p:spPr>
            <a:xfrm>
              <a:off x="4364648" y="5270734"/>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180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40" name="Rectangle 39"/>
            <p:cNvSpPr/>
            <p:nvPr/>
          </p:nvSpPr>
          <p:spPr>
            <a:xfrm>
              <a:off x="5324522" y="5256113"/>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270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41" name="Rectangle 40"/>
            <p:cNvSpPr/>
            <p:nvPr/>
          </p:nvSpPr>
          <p:spPr>
            <a:xfrm>
              <a:off x="6366352" y="5261789"/>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360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42" name="Rectangle 41"/>
            <p:cNvSpPr/>
            <p:nvPr/>
          </p:nvSpPr>
          <p:spPr>
            <a:xfrm>
              <a:off x="3403687" y="5257461"/>
              <a:ext cx="42351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90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grpSp>
      <p:sp>
        <p:nvSpPr>
          <p:cNvPr id="45" name="Freeform 44"/>
          <p:cNvSpPr/>
          <p:nvPr/>
        </p:nvSpPr>
        <p:spPr>
          <a:xfrm>
            <a:off x="753529" y="841103"/>
            <a:ext cx="3842724" cy="2558142"/>
          </a:xfrm>
          <a:custGeom>
            <a:avLst/>
            <a:gdLst>
              <a:gd name="connsiteX0" fmla="*/ 0 w 4257851"/>
              <a:gd name="connsiteY0" fmla="*/ 1391239 h 2558139"/>
              <a:gd name="connsiteX1" fmla="*/ 95367 w 4257851"/>
              <a:gd name="connsiteY1" fmla="*/ 1279043 h 2558139"/>
              <a:gd name="connsiteX2" fmla="*/ 420736 w 4257851"/>
              <a:gd name="connsiteY2" fmla="*/ 639524 h 2558139"/>
              <a:gd name="connsiteX3" fmla="*/ 600251 w 4257851"/>
              <a:gd name="connsiteY3" fmla="*/ 398302 h 2558139"/>
              <a:gd name="connsiteX4" fmla="*/ 740496 w 4257851"/>
              <a:gd name="connsiteY4" fmla="*/ 179519 h 2558139"/>
              <a:gd name="connsiteX5" fmla="*/ 1060255 w 4257851"/>
              <a:gd name="connsiteY5" fmla="*/ 5 h 2558139"/>
              <a:gd name="connsiteX6" fmla="*/ 1380015 w 4257851"/>
              <a:gd name="connsiteY6" fmla="*/ 185129 h 2558139"/>
              <a:gd name="connsiteX7" fmla="*/ 1699774 w 4257851"/>
              <a:gd name="connsiteY7" fmla="*/ 633914 h 2558139"/>
              <a:gd name="connsiteX8" fmla="*/ 2019534 w 4257851"/>
              <a:gd name="connsiteY8" fmla="*/ 1279043 h 2558139"/>
              <a:gd name="connsiteX9" fmla="*/ 2339294 w 4257851"/>
              <a:gd name="connsiteY9" fmla="*/ 1918562 h 2558139"/>
              <a:gd name="connsiteX10" fmla="*/ 2653443 w 4257851"/>
              <a:gd name="connsiteY10" fmla="*/ 2339298 h 2558139"/>
              <a:gd name="connsiteX11" fmla="*/ 2978813 w 4257851"/>
              <a:gd name="connsiteY11" fmla="*/ 2558081 h 2558139"/>
              <a:gd name="connsiteX12" fmla="*/ 3298572 w 4257851"/>
              <a:gd name="connsiteY12" fmla="*/ 2356127 h 2558139"/>
              <a:gd name="connsiteX13" fmla="*/ 3618332 w 4257851"/>
              <a:gd name="connsiteY13" fmla="*/ 1918562 h 2558139"/>
              <a:gd name="connsiteX14" fmla="*/ 3938091 w 4257851"/>
              <a:gd name="connsiteY14" fmla="*/ 1284652 h 2558139"/>
              <a:gd name="connsiteX15" fmla="*/ 4257851 w 4257851"/>
              <a:gd name="connsiteY15" fmla="*/ 639524 h 2558139"/>
              <a:gd name="connsiteX0" fmla="*/ 0 w 4257851"/>
              <a:gd name="connsiteY0" fmla="*/ 1391242 h 2558142"/>
              <a:gd name="connsiteX1" fmla="*/ 95367 w 4257851"/>
              <a:gd name="connsiteY1" fmla="*/ 1279046 h 2558142"/>
              <a:gd name="connsiteX2" fmla="*/ 420736 w 4257851"/>
              <a:gd name="connsiteY2" fmla="*/ 639527 h 2558142"/>
              <a:gd name="connsiteX3" fmla="*/ 740496 w 4257851"/>
              <a:gd name="connsiteY3" fmla="*/ 179522 h 2558142"/>
              <a:gd name="connsiteX4" fmla="*/ 1060255 w 4257851"/>
              <a:gd name="connsiteY4" fmla="*/ 8 h 2558142"/>
              <a:gd name="connsiteX5" fmla="*/ 1380015 w 4257851"/>
              <a:gd name="connsiteY5" fmla="*/ 185132 h 2558142"/>
              <a:gd name="connsiteX6" fmla="*/ 1699774 w 4257851"/>
              <a:gd name="connsiteY6" fmla="*/ 633917 h 2558142"/>
              <a:gd name="connsiteX7" fmla="*/ 2019534 w 4257851"/>
              <a:gd name="connsiteY7" fmla="*/ 1279046 h 2558142"/>
              <a:gd name="connsiteX8" fmla="*/ 2339294 w 4257851"/>
              <a:gd name="connsiteY8" fmla="*/ 1918565 h 2558142"/>
              <a:gd name="connsiteX9" fmla="*/ 2653443 w 4257851"/>
              <a:gd name="connsiteY9" fmla="*/ 2339301 h 2558142"/>
              <a:gd name="connsiteX10" fmla="*/ 2978813 w 4257851"/>
              <a:gd name="connsiteY10" fmla="*/ 2558084 h 2558142"/>
              <a:gd name="connsiteX11" fmla="*/ 3298572 w 4257851"/>
              <a:gd name="connsiteY11" fmla="*/ 2356130 h 2558142"/>
              <a:gd name="connsiteX12" fmla="*/ 3618332 w 4257851"/>
              <a:gd name="connsiteY12" fmla="*/ 1918565 h 2558142"/>
              <a:gd name="connsiteX13" fmla="*/ 3938091 w 4257851"/>
              <a:gd name="connsiteY13" fmla="*/ 1284655 h 2558142"/>
              <a:gd name="connsiteX14" fmla="*/ 4257851 w 4257851"/>
              <a:gd name="connsiteY14" fmla="*/ 639527 h 2558142"/>
              <a:gd name="connsiteX0" fmla="*/ 0 w 3938091"/>
              <a:gd name="connsiteY0" fmla="*/ 1391242 h 2558142"/>
              <a:gd name="connsiteX1" fmla="*/ 95367 w 3938091"/>
              <a:gd name="connsiteY1" fmla="*/ 1279046 h 2558142"/>
              <a:gd name="connsiteX2" fmla="*/ 420736 w 3938091"/>
              <a:gd name="connsiteY2" fmla="*/ 639527 h 2558142"/>
              <a:gd name="connsiteX3" fmla="*/ 740496 w 3938091"/>
              <a:gd name="connsiteY3" fmla="*/ 179522 h 2558142"/>
              <a:gd name="connsiteX4" fmla="*/ 1060255 w 3938091"/>
              <a:gd name="connsiteY4" fmla="*/ 8 h 2558142"/>
              <a:gd name="connsiteX5" fmla="*/ 1380015 w 3938091"/>
              <a:gd name="connsiteY5" fmla="*/ 185132 h 2558142"/>
              <a:gd name="connsiteX6" fmla="*/ 1699774 w 3938091"/>
              <a:gd name="connsiteY6" fmla="*/ 633917 h 2558142"/>
              <a:gd name="connsiteX7" fmla="*/ 2019534 w 3938091"/>
              <a:gd name="connsiteY7" fmla="*/ 1279046 h 2558142"/>
              <a:gd name="connsiteX8" fmla="*/ 2339294 w 3938091"/>
              <a:gd name="connsiteY8" fmla="*/ 1918565 h 2558142"/>
              <a:gd name="connsiteX9" fmla="*/ 2653443 w 3938091"/>
              <a:gd name="connsiteY9" fmla="*/ 2339301 h 2558142"/>
              <a:gd name="connsiteX10" fmla="*/ 2978813 w 3938091"/>
              <a:gd name="connsiteY10" fmla="*/ 2558084 h 2558142"/>
              <a:gd name="connsiteX11" fmla="*/ 3298572 w 3938091"/>
              <a:gd name="connsiteY11" fmla="*/ 2356130 h 2558142"/>
              <a:gd name="connsiteX12" fmla="*/ 3618332 w 3938091"/>
              <a:gd name="connsiteY12" fmla="*/ 1918565 h 2558142"/>
              <a:gd name="connsiteX13" fmla="*/ 3938091 w 3938091"/>
              <a:gd name="connsiteY13" fmla="*/ 1284655 h 2558142"/>
              <a:gd name="connsiteX0" fmla="*/ 0 w 3842724"/>
              <a:gd name="connsiteY0" fmla="*/ 1279046 h 2558142"/>
              <a:gd name="connsiteX1" fmla="*/ 325369 w 3842724"/>
              <a:gd name="connsiteY1" fmla="*/ 639527 h 2558142"/>
              <a:gd name="connsiteX2" fmla="*/ 645129 w 3842724"/>
              <a:gd name="connsiteY2" fmla="*/ 179522 h 2558142"/>
              <a:gd name="connsiteX3" fmla="*/ 964888 w 3842724"/>
              <a:gd name="connsiteY3" fmla="*/ 8 h 2558142"/>
              <a:gd name="connsiteX4" fmla="*/ 1284648 w 3842724"/>
              <a:gd name="connsiteY4" fmla="*/ 185132 h 2558142"/>
              <a:gd name="connsiteX5" fmla="*/ 1604407 w 3842724"/>
              <a:gd name="connsiteY5" fmla="*/ 633917 h 2558142"/>
              <a:gd name="connsiteX6" fmla="*/ 1924167 w 3842724"/>
              <a:gd name="connsiteY6" fmla="*/ 1279046 h 2558142"/>
              <a:gd name="connsiteX7" fmla="*/ 2243927 w 3842724"/>
              <a:gd name="connsiteY7" fmla="*/ 1918565 h 2558142"/>
              <a:gd name="connsiteX8" fmla="*/ 2558076 w 3842724"/>
              <a:gd name="connsiteY8" fmla="*/ 2339301 h 2558142"/>
              <a:gd name="connsiteX9" fmla="*/ 2883446 w 3842724"/>
              <a:gd name="connsiteY9" fmla="*/ 2558084 h 2558142"/>
              <a:gd name="connsiteX10" fmla="*/ 3203205 w 3842724"/>
              <a:gd name="connsiteY10" fmla="*/ 2356130 h 2558142"/>
              <a:gd name="connsiteX11" fmla="*/ 3522965 w 3842724"/>
              <a:gd name="connsiteY11" fmla="*/ 1918565 h 2558142"/>
              <a:gd name="connsiteX12" fmla="*/ 3842724 w 3842724"/>
              <a:gd name="connsiteY12" fmla="*/ 1284655 h 2558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42724" h="2558142">
                <a:moveTo>
                  <a:pt x="0" y="1279046"/>
                </a:moveTo>
                <a:cubicBezTo>
                  <a:pt x="70123" y="1153760"/>
                  <a:pt x="217848" y="822781"/>
                  <a:pt x="325369" y="639527"/>
                </a:cubicBezTo>
                <a:cubicBezTo>
                  <a:pt x="432890" y="456273"/>
                  <a:pt x="538543" y="286108"/>
                  <a:pt x="645129" y="179522"/>
                </a:cubicBezTo>
                <a:cubicBezTo>
                  <a:pt x="751715" y="72936"/>
                  <a:pt x="858302" y="-927"/>
                  <a:pt x="964888" y="8"/>
                </a:cubicBezTo>
                <a:cubicBezTo>
                  <a:pt x="1071474" y="943"/>
                  <a:pt x="1178062" y="79481"/>
                  <a:pt x="1284648" y="185132"/>
                </a:cubicBezTo>
                <a:cubicBezTo>
                  <a:pt x="1391234" y="290783"/>
                  <a:pt x="1497821" y="451598"/>
                  <a:pt x="1604407" y="633917"/>
                </a:cubicBezTo>
                <a:cubicBezTo>
                  <a:pt x="1710993" y="816236"/>
                  <a:pt x="1924167" y="1279046"/>
                  <a:pt x="1924167" y="1279046"/>
                </a:cubicBezTo>
                <a:cubicBezTo>
                  <a:pt x="2030754" y="1493154"/>
                  <a:pt x="2138276" y="1741856"/>
                  <a:pt x="2243927" y="1918565"/>
                </a:cubicBezTo>
                <a:cubicBezTo>
                  <a:pt x="2349578" y="2095274"/>
                  <a:pt x="2451490" y="2232715"/>
                  <a:pt x="2558076" y="2339301"/>
                </a:cubicBezTo>
                <a:cubicBezTo>
                  <a:pt x="2664662" y="2445887"/>
                  <a:pt x="2775925" y="2555279"/>
                  <a:pt x="2883446" y="2558084"/>
                </a:cubicBezTo>
                <a:cubicBezTo>
                  <a:pt x="2990967" y="2560889"/>
                  <a:pt x="3096619" y="2462716"/>
                  <a:pt x="3203205" y="2356130"/>
                </a:cubicBezTo>
                <a:cubicBezTo>
                  <a:pt x="3309791" y="2249544"/>
                  <a:pt x="3416379" y="2097144"/>
                  <a:pt x="3522965" y="1918565"/>
                </a:cubicBezTo>
                <a:cubicBezTo>
                  <a:pt x="3629551" y="1739986"/>
                  <a:pt x="3736138" y="1497828"/>
                  <a:pt x="3842724" y="1284655"/>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omic Sans MS"/>
              <a:ea typeface="+mn-ea"/>
              <a:cs typeface="+mn-cs"/>
            </a:endParaRPr>
          </a:p>
        </p:txBody>
      </p:sp>
      <p:sp>
        <p:nvSpPr>
          <p:cNvPr id="71" name="Freeform 70"/>
          <p:cNvSpPr/>
          <p:nvPr/>
        </p:nvSpPr>
        <p:spPr>
          <a:xfrm>
            <a:off x="746416" y="3929676"/>
            <a:ext cx="3835400" cy="2571820"/>
          </a:xfrm>
          <a:custGeom>
            <a:avLst/>
            <a:gdLst>
              <a:gd name="connsiteX0" fmla="*/ 0 w 3835400"/>
              <a:gd name="connsiteY0" fmla="*/ 0 h 2571820"/>
              <a:gd name="connsiteX1" fmla="*/ 317500 w 3835400"/>
              <a:gd name="connsiteY1" fmla="*/ 190500 h 2571820"/>
              <a:gd name="connsiteX2" fmla="*/ 635000 w 3835400"/>
              <a:gd name="connsiteY2" fmla="*/ 641350 h 2571820"/>
              <a:gd name="connsiteX3" fmla="*/ 958850 w 3835400"/>
              <a:gd name="connsiteY3" fmla="*/ 1276350 h 2571820"/>
              <a:gd name="connsiteX4" fmla="*/ 1276350 w 3835400"/>
              <a:gd name="connsiteY4" fmla="*/ 1924050 h 2571820"/>
              <a:gd name="connsiteX5" fmla="*/ 1600200 w 3835400"/>
              <a:gd name="connsiteY5" fmla="*/ 2343150 h 2571820"/>
              <a:gd name="connsiteX6" fmla="*/ 1917700 w 3835400"/>
              <a:gd name="connsiteY6" fmla="*/ 2571750 h 2571820"/>
              <a:gd name="connsiteX7" fmla="*/ 2235200 w 3835400"/>
              <a:gd name="connsiteY7" fmla="*/ 2362200 h 2571820"/>
              <a:gd name="connsiteX8" fmla="*/ 2559050 w 3835400"/>
              <a:gd name="connsiteY8" fmla="*/ 1924050 h 2571820"/>
              <a:gd name="connsiteX9" fmla="*/ 2876550 w 3835400"/>
              <a:gd name="connsiteY9" fmla="*/ 1282700 h 2571820"/>
              <a:gd name="connsiteX10" fmla="*/ 3206750 w 3835400"/>
              <a:gd name="connsiteY10" fmla="*/ 641350 h 2571820"/>
              <a:gd name="connsiteX11" fmla="*/ 3517900 w 3835400"/>
              <a:gd name="connsiteY11" fmla="*/ 190500 h 2571820"/>
              <a:gd name="connsiteX12" fmla="*/ 3835400 w 3835400"/>
              <a:gd name="connsiteY12" fmla="*/ 0 h 25718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35400" h="2571820">
                <a:moveTo>
                  <a:pt x="0" y="0"/>
                </a:moveTo>
                <a:cubicBezTo>
                  <a:pt x="105833" y="41804"/>
                  <a:pt x="211667" y="83608"/>
                  <a:pt x="317500" y="190500"/>
                </a:cubicBezTo>
                <a:cubicBezTo>
                  <a:pt x="423333" y="297392"/>
                  <a:pt x="528108" y="460375"/>
                  <a:pt x="635000" y="641350"/>
                </a:cubicBezTo>
                <a:cubicBezTo>
                  <a:pt x="741892" y="822325"/>
                  <a:pt x="851958" y="1062567"/>
                  <a:pt x="958850" y="1276350"/>
                </a:cubicBezTo>
                <a:cubicBezTo>
                  <a:pt x="1065742" y="1490133"/>
                  <a:pt x="1169458" y="1746250"/>
                  <a:pt x="1276350" y="1924050"/>
                </a:cubicBezTo>
                <a:cubicBezTo>
                  <a:pt x="1383242" y="2101850"/>
                  <a:pt x="1493308" y="2235200"/>
                  <a:pt x="1600200" y="2343150"/>
                </a:cubicBezTo>
                <a:cubicBezTo>
                  <a:pt x="1707092" y="2451100"/>
                  <a:pt x="1811867" y="2568575"/>
                  <a:pt x="1917700" y="2571750"/>
                </a:cubicBezTo>
                <a:cubicBezTo>
                  <a:pt x="2023533" y="2574925"/>
                  <a:pt x="2128308" y="2470150"/>
                  <a:pt x="2235200" y="2362200"/>
                </a:cubicBezTo>
                <a:cubicBezTo>
                  <a:pt x="2342092" y="2254250"/>
                  <a:pt x="2452158" y="2103967"/>
                  <a:pt x="2559050" y="1924050"/>
                </a:cubicBezTo>
                <a:cubicBezTo>
                  <a:pt x="2665942" y="1744133"/>
                  <a:pt x="2768600" y="1496483"/>
                  <a:pt x="2876550" y="1282700"/>
                </a:cubicBezTo>
                <a:cubicBezTo>
                  <a:pt x="2984500" y="1068917"/>
                  <a:pt x="3099858" y="823383"/>
                  <a:pt x="3206750" y="641350"/>
                </a:cubicBezTo>
                <a:cubicBezTo>
                  <a:pt x="3313642" y="459317"/>
                  <a:pt x="3413125" y="297392"/>
                  <a:pt x="3517900" y="190500"/>
                </a:cubicBezTo>
                <a:cubicBezTo>
                  <a:pt x="3622675" y="83608"/>
                  <a:pt x="3729037" y="41804"/>
                  <a:pt x="3835400" y="0"/>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grpSp>
        <p:nvGrpSpPr>
          <p:cNvPr id="72" name="Group 71"/>
          <p:cNvGrpSpPr/>
          <p:nvPr/>
        </p:nvGrpSpPr>
        <p:grpSpPr>
          <a:xfrm>
            <a:off x="259244" y="3763687"/>
            <a:ext cx="4712506" cy="2823849"/>
            <a:chOff x="2167128" y="3834511"/>
            <a:chExt cx="4712506" cy="2823849"/>
          </a:xfrm>
        </p:grpSpPr>
        <p:cxnSp>
          <p:nvCxnSpPr>
            <p:cNvPr id="91" name="Straight Connector 90"/>
            <p:cNvCxnSpPr/>
            <p:nvPr/>
          </p:nvCxnSpPr>
          <p:spPr>
            <a:xfrm>
              <a:off x="553234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2651983" y="3912870"/>
              <a:ext cx="0" cy="2743200"/>
            </a:xfrm>
            <a:prstGeom prst="line">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2171958" y="5924550"/>
              <a:ext cx="43159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2171958" y="5284470"/>
              <a:ext cx="4572000" cy="0"/>
            </a:xfrm>
            <a:prstGeom prst="line">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2171958" y="4964430"/>
              <a:ext cx="43159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2176495" y="4644390"/>
              <a:ext cx="43159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2176495" y="4004310"/>
              <a:ext cx="43159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2167128" y="6564630"/>
              <a:ext cx="43159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2176495" y="4324350"/>
              <a:ext cx="43159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2167421" y="6244590"/>
              <a:ext cx="43159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2171958" y="5604510"/>
              <a:ext cx="43159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29720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425218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45722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32920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36121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393214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48922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52123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585238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61724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64924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sp>
          <p:nvSpPr>
            <p:cNvPr id="101" name="Rectangle 100"/>
            <p:cNvSpPr/>
            <p:nvPr/>
          </p:nvSpPr>
          <p:spPr>
            <a:xfrm>
              <a:off x="6551872" y="4908270"/>
              <a:ext cx="28725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02" name="Rectangle 101"/>
            <p:cNvSpPr/>
            <p:nvPr/>
          </p:nvSpPr>
          <p:spPr>
            <a:xfrm>
              <a:off x="2635138" y="3834511"/>
              <a:ext cx="28725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a:t>
              </a:r>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03" name="Rectangle 102"/>
            <p:cNvSpPr/>
            <p:nvPr/>
          </p:nvSpPr>
          <p:spPr>
            <a:xfrm>
              <a:off x="2334372" y="3854226"/>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04" name="Rectangle 103"/>
            <p:cNvSpPr/>
            <p:nvPr/>
          </p:nvSpPr>
          <p:spPr>
            <a:xfrm>
              <a:off x="2300135" y="4489149"/>
              <a:ext cx="40908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0.5</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05" name="Rectangle 104"/>
            <p:cNvSpPr/>
            <p:nvPr/>
          </p:nvSpPr>
          <p:spPr>
            <a:xfrm>
              <a:off x="2355913" y="5234774"/>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06" name="Rectangle 105"/>
            <p:cNvSpPr/>
            <p:nvPr/>
          </p:nvSpPr>
          <p:spPr>
            <a:xfrm>
              <a:off x="2248821" y="5695259"/>
              <a:ext cx="468398"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-0.5</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07" name="Rectangle 106"/>
            <p:cNvSpPr/>
            <p:nvPr/>
          </p:nvSpPr>
          <p:spPr>
            <a:xfrm>
              <a:off x="2345803" y="6350583"/>
              <a:ext cx="33374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09" name="Rectangle 108"/>
            <p:cNvSpPr/>
            <p:nvPr/>
          </p:nvSpPr>
          <p:spPr>
            <a:xfrm>
              <a:off x="4364648" y="5270734"/>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180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10" name="Rectangle 109"/>
            <p:cNvSpPr/>
            <p:nvPr/>
          </p:nvSpPr>
          <p:spPr>
            <a:xfrm>
              <a:off x="5324522" y="5256113"/>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270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11" name="Rectangle 110"/>
            <p:cNvSpPr/>
            <p:nvPr/>
          </p:nvSpPr>
          <p:spPr>
            <a:xfrm>
              <a:off x="6366352" y="5261789"/>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360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12" name="Rectangle 111"/>
            <p:cNvSpPr/>
            <p:nvPr/>
          </p:nvSpPr>
          <p:spPr>
            <a:xfrm>
              <a:off x="3403687" y="5257461"/>
              <a:ext cx="42351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90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grpSp>
      <p:sp>
        <p:nvSpPr>
          <p:cNvPr id="140" name="TextBox 139"/>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Compare the sine and cosine functions</a:t>
            </a:r>
          </a:p>
        </p:txBody>
      </p:sp>
      <p:sp>
        <p:nvSpPr>
          <p:cNvPr id="141" name="TextBox 140"/>
          <p:cNvSpPr txBox="1"/>
          <p:nvPr/>
        </p:nvSpPr>
        <p:spPr>
          <a:xfrm>
            <a:off x="4955001" y="707247"/>
            <a:ext cx="3945383"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The curves are the same size and shape, only their horizontal position on the axes differ.</a:t>
            </a:r>
          </a:p>
        </p:txBody>
      </p:sp>
      <p:sp>
        <p:nvSpPr>
          <p:cNvPr id="142" name="Rectangle 141"/>
          <p:cNvSpPr/>
          <p:nvPr/>
        </p:nvSpPr>
        <p:spPr>
          <a:xfrm>
            <a:off x="2249933" y="3894069"/>
            <a:ext cx="1362874"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cos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43" name="Rectangle 142"/>
          <p:cNvSpPr/>
          <p:nvPr/>
        </p:nvSpPr>
        <p:spPr>
          <a:xfrm>
            <a:off x="2806521" y="791440"/>
            <a:ext cx="1311578"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sin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44" name="TextBox 143"/>
          <p:cNvSpPr txBox="1"/>
          <p:nvPr/>
        </p:nvSpPr>
        <p:spPr>
          <a:xfrm>
            <a:off x="4949650" y="1653464"/>
            <a:ext cx="3945383"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The functions are </a:t>
            </a:r>
            <a:r>
              <a:rPr kumimoji="0" lang="en-GB" sz="1800" b="1" i="0" u="none" strike="noStrike" kern="1200" cap="none" spc="0" normalizeH="0" baseline="0" noProof="0" dirty="0">
                <a:ln>
                  <a:noFill/>
                </a:ln>
                <a:solidFill>
                  <a:srgbClr val="FF6600"/>
                </a:solidFill>
                <a:effectLst/>
                <a:uLnTx/>
                <a:uFillTx/>
                <a:latin typeface="Comic Sans MS"/>
                <a:ea typeface="+mn-ea"/>
                <a:cs typeface="+mn-cs"/>
              </a:rPr>
              <a:t>periodic</a:t>
            </a:r>
            <a:r>
              <a:rPr kumimoji="0" lang="en-GB" sz="1800" b="0" i="0" u="none" strike="noStrike" kern="1200" cap="none" spc="0" normalizeH="0" baseline="0" noProof="0" dirty="0">
                <a:ln>
                  <a:noFill/>
                </a:ln>
                <a:solidFill>
                  <a:prstClr val="black"/>
                </a:solidFill>
                <a:effectLst/>
                <a:uLnTx/>
                <a:uFillTx/>
                <a:latin typeface="Comic Sans MS"/>
                <a:ea typeface="+mn-ea"/>
                <a:cs typeface="+mn-cs"/>
              </a:rPr>
              <a:t>, which means that they repeat the same cycle of values over and over.</a:t>
            </a:r>
          </a:p>
        </p:txBody>
      </p:sp>
      <p:sp>
        <p:nvSpPr>
          <p:cNvPr id="145" name="TextBox 144"/>
          <p:cNvSpPr txBox="1"/>
          <p:nvPr/>
        </p:nvSpPr>
        <p:spPr>
          <a:xfrm>
            <a:off x="4950464" y="2587043"/>
            <a:ext cx="3945383"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The </a:t>
            </a:r>
            <a:r>
              <a:rPr kumimoji="0" lang="en-GB" sz="1800" b="1" i="0" u="none" strike="noStrike" kern="1200" cap="none" spc="0" normalizeH="0" baseline="0" noProof="0" dirty="0">
                <a:ln>
                  <a:noFill/>
                </a:ln>
                <a:solidFill>
                  <a:srgbClr val="FF6600"/>
                </a:solidFill>
                <a:effectLst/>
                <a:uLnTx/>
                <a:uFillTx/>
                <a:latin typeface="Comic Sans MS"/>
                <a:ea typeface="+mn-ea"/>
                <a:cs typeface="+mn-cs"/>
              </a:rPr>
              <a:t>period</a:t>
            </a:r>
            <a:r>
              <a:rPr kumimoji="0" lang="en-GB" sz="1800" b="0" i="0" u="none" strike="noStrike" kern="1200" cap="none" spc="0" normalizeH="0" baseline="0" noProof="0" dirty="0">
                <a:ln>
                  <a:noFill/>
                </a:ln>
                <a:solidFill>
                  <a:prstClr val="black"/>
                </a:solidFill>
                <a:effectLst/>
                <a:uLnTx/>
                <a:uFillTx/>
                <a:latin typeface="Comic Sans MS"/>
                <a:ea typeface="+mn-ea"/>
                <a:cs typeface="+mn-cs"/>
              </a:rPr>
              <a:t> or length of one cycle is 360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r>
              <a:rPr kumimoji="0" lang="en-GB" sz="1800" b="0" i="0" u="none" strike="noStrike" kern="1200" cap="none" spc="0" normalizeH="0" baseline="0" noProof="0" dirty="0">
                <a:ln>
                  <a:noFill/>
                </a:ln>
                <a:solidFill>
                  <a:prstClr val="black"/>
                </a:solidFill>
                <a:effectLst/>
                <a:uLnTx/>
                <a:uFillTx/>
                <a:latin typeface="Comic Sans MS"/>
                <a:ea typeface="+mn-ea"/>
                <a:cs typeface="+mn-cs"/>
              </a:rPr>
              <a:t> or 2</a:t>
            </a:r>
            <a:r>
              <a:rPr kumimoji="0" lang="en-GB"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r>
              <a:rPr kumimoji="0" lang="en-GB" sz="1800" b="0" i="0" u="none" strike="noStrike" kern="1200" cap="none" spc="0" normalizeH="0" baseline="0" noProof="0" dirty="0">
                <a:ln>
                  <a:noFill/>
                </a:ln>
                <a:solidFill>
                  <a:prstClr val="black"/>
                </a:solidFill>
                <a:effectLst/>
                <a:uLnTx/>
                <a:uFillTx/>
                <a:latin typeface="Comic Sans MS"/>
                <a:ea typeface="+mn-ea"/>
                <a:cs typeface="+mn-cs"/>
              </a:rPr>
              <a:t>. This means that if you look at two points whose x-coordinates are 360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r>
              <a:rPr kumimoji="0" lang="en-GB" sz="1800" b="0" i="0" u="none" strike="noStrike" kern="1200" cap="none" spc="0" normalizeH="0" baseline="0" noProof="0" dirty="0">
                <a:ln>
                  <a:noFill/>
                </a:ln>
                <a:solidFill>
                  <a:prstClr val="black"/>
                </a:solidFill>
                <a:effectLst/>
                <a:uLnTx/>
                <a:uFillTx/>
                <a:latin typeface="Comic Sans MS"/>
                <a:ea typeface="+mn-ea"/>
                <a:cs typeface="+mn-cs"/>
              </a:rPr>
              <a:t> or 2</a:t>
            </a:r>
            <a:r>
              <a:rPr kumimoji="0" lang="en-GB"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r>
              <a:rPr kumimoji="0" lang="en-GB" sz="1800" b="0" i="0" u="none" strike="noStrike" kern="1200" cap="none" spc="0" normalizeH="0" baseline="0" noProof="0" dirty="0">
                <a:ln>
                  <a:noFill/>
                </a:ln>
                <a:solidFill>
                  <a:prstClr val="black"/>
                </a:solidFill>
                <a:effectLst/>
                <a:uLnTx/>
                <a:uFillTx/>
                <a:latin typeface="Comic Sans MS"/>
                <a:ea typeface="+mn-ea"/>
                <a:cs typeface="+mn-cs"/>
              </a:rPr>
              <a:t> apart, the y-coordinate of those two points would be the same</a:t>
            </a:r>
          </a:p>
        </p:txBody>
      </p:sp>
      <p:sp>
        <p:nvSpPr>
          <p:cNvPr id="146" name="TextBox 145"/>
          <p:cNvSpPr txBox="1"/>
          <p:nvPr/>
        </p:nvSpPr>
        <p:spPr>
          <a:xfrm>
            <a:off x="4955326" y="4430442"/>
            <a:ext cx="3945383"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Both functions have a maximum value of 1 and a minimum value of -1. Each of these functions has an </a:t>
            </a:r>
            <a:r>
              <a:rPr kumimoji="0" lang="en-GB" sz="1800" b="1" i="0" u="none" strike="noStrike" kern="1200" cap="none" spc="0" normalizeH="0" baseline="0" noProof="0" dirty="0">
                <a:ln>
                  <a:noFill/>
                </a:ln>
                <a:solidFill>
                  <a:srgbClr val="FF6600"/>
                </a:solidFill>
                <a:effectLst/>
                <a:uLnTx/>
                <a:uFillTx/>
                <a:latin typeface="Comic Sans MS"/>
                <a:ea typeface="+mn-ea"/>
                <a:cs typeface="+mn-cs"/>
              </a:rPr>
              <a:t>amplitude</a:t>
            </a:r>
            <a:r>
              <a:rPr kumimoji="0" lang="en-GB" sz="1800" b="0" i="0" u="none" strike="noStrike" kern="1200" cap="none" spc="0" normalizeH="0" baseline="0" noProof="0" dirty="0">
                <a:ln>
                  <a:noFill/>
                </a:ln>
                <a:solidFill>
                  <a:prstClr val="black"/>
                </a:solidFill>
                <a:effectLst/>
                <a:uLnTx/>
                <a:uFillTx/>
                <a:latin typeface="Comic Sans MS"/>
                <a:ea typeface="+mn-ea"/>
                <a:cs typeface="+mn-cs"/>
              </a:rPr>
              <a:t> of 1.</a:t>
            </a:r>
          </a:p>
        </p:txBody>
      </p:sp>
      <p:sp>
        <p:nvSpPr>
          <p:cNvPr id="95" name="TextBox 94"/>
          <p:cNvSpPr txBox="1"/>
          <p:nvPr/>
        </p:nvSpPr>
        <p:spPr>
          <a:xfrm>
            <a:off x="4927060" y="5710845"/>
            <a:ext cx="4103462"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The amplitude is one half the vertical distance from a maximum to a minimum</a:t>
            </a:r>
          </a:p>
        </p:txBody>
      </p:sp>
      <p:sp>
        <p:nvSpPr>
          <p:cNvPr id="96" name="Rectangle 95">
            <a:hlinkClick r:id="rId2"/>
            <a:extLst>
              <a:ext uri="{FF2B5EF4-FFF2-40B4-BE49-F238E27FC236}">
                <a16:creationId xmlns:a16="http://schemas.microsoft.com/office/drawing/2014/main" id="{FC04E8DF-5510-4D08-8336-110C7FADB8B7}"/>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7" name="Rectangle 96">
            <a:hlinkClick r:id="rId2"/>
            <a:extLst>
              <a:ext uri="{FF2B5EF4-FFF2-40B4-BE49-F238E27FC236}">
                <a16:creationId xmlns:a16="http://schemas.microsoft.com/office/drawing/2014/main" id="{0DA1C34E-A1EA-4F9F-B842-08B9C1C3F250}"/>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22951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4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4.72222E-6 2.22222E-6 L -0.10451 0.45116 " pathEditMode="relative" rAng="0" ptsTypes="AA">
                                      <p:cBhvr>
                                        <p:cTn id="26" dur="2000" fill="hold"/>
                                        <p:tgtEl>
                                          <p:spTgt spid="45"/>
                                        </p:tgtEl>
                                        <p:attrNameLst>
                                          <p:attrName>ppt_x</p:attrName>
                                          <p:attrName>ppt_y</p:attrName>
                                        </p:attrNameLst>
                                      </p:cBhvr>
                                      <p:rCtr x="-5226" y="22546"/>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2" nodeType="clickEffect">
                                  <p:stCondLst>
                                    <p:cond delay="0"/>
                                  </p:stCondLst>
                                  <p:childTnLst>
                                    <p:animMotion origin="layout" path="M -4.72222E-6 2.22222E-6 L -1.94444E-6 -4.44444E-6 " pathEditMode="relative" rAng="0" ptsTypes="AA">
                                      <p:cBhvr>
                                        <p:cTn id="30" dur="2000" fill="hold"/>
                                        <p:tgtEl>
                                          <p:spTgt spid="45"/>
                                        </p:tgtEl>
                                        <p:attrNameLst>
                                          <p:attrName>ppt_x</p:attrName>
                                          <p:attrName>ppt_y</p:attrName>
                                        </p:attrNameLst>
                                      </p:cBhvr>
                                      <p:rCtr x="17" y="-116"/>
                                    </p:animMotion>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5" grpId="1" animBg="1"/>
      <p:bldP spid="45" grpId="2" animBg="1"/>
      <p:bldP spid="71" grpId="0" animBg="1"/>
      <p:bldP spid="141" grpId="0"/>
      <p:bldP spid="142" grpId="0"/>
      <p:bldP spid="143" grpId="0"/>
      <p:bldP spid="144" grpId="0"/>
      <p:bldP spid="145" grpId="0"/>
      <p:bldP spid="146" grpId="0"/>
      <p:bldP spid="9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E98EEF0-657E-B3EF-A4CF-3C47C8DDCA20}"/>
              </a:ext>
            </a:extLst>
          </p:cNvPr>
          <p:cNvPicPr>
            <a:picLocks noChangeAspect="1"/>
          </p:cNvPicPr>
          <p:nvPr/>
        </p:nvPicPr>
        <p:blipFill>
          <a:blip r:embed="rId2"/>
          <a:stretch>
            <a:fillRect/>
          </a:stretch>
        </p:blipFill>
        <p:spPr>
          <a:xfrm>
            <a:off x="731520" y="1280160"/>
            <a:ext cx="2199247" cy="51206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4" name="TextBox 3"/>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cos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0.4,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sym typeface="Symbol" panose="05050102010706020507" pitchFamily="18" charset="2"/>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6" name="TextBox 25"/>
          <p:cNvSpPr txBox="1"/>
          <p:nvPr/>
        </p:nvSpPr>
        <p:spPr>
          <a:xfrm>
            <a:off x="3657600" y="1216152"/>
            <a:ext cx="424455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1 </a:t>
            </a: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dp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a:t>
            </a:r>
          </a:p>
        </p:txBody>
      </p:sp>
      <p:sp>
        <p:nvSpPr>
          <p:cNvPr id="188" name="TextBox 187"/>
          <p:cNvSpPr txBox="1"/>
          <p:nvPr/>
        </p:nvSpPr>
        <p:spPr>
          <a:xfrm>
            <a:off x="3657600" y="1691640"/>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26" name="TextBox 225"/>
          <p:cNvSpPr txBox="1"/>
          <p:nvPr/>
        </p:nvSpPr>
        <p:spPr>
          <a:xfrm>
            <a:off x="3657600" y="2093976"/>
            <a:ext cx="262441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Turn on the GDC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Rectangle: Rounded Corners 5">
            <a:extLst>
              <a:ext uri="{FF2B5EF4-FFF2-40B4-BE49-F238E27FC236}">
                <a16:creationId xmlns:a16="http://schemas.microsoft.com/office/drawing/2014/main" id="{1BA53D16-A59E-4459-A24F-DD68687FF3C3}"/>
              </a:ext>
            </a:extLst>
          </p:cNvPr>
          <p:cNvSpPr/>
          <p:nvPr/>
        </p:nvSpPr>
        <p:spPr>
          <a:xfrm>
            <a:off x="1251857" y="3570939"/>
            <a:ext cx="365760" cy="182880"/>
          </a:xfrm>
          <a:prstGeom prst="roundRect">
            <a:avLst/>
          </a:prstGeom>
          <a:noFill/>
          <a:ln w="317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9" name="Rectangle 8">
            <a:hlinkClick r:id="rId3"/>
            <a:extLst>
              <a:ext uri="{FF2B5EF4-FFF2-40B4-BE49-F238E27FC236}">
                <a16:creationId xmlns:a16="http://schemas.microsoft.com/office/drawing/2014/main" id="{82E1F4A3-450D-457C-AC1C-EDA6974AC93C}"/>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hlinkClick r:id="rId3"/>
            <a:extLst>
              <a:ext uri="{FF2B5EF4-FFF2-40B4-BE49-F238E27FC236}">
                <a16:creationId xmlns:a16="http://schemas.microsoft.com/office/drawing/2014/main" id="{D701ECDC-D065-4299-8FCB-94667C19DDB6}"/>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7D91568D-FC96-B328-F847-168595B9B0B4}"/>
              </a:ext>
            </a:extLst>
          </p:cNvPr>
          <p:cNvSpPr txBox="1"/>
          <p:nvPr/>
        </p:nvSpPr>
        <p:spPr>
          <a:xfrm>
            <a:off x="6282015" y="2080153"/>
            <a:ext cx="1981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134149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6" grpId="0"/>
      <p:bldP spid="188" grpId="0"/>
      <p:bldP spid="226" grpId="0"/>
      <p:bldP spid="6" grpId="0" animBg="1"/>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1628375-39DD-F2BA-EDEA-F8E19687BAF9}"/>
              </a:ext>
            </a:extLst>
          </p:cNvPr>
          <p:cNvPicPr>
            <a:picLocks noChangeAspect="1"/>
          </p:cNvPicPr>
          <p:nvPr/>
        </p:nvPicPr>
        <p:blipFill>
          <a:blip r:embed="rId2"/>
          <a:stretch>
            <a:fillRect/>
          </a:stretch>
        </p:blipFill>
        <p:spPr>
          <a:xfrm>
            <a:off x="731520" y="1280160"/>
            <a:ext cx="2225888" cy="51206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4" name="TextBox 3"/>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cos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0.4,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sym typeface="Symbol" panose="05050102010706020507" pitchFamily="18" charset="2"/>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6" name="TextBox 25"/>
          <p:cNvSpPr txBox="1"/>
          <p:nvPr/>
        </p:nvSpPr>
        <p:spPr>
          <a:xfrm>
            <a:off x="3657600" y="1216152"/>
            <a:ext cx="408765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1 </a:t>
            </a: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dp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a:t>
            </a:r>
          </a:p>
        </p:txBody>
      </p:sp>
      <p:sp>
        <p:nvSpPr>
          <p:cNvPr id="188" name="TextBox 187"/>
          <p:cNvSpPr txBox="1"/>
          <p:nvPr/>
        </p:nvSpPr>
        <p:spPr>
          <a:xfrm>
            <a:off x="3657600" y="1691640"/>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21" name="TextBox 220"/>
          <p:cNvSpPr txBox="1"/>
          <p:nvPr/>
        </p:nvSpPr>
        <p:spPr>
          <a:xfrm>
            <a:off x="3657600" y="2489895"/>
            <a:ext cx="43051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Now check that the GDC is in degree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22" name="TextBox 221"/>
          <p:cNvSpPr txBox="1"/>
          <p:nvPr/>
        </p:nvSpPr>
        <p:spPr>
          <a:xfrm>
            <a:off x="3657600" y="3297676"/>
            <a:ext cx="507265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not use the arrows to put the cursor</a:t>
            </a:r>
            <a:r>
              <a:rPr kumimoji="0" lang="en-GB" sz="2400" b="0" i="0" u="none" strike="noStrike" kern="1200" cap="none" spc="0" normalizeH="0" noProof="0" dirty="0">
                <a:ln>
                  <a:noFill/>
                </a:ln>
                <a:solidFill>
                  <a:prstClr val="black"/>
                </a:solidFill>
                <a:effectLst/>
                <a:uLnTx/>
                <a:uFillTx/>
                <a:latin typeface="Comic Sans MS"/>
                <a:ea typeface="+mn-ea"/>
                <a:cs typeface="+mn-cs"/>
              </a:rPr>
              <a:t> in degrees and press enter</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Oval 8"/>
          <p:cNvSpPr/>
          <p:nvPr/>
        </p:nvSpPr>
        <p:spPr>
          <a:xfrm>
            <a:off x="1245794" y="1906337"/>
            <a:ext cx="336884" cy="231520"/>
          </a:xfrm>
          <a:prstGeom prst="ellipse">
            <a:avLst/>
          </a:prstGeom>
          <a:noFill/>
          <a:ln w="317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4" name="Rectangle 13">
            <a:hlinkClick r:id="rId3"/>
            <a:extLst>
              <a:ext uri="{FF2B5EF4-FFF2-40B4-BE49-F238E27FC236}">
                <a16:creationId xmlns:a16="http://schemas.microsoft.com/office/drawing/2014/main" id="{FA71AF4A-5FC9-49BD-83FD-AD0EC38C89B3}"/>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hlinkClick r:id="rId3"/>
            <a:extLst>
              <a:ext uri="{FF2B5EF4-FFF2-40B4-BE49-F238E27FC236}">
                <a16:creationId xmlns:a16="http://schemas.microsoft.com/office/drawing/2014/main" id="{076CEF27-CF03-4E0E-931F-E5C5587126EF}"/>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04382199-DD3D-EC09-38A6-AC987CE6DD62}"/>
              </a:ext>
            </a:extLst>
          </p:cNvPr>
          <p:cNvSpPr txBox="1"/>
          <p:nvPr/>
        </p:nvSpPr>
        <p:spPr>
          <a:xfrm>
            <a:off x="3657600" y="2093976"/>
            <a:ext cx="262441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Turn on the GDC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B9A391EE-5E38-94C9-572B-832A5E87834F}"/>
              </a:ext>
            </a:extLst>
          </p:cNvPr>
          <p:cNvSpPr txBox="1"/>
          <p:nvPr/>
        </p:nvSpPr>
        <p:spPr>
          <a:xfrm>
            <a:off x="6282015" y="2080153"/>
            <a:ext cx="1981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756967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 grpId="0"/>
      <p:bldP spid="222" grpId="0"/>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B637C4E-B526-7A98-A437-3A407D6EC7CD}"/>
              </a:ext>
            </a:extLst>
          </p:cNvPr>
          <p:cNvPicPr>
            <a:picLocks noChangeAspect="1"/>
          </p:cNvPicPr>
          <p:nvPr/>
        </p:nvPicPr>
        <p:blipFill>
          <a:blip r:embed="rId2"/>
          <a:stretch>
            <a:fillRect/>
          </a:stretch>
        </p:blipFill>
        <p:spPr>
          <a:xfrm>
            <a:off x="731520" y="1280160"/>
            <a:ext cx="2227311" cy="51206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4" name="TextBox 3"/>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cos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0.4,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360</a:t>
            </a:r>
            <a:r>
              <a:rPr kumimoji="0" lang="en-GB" sz="2400" b="0" i="0" u="none" strike="noStrike" kern="1200" cap="none" spc="0" normalizeH="0" baseline="30000" noProof="0" dirty="0">
                <a:ln>
                  <a:noFill/>
                </a:ln>
                <a:solidFill>
                  <a:prstClr val="black"/>
                </a:solidFill>
                <a:effectLst/>
                <a:uLnTx/>
                <a:uFillTx/>
                <a:latin typeface="Comic Sans MS"/>
                <a:ea typeface="+mn-ea"/>
                <a:cs typeface="+mn-cs"/>
                <a:sym typeface="Symbol" panose="05050102010706020507" pitchFamily="18" charset="2"/>
              </a:rPr>
              <a:t>o</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6" name="TextBox 25"/>
          <p:cNvSpPr txBox="1"/>
          <p:nvPr/>
        </p:nvSpPr>
        <p:spPr>
          <a:xfrm>
            <a:off x="3657600" y="1216152"/>
            <a:ext cx="6570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1 </a:t>
            </a: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dp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a:t>
            </a:r>
          </a:p>
        </p:txBody>
      </p:sp>
      <p:sp>
        <p:nvSpPr>
          <p:cNvPr id="188" name="TextBox 187"/>
          <p:cNvSpPr txBox="1"/>
          <p:nvPr/>
        </p:nvSpPr>
        <p:spPr>
          <a:xfrm>
            <a:off x="3657600" y="1691640"/>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p:nvSpPr>
        <p:spPr>
          <a:xfrm>
            <a:off x="3657600" y="4073468"/>
            <a:ext cx="411573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y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4" name="Rectangle 13">
            <a:hlinkClick r:id="rId3"/>
            <a:extLst>
              <a:ext uri="{FF2B5EF4-FFF2-40B4-BE49-F238E27FC236}">
                <a16:creationId xmlns:a16="http://schemas.microsoft.com/office/drawing/2014/main" id="{8E376555-644C-4FC5-B211-E58CE86B9144}"/>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hlinkClick r:id="rId3"/>
            <a:extLst>
              <a:ext uri="{FF2B5EF4-FFF2-40B4-BE49-F238E27FC236}">
                <a16:creationId xmlns:a16="http://schemas.microsoft.com/office/drawing/2014/main" id="{8625F34F-A724-459C-B64B-24ADE024731D}"/>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2F2699C9-20A2-E6D8-7707-225DB4E4A539}"/>
              </a:ext>
            </a:extLst>
          </p:cNvPr>
          <p:cNvSpPr txBox="1"/>
          <p:nvPr/>
        </p:nvSpPr>
        <p:spPr>
          <a:xfrm>
            <a:off x="3657600" y="2489895"/>
            <a:ext cx="43051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Now check that the GDC is in degree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BE0AA368-6BD9-7470-FA37-4A971013DEAA}"/>
              </a:ext>
            </a:extLst>
          </p:cNvPr>
          <p:cNvSpPr txBox="1"/>
          <p:nvPr/>
        </p:nvSpPr>
        <p:spPr>
          <a:xfrm>
            <a:off x="3657600" y="3297676"/>
            <a:ext cx="507265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not use the arrows to put the cursor</a:t>
            </a:r>
            <a:r>
              <a:rPr kumimoji="0" lang="en-GB" sz="2400" b="0" i="0" u="none" strike="noStrike" kern="1200" cap="none" spc="0" normalizeH="0" noProof="0" dirty="0">
                <a:ln>
                  <a:noFill/>
                </a:ln>
                <a:solidFill>
                  <a:prstClr val="black"/>
                </a:solidFill>
                <a:effectLst/>
                <a:uLnTx/>
                <a:uFillTx/>
                <a:latin typeface="Comic Sans MS"/>
                <a:ea typeface="+mn-ea"/>
                <a:cs typeface="+mn-cs"/>
              </a:rPr>
              <a:t> in degrees and press enter</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24639CB4-5B2F-BB57-54E7-1FBD81CF7D5A}"/>
              </a:ext>
            </a:extLst>
          </p:cNvPr>
          <p:cNvSpPr txBox="1"/>
          <p:nvPr/>
        </p:nvSpPr>
        <p:spPr>
          <a:xfrm>
            <a:off x="3657600" y="2093976"/>
            <a:ext cx="262441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Turn on the GDC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BD100512-1281-E1D2-5F24-EDDDABCAC6CC}"/>
              </a:ext>
            </a:extLst>
          </p:cNvPr>
          <p:cNvSpPr txBox="1"/>
          <p:nvPr/>
        </p:nvSpPr>
        <p:spPr>
          <a:xfrm>
            <a:off x="6282015" y="2080153"/>
            <a:ext cx="1981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Rectangle: Rounded Corners 11">
            <a:extLst>
              <a:ext uri="{FF2B5EF4-FFF2-40B4-BE49-F238E27FC236}">
                <a16:creationId xmlns:a16="http://schemas.microsoft.com/office/drawing/2014/main" id="{DC90B5E2-101D-CE6E-A326-585F2237D41B}"/>
              </a:ext>
            </a:extLst>
          </p:cNvPr>
          <p:cNvSpPr/>
          <p:nvPr/>
        </p:nvSpPr>
        <p:spPr>
          <a:xfrm>
            <a:off x="829972" y="3204755"/>
            <a:ext cx="365760" cy="182880"/>
          </a:xfrm>
          <a:prstGeom prst="roundRect">
            <a:avLst/>
          </a:prstGeom>
          <a:noFill/>
          <a:ln w="317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Tree>
    <p:extLst>
      <p:ext uri="{BB962C8B-B14F-4D97-AF65-F5344CB8AC3E}">
        <p14:creationId xmlns:p14="http://schemas.microsoft.com/office/powerpoint/2010/main" val="3873084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Personalizado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1_10_solvexpeqs" id="{BFB07C4A-7573-457B-9229-667375C26C2E}" vid="{31DC8531-9E75-490C-A2AB-54B4CC27F20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4_IBAA</Template>
  <TotalTime>407</TotalTime>
  <Words>1406</Words>
  <Application>Microsoft Office PowerPoint</Application>
  <PresentationFormat>On-screen Show (4:3)</PresentationFormat>
  <Paragraphs>429</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Calibri</vt:lpstr>
      <vt:lpstr>Cambria Math</vt:lpstr>
      <vt:lpstr>Comic Sans MS</vt:lpstr>
      <vt:lpstr>Symbol</vt:lpstr>
      <vt:lpstr>Times New Roman</vt:lpstr>
      <vt:lpstr>Wingdings 2</vt:lpstr>
      <vt:lpstr>Theme1</vt:lpstr>
      <vt:lpstr>Graphing circular functions: Sine and Cosine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Mathssupport</dc:creator>
  <cp:lastModifiedBy>Orlando Hurtado</cp:lastModifiedBy>
  <cp:revision>19</cp:revision>
  <dcterms:created xsi:type="dcterms:W3CDTF">2020-03-27T13:17:11Z</dcterms:created>
  <dcterms:modified xsi:type="dcterms:W3CDTF">2023-07-26T18:51:02Z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ies>
</file>