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58" r:id="rId4"/>
    <p:sldId id="265" r:id="rId5"/>
    <p:sldId id="266" r:id="rId6"/>
    <p:sldId id="260" r:id="rId7"/>
    <p:sldId id="269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15" r:id="rId2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99CCFF"/>
    <a:srgbClr val="FF7C80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B19CAC-4ADF-40D9-80E2-CF329D1A4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EA90-397B-41BE-BFFD-EAEE08333F1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FFAF-1E6C-494C-BB6B-3F3017F4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BC5FDF6F-438B-4719-B23F-CF9DE862B1F0}" type="datetime3">
              <a:rPr lang="en-US" smtClean="0"/>
              <a:pPr/>
              <a:t>26 July 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A24B67-5214-4C2B-A16F-E9F17203A8C7}"/>
              </a:ext>
            </a:extLst>
          </p:cNvPr>
          <p:cNvSpPr/>
          <p:nvPr userDrawn="1"/>
        </p:nvSpPr>
        <p:spPr>
          <a:xfrm>
            <a:off x="587869" y="6504801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0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1B470F-8835-4EC0-A369-7E48F995E765}"/>
              </a:ext>
            </a:extLst>
          </p:cNvPr>
          <p:cNvSpPr/>
          <p:nvPr userDrawn="1"/>
        </p:nvSpPr>
        <p:spPr>
          <a:xfrm>
            <a:off x="587869" y="6504801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9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18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8BCF6-1864-4978-82C9-30C2DFB86E68}"/>
              </a:ext>
            </a:extLst>
          </p:cNvPr>
          <p:cNvSpPr/>
          <p:nvPr userDrawn="1"/>
        </p:nvSpPr>
        <p:spPr>
          <a:xfrm>
            <a:off x="587869" y="6504801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87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7/26/2023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shade val="90000"/>
                  </a:schemeClr>
                </a:solidFill>
              </a:rPr>
              <a:t>www.mathssupport.org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BDFDB0-8D90-46E4-99DE-37E7B970D526}"/>
              </a:ext>
            </a:extLst>
          </p:cNvPr>
          <p:cNvSpPr/>
          <p:nvPr userDrawn="1"/>
        </p:nvSpPr>
        <p:spPr>
          <a:xfrm>
            <a:off x="587869" y="6504801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http://www.mathssupport.org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26" Type="http://schemas.openxmlformats.org/officeDocument/2006/relationships/image" Target="../media/image10.pn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5" Type="http://schemas.openxmlformats.org/officeDocument/2006/relationships/image" Target="../media/image30.png"/><Relationship Id="rId33" Type="http://schemas.openxmlformats.org/officeDocument/2006/relationships/hyperlink" Target="http://www.mathssupport.org/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24" Type="http://schemas.openxmlformats.org/officeDocument/2006/relationships/image" Target="../media/image29.png"/><Relationship Id="rId32" Type="http://schemas.openxmlformats.org/officeDocument/2006/relationships/image" Target="../media/image3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28.png"/><Relationship Id="rId28" Type="http://schemas.openxmlformats.org/officeDocument/2006/relationships/image" Target="../media/image12.png"/><Relationship Id="rId10" Type="http://schemas.openxmlformats.org/officeDocument/2006/relationships/image" Target="../media/image21.png"/><Relationship Id="rId19" Type="http://schemas.openxmlformats.org/officeDocument/2006/relationships/image" Target="../media/image24.png"/><Relationship Id="rId31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6.png"/><Relationship Id="rId22" Type="http://schemas.openxmlformats.org/officeDocument/2006/relationships/image" Target="../media/image27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hyperlink" Target="http://www.mathssupport.org/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7.png"/><Relationship Id="rId21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25.png"/><Relationship Id="rId33" Type="http://schemas.openxmlformats.org/officeDocument/2006/relationships/hyperlink" Target="http://www.mathssupport.org/" TargetMode="External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0" y="457200"/>
            <a:ext cx="3200400" cy="457200"/>
          </a:xfrm>
        </p:spPr>
        <p:txBody>
          <a:bodyPr/>
          <a:lstStyle/>
          <a:p>
            <a:fld id="{418FB1FA-1B83-4CC8-939D-C627A9A0057A}" type="datetime3">
              <a:rPr lang="en-US" sz="2400" smtClean="0"/>
              <a:t>26 July 2023</a:t>
            </a:fld>
            <a:endParaRPr lang="en-US" sz="2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848600" cy="1295400"/>
          </a:xfrm>
        </p:spPr>
        <p:txBody>
          <a:bodyPr>
            <a:normAutofit fontScale="90000"/>
          </a:bodyPr>
          <a:lstStyle/>
          <a:p>
            <a:r>
              <a:rPr lang="en-GB" dirty="0"/>
              <a:t>Graphing circular functions: Sine and Cosine</a:t>
            </a:r>
            <a:endParaRPr lang="en-US" dirty="0"/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010400" cy="1600200"/>
          </a:xfrm>
        </p:spPr>
        <p:txBody>
          <a:bodyPr/>
          <a:lstStyle/>
          <a:p>
            <a:pPr marL="2743200" indent="-2743200" algn="l"/>
            <a:r>
              <a:rPr lang="en-US" dirty="0"/>
              <a:t>LO: To draw the graph of circular functions.</a:t>
            </a:r>
          </a:p>
          <a:p>
            <a:pPr marL="633413" algn="l"/>
            <a:r>
              <a:rPr lang="en-US" dirty="0"/>
              <a:t>To solve trigonometric equations using graphs.  </a:t>
            </a:r>
            <a:endParaRPr lang="en-GB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7E7708B3-9889-4938-90BD-E9208298AFE1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A62A3EA9-373D-4D67-958F-E51A3DA57202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98AD5-3251-4FA5-BA96-6C9B42F043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29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508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Now check that the GDC is in degree mode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657600" y="3758184"/>
            <a:ext cx="196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 do that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114800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SHIFT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404104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MENU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754880"/>
            <a:ext cx="411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Scroll down to find the option for angle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57784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5947" y="557784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Deg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1327" y="557784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2748" y="3222983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596B49B3-9E02-4678-A6E5-0C516906054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86481B23-363E-449D-9D05-73D59F6926BF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509F4E-2C6C-4D1B-8DD1-E18CBC3EDE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6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446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56092" y="4267200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3359" y="4286164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094BB0B1-54A6-4744-AAA2-26233D341DE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7CC6F74F-C584-447D-9A4C-D7F0AA921DCC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E5AFA-FD02-4AC0-B5BF-BAB179BCE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6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1618" y="6118192"/>
            <a:ext cx="419327" cy="284740"/>
          </a:xfrm>
          <a:custGeom>
            <a:avLst/>
            <a:gdLst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131881 w 433137"/>
              <a:gd name="connsiteY6" fmla="*/ 328470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131881 w 433137"/>
              <a:gd name="connsiteY6" fmla="*/ 328470 h 336884"/>
              <a:gd name="connsiteX7" fmla="*/ 2805 w 433137"/>
              <a:gd name="connsiteY7" fmla="*/ 193784 h 336884"/>
              <a:gd name="connsiteX8" fmla="*/ 0 w 433137"/>
              <a:gd name="connsiteY8" fmla="*/ 56148 h 336884"/>
              <a:gd name="connsiteX0" fmla="*/ 0 w 433137"/>
              <a:gd name="connsiteY0" fmla="*/ 115051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131881 w 433137"/>
              <a:gd name="connsiteY6" fmla="*/ 328470 h 336884"/>
              <a:gd name="connsiteX7" fmla="*/ 2805 w 433137"/>
              <a:gd name="connsiteY7" fmla="*/ 193784 h 336884"/>
              <a:gd name="connsiteX8" fmla="*/ 0 w 433137"/>
              <a:gd name="connsiteY8" fmla="*/ 115051 h 336884"/>
              <a:gd name="connsiteX0" fmla="*/ 7915 w 441052"/>
              <a:gd name="connsiteY0" fmla="*/ 137490 h 359323"/>
              <a:gd name="connsiteX1" fmla="*/ 16379 w 441052"/>
              <a:gd name="connsiteY1" fmla="*/ 0 h 359323"/>
              <a:gd name="connsiteX2" fmla="*/ 384904 w 441052"/>
              <a:gd name="connsiteY2" fmla="*/ 22439 h 359323"/>
              <a:gd name="connsiteX3" fmla="*/ 441052 w 441052"/>
              <a:gd name="connsiteY3" fmla="*/ 78587 h 359323"/>
              <a:gd name="connsiteX4" fmla="*/ 441052 w 441052"/>
              <a:gd name="connsiteY4" fmla="*/ 303175 h 359323"/>
              <a:gd name="connsiteX5" fmla="*/ 384904 w 441052"/>
              <a:gd name="connsiteY5" fmla="*/ 359323 h 359323"/>
              <a:gd name="connsiteX6" fmla="*/ 139796 w 441052"/>
              <a:gd name="connsiteY6" fmla="*/ 350909 h 359323"/>
              <a:gd name="connsiteX7" fmla="*/ 10720 w 441052"/>
              <a:gd name="connsiteY7" fmla="*/ 216223 h 359323"/>
              <a:gd name="connsiteX8" fmla="*/ 7915 w 441052"/>
              <a:gd name="connsiteY8" fmla="*/ 137490 h 359323"/>
              <a:gd name="connsiteX0" fmla="*/ 7915 w 441052"/>
              <a:gd name="connsiteY0" fmla="*/ 137490 h 359323"/>
              <a:gd name="connsiteX1" fmla="*/ 16379 w 441052"/>
              <a:gd name="connsiteY1" fmla="*/ 0 h 359323"/>
              <a:gd name="connsiteX2" fmla="*/ 373684 w 441052"/>
              <a:gd name="connsiteY2" fmla="*/ 39269 h 359323"/>
              <a:gd name="connsiteX3" fmla="*/ 441052 w 441052"/>
              <a:gd name="connsiteY3" fmla="*/ 78587 h 359323"/>
              <a:gd name="connsiteX4" fmla="*/ 441052 w 441052"/>
              <a:gd name="connsiteY4" fmla="*/ 303175 h 359323"/>
              <a:gd name="connsiteX5" fmla="*/ 384904 w 441052"/>
              <a:gd name="connsiteY5" fmla="*/ 359323 h 359323"/>
              <a:gd name="connsiteX6" fmla="*/ 139796 w 441052"/>
              <a:gd name="connsiteY6" fmla="*/ 350909 h 359323"/>
              <a:gd name="connsiteX7" fmla="*/ 10720 w 441052"/>
              <a:gd name="connsiteY7" fmla="*/ 216223 h 359323"/>
              <a:gd name="connsiteX8" fmla="*/ 7915 w 441052"/>
              <a:gd name="connsiteY8" fmla="*/ 137490 h 359323"/>
              <a:gd name="connsiteX0" fmla="*/ 7915 w 441052"/>
              <a:gd name="connsiteY0" fmla="*/ 137490 h 359323"/>
              <a:gd name="connsiteX1" fmla="*/ 16379 w 441052"/>
              <a:gd name="connsiteY1" fmla="*/ 0 h 359323"/>
              <a:gd name="connsiteX2" fmla="*/ 373684 w 441052"/>
              <a:gd name="connsiteY2" fmla="*/ 39269 h 359323"/>
              <a:gd name="connsiteX3" fmla="*/ 415808 w 441052"/>
              <a:gd name="connsiteY3" fmla="*/ 78587 h 359323"/>
              <a:gd name="connsiteX4" fmla="*/ 441052 w 441052"/>
              <a:gd name="connsiteY4" fmla="*/ 303175 h 359323"/>
              <a:gd name="connsiteX5" fmla="*/ 384904 w 441052"/>
              <a:gd name="connsiteY5" fmla="*/ 359323 h 359323"/>
              <a:gd name="connsiteX6" fmla="*/ 139796 w 441052"/>
              <a:gd name="connsiteY6" fmla="*/ 350909 h 359323"/>
              <a:gd name="connsiteX7" fmla="*/ 10720 w 441052"/>
              <a:gd name="connsiteY7" fmla="*/ 216223 h 359323"/>
              <a:gd name="connsiteX8" fmla="*/ 7915 w 441052"/>
              <a:gd name="connsiteY8" fmla="*/ 137490 h 359323"/>
              <a:gd name="connsiteX0" fmla="*/ 7915 w 421418"/>
              <a:gd name="connsiteY0" fmla="*/ 137490 h 359323"/>
              <a:gd name="connsiteX1" fmla="*/ 16379 w 421418"/>
              <a:gd name="connsiteY1" fmla="*/ 0 h 359323"/>
              <a:gd name="connsiteX2" fmla="*/ 373684 w 421418"/>
              <a:gd name="connsiteY2" fmla="*/ 39269 h 359323"/>
              <a:gd name="connsiteX3" fmla="*/ 415808 w 421418"/>
              <a:gd name="connsiteY3" fmla="*/ 78587 h 359323"/>
              <a:gd name="connsiteX4" fmla="*/ 421418 w 421418"/>
              <a:gd name="connsiteY4" fmla="*/ 303175 h 359323"/>
              <a:gd name="connsiteX5" fmla="*/ 384904 w 421418"/>
              <a:gd name="connsiteY5" fmla="*/ 359323 h 359323"/>
              <a:gd name="connsiteX6" fmla="*/ 139796 w 421418"/>
              <a:gd name="connsiteY6" fmla="*/ 350909 h 359323"/>
              <a:gd name="connsiteX7" fmla="*/ 10720 w 421418"/>
              <a:gd name="connsiteY7" fmla="*/ 216223 h 359323"/>
              <a:gd name="connsiteX8" fmla="*/ 7915 w 421418"/>
              <a:gd name="connsiteY8" fmla="*/ 137490 h 359323"/>
              <a:gd name="connsiteX0" fmla="*/ 7915 w 421418"/>
              <a:gd name="connsiteY0" fmla="*/ 137490 h 359323"/>
              <a:gd name="connsiteX1" fmla="*/ 16379 w 421418"/>
              <a:gd name="connsiteY1" fmla="*/ 0 h 359323"/>
              <a:gd name="connsiteX2" fmla="*/ 373684 w 421418"/>
              <a:gd name="connsiteY2" fmla="*/ 39269 h 359323"/>
              <a:gd name="connsiteX3" fmla="*/ 415808 w 421418"/>
              <a:gd name="connsiteY3" fmla="*/ 78587 h 359323"/>
              <a:gd name="connsiteX4" fmla="*/ 421418 w 421418"/>
              <a:gd name="connsiteY4" fmla="*/ 303175 h 359323"/>
              <a:gd name="connsiteX5" fmla="*/ 384904 w 421418"/>
              <a:gd name="connsiteY5" fmla="*/ 359323 h 359323"/>
              <a:gd name="connsiteX6" fmla="*/ 145406 w 421418"/>
              <a:gd name="connsiteY6" fmla="*/ 339690 h 359323"/>
              <a:gd name="connsiteX7" fmla="*/ 10720 w 421418"/>
              <a:gd name="connsiteY7" fmla="*/ 216223 h 359323"/>
              <a:gd name="connsiteX8" fmla="*/ 7915 w 421418"/>
              <a:gd name="connsiteY8" fmla="*/ 137490 h 359323"/>
              <a:gd name="connsiteX0" fmla="*/ 7915 w 421418"/>
              <a:gd name="connsiteY0" fmla="*/ 137490 h 359323"/>
              <a:gd name="connsiteX1" fmla="*/ 16379 w 421418"/>
              <a:gd name="connsiteY1" fmla="*/ 0 h 359323"/>
              <a:gd name="connsiteX2" fmla="*/ 373684 w 421418"/>
              <a:gd name="connsiteY2" fmla="*/ 39269 h 359323"/>
              <a:gd name="connsiteX3" fmla="*/ 415808 w 421418"/>
              <a:gd name="connsiteY3" fmla="*/ 78587 h 359323"/>
              <a:gd name="connsiteX4" fmla="*/ 421418 w 421418"/>
              <a:gd name="connsiteY4" fmla="*/ 303175 h 359323"/>
              <a:gd name="connsiteX5" fmla="*/ 384904 w 421418"/>
              <a:gd name="connsiteY5" fmla="*/ 359323 h 359323"/>
              <a:gd name="connsiteX6" fmla="*/ 145406 w 421418"/>
              <a:gd name="connsiteY6" fmla="*/ 339690 h 359323"/>
              <a:gd name="connsiteX7" fmla="*/ 41574 w 421418"/>
              <a:gd name="connsiteY7" fmla="*/ 233052 h 359323"/>
              <a:gd name="connsiteX8" fmla="*/ 7915 w 421418"/>
              <a:gd name="connsiteY8" fmla="*/ 137490 h 359323"/>
              <a:gd name="connsiteX0" fmla="*/ 7915 w 421418"/>
              <a:gd name="connsiteY0" fmla="*/ 137490 h 359323"/>
              <a:gd name="connsiteX1" fmla="*/ 16379 w 421418"/>
              <a:gd name="connsiteY1" fmla="*/ 0 h 359323"/>
              <a:gd name="connsiteX2" fmla="*/ 373684 w 421418"/>
              <a:gd name="connsiteY2" fmla="*/ 39269 h 359323"/>
              <a:gd name="connsiteX3" fmla="*/ 415808 w 421418"/>
              <a:gd name="connsiteY3" fmla="*/ 78587 h 359323"/>
              <a:gd name="connsiteX4" fmla="*/ 421418 w 421418"/>
              <a:gd name="connsiteY4" fmla="*/ 303175 h 359323"/>
              <a:gd name="connsiteX5" fmla="*/ 384904 w 421418"/>
              <a:gd name="connsiteY5" fmla="*/ 359323 h 359323"/>
              <a:gd name="connsiteX6" fmla="*/ 131381 w 421418"/>
              <a:gd name="connsiteY6" fmla="*/ 325665 h 359323"/>
              <a:gd name="connsiteX7" fmla="*/ 41574 w 421418"/>
              <a:gd name="connsiteY7" fmla="*/ 233052 h 359323"/>
              <a:gd name="connsiteX8" fmla="*/ 7915 w 421418"/>
              <a:gd name="connsiteY8" fmla="*/ 137490 h 359323"/>
              <a:gd name="connsiteX0" fmla="*/ 7915 w 421418"/>
              <a:gd name="connsiteY0" fmla="*/ 137490 h 361120"/>
              <a:gd name="connsiteX1" fmla="*/ 16379 w 421418"/>
              <a:gd name="connsiteY1" fmla="*/ 0 h 361120"/>
              <a:gd name="connsiteX2" fmla="*/ 373684 w 421418"/>
              <a:gd name="connsiteY2" fmla="*/ 39269 h 361120"/>
              <a:gd name="connsiteX3" fmla="*/ 415808 w 421418"/>
              <a:gd name="connsiteY3" fmla="*/ 78587 h 361120"/>
              <a:gd name="connsiteX4" fmla="*/ 421418 w 421418"/>
              <a:gd name="connsiteY4" fmla="*/ 303175 h 361120"/>
              <a:gd name="connsiteX5" fmla="*/ 384904 w 421418"/>
              <a:gd name="connsiteY5" fmla="*/ 359323 h 361120"/>
              <a:gd name="connsiteX6" fmla="*/ 206695 w 421418"/>
              <a:gd name="connsiteY6" fmla="*/ 349654 h 361120"/>
              <a:gd name="connsiteX7" fmla="*/ 131381 w 421418"/>
              <a:gd name="connsiteY7" fmla="*/ 325665 h 361120"/>
              <a:gd name="connsiteX8" fmla="*/ 41574 w 421418"/>
              <a:gd name="connsiteY8" fmla="*/ 233052 h 361120"/>
              <a:gd name="connsiteX9" fmla="*/ 7915 w 421418"/>
              <a:gd name="connsiteY9" fmla="*/ 137490 h 361120"/>
              <a:gd name="connsiteX0" fmla="*/ 7915 w 421418"/>
              <a:gd name="connsiteY0" fmla="*/ 137490 h 361120"/>
              <a:gd name="connsiteX1" fmla="*/ 16379 w 421418"/>
              <a:gd name="connsiteY1" fmla="*/ 0 h 361120"/>
              <a:gd name="connsiteX2" fmla="*/ 363448 w 421418"/>
              <a:gd name="connsiteY2" fmla="*/ 15385 h 361120"/>
              <a:gd name="connsiteX3" fmla="*/ 415808 w 421418"/>
              <a:gd name="connsiteY3" fmla="*/ 78587 h 361120"/>
              <a:gd name="connsiteX4" fmla="*/ 421418 w 421418"/>
              <a:gd name="connsiteY4" fmla="*/ 303175 h 361120"/>
              <a:gd name="connsiteX5" fmla="*/ 384904 w 421418"/>
              <a:gd name="connsiteY5" fmla="*/ 359323 h 361120"/>
              <a:gd name="connsiteX6" fmla="*/ 206695 w 421418"/>
              <a:gd name="connsiteY6" fmla="*/ 349654 h 361120"/>
              <a:gd name="connsiteX7" fmla="*/ 131381 w 421418"/>
              <a:gd name="connsiteY7" fmla="*/ 325665 h 361120"/>
              <a:gd name="connsiteX8" fmla="*/ 41574 w 421418"/>
              <a:gd name="connsiteY8" fmla="*/ 233052 h 361120"/>
              <a:gd name="connsiteX9" fmla="*/ 7915 w 421418"/>
              <a:gd name="connsiteY9" fmla="*/ 137490 h 361120"/>
              <a:gd name="connsiteX0" fmla="*/ 7915 w 424830"/>
              <a:gd name="connsiteY0" fmla="*/ 137490 h 361120"/>
              <a:gd name="connsiteX1" fmla="*/ 16379 w 424830"/>
              <a:gd name="connsiteY1" fmla="*/ 0 h 361120"/>
              <a:gd name="connsiteX2" fmla="*/ 363448 w 424830"/>
              <a:gd name="connsiteY2" fmla="*/ 15385 h 361120"/>
              <a:gd name="connsiteX3" fmla="*/ 415808 w 424830"/>
              <a:gd name="connsiteY3" fmla="*/ 78587 h 361120"/>
              <a:gd name="connsiteX4" fmla="*/ 424830 w 424830"/>
              <a:gd name="connsiteY4" fmla="*/ 197405 h 361120"/>
              <a:gd name="connsiteX5" fmla="*/ 384904 w 424830"/>
              <a:gd name="connsiteY5" fmla="*/ 359323 h 361120"/>
              <a:gd name="connsiteX6" fmla="*/ 206695 w 424830"/>
              <a:gd name="connsiteY6" fmla="*/ 349654 h 361120"/>
              <a:gd name="connsiteX7" fmla="*/ 131381 w 424830"/>
              <a:gd name="connsiteY7" fmla="*/ 325665 h 361120"/>
              <a:gd name="connsiteX8" fmla="*/ 41574 w 424830"/>
              <a:gd name="connsiteY8" fmla="*/ 233052 h 361120"/>
              <a:gd name="connsiteX9" fmla="*/ 7915 w 424830"/>
              <a:gd name="connsiteY9" fmla="*/ 137490 h 361120"/>
              <a:gd name="connsiteX0" fmla="*/ 7915 w 424830"/>
              <a:gd name="connsiteY0" fmla="*/ 137490 h 351508"/>
              <a:gd name="connsiteX1" fmla="*/ 16379 w 424830"/>
              <a:gd name="connsiteY1" fmla="*/ 0 h 351508"/>
              <a:gd name="connsiteX2" fmla="*/ 363448 w 424830"/>
              <a:gd name="connsiteY2" fmla="*/ 15385 h 351508"/>
              <a:gd name="connsiteX3" fmla="*/ 415808 w 424830"/>
              <a:gd name="connsiteY3" fmla="*/ 78587 h 351508"/>
              <a:gd name="connsiteX4" fmla="*/ 424830 w 424830"/>
              <a:gd name="connsiteY4" fmla="*/ 197405 h 351508"/>
              <a:gd name="connsiteX5" fmla="*/ 381492 w 424830"/>
              <a:gd name="connsiteY5" fmla="*/ 284260 h 351508"/>
              <a:gd name="connsiteX6" fmla="*/ 206695 w 424830"/>
              <a:gd name="connsiteY6" fmla="*/ 349654 h 351508"/>
              <a:gd name="connsiteX7" fmla="*/ 131381 w 424830"/>
              <a:gd name="connsiteY7" fmla="*/ 325665 h 351508"/>
              <a:gd name="connsiteX8" fmla="*/ 41574 w 424830"/>
              <a:gd name="connsiteY8" fmla="*/ 233052 h 351508"/>
              <a:gd name="connsiteX9" fmla="*/ 7915 w 424830"/>
              <a:gd name="connsiteY9" fmla="*/ 137490 h 351508"/>
              <a:gd name="connsiteX0" fmla="*/ 7915 w 424830"/>
              <a:gd name="connsiteY0" fmla="*/ 137490 h 327213"/>
              <a:gd name="connsiteX1" fmla="*/ 16379 w 424830"/>
              <a:gd name="connsiteY1" fmla="*/ 0 h 327213"/>
              <a:gd name="connsiteX2" fmla="*/ 363448 w 424830"/>
              <a:gd name="connsiteY2" fmla="*/ 15385 h 327213"/>
              <a:gd name="connsiteX3" fmla="*/ 415808 w 424830"/>
              <a:gd name="connsiteY3" fmla="*/ 78587 h 327213"/>
              <a:gd name="connsiteX4" fmla="*/ 424830 w 424830"/>
              <a:gd name="connsiteY4" fmla="*/ 197405 h 327213"/>
              <a:gd name="connsiteX5" fmla="*/ 381492 w 424830"/>
              <a:gd name="connsiteY5" fmla="*/ 284260 h 327213"/>
              <a:gd name="connsiteX6" fmla="*/ 131381 w 424830"/>
              <a:gd name="connsiteY6" fmla="*/ 325665 h 327213"/>
              <a:gd name="connsiteX7" fmla="*/ 41574 w 424830"/>
              <a:gd name="connsiteY7" fmla="*/ 233052 h 327213"/>
              <a:gd name="connsiteX8" fmla="*/ 7915 w 424830"/>
              <a:gd name="connsiteY8" fmla="*/ 137490 h 327213"/>
              <a:gd name="connsiteX0" fmla="*/ 7915 w 424830"/>
              <a:gd name="connsiteY0" fmla="*/ 137490 h 297492"/>
              <a:gd name="connsiteX1" fmla="*/ 16379 w 424830"/>
              <a:gd name="connsiteY1" fmla="*/ 0 h 297492"/>
              <a:gd name="connsiteX2" fmla="*/ 363448 w 424830"/>
              <a:gd name="connsiteY2" fmla="*/ 15385 h 297492"/>
              <a:gd name="connsiteX3" fmla="*/ 415808 w 424830"/>
              <a:gd name="connsiteY3" fmla="*/ 78587 h 297492"/>
              <a:gd name="connsiteX4" fmla="*/ 424830 w 424830"/>
              <a:gd name="connsiteY4" fmla="*/ 197405 h 297492"/>
              <a:gd name="connsiteX5" fmla="*/ 381492 w 424830"/>
              <a:gd name="connsiteY5" fmla="*/ 284260 h 297492"/>
              <a:gd name="connsiteX6" fmla="*/ 148441 w 424830"/>
              <a:gd name="connsiteY6" fmla="*/ 288133 h 297492"/>
              <a:gd name="connsiteX7" fmla="*/ 41574 w 424830"/>
              <a:gd name="connsiteY7" fmla="*/ 233052 h 297492"/>
              <a:gd name="connsiteX8" fmla="*/ 7915 w 424830"/>
              <a:gd name="connsiteY8" fmla="*/ 137490 h 297492"/>
              <a:gd name="connsiteX0" fmla="*/ 7915 w 424830"/>
              <a:gd name="connsiteY0" fmla="*/ 137490 h 297492"/>
              <a:gd name="connsiteX1" fmla="*/ 16379 w 424830"/>
              <a:gd name="connsiteY1" fmla="*/ 0 h 297492"/>
              <a:gd name="connsiteX2" fmla="*/ 363448 w 424830"/>
              <a:gd name="connsiteY2" fmla="*/ 15385 h 297492"/>
              <a:gd name="connsiteX3" fmla="*/ 415808 w 424830"/>
              <a:gd name="connsiteY3" fmla="*/ 78587 h 297492"/>
              <a:gd name="connsiteX4" fmla="*/ 424830 w 424830"/>
              <a:gd name="connsiteY4" fmla="*/ 197405 h 297492"/>
              <a:gd name="connsiteX5" fmla="*/ 381492 w 424830"/>
              <a:gd name="connsiteY5" fmla="*/ 284260 h 297492"/>
              <a:gd name="connsiteX6" fmla="*/ 148441 w 424830"/>
              <a:gd name="connsiteY6" fmla="*/ 288133 h 297492"/>
              <a:gd name="connsiteX7" fmla="*/ 14278 w 424830"/>
              <a:gd name="connsiteY7" fmla="*/ 239876 h 297492"/>
              <a:gd name="connsiteX8" fmla="*/ 7915 w 424830"/>
              <a:gd name="connsiteY8" fmla="*/ 137490 h 297492"/>
              <a:gd name="connsiteX0" fmla="*/ 7915 w 424830"/>
              <a:gd name="connsiteY0" fmla="*/ 137490 h 297492"/>
              <a:gd name="connsiteX1" fmla="*/ 16379 w 424830"/>
              <a:gd name="connsiteY1" fmla="*/ 0 h 297492"/>
              <a:gd name="connsiteX2" fmla="*/ 363448 w 424830"/>
              <a:gd name="connsiteY2" fmla="*/ 15385 h 297492"/>
              <a:gd name="connsiteX3" fmla="*/ 415808 w 424830"/>
              <a:gd name="connsiteY3" fmla="*/ 78587 h 297492"/>
              <a:gd name="connsiteX4" fmla="*/ 424830 w 424830"/>
              <a:gd name="connsiteY4" fmla="*/ 197405 h 297492"/>
              <a:gd name="connsiteX5" fmla="*/ 381492 w 424830"/>
              <a:gd name="connsiteY5" fmla="*/ 284260 h 297492"/>
              <a:gd name="connsiteX6" fmla="*/ 148441 w 424830"/>
              <a:gd name="connsiteY6" fmla="*/ 288133 h 297492"/>
              <a:gd name="connsiteX7" fmla="*/ 27926 w 424830"/>
              <a:gd name="connsiteY7" fmla="*/ 250112 h 297492"/>
              <a:gd name="connsiteX8" fmla="*/ 7915 w 424830"/>
              <a:gd name="connsiteY8" fmla="*/ 137490 h 297492"/>
              <a:gd name="connsiteX0" fmla="*/ 2412 w 419327"/>
              <a:gd name="connsiteY0" fmla="*/ 126096 h 286098"/>
              <a:gd name="connsiteX1" fmla="*/ 21112 w 419327"/>
              <a:gd name="connsiteY1" fmla="*/ 2254 h 286098"/>
              <a:gd name="connsiteX2" fmla="*/ 357945 w 419327"/>
              <a:gd name="connsiteY2" fmla="*/ 3991 h 286098"/>
              <a:gd name="connsiteX3" fmla="*/ 410305 w 419327"/>
              <a:gd name="connsiteY3" fmla="*/ 67193 h 286098"/>
              <a:gd name="connsiteX4" fmla="*/ 419327 w 419327"/>
              <a:gd name="connsiteY4" fmla="*/ 186011 h 286098"/>
              <a:gd name="connsiteX5" fmla="*/ 375989 w 419327"/>
              <a:gd name="connsiteY5" fmla="*/ 272866 h 286098"/>
              <a:gd name="connsiteX6" fmla="*/ 142938 w 419327"/>
              <a:gd name="connsiteY6" fmla="*/ 276739 h 286098"/>
              <a:gd name="connsiteX7" fmla="*/ 22423 w 419327"/>
              <a:gd name="connsiteY7" fmla="*/ 238718 h 286098"/>
              <a:gd name="connsiteX8" fmla="*/ 2412 w 419327"/>
              <a:gd name="connsiteY8" fmla="*/ 126096 h 286098"/>
              <a:gd name="connsiteX0" fmla="*/ 2412 w 419327"/>
              <a:gd name="connsiteY0" fmla="*/ 129534 h 289536"/>
              <a:gd name="connsiteX1" fmla="*/ 21112 w 419327"/>
              <a:gd name="connsiteY1" fmla="*/ 5692 h 289536"/>
              <a:gd name="connsiteX2" fmla="*/ 357945 w 419327"/>
              <a:gd name="connsiteY2" fmla="*/ 7429 h 289536"/>
              <a:gd name="connsiteX3" fmla="*/ 410305 w 419327"/>
              <a:gd name="connsiteY3" fmla="*/ 70631 h 289536"/>
              <a:gd name="connsiteX4" fmla="*/ 419327 w 419327"/>
              <a:gd name="connsiteY4" fmla="*/ 189449 h 289536"/>
              <a:gd name="connsiteX5" fmla="*/ 375989 w 419327"/>
              <a:gd name="connsiteY5" fmla="*/ 276304 h 289536"/>
              <a:gd name="connsiteX6" fmla="*/ 142938 w 419327"/>
              <a:gd name="connsiteY6" fmla="*/ 280177 h 289536"/>
              <a:gd name="connsiteX7" fmla="*/ 22423 w 419327"/>
              <a:gd name="connsiteY7" fmla="*/ 242156 h 289536"/>
              <a:gd name="connsiteX8" fmla="*/ 2412 w 419327"/>
              <a:gd name="connsiteY8" fmla="*/ 129534 h 289536"/>
              <a:gd name="connsiteX0" fmla="*/ 2412 w 419327"/>
              <a:gd name="connsiteY0" fmla="*/ 129534 h 284740"/>
              <a:gd name="connsiteX1" fmla="*/ 21112 w 419327"/>
              <a:gd name="connsiteY1" fmla="*/ 5692 h 284740"/>
              <a:gd name="connsiteX2" fmla="*/ 357945 w 419327"/>
              <a:gd name="connsiteY2" fmla="*/ 7429 h 284740"/>
              <a:gd name="connsiteX3" fmla="*/ 410305 w 419327"/>
              <a:gd name="connsiteY3" fmla="*/ 70631 h 284740"/>
              <a:gd name="connsiteX4" fmla="*/ 419327 w 419327"/>
              <a:gd name="connsiteY4" fmla="*/ 189449 h 284740"/>
              <a:gd name="connsiteX5" fmla="*/ 375989 w 419327"/>
              <a:gd name="connsiteY5" fmla="*/ 276304 h 284740"/>
              <a:gd name="connsiteX6" fmla="*/ 142938 w 419327"/>
              <a:gd name="connsiteY6" fmla="*/ 280177 h 284740"/>
              <a:gd name="connsiteX7" fmla="*/ 22423 w 419327"/>
              <a:gd name="connsiteY7" fmla="*/ 242156 h 284740"/>
              <a:gd name="connsiteX8" fmla="*/ 2412 w 419327"/>
              <a:gd name="connsiteY8" fmla="*/ 129534 h 2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327" h="284740">
                <a:moveTo>
                  <a:pt x="2412" y="129534"/>
                </a:moveTo>
                <a:cubicBezTo>
                  <a:pt x="2412" y="98524"/>
                  <a:pt x="-9898" y="5692"/>
                  <a:pt x="21112" y="5692"/>
                </a:cubicBezTo>
                <a:cubicBezTo>
                  <a:pt x="140214" y="1722"/>
                  <a:pt x="238843" y="-5661"/>
                  <a:pt x="357945" y="7429"/>
                </a:cubicBezTo>
                <a:cubicBezTo>
                  <a:pt x="388955" y="7429"/>
                  <a:pt x="410305" y="39621"/>
                  <a:pt x="410305" y="70631"/>
                </a:cubicBezTo>
                <a:lnTo>
                  <a:pt x="419327" y="189449"/>
                </a:lnTo>
                <a:cubicBezTo>
                  <a:pt x="419327" y="220459"/>
                  <a:pt x="406999" y="276304"/>
                  <a:pt x="375989" y="276304"/>
                </a:cubicBezTo>
                <a:cubicBezTo>
                  <a:pt x="320257" y="284033"/>
                  <a:pt x="199591" y="288712"/>
                  <a:pt x="142938" y="280177"/>
                </a:cubicBezTo>
                <a:cubicBezTo>
                  <a:pt x="111928" y="280177"/>
                  <a:pt x="22423" y="273166"/>
                  <a:pt x="22423" y="242156"/>
                </a:cubicBezTo>
                <a:lnTo>
                  <a:pt x="2412" y="129534"/>
                </a:lnTo>
                <a:close/>
              </a:path>
            </a:pathLst>
          </a:cu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30870" y="6117978"/>
            <a:ext cx="407662" cy="287329"/>
          </a:xfrm>
          <a:custGeom>
            <a:avLst/>
            <a:gdLst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68574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68574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8415 w 433137"/>
              <a:gd name="connsiteY7" fmla="*/ 241467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68574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0538 w 433137"/>
              <a:gd name="connsiteY6" fmla="*/ 311640 h 336884"/>
              <a:gd name="connsiteX7" fmla="*/ 8415 w 433137"/>
              <a:gd name="connsiteY7" fmla="*/ 241467 h 336884"/>
              <a:gd name="connsiteX8" fmla="*/ 0 w 433137"/>
              <a:gd name="connsiteY8" fmla="*/ 56148 h 336884"/>
              <a:gd name="connsiteX0" fmla="*/ 0 w 433137"/>
              <a:gd name="connsiteY0" fmla="*/ 56148 h 350909"/>
              <a:gd name="connsiteX1" fmla="*/ 56148 w 433137"/>
              <a:gd name="connsiteY1" fmla="*/ 0 h 350909"/>
              <a:gd name="connsiteX2" fmla="*/ 368574 w 433137"/>
              <a:gd name="connsiteY2" fmla="*/ 28049 h 350909"/>
              <a:gd name="connsiteX3" fmla="*/ 433137 w 433137"/>
              <a:gd name="connsiteY3" fmla="*/ 56148 h 350909"/>
              <a:gd name="connsiteX4" fmla="*/ 433137 w 433137"/>
              <a:gd name="connsiteY4" fmla="*/ 280736 h 350909"/>
              <a:gd name="connsiteX5" fmla="*/ 376989 w 433137"/>
              <a:gd name="connsiteY5" fmla="*/ 350909 h 350909"/>
              <a:gd name="connsiteX6" fmla="*/ 50538 w 433137"/>
              <a:gd name="connsiteY6" fmla="*/ 311640 h 350909"/>
              <a:gd name="connsiteX7" fmla="*/ 8415 w 433137"/>
              <a:gd name="connsiteY7" fmla="*/ 241467 h 350909"/>
              <a:gd name="connsiteX8" fmla="*/ 0 w 433137"/>
              <a:gd name="connsiteY8" fmla="*/ 56148 h 350909"/>
              <a:gd name="connsiteX0" fmla="*/ 0 w 433137"/>
              <a:gd name="connsiteY0" fmla="*/ 28280 h 323041"/>
              <a:gd name="connsiteX1" fmla="*/ 189214 w 433137"/>
              <a:gd name="connsiteY1" fmla="*/ 30135 h 323041"/>
              <a:gd name="connsiteX2" fmla="*/ 368574 w 433137"/>
              <a:gd name="connsiteY2" fmla="*/ 181 h 323041"/>
              <a:gd name="connsiteX3" fmla="*/ 433137 w 433137"/>
              <a:gd name="connsiteY3" fmla="*/ 28280 h 323041"/>
              <a:gd name="connsiteX4" fmla="*/ 433137 w 433137"/>
              <a:gd name="connsiteY4" fmla="*/ 252868 h 323041"/>
              <a:gd name="connsiteX5" fmla="*/ 376989 w 433137"/>
              <a:gd name="connsiteY5" fmla="*/ 323041 h 323041"/>
              <a:gd name="connsiteX6" fmla="*/ 50538 w 433137"/>
              <a:gd name="connsiteY6" fmla="*/ 283772 h 323041"/>
              <a:gd name="connsiteX7" fmla="*/ 8415 w 433137"/>
              <a:gd name="connsiteY7" fmla="*/ 213599 h 323041"/>
              <a:gd name="connsiteX8" fmla="*/ 0 w 433137"/>
              <a:gd name="connsiteY8" fmla="*/ 28280 h 323041"/>
              <a:gd name="connsiteX0" fmla="*/ 1820 w 424722"/>
              <a:gd name="connsiteY0" fmla="*/ 28280 h 323041"/>
              <a:gd name="connsiteX1" fmla="*/ 180799 w 424722"/>
              <a:gd name="connsiteY1" fmla="*/ 30135 h 323041"/>
              <a:gd name="connsiteX2" fmla="*/ 360159 w 424722"/>
              <a:gd name="connsiteY2" fmla="*/ 181 h 323041"/>
              <a:gd name="connsiteX3" fmla="*/ 424722 w 424722"/>
              <a:gd name="connsiteY3" fmla="*/ 28280 h 323041"/>
              <a:gd name="connsiteX4" fmla="*/ 424722 w 424722"/>
              <a:gd name="connsiteY4" fmla="*/ 252868 h 323041"/>
              <a:gd name="connsiteX5" fmla="*/ 368574 w 424722"/>
              <a:gd name="connsiteY5" fmla="*/ 323041 h 323041"/>
              <a:gd name="connsiteX6" fmla="*/ 42123 w 424722"/>
              <a:gd name="connsiteY6" fmla="*/ 283772 h 323041"/>
              <a:gd name="connsiteX7" fmla="*/ 0 w 424722"/>
              <a:gd name="connsiteY7" fmla="*/ 213599 h 323041"/>
              <a:gd name="connsiteX8" fmla="*/ 1820 w 424722"/>
              <a:gd name="connsiteY8" fmla="*/ 28280 h 323041"/>
              <a:gd name="connsiteX0" fmla="*/ 1820 w 424722"/>
              <a:gd name="connsiteY0" fmla="*/ 28801 h 323562"/>
              <a:gd name="connsiteX1" fmla="*/ 180799 w 424722"/>
              <a:gd name="connsiteY1" fmla="*/ 10184 h 323562"/>
              <a:gd name="connsiteX2" fmla="*/ 360159 w 424722"/>
              <a:gd name="connsiteY2" fmla="*/ 702 h 323562"/>
              <a:gd name="connsiteX3" fmla="*/ 424722 w 424722"/>
              <a:gd name="connsiteY3" fmla="*/ 28801 h 323562"/>
              <a:gd name="connsiteX4" fmla="*/ 424722 w 424722"/>
              <a:gd name="connsiteY4" fmla="*/ 253389 h 323562"/>
              <a:gd name="connsiteX5" fmla="*/ 368574 w 424722"/>
              <a:gd name="connsiteY5" fmla="*/ 323562 h 323562"/>
              <a:gd name="connsiteX6" fmla="*/ 42123 w 424722"/>
              <a:gd name="connsiteY6" fmla="*/ 284293 h 323562"/>
              <a:gd name="connsiteX7" fmla="*/ 0 w 424722"/>
              <a:gd name="connsiteY7" fmla="*/ 214120 h 323562"/>
              <a:gd name="connsiteX8" fmla="*/ 1820 w 424722"/>
              <a:gd name="connsiteY8" fmla="*/ 28801 h 323562"/>
              <a:gd name="connsiteX0" fmla="*/ 1820 w 424722"/>
              <a:gd name="connsiteY0" fmla="*/ 31229 h 325990"/>
              <a:gd name="connsiteX1" fmla="*/ 180799 w 424722"/>
              <a:gd name="connsiteY1" fmla="*/ 12612 h 325990"/>
              <a:gd name="connsiteX2" fmla="*/ 360159 w 424722"/>
              <a:gd name="connsiteY2" fmla="*/ 3130 h 325990"/>
              <a:gd name="connsiteX3" fmla="*/ 421310 w 424722"/>
              <a:gd name="connsiteY3" fmla="*/ 68760 h 325990"/>
              <a:gd name="connsiteX4" fmla="*/ 424722 w 424722"/>
              <a:gd name="connsiteY4" fmla="*/ 255817 h 325990"/>
              <a:gd name="connsiteX5" fmla="*/ 368574 w 424722"/>
              <a:gd name="connsiteY5" fmla="*/ 325990 h 325990"/>
              <a:gd name="connsiteX6" fmla="*/ 42123 w 424722"/>
              <a:gd name="connsiteY6" fmla="*/ 286721 h 325990"/>
              <a:gd name="connsiteX7" fmla="*/ 0 w 424722"/>
              <a:gd name="connsiteY7" fmla="*/ 216548 h 325990"/>
              <a:gd name="connsiteX8" fmla="*/ 1820 w 424722"/>
              <a:gd name="connsiteY8" fmla="*/ 31229 h 325990"/>
              <a:gd name="connsiteX0" fmla="*/ 1820 w 424722"/>
              <a:gd name="connsiteY0" fmla="*/ 23033 h 317794"/>
              <a:gd name="connsiteX1" fmla="*/ 180799 w 424722"/>
              <a:gd name="connsiteY1" fmla="*/ 4416 h 317794"/>
              <a:gd name="connsiteX2" fmla="*/ 366983 w 424722"/>
              <a:gd name="connsiteY2" fmla="*/ 5169 h 317794"/>
              <a:gd name="connsiteX3" fmla="*/ 421310 w 424722"/>
              <a:gd name="connsiteY3" fmla="*/ 60564 h 317794"/>
              <a:gd name="connsiteX4" fmla="*/ 424722 w 424722"/>
              <a:gd name="connsiteY4" fmla="*/ 247621 h 317794"/>
              <a:gd name="connsiteX5" fmla="*/ 368574 w 424722"/>
              <a:gd name="connsiteY5" fmla="*/ 317794 h 317794"/>
              <a:gd name="connsiteX6" fmla="*/ 42123 w 424722"/>
              <a:gd name="connsiteY6" fmla="*/ 278525 h 317794"/>
              <a:gd name="connsiteX7" fmla="*/ 0 w 424722"/>
              <a:gd name="connsiteY7" fmla="*/ 208352 h 317794"/>
              <a:gd name="connsiteX8" fmla="*/ 1820 w 424722"/>
              <a:gd name="connsiteY8" fmla="*/ 23033 h 317794"/>
              <a:gd name="connsiteX0" fmla="*/ 1820 w 424722"/>
              <a:gd name="connsiteY0" fmla="*/ 23033 h 287086"/>
              <a:gd name="connsiteX1" fmla="*/ 180799 w 424722"/>
              <a:gd name="connsiteY1" fmla="*/ 4416 h 287086"/>
              <a:gd name="connsiteX2" fmla="*/ 366983 w 424722"/>
              <a:gd name="connsiteY2" fmla="*/ 5169 h 287086"/>
              <a:gd name="connsiteX3" fmla="*/ 421310 w 424722"/>
              <a:gd name="connsiteY3" fmla="*/ 60564 h 287086"/>
              <a:gd name="connsiteX4" fmla="*/ 424722 w 424722"/>
              <a:gd name="connsiteY4" fmla="*/ 247621 h 287086"/>
              <a:gd name="connsiteX5" fmla="*/ 317395 w 424722"/>
              <a:gd name="connsiteY5" fmla="*/ 287086 h 287086"/>
              <a:gd name="connsiteX6" fmla="*/ 42123 w 424722"/>
              <a:gd name="connsiteY6" fmla="*/ 278525 h 287086"/>
              <a:gd name="connsiteX7" fmla="*/ 0 w 424722"/>
              <a:gd name="connsiteY7" fmla="*/ 208352 h 287086"/>
              <a:gd name="connsiteX8" fmla="*/ 1820 w 424722"/>
              <a:gd name="connsiteY8" fmla="*/ 23033 h 287086"/>
              <a:gd name="connsiteX0" fmla="*/ 1820 w 421368"/>
              <a:gd name="connsiteY0" fmla="*/ 23033 h 287086"/>
              <a:gd name="connsiteX1" fmla="*/ 180799 w 421368"/>
              <a:gd name="connsiteY1" fmla="*/ 4416 h 287086"/>
              <a:gd name="connsiteX2" fmla="*/ 366983 w 421368"/>
              <a:gd name="connsiteY2" fmla="*/ 5169 h 287086"/>
              <a:gd name="connsiteX3" fmla="*/ 421310 w 421368"/>
              <a:gd name="connsiteY3" fmla="*/ 60564 h 287086"/>
              <a:gd name="connsiteX4" fmla="*/ 407662 w 421368"/>
              <a:gd name="connsiteY4" fmla="*/ 251033 h 287086"/>
              <a:gd name="connsiteX5" fmla="*/ 317395 w 421368"/>
              <a:gd name="connsiteY5" fmla="*/ 287086 h 287086"/>
              <a:gd name="connsiteX6" fmla="*/ 42123 w 421368"/>
              <a:gd name="connsiteY6" fmla="*/ 278525 h 287086"/>
              <a:gd name="connsiteX7" fmla="*/ 0 w 421368"/>
              <a:gd name="connsiteY7" fmla="*/ 208352 h 287086"/>
              <a:gd name="connsiteX8" fmla="*/ 1820 w 421368"/>
              <a:gd name="connsiteY8" fmla="*/ 23033 h 287086"/>
              <a:gd name="connsiteX0" fmla="*/ 1820 w 407662"/>
              <a:gd name="connsiteY0" fmla="*/ 23276 h 287329"/>
              <a:gd name="connsiteX1" fmla="*/ 180799 w 407662"/>
              <a:gd name="connsiteY1" fmla="*/ 4659 h 287329"/>
              <a:gd name="connsiteX2" fmla="*/ 366983 w 407662"/>
              <a:gd name="connsiteY2" fmla="*/ 5412 h 287329"/>
              <a:gd name="connsiteX3" fmla="*/ 404250 w 407662"/>
              <a:gd name="connsiteY3" fmla="*/ 64219 h 287329"/>
              <a:gd name="connsiteX4" fmla="*/ 407662 w 407662"/>
              <a:gd name="connsiteY4" fmla="*/ 251276 h 287329"/>
              <a:gd name="connsiteX5" fmla="*/ 317395 w 407662"/>
              <a:gd name="connsiteY5" fmla="*/ 287329 h 287329"/>
              <a:gd name="connsiteX6" fmla="*/ 42123 w 407662"/>
              <a:gd name="connsiteY6" fmla="*/ 278768 h 287329"/>
              <a:gd name="connsiteX7" fmla="*/ 0 w 407662"/>
              <a:gd name="connsiteY7" fmla="*/ 208595 h 287329"/>
              <a:gd name="connsiteX8" fmla="*/ 1820 w 407662"/>
              <a:gd name="connsiteY8" fmla="*/ 23276 h 28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62" h="287329">
                <a:moveTo>
                  <a:pt x="1820" y="23276"/>
                </a:moveTo>
                <a:cubicBezTo>
                  <a:pt x="1820" y="-7734"/>
                  <a:pt x="119939" y="7636"/>
                  <a:pt x="180799" y="4659"/>
                </a:cubicBezTo>
                <a:cubicBezTo>
                  <a:pt x="241659" y="1682"/>
                  <a:pt x="329741" y="-4515"/>
                  <a:pt x="366983" y="5412"/>
                </a:cubicBezTo>
                <a:cubicBezTo>
                  <a:pt x="404225" y="15339"/>
                  <a:pt x="404250" y="33209"/>
                  <a:pt x="404250" y="64219"/>
                </a:cubicBezTo>
                <a:cubicBezTo>
                  <a:pt x="405387" y="126571"/>
                  <a:pt x="406525" y="188924"/>
                  <a:pt x="407662" y="251276"/>
                </a:cubicBezTo>
                <a:cubicBezTo>
                  <a:pt x="407662" y="282286"/>
                  <a:pt x="348405" y="287329"/>
                  <a:pt x="317395" y="287329"/>
                </a:cubicBezTo>
                <a:lnTo>
                  <a:pt x="42123" y="278768"/>
                </a:lnTo>
                <a:cubicBezTo>
                  <a:pt x="11113" y="278768"/>
                  <a:pt x="0" y="239605"/>
                  <a:pt x="0" y="208595"/>
                </a:cubicBezTo>
                <a:cubicBezTo>
                  <a:pt x="607" y="146822"/>
                  <a:pt x="1213" y="85049"/>
                  <a:pt x="1820" y="23276"/>
                </a:cubicBezTo>
                <a:close/>
              </a:path>
            </a:pathLst>
          </a:cu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6837" y="5377580"/>
            <a:ext cx="422232" cy="285740"/>
          </a:xfrm>
          <a:custGeom>
            <a:avLst/>
            <a:gdLst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98222 w 433137"/>
              <a:gd name="connsiteY1" fmla="*/ 2805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8747"/>
              <a:gd name="connsiteY0" fmla="*/ 17462 h 340271"/>
              <a:gd name="connsiteX1" fmla="*/ 103832 w 438747"/>
              <a:gd name="connsiteY1" fmla="*/ 6192 h 340271"/>
              <a:gd name="connsiteX2" fmla="*/ 382599 w 438747"/>
              <a:gd name="connsiteY2" fmla="*/ 3387 h 340271"/>
              <a:gd name="connsiteX3" fmla="*/ 438747 w 438747"/>
              <a:gd name="connsiteY3" fmla="*/ 59535 h 340271"/>
              <a:gd name="connsiteX4" fmla="*/ 438747 w 438747"/>
              <a:gd name="connsiteY4" fmla="*/ 284123 h 340271"/>
              <a:gd name="connsiteX5" fmla="*/ 382599 w 438747"/>
              <a:gd name="connsiteY5" fmla="*/ 340271 h 340271"/>
              <a:gd name="connsiteX6" fmla="*/ 61758 w 438747"/>
              <a:gd name="connsiteY6" fmla="*/ 340271 h 340271"/>
              <a:gd name="connsiteX7" fmla="*/ 5610 w 438747"/>
              <a:gd name="connsiteY7" fmla="*/ 284123 h 340271"/>
              <a:gd name="connsiteX8" fmla="*/ 0 w 438747"/>
              <a:gd name="connsiteY8" fmla="*/ 17462 h 340271"/>
              <a:gd name="connsiteX0" fmla="*/ 0 w 438747"/>
              <a:gd name="connsiteY0" fmla="*/ 17462 h 340271"/>
              <a:gd name="connsiteX1" fmla="*/ 115052 w 438747"/>
              <a:gd name="connsiteY1" fmla="*/ 6192 h 340271"/>
              <a:gd name="connsiteX2" fmla="*/ 382599 w 438747"/>
              <a:gd name="connsiteY2" fmla="*/ 3387 h 340271"/>
              <a:gd name="connsiteX3" fmla="*/ 438747 w 438747"/>
              <a:gd name="connsiteY3" fmla="*/ 59535 h 340271"/>
              <a:gd name="connsiteX4" fmla="*/ 438747 w 438747"/>
              <a:gd name="connsiteY4" fmla="*/ 284123 h 340271"/>
              <a:gd name="connsiteX5" fmla="*/ 382599 w 438747"/>
              <a:gd name="connsiteY5" fmla="*/ 340271 h 340271"/>
              <a:gd name="connsiteX6" fmla="*/ 61758 w 438747"/>
              <a:gd name="connsiteY6" fmla="*/ 340271 h 340271"/>
              <a:gd name="connsiteX7" fmla="*/ 5610 w 438747"/>
              <a:gd name="connsiteY7" fmla="*/ 284123 h 340271"/>
              <a:gd name="connsiteX8" fmla="*/ 0 w 438747"/>
              <a:gd name="connsiteY8" fmla="*/ 17462 h 340271"/>
              <a:gd name="connsiteX0" fmla="*/ 0 w 455577"/>
              <a:gd name="connsiteY0" fmla="*/ 11904 h 354348"/>
              <a:gd name="connsiteX1" fmla="*/ 131882 w 455577"/>
              <a:gd name="connsiteY1" fmla="*/ 20269 h 354348"/>
              <a:gd name="connsiteX2" fmla="*/ 399429 w 455577"/>
              <a:gd name="connsiteY2" fmla="*/ 17464 h 354348"/>
              <a:gd name="connsiteX3" fmla="*/ 455577 w 455577"/>
              <a:gd name="connsiteY3" fmla="*/ 73612 h 354348"/>
              <a:gd name="connsiteX4" fmla="*/ 455577 w 455577"/>
              <a:gd name="connsiteY4" fmla="*/ 298200 h 354348"/>
              <a:gd name="connsiteX5" fmla="*/ 399429 w 455577"/>
              <a:gd name="connsiteY5" fmla="*/ 354348 h 354348"/>
              <a:gd name="connsiteX6" fmla="*/ 78588 w 455577"/>
              <a:gd name="connsiteY6" fmla="*/ 354348 h 354348"/>
              <a:gd name="connsiteX7" fmla="*/ 22440 w 455577"/>
              <a:gd name="connsiteY7" fmla="*/ 298200 h 354348"/>
              <a:gd name="connsiteX8" fmla="*/ 0 w 455577"/>
              <a:gd name="connsiteY8" fmla="*/ 11904 h 354348"/>
              <a:gd name="connsiteX0" fmla="*/ 0 w 455577"/>
              <a:gd name="connsiteY0" fmla="*/ 11904 h 354348"/>
              <a:gd name="connsiteX1" fmla="*/ 131882 w 455577"/>
              <a:gd name="connsiteY1" fmla="*/ 20269 h 354348"/>
              <a:gd name="connsiteX2" fmla="*/ 382599 w 455577"/>
              <a:gd name="connsiteY2" fmla="*/ 31489 h 354348"/>
              <a:gd name="connsiteX3" fmla="*/ 455577 w 455577"/>
              <a:gd name="connsiteY3" fmla="*/ 73612 h 354348"/>
              <a:gd name="connsiteX4" fmla="*/ 455577 w 455577"/>
              <a:gd name="connsiteY4" fmla="*/ 298200 h 354348"/>
              <a:gd name="connsiteX5" fmla="*/ 399429 w 455577"/>
              <a:gd name="connsiteY5" fmla="*/ 354348 h 354348"/>
              <a:gd name="connsiteX6" fmla="*/ 78588 w 455577"/>
              <a:gd name="connsiteY6" fmla="*/ 354348 h 354348"/>
              <a:gd name="connsiteX7" fmla="*/ 22440 w 455577"/>
              <a:gd name="connsiteY7" fmla="*/ 298200 h 354348"/>
              <a:gd name="connsiteX8" fmla="*/ 0 w 455577"/>
              <a:gd name="connsiteY8" fmla="*/ 11904 h 354348"/>
              <a:gd name="connsiteX0" fmla="*/ 0 w 455577"/>
              <a:gd name="connsiteY0" fmla="*/ 11904 h 354348"/>
              <a:gd name="connsiteX1" fmla="*/ 131882 w 455577"/>
              <a:gd name="connsiteY1" fmla="*/ 20269 h 354348"/>
              <a:gd name="connsiteX2" fmla="*/ 382599 w 455577"/>
              <a:gd name="connsiteY2" fmla="*/ 31489 h 354348"/>
              <a:gd name="connsiteX3" fmla="*/ 413504 w 455577"/>
              <a:gd name="connsiteY3" fmla="*/ 76417 h 354348"/>
              <a:gd name="connsiteX4" fmla="*/ 455577 w 455577"/>
              <a:gd name="connsiteY4" fmla="*/ 298200 h 354348"/>
              <a:gd name="connsiteX5" fmla="*/ 399429 w 455577"/>
              <a:gd name="connsiteY5" fmla="*/ 354348 h 354348"/>
              <a:gd name="connsiteX6" fmla="*/ 78588 w 455577"/>
              <a:gd name="connsiteY6" fmla="*/ 354348 h 354348"/>
              <a:gd name="connsiteX7" fmla="*/ 22440 w 455577"/>
              <a:gd name="connsiteY7" fmla="*/ 298200 h 354348"/>
              <a:gd name="connsiteX8" fmla="*/ 0 w 455577"/>
              <a:gd name="connsiteY8" fmla="*/ 11904 h 354348"/>
              <a:gd name="connsiteX0" fmla="*/ 0 w 421131"/>
              <a:gd name="connsiteY0" fmla="*/ 11904 h 354348"/>
              <a:gd name="connsiteX1" fmla="*/ 131882 w 421131"/>
              <a:gd name="connsiteY1" fmla="*/ 20269 h 354348"/>
              <a:gd name="connsiteX2" fmla="*/ 382599 w 421131"/>
              <a:gd name="connsiteY2" fmla="*/ 31489 h 354348"/>
              <a:gd name="connsiteX3" fmla="*/ 413504 w 421131"/>
              <a:gd name="connsiteY3" fmla="*/ 76417 h 354348"/>
              <a:gd name="connsiteX4" fmla="*/ 419113 w 421131"/>
              <a:gd name="connsiteY4" fmla="*/ 301005 h 354348"/>
              <a:gd name="connsiteX5" fmla="*/ 399429 w 421131"/>
              <a:gd name="connsiteY5" fmla="*/ 354348 h 354348"/>
              <a:gd name="connsiteX6" fmla="*/ 78588 w 421131"/>
              <a:gd name="connsiteY6" fmla="*/ 354348 h 354348"/>
              <a:gd name="connsiteX7" fmla="*/ 22440 w 421131"/>
              <a:gd name="connsiteY7" fmla="*/ 298200 h 354348"/>
              <a:gd name="connsiteX8" fmla="*/ 0 w 421131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76417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78588 w 419113"/>
              <a:gd name="connsiteY6" fmla="*/ 354348 h 354348"/>
              <a:gd name="connsiteX7" fmla="*/ 22440 w 419113"/>
              <a:gd name="connsiteY7" fmla="*/ 298200 h 354348"/>
              <a:gd name="connsiteX8" fmla="*/ 0 w 419113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76417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89807 w 419113"/>
              <a:gd name="connsiteY6" fmla="*/ 320689 h 354348"/>
              <a:gd name="connsiteX7" fmla="*/ 22440 w 419113"/>
              <a:gd name="connsiteY7" fmla="*/ 298200 h 354348"/>
              <a:gd name="connsiteX8" fmla="*/ 0 w 419113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76417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89807 w 419113"/>
              <a:gd name="connsiteY6" fmla="*/ 320689 h 354348"/>
              <a:gd name="connsiteX7" fmla="*/ 28049 w 419113"/>
              <a:gd name="connsiteY7" fmla="*/ 270151 h 354348"/>
              <a:gd name="connsiteX8" fmla="*/ 0 w 419113"/>
              <a:gd name="connsiteY8" fmla="*/ 11904 h 354348"/>
              <a:gd name="connsiteX0" fmla="*/ 0 w 443182"/>
              <a:gd name="connsiteY0" fmla="*/ 11904 h 354348"/>
              <a:gd name="connsiteX1" fmla="*/ 131882 w 443182"/>
              <a:gd name="connsiteY1" fmla="*/ 20269 h 354348"/>
              <a:gd name="connsiteX2" fmla="*/ 382599 w 443182"/>
              <a:gd name="connsiteY2" fmla="*/ 31489 h 354348"/>
              <a:gd name="connsiteX3" fmla="*/ 413504 w 443182"/>
              <a:gd name="connsiteY3" fmla="*/ 76417 h 354348"/>
              <a:gd name="connsiteX4" fmla="*/ 443182 w 443182"/>
              <a:gd name="connsiteY4" fmla="*/ 182569 h 354348"/>
              <a:gd name="connsiteX5" fmla="*/ 419113 w 443182"/>
              <a:gd name="connsiteY5" fmla="*/ 301005 h 354348"/>
              <a:gd name="connsiteX6" fmla="*/ 374185 w 443182"/>
              <a:gd name="connsiteY6" fmla="*/ 354348 h 354348"/>
              <a:gd name="connsiteX7" fmla="*/ 89807 w 443182"/>
              <a:gd name="connsiteY7" fmla="*/ 320689 h 354348"/>
              <a:gd name="connsiteX8" fmla="*/ 28049 w 443182"/>
              <a:gd name="connsiteY8" fmla="*/ 270151 h 354348"/>
              <a:gd name="connsiteX9" fmla="*/ 0 w 443182"/>
              <a:gd name="connsiteY9" fmla="*/ 11904 h 354348"/>
              <a:gd name="connsiteX0" fmla="*/ 0 w 443182"/>
              <a:gd name="connsiteY0" fmla="*/ 11904 h 320689"/>
              <a:gd name="connsiteX1" fmla="*/ 131882 w 443182"/>
              <a:gd name="connsiteY1" fmla="*/ 20269 h 320689"/>
              <a:gd name="connsiteX2" fmla="*/ 382599 w 443182"/>
              <a:gd name="connsiteY2" fmla="*/ 31489 h 320689"/>
              <a:gd name="connsiteX3" fmla="*/ 413504 w 443182"/>
              <a:gd name="connsiteY3" fmla="*/ 76417 h 320689"/>
              <a:gd name="connsiteX4" fmla="*/ 443182 w 443182"/>
              <a:gd name="connsiteY4" fmla="*/ 182569 h 320689"/>
              <a:gd name="connsiteX5" fmla="*/ 419113 w 443182"/>
              <a:gd name="connsiteY5" fmla="*/ 301005 h 320689"/>
              <a:gd name="connsiteX6" fmla="*/ 293953 w 443182"/>
              <a:gd name="connsiteY6" fmla="*/ 316134 h 320689"/>
              <a:gd name="connsiteX7" fmla="*/ 89807 w 443182"/>
              <a:gd name="connsiteY7" fmla="*/ 320689 h 320689"/>
              <a:gd name="connsiteX8" fmla="*/ 28049 w 443182"/>
              <a:gd name="connsiteY8" fmla="*/ 270151 h 320689"/>
              <a:gd name="connsiteX9" fmla="*/ 0 w 443182"/>
              <a:gd name="connsiteY9" fmla="*/ 11904 h 320689"/>
              <a:gd name="connsiteX0" fmla="*/ 0 w 443182"/>
              <a:gd name="connsiteY0" fmla="*/ 11904 h 320689"/>
              <a:gd name="connsiteX1" fmla="*/ 131882 w 443182"/>
              <a:gd name="connsiteY1" fmla="*/ 20269 h 320689"/>
              <a:gd name="connsiteX2" fmla="*/ 382599 w 443182"/>
              <a:gd name="connsiteY2" fmla="*/ 31489 h 320689"/>
              <a:gd name="connsiteX3" fmla="*/ 413504 w 443182"/>
              <a:gd name="connsiteY3" fmla="*/ 76417 h 320689"/>
              <a:gd name="connsiteX4" fmla="*/ 443182 w 443182"/>
              <a:gd name="connsiteY4" fmla="*/ 182569 h 320689"/>
              <a:gd name="connsiteX5" fmla="*/ 293953 w 443182"/>
              <a:gd name="connsiteY5" fmla="*/ 316134 h 320689"/>
              <a:gd name="connsiteX6" fmla="*/ 89807 w 443182"/>
              <a:gd name="connsiteY6" fmla="*/ 320689 h 320689"/>
              <a:gd name="connsiteX7" fmla="*/ 28049 w 443182"/>
              <a:gd name="connsiteY7" fmla="*/ 270151 h 320689"/>
              <a:gd name="connsiteX8" fmla="*/ 0 w 443182"/>
              <a:gd name="connsiteY8" fmla="*/ 11904 h 320689"/>
              <a:gd name="connsiteX0" fmla="*/ 0 w 413525"/>
              <a:gd name="connsiteY0" fmla="*/ 11904 h 320689"/>
              <a:gd name="connsiteX1" fmla="*/ 131882 w 413525"/>
              <a:gd name="connsiteY1" fmla="*/ 20269 h 320689"/>
              <a:gd name="connsiteX2" fmla="*/ 382599 w 413525"/>
              <a:gd name="connsiteY2" fmla="*/ 31489 h 320689"/>
              <a:gd name="connsiteX3" fmla="*/ 413504 w 413525"/>
              <a:gd name="connsiteY3" fmla="*/ 76417 h 320689"/>
              <a:gd name="connsiteX4" fmla="*/ 298765 w 413525"/>
              <a:gd name="connsiteY4" fmla="*/ 231701 h 320689"/>
              <a:gd name="connsiteX5" fmla="*/ 293953 w 413525"/>
              <a:gd name="connsiteY5" fmla="*/ 316134 h 320689"/>
              <a:gd name="connsiteX6" fmla="*/ 89807 w 413525"/>
              <a:gd name="connsiteY6" fmla="*/ 320689 h 320689"/>
              <a:gd name="connsiteX7" fmla="*/ 28049 w 413525"/>
              <a:gd name="connsiteY7" fmla="*/ 270151 h 320689"/>
              <a:gd name="connsiteX8" fmla="*/ 0 w 413525"/>
              <a:gd name="connsiteY8" fmla="*/ 11904 h 320689"/>
              <a:gd name="connsiteX0" fmla="*/ 0 w 387588"/>
              <a:gd name="connsiteY0" fmla="*/ 11904 h 320689"/>
              <a:gd name="connsiteX1" fmla="*/ 131882 w 387588"/>
              <a:gd name="connsiteY1" fmla="*/ 20269 h 320689"/>
              <a:gd name="connsiteX2" fmla="*/ 382599 w 387588"/>
              <a:gd name="connsiteY2" fmla="*/ 31489 h 320689"/>
              <a:gd name="connsiteX3" fmla="*/ 298765 w 387588"/>
              <a:gd name="connsiteY3" fmla="*/ 231701 h 320689"/>
              <a:gd name="connsiteX4" fmla="*/ 293953 w 387588"/>
              <a:gd name="connsiteY4" fmla="*/ 316134 h 320689"/>
              <a:gd name="connsiteX5" fmla="*/ 89807 w 387588"/>
              <a:gd name="connsiteY5" fmla="*/ 320689 h 320689"/>
              <a:gd name="connsiteX6" fmla="*/ 28049 w 387588"/>
              <a:gd name="connsiteY6" fmla="*/ 270151 h 320689"/>
              <a:gd name="connsiteX7" fmla="*/ 0 w 387588"/>
              <a:gd name="connsiteY7" fmla="*/ 11904 h 320689"/>
              <a:gd name="connsiteX0" fmla="*/ 0 w 317201"/>
              <a:gd name="connsiteY0" fmla="*/ 21354 h 330139"/>
              <a:gd name="connsiteX1" fmla="*/ 131882 w 317201"/>
              <a:gd name="connsiteY1" fmla="*/ 29719 h 330139"/>
              <a:gd name="connsiteX2" fmla="*/ 298765 w 317201"/>
              <a:gd name="connsiteY2" fmla="*/ 241151 h 330139"/>
              <a:gd name="connsiteX3" fmla="*/ 293953 w 317201"/>
              <a:gd name="connsiteY3" fmla="*/ 325584 h 330139"/>
              <a:gd name="connsiteX4" fmla="*/ 89807 w 317201"/>
              <a:gd name="connsiteY4" fmla="*/ 330139 h 330139"/>
              <a:gd name="connsiteX5" fmla="*/ 28049 w 317201"/>
              <a:gd name="connsiteY5" fmla="*/ 279601 h 330139"/>
              <a:gd name="connsiteX6" fmla="*/ 0 w 317201"/>
              <a:gd name="connsiteY6" fmla="*/ 21354 h 330139"/>
              <a:gd name="connsiteX0" fmla="*/ 0 w 317201"/>
              <a:gd name="connsiteY0" fmla="*/ 172 h 308957"/>
              <a:gd name="connsiteX1" fmla="*/ 298765 w 317201"/>
              <a:gd name="connsiteY1" fmla="*/ 219969 h 308957"/>
              <a:gd name="connsiteX2" fmla="*/ 293953 w 317201"/>
              <a:gd name="connsiteY2" fmla="*/ 304402 h 308957"/>
              <a:gd name="connsiteX3" fmla="*/ 89807 w 317201"/>
              <a:gd name="connsiteY3" fmla="*/ 308957 h 308957"/>
              <a:gd name="connsiteX4" fmla="*/ 28049 w 317201"/>
              <a:gd name="connsiteY4" fmla="*/ 258419 h 308957"/>
              <a:gd name="connsiteX5" fmla="*/ 0 w 317201"/>
              <a:gd name="connsiteY5" fmla="*/ 172 h 308957"/>
              <a:gd name="connsiteX0" fmla="*/ 0 w 289152"/>
              <a:gd name="connsiteY0" fmla="*/ 38450 h 88988"/>
              <a:gd name="connsiteX1" fmla="*/ 270716 w 289152"/>
              <a:gd name="connsiteY1" fmla="*/ 0 h 88988"/>
              <a:gd name="connsiteX2" fmla="*/ 265904 w 289152"/>
              <a:gd name="connsiteY2" fmla="*/ 84433 h 88988"/>
              <a:gd name="connsiteX3" fmla="*/ 61758 w 289152"/>
              <a:gd name="connsiteY3" fmla="*/ 88988 h 88988"/>
              <a:gd name="connsiteX4" fmla="*/ 0 w 289152"/>
              <a:gd name="connsiteY4" fmla="*/ 38450 h 88988"/>
              <a:gd name="connsiteX0" fmla="*/ 21963 w 238906"/>
              <a:gd name="connsiteY0" fmla="*/ 0 h 110588"/>
              <a:gd name="connsiteX1" fmla="*/ 220470 w 238906"/>
              <a:gd name="connsiteY1" fmla="*/ 21600 h 110588"/>
              <a:gd name="connsiteX2" fmla="*/ 215658 w 238906"/>
              <a:gd name="connsiteY2" fmla="*/ 106033 h 110588"/>
              <a:gd name="connsiteX3" fmla="*/ 11512 w 238906"/>
              <a:gd name="connsiteY3" fmla="*/ 110588 h 110588"/>
              <a:gd name="connsiteX4" fmla="*/ 21963 w 238906"/>
              <a:gd name="connsiteY4" fmla="*/ 0 h 110588"/>
              <a:gd name="connsiteX0" fmla="*/ 21963 w 232722"/>
              <a:gd name="connsiteY0" fmla="*/ 0 h 110588"/>
              <a:gd name="connsiteX1" fmla="*/ 220470 w 232722"/>
              <a:gd name="connsiteY1" fmla="*/ 21600 h 110588"/>
              <a:gd name="connsiteX2" fmla="*/ 207635 w 232722"/>
              <a:gd name="connsiteY2" fmla="*/ 106033 h 110588"/>
              <a:gd name="connsiteX3" fmla="*/ 11512 w 232722"/>
              <a:gd name="connsiteY3" fmla="*/ 110588 h 110588"/>
              <a:gd name="connsiteX4" fmla="*/ 21963 w 232722"/>
              <a:gd name="connsiteY4" fmla="*/ 0 h 110588"/>
              <a:gd name="connsiteX0" fmla="*/ 21963 w 230883"/>
              <a:gd name="connsiteY0" fmla="*/ 0 h 110588"/>
              <a:gd name="connsiteX1" fmla="*/ 212447 w 230883"/>
              <a:gd name="connsiteY1" fmla="*/ 5223 h 110588"/>
              <a:gd name="connsiteX2" fmla="*/ 207635 w 230883"/>
              <a:gd name="connsiteY2" fmla="*/ 106033 h 110588"/>
              <a:gd name="connsiteX3" fmla="*/ 11512 w 230883"/>
              <a:gd name="connsiteY3" fmla="*/ 110588 h 110588"/>
              <a:gd name="connsiteX4" fmla="*/ 21963 w 230883"/>
              <a:gd name="connsiteY4" fmla="*/ 0 h 110588"/>
              <a:gd name="connsiteX0" fmla="*/ 0 w 257059"/>
              <a:gd name="connsiteY0" fmla="*/ 16613 h 105365"/>
              <a:gd name="connsiteX1" fmla="*/ 238623 w 257059"/>
              <a:gd name="connsiteY1" fmla="*/ 0 h 105365"/>
              <a:gd name="connsiteX2" fmla="*/ 233811 w 257059"/>
              <a:gd name="connsiteY2" fmla="*/ 100810 h 105365"/>
              <a:gd name="connsiteX3" fmla="*/ 37688 w 257059"/>
              <a:gd name="connsiteY3" fmla="*/ 105365 h 105365"/>
              <a:gd name="connsiteX4" fmla="*/ 0 w 257059"/>
              <a:gd name="connsiteY4" fmla="*/ 16613 h 105365"/>
              <a:gd name="connsiteX0" fmla="*/ 0 w 239731"/>
              <a:gd name="connsiteY0" fmla="*/ 16613 h 107776"/>
              <a:gd name="connsiteX1" fmla="*/ 238623 w 239731"/>
              <a:gd name="connsiteY1" fmla="*/ 0 h 107776"/>
              <a:gd name="connsiteX2" fmla="*/ 209921 w 239731"/>
              <a:gd name="connsiteY2" fmla="*/ 107776 h 107776"/>
              <a:gd name="connsiteX3" fmla="*/ 37688 w 239731"/>
              <a:gd name="connsiteY3" fmla="*/ 105365 h 107776"/>
              <a:gd name="connsiteX4" fmla="*/ 0 w 239731"/>
              <a:gd name="connsiteY4" fmla="*/ 16613 h 107776"/>
              <a:gd name="connsiteX0" fmla="*/ 0 w 255786"/>
              <a:gd name="connsiteY0" fmla="*/ 16613 h 107776"/>
              <a:gd name="connsiteX1" fmla="*/ 238623 w 255786"/>
              <a:gd name="connsiteY1" fmla="*/ 0 h 107776"/>
              <a:gd name="connsiteX2" fmla="*/ 233098 w 255786"/>
              <a:gd name="connsiteY2" fmla="*/ 79232 h 107776"/>
              <a:gd name="connsiteX3" fmla="*/ 209921 w 255786"/>
              <a:gd name="connsiteY3" fmla="*/ 107776 h 107776"/>
              <a:gd name="connsiteX4" fmla="*/ 37688 w 255786"/>
              <a:gd name="connsiteY4" fmla="*/ 105365 h 107776"/>
              <a:gd name="connsiteX5" fmla="*/ 0 w 255786"/>
              <a:gd name="connsiteY5" fmla="*/ 16613 h 107776"/>
              <a:gd name="connsiteX0" fmla="*/ 0 w 238277"/>
              <a:gd name="connsiteY0" fmla="*/ 5002 h 96165"/>
              <a:gd name="connsiteX1" fmla="*/ 209614 w 238277"/>
              <a:gd name="connsiteY1" fmla="*/ 0 h 96165"/>
              <a:gd name="connsiteX2" fmla="*/ 233098 w 238277"/>
              <a:gd name="connsiteY2" fmla="*/ 67621 h 96165"/>
              <a:gd name="connsiteX3" fmla="*/ 209921 w 238277"/>
              <a:gd name="connsiteY3" fmla="*/ 96165 h 96165"/>
              <a:gd name="connsiteX4" fmla="*/ 37688 w 238277"/>
              <a:gd name="connsiteY4" fmla="*/ 93754 h 96165"/>
              <a:gd name="connsiteX5" fmla="*/ 0 w 238277"/>
              <a:gd name="connsiteY5" fmla="*/ 5002 h 96165"/>
              <a:gd name="connsiteX0" fmla="*/ 6722 w 217696"/>
              <a:gd name="connsiteY0" fmla="*/ 2680 h 96165"/>
              <a:gd name="connsiteX1" fmla="*/ 189033 w 217696"/>
              <a:gd name="connsiteY1" fmla="*/ 0 h 96165"/>
              <a:gd name="connsiteX2" fmla="*/ 212517 w 217696"/>
              <a:gd name="connsiteY2" fmla="*/ 67621 h 96165"/>
              <a:gd name="connsiteX3" fmla="*/ 189340 w 217696"/>
              <a:gd name="connsiteY3" fmla="*/ 96165 h 96165"/>
              <a:gd name="connsiteX4" fmla="*/ 17107 w 217696"/>
              <a:gd name="connsiteY4" fmla="*/ 93754 h 96165"/>
              <a:gd name="connsiteX5" fmla="*/ 6722 w 217696"/>
              <a:gd name="connsiteY5" fmla="*/ 2680 h 96165"/>
              <a:gd name="connsiteX0" fmla="*/ 2322 w 213296"/>
              <a:gd name="connsiteY0" fmla="*/ 2680 h 99559"/>
              <a:gd name="connsiteX1" fmla="*/ 184633 w 213296"/>
              <a:gd name="connsiteY1" fmla="*/ 0 h 99559"/>
              <a:gd name="connsiteX2" fmla="*/ 208117 w 213296"/>
              <a:gd name="connsiteY2" fmla="*/ 67621 h 99559"/>
              <a:gd name="connsiteX3" fmla="*/ 184940 w 213296"/>
              <a:gd name="connsiteY3" fmla="*/ 96165 h 99559"/>
              <a:gd name="connsiteX4" fmla="*/ 21239 w 213296"/>
              <a:gd name="connsiteY4" fmla="*/ 99559 h 99559"/>
              <a:gd name="connsiteX5" fmla="*/ 2322 w 213296"/>
              <a:gd name="connsiteY5" fmla="*/ 2680 h 99559"/>
              <a:gd name="connsiteX0" fmla="*/ 2322 w 213296"/>
              <a:gd name="connsiteY0" fmla="*/ 2680 h 97237"/>
              <a:gd name="connsiteX1" fmla="*/ 184633 w 213296"/>
              <a:gd name="connsiteY1" fmla="*/ 0 h 97237"/>
              <a:gd name="connsiteX2" fmla="*/ 208117 w 213296"/>
              <a:gd name="connsiteY2" fmla="*/ 67621 h 97237"/>
              <a:gd name="connsiteX3" fmla="*/ 184940 w 213296"/>
              <a:gd name="connsiteY3" fmla="*/ 96165 h 97237"/>
              <a:gd name="connsiteX4" fmla="*/ 21239 w 213296"/>
              <a:gd name="connsiteY4" fmla="*/ 97237 h 97237"/>
              <a:gd name="connsiteX5" fmla="*/ 2322 w 213296"/>
              <a:gd name="connsiteY5" fmla="*/ 2680 h 97237"/>
              <a:gd name="connsiteX0" fmla="*/ 2322 w 210471"/>
              <a:gd name="connsiteY0" fmla="*/ 2680 h 97237"/>
              <a:gd name="connsiteX1" fmla="*/ 184633 w 210471"/>
              <a:gd name="connsiteY1" fmla="*/ 0 h 97237"/>
              <a:gd name="connsiteX2" fmla="*/ 208117 w 210471"/>
              <a:gd name="connsiteY2" fmla="*/ 67621 h 97237"/>
              <a:gd name="connsiteX3" fmla="*/ 184940 w 210471"/>
              <a:gd name="connsiteY3" fmla="*/ 96165 h 97237"/>
              <a:gd name="connsiteX4" fmla="*/ 21239 w 210471"/>
              <a:gd name="connsiteY4" fmla="*/ 97237 h 97237"/>
              <a:gd name="connsiteX5" fmla="*/ 2322 w 210471"/>
              <a:gd name="connsiteY5" fmla="*/ 2680 h 97237"/>
              <a:gd name="connsiteX0" fmla="*/ 2322 w 211172"/>
              <a:gd name="connsiteY0" fmla="*/ 2680 h 97237"/>
              <a:gd name="connsiteX1" fmla="*/ 184633 w 211172"/>
              <a:gd name="connsiteY1" fmla="*/ 0 h 97237"/>
              <a:gd name="connsiteX2" fmla="*/ 208117 w 211172"/>
              <a:gd name="connsiteY2" fmla="*/ 67621 h 97237"/>
              <a:gd name="connsiteX3" fmla="*/ 184940 w 211172"/>
              <a:gd name="connsiteY3" fmla="*/ 96165 h 97237"/>
              <a:gd name="connsiteX4" fmla="*/ 21239 w 211172"/>
              <a:gd name="connsiteY4" fmla="*/ 97237 h 97237"/>
              <a:gd name="connsiteX5" fmla="*/ 2322 w 211172"/>
              <a:gd name="connsiteY5" fmla="*/ 2680 h 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72" h="97237">
                <a:moveTo>
                  <a:pt x="2322" y="2680"/>
                </a:moveTo>
                <a:lnTo>
                  <a:pt x="184633" y="0"/>
                </a:lnTo>
                <a:cubicBezTo>
                  <a:pt x="224052" y="10049"/>
                  <a:pt x="206075" y="48497"/>
                  <a:pt x="208117" y="67621"/>
                </a:cubicBezTo>
                <a:cubicBezTo>
                  <a:pt x="211865" y="85584"/>
                  <a:pt x="218077" y="91422"/>
                  <a:pt x="184940" y="96165"/>
                </a:cubicBezTo>
                <a:lnTo>
                  <a:pt x="21239" y="97237"/>
                </a:lnTo>
                <a:cubicBezTo>
                  <a:pt x="-9771" y="97237"/>
                  <a:pt x="2322" y="33690"/>
                  <a:pt x="2322" y="2680"/>
                </a:cubicBezTo>
                <a:close/>
              </a:path>
            </a:pathLst>
          </a:cu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50B8A029-DC4C-466B-9F07-25E983EA26AC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862C2589-EFD6-431D-A6FE-213288A33E04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B9240-244C-4EFF-AA55-B35E6274B6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6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380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1224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89429" y="3249636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5D9B4698-3766-4026-A68A-251CB993002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3"/>
            <a:extLst>
              <a:ext uri="{FF2B5EF4-FFF2-40B4-BE49-F238E27FC236}">
                <a16:creationId xmlns:a16="http://schemas.microsoft.com/office/drawing/2014/main" id="{23993D45-6C48-431B-B76A-D5E6683F9DA4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ACD95-5072-49F4-B521-6AA0AC733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6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500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4562856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F3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9784" y="4562856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V-Window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4992" y="4142232"/>
            <a:ext cx="56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Change the setting of the view 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1224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50608" y="3241884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74D96E53-C0C0-47CC-BF54-4743B31D7711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115DAA40-36A9-4469-8BDE-5C55F2C0D345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426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455796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F3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0418" y="4557961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V-Window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992" y="4137813"/>
            <a:ext cx="56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Change the setting of the view 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1224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889317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Xmin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9695" y="4889316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-360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5301536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max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5452" y="5301535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360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571211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Ymin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0418" y="5712109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-1.2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4800" y="616765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max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9695" y="6167657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1.2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289" y="491896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0628" y="529905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24967" y="571053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63705" y="616773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40475" y="616436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C9EFD-A111-49D9-A5A3-6D50A122F0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4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CB379-82E7-4E2D-84E0-65BDB45A3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45034"/>
          </a:xfrm>
          <a:prstGeom prst="rect">
            <a:avLst/>
          </a:prstGeom>
        </p:spPr>
      </p:pic>
      <p:sp>
        <p:nvSpPr>
          <p:cNvPr id="42" name="Rectangle 41">
            <a:hlinkClick r:id="rId4"/>
            <a:extLst>
              <a:ext uri="{FF2B5EF4-FFF2-40B4-BE49-F238E27FC236}">
                <a16:creationId xmlns:a16="http://schemas.microsoft.com/office/drawing/2014/main" id="{10BA28A2-6EC2-404B-8548-F2783F9CC11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4"/>
            <a:extLst>
              <a:ext uri="{FF2B5EF4-FFF2-40B4-BE49-F238E27FC236}">
                <a16:creationId xmlns:a16="http://schemas.microsoft.com/office/drawing/2014/main" id="{5A1A078C-4E4E-4683-BE1F-89F5071D14C4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0A94081-6CDA-458E-B5BB-F38429948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6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1" y="121615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1224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4A27A-7C53-4C1D-B09D-E9C12D12A0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" y="1298448"/>
            <a:ext cx="2697480" cy="519546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769421" y="3248750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044FE430-B31E-4BAB-9BD2-6428B262E076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7A0785E3-AF43-423E-81A9-A2027624231A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8E26AA-D4DF-4F49-A75C-E23FB7D8F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95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446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1224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224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90336" y="3248464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" name="Rectangle 21">
            <a:hlinkClick r:id="rId3"/>
            <a:extLst>
              <a:ext uri="{FF2B5EF4-FFF2-40B4-BE49-F238E27FC236}">
                <a16:creationId xmlns:a16="http://schemas.microsoft.com/office/drawing/2014/main" id="{22BE7639-59C4-47C8-9D0E-4765BDCB68F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C23FD009-AC09-406C-AA90-EB46339C54AD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5AFD7-E63C-41E9-9E44-738F1F8A1E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78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446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8424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0256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310128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0256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1224" y="37581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224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75488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1224" y="4754880"/>
            <a:ext cx="160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INTSECT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212080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-293.6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053328" y="5303520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14FC9-C7C4-4EE4-9AB9-78C219CB86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45034"/>
          </a:xfrm>
          <a:prstGeom prst="rect">
            <a:avLst/>
          </a:prstGeom>
        </p:spPr>
      </p:pic>
      <p:sp>
        <p:nvSpPr>
          <p:cNvPr id="25" name="Isosceles Triangle 24"/>
          <p:cNvSpPr/>
          <p:nvPr/>
        </p:nvSpPr>
        <p:spPr>
          <a:xfrm rot="5400000">
            <a:off x="2895600" y="3770245"/>
            <a:ext cx="182880" cy="182880"/>
          </a:xfrm>
          <a:prstGeom prst="triangl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98B5BB-064B-442D-8382-E866A66DC360}"/>
              </a:ext>
            </a:extLst>
          </p:cNvPr>
          <p:cNvSpPr/>
          <p:nvPr/>
        </p:nvSpPr>
        <p:spPr>
          <a:xfrm>
            <a:off x="2404404" y="3236789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8" name="Rectangle 27">
            <a:hlinkClick r:id="rId4"/>
            <a:extLst>
              <a:ext uri="{FF2B5EF4-FFF2-40B4-BE49-F238E27FC236}">
                <a16:creationId xmlns:a16="http://schemas.microsoft.com/office/drawing/2014/main" id="{FBC68D4E-5800-450E-B219-43BC4F351BC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4"/>
            <a:extLst>
              <a:ext uri="{FF2B5EF4-FFF2-40B4-BE49-F238E27FC236}">
                <a16:creationId xmlns:a16="http://schemas.microsoft.com/office/drawing/2014/main" id="{CDA4F609-9942-4F91-85D8-B567B302C0C2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8" grpId="0" animBg="1"/>
      <p:bldP spid="25" grpId="0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25B29-7F09-443B-947F-8DE92E0FF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1" y="1295400"/>
            <a:ext cx="2697480" cy="514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76200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672631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8225" y="1219200"/>
            <a:ext cx="42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88096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5519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79502" y="289864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669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1480" y="289864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306377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8424" y="3310128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0.4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5302" y="33101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2229" y="376181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9302" y="376180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2229" y="422480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9302" y="422480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75002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1224" y="4750023"/>
            <a:ext cx="160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INTSECT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211688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-293.6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053283" y="5303520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9469" y="5211687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-66.4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8286868" y="5306857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5786735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66.4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5400000">
            <a:off x="6050119" y="5881905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9469" y="5786312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293.6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10808-E309-4F2B-BEA5-85479DC23B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1" y="1295400"/>
            <a:ext cx="2697480" cy="5160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D87A2F-9B9C-4EB8-945E-44B59CF6F0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1" y="1295400"/>
            <a:ext cx="2697480" cy="5195468"/>
          </a:xfrm>
          <a:prstGeom prst="rect">
            <a:avLst/>
          </a:prstGeom>
        </p:spPr>
      </p:pic>
      <p:sp>
        <p:nvSpPr>
          <p:cNvPr id="25" name="Isosceles Triangle 24"/>
          <p:cNvSpPr/>
          <p:nvPr/>
        </p:nvSpPr>
        <p:spPr>
          <a:xfrm rot="5400000">
            <a:off x="2969581" y="3806509"/>
            <a:ext cx="144343" cy="134714"/>
          </a:xfrm>
          <a:prstGeom prst="triangl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7" name="Rectangle 36">
            <a:hlinkClick r:id="rId5"/>
            <a:extLst>
              <a:ext uri="{FF2B5EF4-FFF2-40B4-BE49-F238E27FC236}">
                <a16:creationId xmlns:a16="http://schemas.microsoft.com/office/drawing/2014/main" id="{07C98388-5AE9-41C7-ADDB-71B5F96BD6D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5"/>
            <a:extLst>
              <a:ext uri="{FF2B5EF4-FFF2-40B4-BE49-F238E27FC236}">
                <a16:creationId xmlns:a16="http://schemas.microsoft.com/office/drawing/2014/main" id="{B1B0CC13-4AFD-469F-8053-A589F52C1382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4" grpId="0"/>
      <p:bldP spid="35" grpId="0" animBg="1"/>
      <p:bldP spid="36" grpId="0"/>
      <p:bldP spid="25" grpId="0" animBg="1"/>
      <p:bldP spid="25" grpId="1" animBg="1"/>
      <p:bldP spid="25" grpId="2" animBg="1"/>
      <p:bldP spid="2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2294128" y="3834511"/>
            <a:ext cx="6711867" cy="2823849"/>
            <a:chOff x="2167128" y="3834511"/>
            <a:chExt cx="6711867" cy="2823849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2651983" y="391287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171958" y="59245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171958" y="5284470"/>
              <a:ext cx="64922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171958" y="49644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176495" y="46443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176495" y="40043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167128" y="65646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176495" y="43243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167421" y="62445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171958" y="56045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9720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2521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45722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2920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6121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9321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8922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2123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5323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8523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1724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4924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8125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13232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5236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77240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9244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841248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8591737" y="525746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635138" y="383451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334372" y="385422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300135" y="4489149"/>
              <a:ext cx="4090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55913" y="523477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248821" y="5695259"/>
              <a:ext cx="468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345803" y="63505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242699" y="527642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450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64648" y="5270734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324522" y="525611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270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366352" y="5261789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360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403687" y="5257461"/>
              <a:ext cx="4235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8151958" y="5284071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540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182" name="Freeform 181"/>
          <p:cNvSpPr/>
          <p:nvPr/>
        </p:nvSpPr>
        <p:spPr>
          <a:xfrm>
            <a:off x="6616123" y="4005663"/>
            <a:ext cx="1927513" cy="1278114"/>
          </a:xfrm>
          <a:custGeom>
            <a:avLst/>
            <a:gdLst>
              <a:gd name="connsiteX0" fmla="*/ 0 w 1927513"/>
              <a:gd name="connsiteY0" fmla="*/ 1272919 h 1278114"/>
              <a:gd name="connsiteX1" fmla="*/ 322118 w 1927513"/>
              <a:gd name="connsiteY1" fmla="*/ 639073 h 1278114"/>
              <a:gd name="connsiteX2" fmla="*/ 639041 w 1927513"/>
              <a:gd name="connsiteY2" fmla="*/ 171482 h 1278114"/>
              <a:gd name="connsiteX3" fmla="*/ 955963 w 1927513"/>
              <a:gd name="connsiteY3" fmla="*/ 32 h 1278114"/>
              <a:gd name="connsiteX4" fmla="*/ 1283277 w 1927513"/>
              <a:gd name="connsiteY4" fmla="*/ 181873 h 1278114"/>
              <a:gd name="connsiteX5" fmla="*/ 1600200 w 1927513"/>
              <a:gd name="connsiteY5" fmla="*/ 644269 h 1278114"/>
              <a:gd name="connsiteX6" fmla="*/ 1927513 w 1927513"/>
              <a:gd name="connsiteY6" fmla="*/ 1278114 h 12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513" h="1278114">
                <a:moveTo>
                  <a:pt x="0" y="1272919"/>
                </a:moveTo>
                <a:cubicBezTo>
                  <a:pt x="107805" y="1047782"/>
                  <a:pt x="215611" y="822646"/>
                  <a:pt x="322118" y="639073"/>
                </a:cubicBezTo>
                <a:cubicBezTo>
                  <a:pt x="428625" y="455500"/>
                  <a:pt x="533400" y="277989"/>
                  <a:pt x="639041" y="171482"/>
                </a:cubicBezTo>
                <a:cubicBezTo>
                  <a:pt x="744682" y="64975"/>
                  <a:pt x="848590" y="-1700"/>
                  <a:pt x="955963" y="32"/>
                </a:cubicBezTo>
                <a:cubicBezTo>
                  <a:pt x="1063336" y="1764"/>
                  <a:pt x="1175904" y="74500"/>
                  <a:pt x="1283277" y="181873"/>
                </a:cubicBezTo>
                <a:cubicBezTo>
                  <a:pt x="1390650" y="289246"/>
                  <a:pt x="1492827" y="461562"/>
                  <a:pt x="1600200" y="644269"/>
                </a:cubicBezTo>
                <a:cubicBezTo>
                  <a:pt x="1707573" y="826976"/>
                  <a:pt x="1817543" y="1052545"/>
                  <a:pt x="1927513" y="1278114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74834" y="4005401"/>
            <a:ext cx="3842724" cy="2558142"/>
          </a:xfrm>
          <a:custGeom>
            <a:avLst/>
            <a:gdLst>
              <a:gd name="connsiteX0" fmla="*/ 0 w 4257851"/>
              <a:gd name="connsiteY0" fmla="*/ 1391239 h 2558139"/>
              <a:gd name="connsiteX1" fmla="*/ 95367 w 4257851"/>
              <a:gd name="connsiteY1" fmla="*/ 1279043 h 2558139"/>
              <a:gd name="connsiteX2" fmla="*/ 420736 w 4257851"/>
              <a:gd name="connsiteY2" fmla="*/ 639524 h 2558139"/>
              <a:gd name="connsiteX3" fmla="*/ 600251 w 4257851"/>
              <a:gd name="connsiteY3" fmla="*/ 398302 h 2558139"/>
              <a:gd name="connsiteX4" fmla="*/ 740496 w 4257851"/>
              <a:gd name="connsiteY4" fmla="*/ 179519 h 2558139"/>
              <a:gd name="connsiteX5" fmla="*/ 1060255 w 4257851"/>
              <a:gd name="connsiteY5" fmla="*/ 5 h 2558139"/>
              <a:gd name="connsiteX6" fmla="*/ 1380015 w 4257851"/>
              <a:gd name="connsiteY6" fmla="*/ 185129 h 2558139"/>
              <a:gd name="connsiteX7" fmla="*/ 1699774 w 4257851"/>
              <a:gd name="connsiteY7" fmla="*/ 633914 h 2558139"/>
              <a:gd name="connsiteX8" fmla="*/ 2019534 w 4257851"/>
              <a:gd name="connsiteY8" fmla="*/ 1279043 h 2558139"/>
              <a:gd name="connsiteX9" fmla="*/ 2339294 w 4257851"/>
              <a:gd name="connsiteY9" fmla="*/ 1918562 h 2558139"/>
              <a:gd name="connsiteX10" fmla="*/ 2653443 w 4257851"/>
              <a:gd name="connsiteY10" fmla="*/ 2339298 h 2558139"/>
              <a:gd name="connsiteX11" fmla="*/ 2978813 w 4257851"/>
              <a:gd name="connsiteY11" fmla="*/ 2558081 h 2558139"/>
              <a:gd name="connsiteX12" fmla="*/ 3298572 w 4257851"/>
              <a:gd name="connsiteY12" fmla="*/ 2356127 h 2558139"/>
              <a:gd name="connsiteX13" fmla="*/ 3618332 w 4257851"/>
              <a:gd name="connsiteY13" fmla="*/ 1918562 h 2558139"/>
              <a:gd name="connsiteX14" fmla="*/ 3938091 w 4257851"/>
              <a:gd name="connsiteY14" fmla="*/ 1284652 h 2558139"/>
              <a:gd name="connsiteX15" fmla="*/ 4257851 w 4257851"/>
              <a:gd name="connsiteY15" fmla="*/ 639524 h 2558139"/>
              <a:gd name="connsiteX0" fmla="*/ 0 w 4257851"/>
              <a:gd name="connsiteY0" fmla="*/ 1391242 h 2558142"/>
              <a:gd name="connsiteX1" fmla="*/ 95367 w 4257851"/>
              <a:gd name="connsiteY1" fmla="*/ 1279046 h 2558142"/>
              <a:gd name="connsiteX2" fmla="*/ 420736 w 4257851"/>
              <a:gd name="connsiteY2" fmla="*/ 639527 h 2558142"/>
              <a:gd name="connsiteX3" fmla="*/ 740496 w 4257851"/>
              <a:gd name="connsiteY3" fmla="*/ 179522 h 2558142"/>
              <a:gd name="connsiteX4" fmla="*/ 1060255 w 4257851"/>
              <a:gd name="connsiteY4" fmla="*/ 8 h 2558142"/>
              <a:gd name="connsiteX5" fmla="*/ 1380015 w 4257851"/>
              <a:gd name="connsiteY5" fmla="*/ 185132 h 2558142"/>
              <a:gd name="connsiteX6" fmla="*/ 1699774 w 4257851"/>
              <a:gd name="connsiteY6" fmla="*/ 633917 h 2558142"/>
              <a:gd name="connsiteX7" fmla="*/ 2019534 w 4257851"/>
              <a:gd name="connsiteY7" fmla="*/ 1279046 h 2558142"/>
              <a:gd name="connsiteX8" fmla="*/ 2339294 w 4257851"/>
              <a:gd name="connsiteY8" fmla="*/ 1918565 h 2558142"/>
              <a:gd name="connsiteX9" fmla="*/ 2653443 w 4257851"/>
              <a:gd name="connsiteY9" fmla="*/ 2339301 h 2558142"/>
              <a:gd name="connsiteX10" fmla="*/ 2978813 w 4257851"/>
              <a:gd name="connsiteY10" fmla="*/ 2558084 h 2558142"/>
              <a:gd name="connsiteX11" fmla="*/ 3298572 w 4257851"/>
              <a:gd name="connsiteY11" fmla="*/ 2356130 h 2558142"/>
              <a:gd name="connsiteX12" fmla="*/ 3618332 w 4257851"/>
              <a:gd name="connsiteY12" fmla="*/ 1918565 h 2558142"/>
              <a:gd name="connsiteX13" fmla="*/ 3938091 w 4257851"/>
              <a:gd name="connsiteY13" fmla="*/ 1284655 h 2558142"/>
              <a:gd name="connsiteX14" fmla="*/ 4257851 w 4257851"/>
              <a:gd name="connsiteY14" fmla="*/ 639527 h 2558142"/>
              <a:gd name="connsiteX0" fmla="*/ 0 w 3938091"/>
              <a:gd name="connsiteY0" fmla="*/ 1391242 h 2558142"/>
              <a:gd name="connsiteX1" fmla="*/ 95367 w 3938091"/>
              <a:gd name="connsiteY1" fmla="*/ 1279046 h 2558142"/>
              <a:gd name="connsiteX2" fmla="*/ 420736 w 3938091"/>
              <a:gd name="connsiteY2" fmla="*/ 639527 h 2558142"/>
              <a:gd name="connsiteX3" fmla="*/ 740496 w 3938091"/>
              <a:gd name="connsiteY3" fmla="*/ 179522 h 2558142"/>
              <a:gd name="connsiteX4" fmla="*/ 1060255 w 3938091"/>
              <a:gd name="connsiteY4" fmla="*/ 8 h 2558142"/>
              <a:gd name="connsiteX5" fmla="*/ 1380015 w 3938091"/>
              <a:gd name="connsiteY5" fmla="*/ 185132 h 2558142"/>
              <a:gd name="connsiteX6" fmla="*/ 1699774 w 3938091"/>
              <a:gd name="connsiteY6" fmla="*/ 633917 h 2558142"/>
              <a:gd name="connsiteX7" fmla="*/ 2019534 w 3938091"/>
              <a:gd name="connsiteY7" fmla="*/ 1279046 h 2558142"/>
              <a:gd name="connsiteX8" fmla="*/ 2339294 w 3938091"/>
              <a:gd name="connsiteY8" fmla="*/ 1918565 h 2558142"/>
              <a:gd name="connsiteX9" fmla="*/ 2653443 w 3938091"/>
              <a:gd name="connsiteY9" fmla="*/ 2339301 h 2558142"/>
              <a:gd name="connsiteX10" fmla="*/ 2978813 w 3938091"/>
              <a:gd name="connsiteY10" fmla="*/ 2558084 h 2558142"/>
              <a:gd name="connsiteX11" fmla="*/ 3298572 w 3938091"/>
              <a:gd name="connsiteY11" fmla="*/ 2356130 h 2558142"/>
              <a:gd name="connsiteX12" fmla="*/ 3618332 w 3938091"/>
              <a:gd name="connsiteY12" fmla="*/ 1918565 h 2558142"/>
              <a:gd name="connsiteX13" fmla="*/ 3938091 w 3938091"/>
              <a:gd name="connsiteY13" fmla="*/ 1284655 h 2558142"/>
              <a:gd name="connsiteX0" fmla="*/ 0 w 3842724"/>
              <a:gd name="connsiteY0" fmla="*/ 1279046 h 2558142"/>
              <a:gd name="connsiteX1" fmla="*/ 325369 w 3842724"/>
              <a:gd name="connsiteY1" fmla="*/ 639527 h 2558142"/>
              <a:gd name="connsiteX2" fmla="*/ 645129 w 3842724"/>
              <a:gd name="connsiteY2" fmla="*/ 179522 h 2558142"/>
              <a:gd name="connsiteX3" fmla="*/ 964888 w 3842724"/>
              <a:gd name="connsiteY3" fmla="*/ 8 h 2558142"/>
              <a:gd name="connsiteX4" fmla="*/ 1284648 w 3842724"/>
              <a:gd name="connsiteY4" fmla="*/ 185132 h 2558142"/>
              <a:gd name="connsiteX5" fmla="*/ 1604407 w 3842724"/>
              <a:gd name="connsiteY5" fmla="*/ 633917 h 2558142"/>
              <a:gd name="connsiteX6" fmla="*/ 1924167 w 3842724"/>
              <a:gd name="connsiteY6" fmla="*/ 1279046 h 2558142"/>
              <a:gd name="connsiteX7" fmla="*/ 2243927 w 3842724"/>
              <a:gd name="connsiteY7" fmla="*/ 1918565 h 2558142"/>
              <a:gd name="connsiteX8" fmla="*/ 2558076 w 3842724"/>
              <a:gd name="connsiteY8" fmla="*/ 2339301 h 2558142"/>
              <a:gd name="connsiteX9" fmla="*/ 2883446 w 3842724"/>
              <a:gd name="connsiteY9" fmla="*/ 2558084 h 2558142"/>
              <a:gd name="connsiteX10" fmla="*/ 3203205 w 3842724"/>
              <a:gd name="connsiteY10" fmla="*/ 2356130 h 2558142"/>
              <a:gd name="connsiteX11" fmla="*/ 3522965 w 3842724"/>
              <a:gd name="connsiteY11" fmla="*/ 1918565 h 2558142"/>
              <a:gd name="connsiteX12" fmla="*/ 3842724 w 3842724"/>
              <a:gd name="connsiteY12" fmla="*/ 1284655 h 255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2724" h="2558142">
                <a:moveTo>
                  <a:pt x="0" y="1279046"/>
                </a:moveTo>
                <a:cubicBezTo>
                  <a:pt x="70123" y="1153760"/>
                  <a:pt x="217848" y="822781"/>
                  <a:pt x="325369" y="639527"/>
                </a:cubicBezTo>
                <a:cubicBezTo>
                  <a:pt x="432890" y="456273"/>
                  <a:pt x="538543" y="286108"/>
                  <a:pt x="645129" y="179522"/>
                </a:cubicBezTo>
                <a:cubicBezTo>
                  <a:pt x="751715" y="72936"/>
                  <a:pt x="858302" y="-927"/>
                  <a:pt x="964888" y="8"/>
                </a:cubicBezTo>
                <a:cubicBezTo>
                  <a:pt x="1071474" y="943"/>
                  <a:pt x="1178062" y="79481"/>
                  <a:pt x="1284648" y="185132"/>
                </a:cubicBezTo>
                <a:cubicBezTo>
                  <a:pt x="1391234" y="290783"/>
                  <a:pt x="1497821" y="451598"/>
                  <a:pt x="1604407" y="633917"/>
                </a:cubicBezTo>
                <a:cubicBezTo>
                  <a:pt x="1710993" y="816236"/>
                  <a:pt x="1924167" y="1279046"/>
                  <a:pt x="1924167" y="1279046"/>
                </a:cubicBezTo>
                <a:cubicBezTo>
                  <a:pt x="2030754" y="1493154"/>
                  <a:pt x="2138276" y="1741856"/>
                  <a:pt x="2243927" y="1918565"/>
                </a:cubicBezTo>
                <a:cubicBezTo>
                  <a:pt x="2349578" y="2095274"/>
                  <a:pt x="2451490" y="2232715"/>
                  <a:pt x="2558076" y="2339301"/>
                </a:cubicBezTo>
                <a:cubicBezTo>
                  <a:pt x="2664662" y="2445887"/>
                  <a:pt x="2775925" y="2555279"/>
                  <a:pt x="2883446" y="2558084"/>
                </a:cubicBezTo>
                <a:cubicBezTo>
                  <a:pt x="2990967" y="2560889"/>
                  <a:pt x="3096619" y="2462716"/>
                  <a:pt x="3203205" y="2356130"/>
                </a:cubicBezTo>
                <a:cubicBezTo>
                  <a:pt x="3309791" y="2249544"/>
                  <a:pt x="3416379" y="2097144"/>
                  <a:pt x="3522965" y="1918565"/>
                </a:cubicBezTo>
                <a:cubicBezTo>
                  <a:pt x="3629551" y="1739986"/>
                  <a:pt x="3736138" y="1497828"/>
                  <a:pt x="3842724" y="1284655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Graphing sine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already know the exact sine values for many angles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821" y="3970089"/>
            <a:ext cx="266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if we continue finding points?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02919" y="1307238"/>
            <a:ext cx="8229601" cy="961914"/>
            <a:chOff x="502919" y="1415526"/>
            <a:chExt cx="8229601" cy="9619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2920" y="141732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02919" y="1415526"/>
              <a:ext cx="8229600" cy="961914"/>
              <a:chOff x="502920" y="1415526"/>
              <a:chExt cx="8229600" cy="9619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" y="178308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2920" y="237744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2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488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803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118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434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4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064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5379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94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0010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2520" y="141552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0862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180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4855" y="1670045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55" y="1670045"/>
                <a:ext cx="731520" cy="5809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2774" y="1700190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74" y="1700190"/>
                <a:ext cx="197170" cy="5186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269479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150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68438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135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68373" y="132744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120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05399" y="130517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90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2816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21077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1084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48840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1490" y="1283168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217" y="1840299"/>
            <a:ext cx="137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84232" y="1671904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32" y="1671904"/>
                <a:ext cx="348750" cy="5818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37894" y="1671904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94" y="1671904"/>
                <a:ext cx="731520" cy="580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57020" y="1671904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20" y="1671904"/>
                <a:ext cx="348750" cy="5818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505914" y="1700190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14" y="1700190"/>
                <a:ext cx="197170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2167891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39517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05399" y="182278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76139" y="2512310"/>
            <a:ext cx="8229600" cy="962362"/>
            <a:chOff x="476139" y="2632630"/>
            <a:chExt cx="8229600" cy="9623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880" y="2634872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476139" y="2632630"/>
              <a:ext cx="8229600" cy="961914"/>
              <a:chOff x="476139" y="2644662"/>
              <a:chExt cx="8229600" cy="96191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048139" y="264645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476139" y="2644662"/>
                <a:ext cx="8229600" cy="961914"/>
                <a:chOff x="502920" y="2633078"/>
                <a:chExt cx="8229600" cy="96191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02920" y="263487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" y="300063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02920" y="359499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0292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488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803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434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064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379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26948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0010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32520" y="2633078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9" name="TextBox 108"/>
          <p:cNvSpPr txBox="1"/>
          <p:nvPr/>
        </p:nvSpPr>
        <p:spPr>
          <a:xfrm>
            <a:off x="800862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390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567337" y="288842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337" y="2888427"/>
                <a:ext cx="731520" cy="5809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324574" y="2917742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74" y="2917742"/>
                <a:ext cx="408766" cy="518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7269479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568438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330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68373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315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05399" y="252272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300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2816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270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21077" y="252392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240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1084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148840" y="252392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210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1490" y="2500720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6217" y="3057851"/>
            <a:ext cx="137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965082" y="2888056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82" y="2888056"/>
                <a:ext cx="560346" cy="5818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994944" y="2888056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44" y="2888056"/>
                <a:ext cx="731520" cy="5809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5914070" y="2888056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70" y="2888056"/>
                <a:ext cx="560346" cy="5818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762964" y="2917742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64" y="2917742"/>
                <a:ext cx="408766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7196567" y="30435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362449" y="304033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8305277" y="2915488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77" y="2915488"/>
                <a:ext cx="197170" cy="5186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4679950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2746375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079750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3254248" y="435192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3717925" y="39823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3403600" y="4169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4041775" y="4169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4356100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4197538" y="436314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996403" y="58883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6112168" y="61399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5636483" y="654177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5306027" y="63154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962238" y="633285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6267930" y="590169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5174488" y="616243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659864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6932023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7082660" y="435614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7546337" y="39865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7232012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7870187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8025950" y="436736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8517948" y="52581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8194098" y="46294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92742" y="346724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let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sin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can plot these values on a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Rectangle 202">
            <a:hlinkClick r:id="rId15"/>
            <a:extLst>
              <a:ext uri="{FF2B5EF4-FFF2-40B4-BE49-F238E27FC236}">
                <a16:creationId xmlns:a16="http://schemas.microsoft.com/office/drawing/2014/main" id="{987A588B-94A3-485A-91BB-E01AB13E679C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hlinkClick r:id="rId15"/>
            <a:extLst>
              <a:ext uri="{FF2B5EF4-FFF2-40B4-BE49-F238E27FC236}">
                <a16:creationId xmlns:a16="http://schemas.microsoft.com/office/drawing/2014/main" id="{14477033-7F39-4E28-899D-027497F2A698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3" grpId="0" animBg="1"/>
      <p:bldP spid="4" grpId="0"/>
      <p:bldP spid="26" grpId="0"/>
      <p:bldP spid="9" grpId="0"/>
      <p:bldP spid="10" grpId="0"/>
      <p:bldP spid="11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2294128" y="3834511"/>
            <a:ext cx="6711867" cy="2823849"/>
            <a:chOff x="2167128" y="3834511"/>
            <a:chExt cx="6711867" cy="2823849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2651983" y="391287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171958" y="59245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171958" y="5284470"/>
              <a:ext cx="64922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171958" y="49644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176495" y="46443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176495" y="40043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167128" y="65646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176495" y="43243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167421" y="62445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171958" y="56045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9720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2521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45722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2920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6121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9321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8922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2123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5323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8523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1724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4924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8125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13232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5236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77240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9244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841248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8591737" y="525746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635138" y="383451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334372" y="385422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300135" y="4489149"/>
              <a:ext cx="4090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55913" y="523477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248821" y="5695259"/>
              <a:ext cx="468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345803" y="63505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/>
                <p:cNvSpPr/>
                <p:nvPr/>
              </p:nvSpPr>
              <p:spPr>
                <a:xfrm>
                  <a:off x="7242699" y="5276423"/>
                  <a:ext cx="384657" cy="3469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en-GB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6" name="Rectangle 1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699" y="5276423"/>
                  <a:ext cx="384657" cy="3469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7" name="Rectangle 196"/>
            <p:cNvSpPr/>
            <p:nvPr/>
          </p:nvSpPr>
          <p:spPr>
            <a:xfrm>
              <a:off x="4364648" y="5270734"/>
              <a:ext cx="2824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Rectangle 197"/>
                <p:cNvSpPr/>
                <p:nvPr/>
              </p:nvSpPr>
              <p:spPr>
                <a:xfrm>
                  <a:off x="5324522" y="5256113"/>
                  <a:ext cx="384656" cy="3438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en-GB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8" name="Rectangle 1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522" y="5256113"/>
                  <a:ext cx="384656" cy="3438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9" name="Rectangle 198"/>
            <p:cNvSpPr/>
            <p:nvPr/>
          </p:nvSpPr>
          <p:spPr>
            <a:xfrm>
              <a:off x="6366352" y="526178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Rectangle 199"/>
                <p:cNvSpPr/>
                <p:nvPr/>
              </p:nvSpPr>
              <p:spPr>
                <a:xfrm>
                  <a:off x="3403687" y="5257461"/>
                  <a:ext cx="309315" cy="328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en-GB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0" name="Rectangle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687" y="5257461"/>
                  <a:ext cx="309315" cy="3287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/>
            <p:cNvSpPr/>
            <p:nvPr/>
          </p:nvSpPr>
          <p:spPr>
            <a:xfrm>
              <a:off x="8151958" y="5284071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</p:grpSp>
      <p:sp>
        <p:nvSpPr>
          <p:cNvPr id="182" name="Freeform 181"/>
          <p:cNvSpPr/>
          <p:nvPr/>
        </p:nvSpPr>
        <p:spPr>
          <a:xfrm>
            <a:off x="6616123" y="4005663"/>
            <a:ext cx="1927513" cy="1278114"/>
          </a:xfrm>
          <a:custGeom>
            <a:avLst/>
            <a:gdLst>
              <a:gd name="connsiteX0" fmla="*/ 0 w 1927513"/>
              <a:gd name="connsiteY0" fmla="*/ 1272919 h 1278114"/>
              <a:gd name="connsiteX1" fmla="*/ 322118 w 1927513"/>
              <a:gd name="connsiteY1" fmla="*/ 639073 h 1278114"/>
              <a:gd name="connsiteX2" fmla="*/ 639041 w 1927513"/>
              <a:gd name="connsiteY2" fmla="*/ 171482 h 1278114"/>
              <a:gd name="connsiteX3" fmla="*/ 955963 w 1927513"/>
              <a:gd name="connsiteY3" fmla="*/ 32 h 1278114"/>
              <a:gd name="connsiteX4" fmla="*/ 1283277 w 1927513"/>
              <a:gd name="connsiteY4" fmla="*/ 181873 h 1278114"/>
              <a:gd name="connsiteX5" fmla="*/ 1600200 w 1927513"/>
              <a:gd name="connsiteY5" fmla="*/ 644269 h 1278114"/>
              <a:gd name="connsiteX6" fmla="*/ 1927513 w 1927513"/>
              <a:gd name="connsiteY6" fmla="*/ 1278114 h 127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513" h="1278114">
                <a:moveTo>
                  <a:pt x="0" y="1272919"/>
                </a:moveTo>
                <a:cubicBezTo>
                  <a:pt x="107805" y="1047782"/>
                  <a:pt x="215611" y="822646"/>
                  <a:pt x="322118" y="639073"/>
                </a:cubicBezTo>
                <a:cubicBezTo>
                  <a:pt x="428625" y="455500"/>
                  <a:pt x="533400" y="277989"/>
                  <a:pt x="639041" y="171482"/>
                </a:cubicBezTo>
                <a:cubicBezTo>
                  <a:pt x="744682" y="64975"/>
                  <a:pt x="848590" y="-1700"/>
                  <a:pt x="955963" y="32"/>
                </a:cubicBezTo>
                <a:cubicBezTo>
                  <a:pt x="1063336" y="1764"/>
                  <a:pt x="1175904" y="74500"/>
                  <a:pt x="1283277" y="181873"/>
                </a:cubicBezTo>
                <a:cubicBezTo>
                  <a:pt x="1390650" y="289246"/>
                  <a:pt x="1492827" y="461562"/>
                  <a:pt x="1600200" y="644269"/>
                </a:cubicBezTo>
                <a:cubicBezTo>
                  <a:pt x="1707573" y="826976"/>
                  <a:pt x="1817543" y="1052545"/>
                  <a:pt x="1927513" y="1278114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74834" y="4005401"/>
            <a:ext cx="3842724" cy="2558142"/>
          </a:xfrm>
          <a:custGeom>
            <a:avLst/>
            <a:gdLst>
              <a:gd name="connsiteX0" fmla="*/ 0 w 4257851"/>
              <a:gd name="connsiteY0" fmla="*/ 1391239 h 2558139"/>
              <a:gd name="connsiteX1" fmla="*/ 95367 w 4257851"/>
              <a:gd name="connsiteY1" fmla="*/ 1279043 h 2558139"/>
              <a:gd name="connsiteX2" fmla="*/ 420736 w 4257851"/>
              <a:gd name="connsiteY2" fmla="*/ 639524 h 2558139"/>
              <a:gd name="connsiteX3" fmla="*/ 600251 w 4257851"/>
              <a:gd name="connsiteY3" fmla="*/ 398302 h 2558139"/>
              <a:gd name="connsiteX4" fmla="*/ 740496 w 4257851"/>
              <a:gd name="connsiteY4" fmla="*/ 179519 h 2558139"/>
              <a:gd name="connsiteX5" fmla="*/ 1060255 w 4257851"/>
              <a:gd name="connsiteY5" fmla="*/ 5 h 2558139"/>
              <a:gd name="connsiteX6" fmla="*/ 1380015 w 4257851"/>
              <a:gd name="connsiteY6" fmla="*/ 185129 h 2558139"/>
              <a:gd name="connsiteX7" fmla="*/ 1699774 w 4257851"/>
              <a:gd name="connsiteY7" fmla="*/ 633914 h 2558139"/>
              <a:gd name="connsiteX8" fmla="*/ 2019534 w 4257851"/>
              <a:gd name="connsiteY8" fmla="*/ 1279043 h 2558139"/>
              <a:gd name="connsiteX9" fmla="*/ 2339294 w 4257851"/>
              <a:gd name="connsiteY9" fmla="*/ 1918562 h 2558139"/>
              <a:gd name="connsiteX10" fmla="*/ 2653443 w 4257851"/>
              <a:gd name="connsiteY10" fmla="*/ 2339298 h 2558139"/>
              <a:gd name="connsiteX11" fmla="*/ 2978813 w 4257851"/>
              <a:gd name="connsiteY11" fmla="*/ 2558081 h 2558139"/>
              <a:gd name="connsiteX12" fmla="*/ 3298572 w 4257851"/>
              <a:gd name="connsiteY12" fmla="*/ 2356127 h 2558139"/>
              <a:gd name="connsiteX13" fmla="*/ 3618332 w 4257851"/>
              <a:gd name="connsiteY13" fmla="*/ 1918562 h 2558139"/>
              <a:gd name="connsiteX14" fmla="*/ 3938091 w 4257851"/>
              <a:gd name="connsiteY14" fmla="*/ 1284652 h 2558139"/>
              <a:gd name="connsiteX15" fmla="*/ 4257851 w 4257851"/>
              <a:gd name="connsiteY15" fmla="*/ 639524 h 2558139"/>
              <a:gd name="connsiteX0" fmla="*/ 0 w 4257851"/>
              <a:gd name="connsiteY0" fmla="*/ 1391242 h 2558142"/>
              <a:gd name="connsiteX1" fmla="*/ 95367 w 4257851"/>
              <a:gd name="connsiteY1" fmla="*/ 1279046 h 2558142"/>
              <a:gd name="connsiteX2" fmla="*/ 420736 w 4257851"/>
              <a:gd name="connsiteY2" fmla="*/ 639527 h 2558142"/>
              <a:gd name="connsiteX3" fmla="*/ 740496 w 4257851"/>
              <a:gd name="connsiteY3" fmla="*/ 179522 h 2558142"/>
              <a:gd name="connsiteX4" fmla="*/ 1060255 w 4257851"/>
              <a:gd name="connsiteY4" fmla="*/ 8 h 2558142"/>
              <a:gd name="connsiteX5" fmla="*/ 1380015 w 4257851"/>
              <a:gd name="connsiteY5" fmla="*/ 185132 h 2558142"/>
              <a:gd name="connsiteX6" fmla="*/ 1699774 w 4257851"/>
              <a:gd name="connsiteY6" fmla="*/ 633917 h 2558142"/>
              <a:gd name="connsiteX7" fmla="*/ 2019534 w 4257851"/>
              <a:gd name="connsiteY7" fmla="*/ 1279046 h 2558142"/>
              <a:gd name="connsiteX8" fmla="*/ 2339294 w 4257851"/>
              <a:gd name="connsiteY8" fmla="*/ 1918565 h 2558142"/>
              <a:gd name="connsiteX9" fmla="*/ 2653443 w 4257851"/>
              <a:gd name="connsiteY9" fmla="*/ 2339301 h 2558142"/>
              <a:gd name="connsiteX10" fmla="*/ 2978813 w 4257851"/>
              <a:gd name="connsiteY10" fmla="*/ 2558084 h 2558142"/>
              <a:gd name="connsiteX11" fmla="*/ 3298572 w 4257851"/>
              <a:gd name="connsiteY11" fmla="*/ 2356130 h 2558142"/>
              <a:gd name="connsiteX12" fmla="*/ 3618332 w 4257851"/>
              <a:gd name="connsiteY12" fmla="*/ 1918565 h 2558142"/>
              <a:gd name="connsiteX13" fmla="*/ 3938091 w 4257851"/>
              <a:gd name="connsiteY13" fmla="*/ 1284655 h 2558142"/>
              <a:gd name="connsiteX14" fmla="*/ 4257851 w 4257851"/>
              <a:gd name="connsiteY14" fmla="*/ 639527 h 2558142"/>
              <a:gd name="connsiteX0" fmla="*/ 0 w 3938091"/>
              <a:gd name="connsiteY0" fmla="*/ 1391242 h 2558142"/>
              <a:gd name="connsiteX1" fmla="*/ 95367 w 3938091"/>
              <a:gd name="connsiteY1" fmla="*/ 1279046 h 2558142"/>
              <a:gd name="connsiteX2" fmla="*/ 420736 w 3938091"/>
              <a:gd name="connsiteY2" fmla="*/ 639527 h 2558142"/>
              <a:gd name="connsiteX3" fmla="*/ 740496 w 3938091"/>
              <a:gd name="connsiteY3" fmla="*/ 179522 h 2558142"/>
              <a:gd name="connsiteX4" fmla="*/ 1060255 w 3938091"/>
              <a:gd name="connsiteY4" fmla="*/ 8 h 2558142"/>
              <a:gd name="connsiteX5" fmla="*/ 1380015 w 3938091"/>
              <a:gd name="connsiteY5" fmla="*/ 185132 h 2558142"/>
              <a:gd name="connsiteX6" fmla="*/ 1699774 w 3938091"/>
              <a:gd name="connsiteY6" fmla="*/ 633917 h 2558142"/>
              <a:gd name="connsiteX7" fmla="*/ 2019534 w 3938091"/>
              <a:gd name="connsiteY7" fmla="*/ 1279046 h 2558142"/>
              <a:gd name="connsiteX8" fmla="*/ 2339294 w 3938091"/>
              <a:gd name="connsiteY8" fmla="*/ 1918565 h 2558142"/>
              <a:gd name="connsiteX9" fmla="*/ 2653443 w 3938091"/>
              <a:gd name="connsiteY9" fmla="*/ 2339301 h 2558142"/>
              <a:gd name="connsiteX10" fmla="*/ 2978813 w 3938091"/>
              <a:gd name="connsiteY10" fmla="*/ 2558084 h 2558142"/>
              <a:gd name="connsiteX11" fmla="*/ 3298572 w 3938091"/>
              <a:gd name="connsiteY11" fmla="*/ 2356130 h 2558142"/>
              <a:gd name="connsiteX12" fmla="*/ 3618332 w 3938091"/>
              <a:gd name="connsiteY12" fmla="*/ 1918565 h 2558142"/>
              <a:gd name="connsiteX13" fmla="*/ 3938091 w 3938091"/>
              <a:gd name="connsiteY13" fmla="*/ 1284655 h 2558142"/>
              <a:gd name="connsiteX0" fmla="*/ 0 w 3842724"/>
              <a:gd name="connsiteY0" fmla="*/ 1279046 h 2558142"/>
              <a:gd name="connsiteX1" fmla="*/ 325369 w 3842724"/>
              <a:gd name="connsiteY1" fmla="*/ 639527 h 2558142"/>
              <a:gd name="connsiteX2" fmla="*/ 645129 w 3842724"/>
              <a:gd name="connsiteY2" fmla="*/ 179522 h 2558142"/>
              <a:gd name="connsiteX3" fmla="*/ 964888 w 3842724"/>
              <a:gd name="connsiteY3" fmla="*/ 8 h 2558142"/>
              <a:gd name="connsiteX4" fmla="*/ 1284648 w 3842724"/>
              <a:gd name="connsiteY4" fmla="*/ 185132 h 2558142"/>
              <a:gd name="connsiteX5" fmla="*/ 1604407 w 3842724"/>
              <a:gd name="connsiteY5" fmla="*/ 633917 h 2558142"/>
              <a:gd name="connsiteX6" fmla="*/ 1924167 w 3842724"/>
              <a:gd name="connsiteY6" fmla="*/ 1279046 h 2558142"/>
              <a:gd name="connsiteX7" fmla="*/ 2243927 w 3842724"/>
              <a:gd name="connsiteY7" fmla="*/ 1918565 h 2558142"/>
              <a:gd name="connsiteX8" fmla="*/ 2558076 w 3842724"/>
              <a:gd name="connsiteY8" fmla="*/ 2339301 h 2558142"/>
              <a:gd name="connsiteX9" fmla="*/ 2883446 w 3842724"/>
              <a:gd name="connsiteY9" fmla="*/ 2558084 h 2558142"/>
              <a:gd name="connsiteX10" fmla="*/ 3203205 w 3842724"/>
              <a:gd name="connsiteY10" fmla="*/ 2356130 h 2558142"/>
              <a:gd name="connsiteX11" fmla="*/ 3522965 w 3842724"/>
              <a:gd name="connsiteY11" fmla="*/ 1918565 h 2558142"/>
              <a:gd name="connsiteX12" fmla="*/ 3842724 w 3842724"/>
              <a:gd name="connsiteY12" fmla="*/ 1284655 h 255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2724" h="2558142">
                <a:moveTo>
                  <a:pt x="0" y="1279046"/>
                </a:moveTo>
                <a:cubicBezTo>
                  <a:pt x="70123" y="1153760"/>
                  <a:pt x="217848" y="822781"/>
                  <a:pt x="325369" y="639527"/>
                </a:cubicBezTo>
                <a:cubicBezTo>
                  <a:pt x="432890" y="456273"/>
                  <a:pt x="538543" y="286108"/>
                  <a:pt x="645129" y="179522"/>
                </a:cubicBezTo>
                <a:cubicBezTo>
                  <a:pt x="751715" y="72936"/>
                  <a:pt x="858302" y="-927"/>
                  <a:pt x="964888" y="8"/>
                </a:cubicBezTo>
                <a:cubicBezTo>
                  <a:pt x="1071474" y="943"/>
                  <a:pt x="1178062" y="79481"/>
                  <a:pt x="1284648" y="185132"/>
                </a:cubicBezTo>
                <a:cubicBezTo>
                  <a:pt x="1391234" y="290783"/>
                  <a:pt x="1497821" y="451598"/>
                  <a:pt x="1604407" y="633917"/>
                </a:cubicBezTo>
                <a:cubicBezTo>
                  <a:pt x="1710993" y="816236"/>
                  <a:pt x="1924167" y="1279046"/>
                  <a:pt x="1924167" y="1279046"/>
                </a:cubicBezTo>
                <a:cubicBezTo>
                  <a:pt x="2030754" y="1493154"/>
                  <a:pt x="2138276" y="1741856"/>
                  <a:pt x="2243927" y="1918565"/>
                </a:cubicBezTo>
                <a:cubicBezTo>
                  <a:pt x="2349578" y="2095274"/>
                  <a:pt x="2451490" y="2232715"/>
                  <a:pt x="2558076" y="2339301"/>
                </a:cubicBezTo>
                <a:cubicBezTo>
                  <a:pt x="2664662" y="2445887"/>
                  <a:pt x="2775925" y="2555279"/>
                  <a:pt x="2883446" y="2558084"/>
                </a:cubicBezTo>
                <a:cubicBezTo>
                  <a:pt x="2990967" y="2560889"/>
                  <a:pt x="3096619" y="2462716"/>
                  <a:pt x="3203205" y="2356130"/>
                </a:cubicBezTo>
                <a:cubicBezTo>
                  <a:pt x="3309791" y="2249544"/>
                  <a:pt x="3416379" y="2097144"/>
                  <a:pt x="3522965" y="1918565"/>
                </a:cubicBezTo>
                <a:cubicBezTo>
                  <a:pt x="3629551" y="1739986"/>
                  <a:pt x="3736138" y="1497828"/>
                  <a:pt x="3842724" y="1284655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Graphing sine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measure the angles in radians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821" y="3970089"/>
            <a:ext cx="266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graph has the same shape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02919" y="1307238"/>
            <a:ext cx="8229601" cy="961914"/>
            <a:chOff x="502919" y="1415526"/>
            <a:chExt cx="8229601" cy="9619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2920" y="141732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02919" y="1415526"/>
              <a:ext cx="8229600" cy="961914"/>
              <a:chOff x="502920" y="1415526"/>
              <a:chExt cx="8229600" cy="9619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" y="178308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2920" y="237744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2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488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803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118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434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4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064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5379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94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0010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2520" y="141552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0862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4855" y="1670045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55" y="1670045"/>
                <a:ext cx="731520" cy="580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2774" y="1700190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74" y="1700190"/>
                <a:ext cx="197170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269479" y="1255344"/>
                <a:ext cx="731520" cy="42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479" y="1255344"/>
                <a:ext cx="731520" cy="421269"/>
              </a:xfrm>
              <a:prstGeom prst="rect">
                <a:avLst/>
              </a:prstGeom>
              <a:blipFill rotWithShape="0">
                <a:blip r:embed="rId7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68438" y="1268044"/>
                <a:ext cx="731520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8" y="1268044"/>
                <a:ext cx="731520" cy="415627"/>
              </a:xfrm>
              <a:prstGeom prst="rect">
                <a:avLst/>
              </a:prstGeom>
              <a:blipFill rotWithShape="0"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68373" y="1276642"/>
                <a:ext cx="731520" cy="41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1276642"/>
                <a:ext cx="731520" cy="417037"/>
              </a:xfrm>
              <a:prstGeom prst="rect">
                <a:avLst/>
              </a:prstGeom>
              <a:blipFill rotWithShape="0">
                <a:blip r:embed="rId9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28160" y="1306144"/>
                <a:ext cx="731520" cy="39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1306144"/>
                <a:ext cx="731520" cy="396199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621077" y="1306369"/>
                <a:ext cx="731520" cy="39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77" y="1306369"/>
                <a:ext cx="731520" cy="396199"/>
              </a:xfrm>
              <a:prstGeom prst="rect">
                <a:avLst/>
              </a:prstGeom>
              <a:blipFill rotWithShape="0"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148840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1490" y="1283168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217" y="1840299"/>
            <a:ext cx="137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784232" y="1671904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32" y="1671904"/>
                <a:ext cx="348750" cy="5818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37894" y="1671904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94" y="1671904"/>
                <a:ext cx="731520" cy="58092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57020" y="1671904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20" y="1671904"/>
                <a:ext cx="348750" cy="5818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505914" y="1700190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14" y="1700190"/>
                <a:ext cx="197170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2167891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39517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05399" y="182278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76139" y="2512310"/>
            <a:ext cx="8229600" cy="962362"/>
            <a:chOff x="476139" y="2632630"/>
            <a:chExt cx="8229600" cy="9623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880" y="2634872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476139" y="2632630"/>
              <a:ext cx="8229600" cy="961914"/>
              <a:chOff x="476139" y="2644662"/>
              <a:chExt cx="8229600" cy="96191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048139" y="264645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476139" y="2644662"/>
                <a:ext cx="8229600" cy="961914"/>
                <a:chOff x="502920" y="2633078"/>
                <a:chExt cx="8229600" cy="96191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02920" y="263487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" y="300063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02920" y="359499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0292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488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803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434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064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379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26948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0010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32520" y="2633078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008620" y="2484196"/>
                <a:ext cx="731520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620" y="2484196"/>
                <a:ext cx="731520" cy="417358"/>
              </a:xfrm>
              <a:prstGeom prst="rect">
                <a:avLst/>
              </a:prstGeom>
              <a:blipFill rotWithShape="0">
                <a:blip r:embed="rId1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567337" y="288842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337" y="2888427"/>
                <a:ext cx="731520" cy="58092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324574" y="2917742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74" y="2917742"/>
                <a:ext cx="408766" cy="5186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7269479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568438" y="2484196"/>
                <a:ext cx="731520" cy="41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11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8" y="2484196"/>
                <a:ext cx="731520" cy="416781"/>
              </a:xfrm>
              <a:prstGeom prst="rect">
                <a:avLst/>
              </a:prstGeom>
              <a:blipFill rotWithShape="0">
                <a:blip r:embed="rId1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768373" y="2484196"/>
                <a:ext cx="731520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2484196"/>
                <a:ext cx="731520" cy="414024"/>
              </a:xfrm>
              <a:prstGeom prst="rect">
                <a:avLst/>
              </a:prstGeom>
              <a:blipFill rotWithShape="0">
                <a:blip r:embed="rId20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105399" y="2471925"/>
                <a:ext cx="731520" cy="420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2471925"/>
                <a:ext cx="731520" cy="42094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328160" y="2484196"/>
                <a:ext cx="731520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2484196"/>
                <a:ext cx="731520" cy="415627"/>
              </a:xfrm>
              <a:prstGeom prst="rect">
                <a:avLst/>
              </a:prstGeom>
              <a:blipFill rotWithShape="0">
                <a:blip r:embed="rId2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621077" y="2473121"/>
                <a:ext cx="731520" cy="41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77" y="2473121"/>
                <a:ext cx="731520" cy="415883"/>
              </a:xfrm>
              <a:prstGeom prst="rect">
                <a:avLst/>
              </a:prstGeom>
              <a:blipFill rotWithShape="0">
                <a:blip r:embed="rId2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910840" y="2471496"/>
                <a:ext cx="731520" cy="419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2471496"/>
                <a:ext cx="731520" cy="419538"/>
              </a:xfrm>
              <a:prstGeom prst="rect">
                <a:avLst/>
              </a:prstGeom>
              <a:blipFill rotWithShape="0">
                <a:blip r:embed="rId2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148840" y="2485821"/>
                <a:ext cx="731520" cy="415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0" y="2485821"/>
                <a:ext cx="731520" cy="415755"/>
              </a:xfrm>
              <a:prstGeom prst="rect">
                <a:avLst/>
              </a:prstGeom>
              <a:blipFill rotWithShape="0">
                <a:blip r:embed="rId2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491490" y="2500720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6217" y="3057851"/>
            <a:ext cx="137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965082" y="2888056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82" y="2888056"/>
                <a:ext cx="560346" cy="58182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994944" y="2888056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44" y="2888056"/>
                <a:ext cx="731520" cy="58092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5914070" y="2888056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70" y="2888056"/>
                <a:ext cx="560346" cy="581826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762964" y="2917742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64" y="2917742"/>
                <a:ext cx="408766" cy="51860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7196567" y="30435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362449" y="304033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8305277" y="2915488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77" y="2915488"/>
                <a:ext cx="197170" cy="51860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4679950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2746375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079750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3254248" y="435192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3717925" y="39823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3403600" y="4169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4041775" y="4169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4356100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4197538" y="436314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996403" y="58883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6112168" y="61399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5636483" y="654177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5306027" y="63154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962238" y="633285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6267930" y="590169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5174488" y="616243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659864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6932023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7082660" y="435614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7546337" y="39865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7232012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7870187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8025950" y="436736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8517948" y="52581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8194098" y="46294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92742" y="346724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let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sin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can plot these values on a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3149987" y="1345067"/>
                <a:ext cx="183127" cy="305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87" y="1345067"/>
                <a:ext cx="183127" cy="305596"/>
              </a:xfrm>
              <a:prstGeom prst="rect">
                <a:avLst/>
              </a:prstGeom>
              <a:blipFill rotWithShape="0">
                <a:blip r:embed="rId31"/>
                <a:stretch>
                  <a:fillRect l="-10000" r="-6667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115725" y="1307238"/>
                <a:ext cx="731520" cy="411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25" y="1307238"/>
                <a:ext cx="731520" cy="41113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Rectangle 203">
            <a:hlinkClick r:id="rId33"/>
            <a:extLst>
              <a:ext uri="{FF2B5EF4-FFF2-40B4-BE49-F238E27FC236}">
                <a16:creationId xmlns:a16="http://schemas.microsoft.com/office/drawing/2014/main" id="{7BD5F5BA-74F6-4E82-89BB-2AB67667717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hlinkClick r:id="rId33"/>
            <a:extLst>
              <a:ext uri="{FF2B5EF4-FFF2-40B4-BE49-F238E27FC236}">
                <a16:creationId xmlns:a16="http://schemas.microsoft.com/office/drawing/2014/main" id="{22D2E047-88B1-479E-B2AB-D9227B7943B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3" grpId="0" animBg="1"/>
      <p:bldP spid="4" grpId="0"/>
      <p:bldP spid="26" grpId="0"/>
      <p:bldP spid="9" grpId="0"/>
      <p:bldP spid="10" grpId="0"/>
      <p:bldP spid="11" grpId="0"/>
      <p:bldP spid="78" grpId="0"/>
      <p:bldP spid="79" grpId="0"/>
      <p:bldP spid="80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8" grpId="0"/>
      <p:bldP spid="203" grpId="0"/>
      <p:bldP spid="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781300" y="4000500"/>
            <a:ext cx="3835400" cy="2571820"/>
          </a:xfrm>
          <a:custGeom>
            <a:avLst/>
            <a:gdLst>
              <a:gd name="connsiteX0" fmla="*/ 0 w 3835400"/>
              <a:gd name="connsiteY0" fmla="*/ 0 h 2571820"/>
              <a:gd name="connsiteX1" fmla="*/ 317500 w 3835400"/>
              <a:gd name="connsiteY1" fmla="*/ 190500 h 2571820"/>
              <a:gd name="connsiteX2" fmla="*/ 635000 w 3835400"/>
              <a:gd name="connsiteY2" fmla="*/ 641350 h 2571820"/>
              <a:gd name="connsiteX3" fmla="*/ 958850 w 3835400"/>
              <a:gd name="connsiteY3" fmla="*/ 1276350 h 2571820"/>
              <a:gd name="connsiteX4" fmla="*/ 1276350 w 3835400"/>
              <a:gd name="connsiteY4" fmla="*/ 1924050 h 2571820"/>
              <a:gd name="connsiteX5" fmla="*/ 1600200 w 3835400"/>
              <a:gd name="connsiteY5" fmla="*/ 2343150 h 2571820"/>
              <a:gd name="connsiteX6" fmla="*/ 1917700 w 3835400"/>
              <a:gd name="connsiteY6" fmla="*/ 2571750 h 2571820"/>
              <a:gd name="connsiteX7" fmla="*/ 2235200 w 3835400"/>
              <a:gd name="connsiteY7" fmla="*/ 2362200 h 2571820"/>
              <a:gd name="connsiteX8" fmla="*/ 2559050 w 3835400"/>
              <a:gd name="connsiteY8" fmla="*/ 1924050 h 2571820"/>
              <a:gd name="connsiteX9" fmla="*/ 2876550 w 3835400"/>
              <a:gd name="connsiteY9" fmla="*/ 1282700 h 2571820"/>
              <a:gd name="connsiteX10" fmla="*/ 3206750 w 3835400"/>
              <a:gd name="connsiteY10" fmla="*/ 641350 h 2571820"/>
              <a:gd name="connsiteX11" fmla="*/ 3517900 w 3835400"/>
              <a:gd name="connsiteY11" fmla="*/ 190500 h 2571820"/>
              <a:gd name="connsiteX12" fmla="*/ 3835400 w 3835400"/>
              <a:gd name="connsiteY12" fmla="*/ 0 h 25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5400" h="2571820">
                <a:moveTo>
                  <a:pt x="0" y="0"/>
                </a:moveTo>
                <a:cubicBezTo>
                  <a:pt x="105833" y="41804"/>
                  <a:pt x="211667" y="83608"/>
                  <a:pt x="317500" y="190500"/>
                </a:cubicBezTo>
                <a:cubicBezTo>
                  <a:pt x="423333" y="297392"/>
                  <a:pt x="528108" y="460375"/>
                  <a:pt x="635000" y="641350"/>
                </a:cubicBezTo>
                <a:cubicBezTo>
                  <a:pt x="741892" y="822325"/>
                  <a:pt x="851958" y="1062567"/>
                  <a:pt x="958850" y="1276350"/>
                </a:cubicBezTo>
                <a:cubicBezTo>
                  <a:pt x="1065742" y="1490133"/>
                  <a:pt x="1169458" y="1746250"/>
                  <a:pt x="1276350" y="1924050"/>
                </a:cubicBezTo>
                <a:cubicBezTo>
                  <a:pt x="1383242" y="2101850"/>
                  <a:pt x="1493308" y="2235200"/>
                  <a:pt x="1600200" y="2343150"/>
                </a:cubicBezTo>
                <a:cubicBezTo>
                  <a:pt x="1707092" y="2451100"/>
                  <a:pt x="1811867" y="2568575"/>
                  <a:pt x="1917700" y="2571750"/>
                </a:cubicBezTo>
                <a:cubicBezTo>
                  <a:pt x="2023533" y="2574925"/>
                  <a:pt x="2128308" y="2470150"/>
                  <a:pt x="2235200" y="2362200"/>
                </a:cubicBezTo>
                <a:cubicBezTo>
                  <a:pt x="2342092" y="2254250"/>
                  <a:pt x="2452158" y="2103967"/>
                  <a:pt x="2559050" y="1924050"/>
                </a:cubicBezTo>
                <a:cubicBezTo>
                  <a:pt x="2665942" y="1744133"/>
                  <a:pt x="2768600" y="1496483"/>
                  <a:pt x="2876550" y="1282700"/>
                </a:cubicBezTo>
                <a:cubicBezTo>
                  <a:pt x="2984500" y="1068917"/>
                  <a:pt x="3099858" y="823383"/>
                  <a:pt x="3206750" y="641350"/>
                </a:cubicBezTo>
                <a:cubicBezTo>
                  <a:pt x="3313642" y="459317"/>
                  <a:pt x="3413125" y="297392"/>
                  <a:pt x="3517900" y="190500"/>
                </a:cubicBezTo>
                <a:cubicBezTo>
                  <a:pt x="3622675" y="83608"/>
                  <a:pt x="3729037" y="41804"/>
                  <a:pt x="3835400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294128" y="3834511"/>
            <a:ext cx="6711867" cy="2823849"/>
            <a:chOff x="2167128" y="3834511"/>
            <a:chExt cx="6711867" cy="2823849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2651983" y="391287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171958" y="59245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171958" y="5284470"/>
              <a:ext cx="64922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171958" y="49644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176495" y="46443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176495" y="40043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167128" y="65646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176495" y="43243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167421" y="62445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171958" y="56045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9720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2521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45722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2920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6121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9321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8922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2123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5323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8523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1724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4924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8125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13232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5236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77240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9244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841248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8591737" y="525746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635138" y="383451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334372" y="385422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300135" y="4489149"/>
              <a:ext cx="4090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55913" y="523477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248821" y="5695259"/>
              <a:ext cx="468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345803" y="63505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242699" y="527642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450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64648" y="5270734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324522" y="525611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270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366352" y="5261789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360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403687" y="5257461"/>
              <a:ext cx="4235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8151958" y="5284071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540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6618514" y="4005943"/>
            <a:ext cx="1924595" cy="2569028"/>
          </a:xfrm>
          <a:custGeom>
            <a:avLst/>
            <a:gdLst>
              <a:gd name="connsiteX0" fmla="*/ 0 w 1924595"/>
              <a:gd name="connsiteY0" fmla="*/ 0 h 2569028"/>
              <a:gd name="connsiteX1" fmla="*/ 322217 w 1924595"/>
              <a:gd name="connsiteY1" fmla="*/ 191588 h 2569028"/>
              <a:gd name="connsiteX2" fmla="*/ 644435 w 1924595"/>
              <a:gd name="connsiteY2" fmla="*/ 635726 h 2569028"/>
              <a:gd name="connsiteX3" fmla="*/ 966652 w 1924595"/>
              <a:gd name="connsiteY3" fmla="*/ 1280160 h 2569028"/>
              <a:gd name="connsiteX4" fmla="*/ 1288869 w 1924595"/>
              <a:gd name="connsiteY4" fmla="*/ 1924594 h 2569028"/>
              <a:gd name="connsiteX5" fmla="*/ 1611086 w 1924595"/>
              <a:gd name="connsiteY5" fmla="*/ 2342606 h 2569028"/>
              <a:gd name="connsiteX6" fmla="*/ 1924595 w 1924595"/>
              <a:gd name="connsiteY6" fmla="*/ 2569028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595" h="2569028">
                <a:moveTo>
                  <a:pt x="0" y="0"/>
                </a:moveTo>
                <a:cubicBezTo>
                  <a:pt x="107405" y="42817"/>
                  <a:pt x="214811" y="85634"/>
                  <a:pt x="322217" y="191588"/>
                </a:cubicBezTo>
                <a:cubicBezTo>
                  <a:pt x="429623" y="297542"/>
                  <a:pt x="537029" y="454297"/>
                  <a:pt x="644435" y="635726"/>
                </a:cubicBezTo>
                <a:cubicBezTo>
                  <a:pt x="751841" y="817155"/>
                  <a:pt x="966652" y="1280160"/>
                  <a:pt x="966652" y="1280160"/>
                </a:cubicBezTo>
                <a:cubicBezTo>
                  <a:pt x="1074058" y="1494971"/>
                  <a:pt x="1181463" y="1747520"/>
                  <a:pt x="1288869" y="1924594"/>
                </a:cubicBezTo>
                <a:cubicBezTo>
                  <a:pt x="1396275" y="2101668"/>
                  <a:pt x="1505132" y="2235200"/>
                  <a:pt x="1611086" y="2342606"/>
                </a:cubicBezTo>
                <a:cubicBezTo>
                  <a:pt x="1717040" y="2450012"/>
                  <a:pt x="1820817" y="2509520"/>
                  <a:pt x="1924595" y="2569028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Graphing cosine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Similarly, we can do the same with the cosine values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821" y="3970089"/>
            <a:ext cx="266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if we continue finding points?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02919" y="1307238"/>
            <a:ext cx="8229601" cy="961914"/>
            <a:chOff x="502919" y="1415526"/>
            <a:chExt cx="8229601" cy="9619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2920" y="141732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02919" y="1415526"/>
              <a:ext cx="8229600" cy="961914"/>
              <a:chOff x="502920" y="1415526"/>
              <a:chExt cx="8229600" cy="9619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" y="178308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2920" y="237744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2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488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803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118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434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4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064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5379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94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0010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2520" y="141552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0862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180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64077" y="2876790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77" y="2876790"/>
                <a:ext cx="731520" cy="5809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269479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150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68438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135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68373" y="132744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120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05399" y="130517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90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2816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21077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1084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48840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1490" y="1283168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217" y="1840299"/>
            <a:ext cx="16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973454" y="2878649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54" y="2878649"/>
                <a:ext cx="348750" cy="5818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791552" y="167150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52" y="1671507"/>
                <a:ext cx="731520" cy="5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710678" y="1671507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78" y="1671507"/>
                <a:ext cx="348750" cy="5818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59572" y="1699793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72" y="1699793"/>
                <a:ext cx="197170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7195596" y="302057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93175" y="182695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59057" y="182238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76139" y="2512310"/>
            <a:ext cx="8229600" cy="962362"/>
            <a:chOff x="476139" y="2632630"/>
            <a:chExt cx="8229600" cy="9623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880" y="2634872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476139" y="2632630"/>
              <a:ext cx="8229600" cy="961914"/>
              <a:chOff x="476139" y="2644662"/>
              <a:chExt cx="8229600" cy="96191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048139" y="264645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476139" y="2644662"/>
                <a:ext cx="8229600" cy="961914"/>
                <a:chOff x="502920" y="2633078"/>
                <a:chExt cx="8229600" cy="96191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02920" y="263487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" y="300063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02920" y="359499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0292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488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803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434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064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379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26948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0010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32520" y="2633078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9" name="TextBox 108"/>
          <p:cNvSpPr txBox="1"/>
          <p:nvPr/>
        </p:nvSpPr>
        <p:spPr>
          <a:xfrm>
            <a:off x="800862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390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213507" y="1670070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507" y="1670070"/>
                <a:ext cx="731520" cy="5809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970744" y="1699385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44" y="1699385"/>
                <a:ext cx="408766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7269479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568438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330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68373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315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05399" y="252272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300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2816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270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21077" y="252392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240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1084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148840" y="252392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210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1490" y="2500720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6217" y="3057851"/>
            <a:ext cx="148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611252" y="1669699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52" y="1669699"/>
                <a:ext cx="560346" cy="5818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74958" y="290003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58" y="2900037"/>
                <a:ext cx="731520" cy="5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994084" y="2900037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84" y="2900037"/>
                <a:ext cx="560346" cy="5818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842978" y="2929723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978" y="2929723"/>
                <a:ext cx="408766" cy="5186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4276581" y="305548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08619" y="18219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85291" y="2927469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291" y="2927469"/>
                <a:ext cx="197170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3721100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8516621" y="652870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8196580" y="633285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8031766" y="615015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2759075" y="39823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7876540" y="58883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3082925" y="4169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3397250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3238688" y="436314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037553" y="58883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5153318" y="61399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4677633" y="654177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4347177" y="63154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003388" y="633285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5309080" y="590169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4215638" y="616243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563979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5973173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6123810" y="435614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6587487" y="39865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6273162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6911337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7067100" y="436736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7559098" y="52581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7235248" y="46294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92742" y="346724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let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can plot these values on a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4116" y="290190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16" y="2901907"/>
                <a:ext cx="731520" cy="5809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Rectangle 181">
            <a:hlinkClick r:id="rId15"/>
            <a:extLst>
              <a:ext uri="{FF2B5EF4-FFF2-40B4-BE49-F238E27FC236}">
                <a16:creationId xmlns:a16="http://schemas.microsoft.com/office/drawing/2014/main" id="{B9F2E706-EF63-4302-911F-992B5891270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hlinkClick r:id="rId15"/>
            <a:extLst>
              <a:ext uri="{FF2B5EF4-FFF2-40B4-BE49-F238E27FC236}">
                <a16:creationId xmlns:a16="http://schemas.microsoft.com/office/drawing/2014/main" id="{C7A8BDFD-D132-458E-B4D6-E8A865351A98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26" grpId="0"/>
      <p:bldP spid="9" grpId="0"/>
      <p:bldP spid="10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8" grpId="0"/>
      <p:bldP spid="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781300" y="4000500"/>
            <a:ext cx="3835400" cy="2571820"/>
          </a:xfrm>
          <a:custGeom>
            <a:avLst/>
            <a:gdLst>
              <a:gd name="connsiteX0" fmla="*/ 0 w 3835400"/>
              <a:gd name="connsiteY0" fmla="*/ 0 h 2571820"/>
              <a:gd name="connsiteX1" fmla="*/ 317500 w 3835400"/>
              <a:gd name="connsiteY1" fmla="*/ 190500 h 2571820"/>
              <a:gd name="connsiteX2" fmla="*/ 635000 w 3835400"/>
              <a:gd name="connsiteY2" fmla="*/ 641350 h 2571820"/>
              <a:gd name="connsiteX3" fmla="*/ 958850 w 3835400"/>
              <a:gd name="connsiteY3" fmla="*/ 1276350 h 2571820"/>
              <a:gd name="connsiteX4" fmla="*/ 1276350 w 3835400"/>
              <a:gd name="connsiteY4" fmla="*/ 1924050 h 2571820"/>
              <a:gd name="connsiteX5" fmla="*/ 1600200 w 3835400"/>
              <a:gd name="connsiteY5" fmla="*/ 2343150 h 2571820"/>
              <a:gd name="connsiteX6" fmla="*/ 1917700 w 3835400"/>
              <a:gd name="connsiteY6" fmla="*/ 2571750 h 2571820"/>
              <a:gd name="connsiteX7" fmla="*/ 2235200 w 3835400"/>
              <a:gd name="connsiteY7" fmla="*/ 2362200 h 2571820"/>
              <a:gd name="connsiteX8" fmla="*/ 2559050 w 3835400"/>
              <a:gd name="connsiteY8" fmla="*/ 1924050 h 2571820"/>
              <a:gd name="connsiteX9" fmla="*/ 2876550 w 3835400"/>
              <a:gd name="connsiteY9" fmla="*/ 1282700 h 2571820"/>
              <a:gd name="connsiteX10" fmla="*/ 3206750 w 3835400"/>
              <a:gd name="connsiteY10" fmla="*/ 641350 h 2571820"/>
              <a:gd name="connsiteX11" fmla="*/ 3517900 w 3835400"/>
              <a:gd name="connsiteY11" fmla="*/ 190500 h 2571820"/>
              <a:gd name="connsiteX12" fmla="*/ 3835400 w 3835400"/>
              <a:gd name="connsiteY12" fmla="*/ 0 h 25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5400" h="2571820">
                <a:moveTo>
                  <a:pt x="0" y="0"/>
                </a:moveTo>
                <a:cubicBezTo>
                  <a:pt x="105833" y="41804"/>
                  <a:pt x="211667" y="83608"/>
                  <a:pt x="317500" y="190500"/>
                </a:cubicBezTo>
                <a:cubicBezTo>
                  <a:pt x="423333" y="297392"/>
                  <a:pt x="528108" y="460375"/>
                  <a:pt x="635000" y="641350"/>
                </a:cubicBezTo>
                <a:cubicBezTo>
                  <a:pt x="741892" y="822325"/>
                  <a:pt x="851958" y="1062567"/>
                  <a:pt x="958850" y="1276350"/>
                </a:cubicBezTo>
                <a:cubicBezTo>
                  <a:pt x="1065742" y="1490133"/>
                  <a:pt x="1169458" y="1746250"/>
                  <a:pt x="1276350" y="1924050"/>
                </a:cubicBezTo>
                <a:cubicBezTo>
                  <a:pt x="1383242" y="2101850"/>
                  <a:pt x="1493308" y="2235200"/>
                  <a:pt x="1600200" y="2343150"/>
                </a:cubicBezTo>
                <a:cubicBezTo>
                  <a:pt x="1707092" y="2451100"/>
                  <a:pt x="1811867" y="2568575"/>
                  <a:pt x="1917700" y="2571750"/>
                </a:cubicBezTo>
                <a:cubicBezTo>
                  <a:pt x="2023533" y="2574925"/>
                  <a:pt x="2128308" y="2470150"/>
                  <a:pt x="2235200" y="2362200"/>
                </a:cubicBezTo>
                <a:cubicBezTo>
                  <a:pt x="2342092" y="2254250"/>
                  <a:pt x="2452158" y="2103967"/>
                  <a:pt x="2559050" y="1924050"/>
                </a:cubicBezTo>
                <a:cubicBezTo>
                  <a:pt x="2665942" y="1744133"/>
                  <a:pt x="2768600" y="1496483"/>
                  <a:pt x="2876550" y="1282700"/>
                </a:cubicBezTo>
                <a:cubicBezTo>
                  <a:pt x="2984500" y="1068917"/>
                  <a:pt x="3099858" y="823383"/>
                  <a:pt x="3206750" y="641350"/>
                </a:cubicBezTo>
                <a:cubicBezTo>
                  <a:pt x="3313642" y="459317"/>
                  <a:pt x="3413125" y="297392"/>
                  <a:pt x="3517900" y="190500"/>
                </a:cubicBezTo>
                <a:cubicBezTo>
                  <a:pt x="3622675" y="83608"/>
                  <a:pt x="3729037" y="41804"/>
                  <a:pt x="3835400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2294128" y="3834511"/>
            <a:ext cx="6711867" cy="2823849"/>
            <a:chOff x="2167128" y="3834511"/>
            <a:chExt cx="6711867" cy="2823849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2651983" y="391287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171958" y="59245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171958" y="5284470"/>
              <a:ext cx="64922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171958" y="49644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176495" y="46443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176495" y="40043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167128" y="656463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176495" y="432435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167421" y="624459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171958" y="5604510"/>
              <a:ext cx="64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9720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2521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45722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2920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6121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9321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8922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2123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55323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8523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1724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4924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8125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713232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5236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77240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809244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8412480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8591737" y="525746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635138" y="383451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334372" y="385422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300135" y="4489149"/>
              <a:ext cx="4090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55913" y="523477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248821" y="5695259"/>
              <a:ext cx="468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345803" y="63505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/>
                <p:cNvSpPr/>
                <p:nvPr/>
              </p:nvSpPr>
              <p:spPr>
                <a:xfrm>
                  <a:off x="7242699" y="5276423"/>
                  <a:ext cx="394788" cy="441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6" name="Rectangle 1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699" y="5276423"/>
                  <a:ext cx="394788" cy="4417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7" name="Rectangle 196"/>
            <p:cNvSpPr/>
            <p:nvPr/>
          </p:nvSpPr>
          <p:spPr>
            <a:xfrm>
              <a:off x="4413956" y="5270734"/>
              <a:ext cx="2824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Rectangle 197"/>
                <p:cNvSpPr/>
                <p:nvPr/>
              </p:nvSpPr>
              <p:spPr>
                <a:xfrm>
                  <a:off x="5324522" y="5256113"/>
                  <a:ext cx="394788" cy="4380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8" name="Rectangle 1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522" y="5256113"/>
                  <a:ext cx="394788" cy="4380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9" name="Rectangle 198"/>
            <p:cNvSpPr/>
            <p:nvPr/>
          </p:nvSpPr>
          <p:spPr>
            <a:xfrm>
              <a:off x="6366352" y="526178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Rectangle 199"/>
                <p:cNvSpPr/>
                <p:nvPr/>
              </p:nvSpPr>
              <p:spPr>
                <a:xfrm>
                  <a:off x="3403687" y="5257461"/>
                  <a:ext cx="312291" cy="4060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0" name="Rectangle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687" y="5257461"/>
                  <a:ext cx="312291" cy="4060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/>
            <p:cNvSpPr/>
            <p:nvPr/>
          </p:nvSpPr>
          <p:spPr>
            <a:xfrm>
              <a:off x="8151958" y="5284071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6618514" y="4005943"/>
            <a:ext cx="1924595" cy="2569028"/>
          </a:xfrm>
          <a:custGeom>
            <a:avLst/>
            <a:gdLst>
              <a:gd name="connsiteX0" fmla="*/ 0 w 1924595"/>
              <a:gd name="connsiteY0" fmla="*/ 0 h 2569028"/>
              <a:gd name="connsiteX1" fmla="*/ 322217 w 1924595"/>
              <a:gd name="connsiteY1" fmla="*/ 191588 h 2569028"/>
              <a:gd name="connsiteX2" fmla="*/ 644435 w 1924595"/>
              <a:gd name="connsiteY2" fmla="*/ 635726 h 2569028"/>
              <a:gd name="connsiteX3" fmla="*/ 966652 w 1924595"/>
              <a:gd name="connsiteY3" fmla="*/ 1280160 h 2569028"/>
              <a:gd name="connsiteX4" fmla="*/ 1288869 w 1924595"/>
              <a:gd name="connsiteY4" fmla="*/ 1924594 h 2569028"/>
              <a:gd name="connsiteX5" fmla="*/ 1611086 w 1924595"/>
              <a:gd name="connsiteY5" fmla="*/ 2342606 h 2569028"/>
              <a:gd name="connsiteX6" fmla="*/ 1924595 w 1924595"/>
              <a:gd name="connsiteY6" fmla="*/ 2569028 h 256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595" h="2569028">
                <a:moveTo>
                  <a:pt x="0" y="0"/>
                </a:moveTo>
                <a:cubicBezTo>
                  <a:pt x="107405" y="42817"/>
                  <a:pt x="214811" y="85634"/>
                  <a:pt x="322217" y="191588"/>
                </a:cubicBezTo>
                <a:cubicBezTo>
                  <a:pt x="429623" y="297542"/>
                  <a:pt x="537029" y="454297"/>
                  <a:pt x="644435" y="635726"/>
                </a:cubicBezTo>
                <a:cubicBezTo>
                  <a:pt x="751841" y="817155"/>
                  <a:pt x="966652" y="1280160"/>
                  <a:pt x="966652" y="1280160"/>
                </a:cubicBezTo>
                <a:cubicBezTo>
                  <a:pt x="1074058" y="1494971"/>
                  <a:pt x="1181463" y="1747520"/>
                  <a:pt x="1288869" y="1924594"/>
                </a:cubicBezTo>
                <a:cubicBezTo>
                  <a:pt x="1396275" y="2101668"/>
                  <a:pt x="1505132" y="2235200"/>
                  <a:pt x="1611086" y="2342606"/>
                </a:cubicBezTo>
                <a:cubicBezTo>
                  <a:pt x="1717040" y="2450012"/>
                  <a:pt x="1820817" y="2509520"/>
                  <a:pt x="1924595" y="2569028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Graphing cosine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measure the angles in radians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821" y="3970089"/>
            <a:ext cx="266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graph has the same shape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02919" y="1307238"/>
            <a:ext cx="8229601" cy="961914"/>
            <a:chOff x="502919" y="1415526"/>
            <a:chExt cx="8229601" cy="9619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2920" y="141732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02919" y="1415526"/>
              <a:ext cx="8229600" cy="961914"/>
              <a:chOff x="502920" y="1415526"/>
              <a:chExt cx="8229600" cy="9619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" y="178308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2920" y="237744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2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488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803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118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434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4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064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5379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94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0010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2520" y="141552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64077" y="2876790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77" y="2876790"/>
                <a:ext cx="731520" cy="580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91490" y="1283168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217" y="1840299"/>
            <a:ext cx="16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973454" y="2878649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54" y="2878649"/>
                <a:ext cx="348750" cy="5818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791552" y="167150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52" y="1671507"/>
                <a:ext cx="731520" cy="5809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710678" y="1671507"/>
                <a:ext cx="348750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78" y="1671507"/>
                <a:ext cx="348750" cy="5818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59572" y="1699793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72" y="1699793"/>
                <a:ext cx="197170" cy="518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7195596" y="302057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93175" y="182695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59057" y="182238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76139" y="2512310"/>
            <a:ext cx="8229600" cy="962362"/>
            <a:chOff x="476139" y="2632630"/>
            <a:chExt cx="8229600" cy="9623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880" y="2634872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476139" y="2632630"/>
              <a:ext cx="8229600" cy="961914"/>
              <a:chOff x="476139" y="2644662"/>
              <a:chExt cx="8229600" cy="96191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048139" y="264645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476139" y="2644662"/>
                <a:ext cx="8229600" cy="961914"/>
                <a:chOff x="502920" y="2633078"/>
                <a:chExt cx="8229600" cy="96191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02920" y="263487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" y="300063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02920" y="359499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0292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488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803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434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064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379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26948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0010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32520" y="2633078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213507" y="1670070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507" y="1670070"/>
                <a:ext cx="731520" cy="5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970744" y="1699385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44" y="1699385"/>
                <a:ext cx="408766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491490" y="2500720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6217" y="3057851"/>
            <a:ext cx="148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Cosine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611252" y="1669699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52" y="1669699"/>
                <a:ext cx="560346" cy="5818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74958" y="290003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58" y="2900037"/>
                <a:ext cx="731520" cy="58092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994084" y="2900037"/>
                <a:ext cx="560346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84" y="2900037"/>
                <a:ext cx="560346" cy="5818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842978" y="2929723"/>
                <a:ext cx="40876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978" y="2929723"/>
                <a:ext cx="408766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4276581" y="305548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08619" y="18219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85291" y="2927469"/>
                <a:ext cx="197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291" y="2927469"/>
                <a:ext cx="197170" cy="51860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3721100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8516621" y="652870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8196580" y="633285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8031766" y="615015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2759075" y="39823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7876540" y="58883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3082925" y="4169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3397250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3238688" y="436314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037553" y="58883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5153318" y="61399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4677633" y="654177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4347177" y="63154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003388" y="633285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5309080" y="590169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4215638" y="616243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563979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5973173" y="46300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6123810" y="435614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6587487" y="398655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6273162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6911337" y="417388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7067100" y="436736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7559098" y="52581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7235248" y="462949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92742" y="346724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let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can plot these values on a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7924116" y="2901907"/>
                <a:ext cx="731520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16" y="2901907"/>
                <a:ext cx="731520" cy="58092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/>
          <p:cNvSpPr txBox="1"/>
          <p:nvPr/>
        </p:nvSpPr>
        <p:spPr>
          <a:xfrm>
            <a:off x="800862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269479" y="1255344"/>
                <a:ext cx="731520" cy="42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479" y="1255344"/>
                <a:ext cx="731520" cy="421269"/>
              </a:xfrm>
              <a:prstGeom prst="rect">
                <a:avLst/>
              </a:prstGeom>
              <a:blipFill rotWithShape="0">
                <a:blip r:embed="rId18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6568438" y="1268044"/>
                <a:ext cx="731520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8" y="1268044"/>
                <a:ext cx="731520" cy="415627"/>
              </a:xfrm>
              <a:prstGeom prst="rect">
                <a:avLst/>
              </a:prstGeom>
              <a:blipFill rotWithShape="0">
                <a:blip r:embed="rId1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5768373" y="1276642"/>
                <a:ext cx="731520" cy="41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1276642"/>
                <a:ext cx="731520" cy="417037"/>
              </a:xfrm>
              <a:prstGeom prst="rect">
                <a:avLst/>
              </a:prstGeom>
              <a:blipFill rotWithShape="0">
                <a:blip r:embed="rId20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4328160" y="1306144"/>
                <a:ext cx="731520" cy="39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1306144"/>
                <a:ext cx="731520" cy="396199"/>
              </a:xfrm>
              <a:prstGeom prst="rect">
                <a:avLst/>
              </a:prstGeom>
              <a:blipFill rotWithShape="0">
                <a:blip r:embed="rId2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3621077" y="1306369"/>
                <a:ext cx="731520" cy="39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77" y="1306369"/>
                <a:ext cx="731520" cy="396199"/>
              </a:xfrm>
              <a:prstGeom prst="rect">
                <a:avLst/>
              </a:prstGeom>
              <a:blipFill rotWithShape="0">
                <a:blip r:embed="rId2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>
            <a:off x="2148840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8008620" y="2484196"/>
                <a:ext cx="731520" cy="417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620" y="2484196"/>
                <a:ext cx="731520" cy="417358"/>
              </a:xfrm>
              <a:prstGeom prst="rect">
                <a:avLst/>
              </a:prstGeom>
              <a:blipFill rotWithShape="0">
                <a:blip r:embed="rId2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TextBox 210"/>
          <p:cNvSpPr txBox="1"/>
          <p:nvPr/>
        </p:nvSpPr>
        <p:spPr>
          <a:xfrm>
            <a:off x="7269479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6568438" y="2484196"/>
                <a:ext cx="731520" cy="41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11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8" y="2484196"/>
                <a:ext cx="731520" cy="416781"/>
              </a:xfrm>
              <a:prstGeom prst="rect">
                <a:avLst/>
              </a:prstGeom>
              <a:blipFill rotWithShape="0">
                <a:blip r:embed="rId2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5768373" y="2484196"/>
                <a:ext cx="731520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2484196"/>
                <a:ext cx="731520" cy="414024"/>
              </a:xfrm>
              <a:prstGeom prst="rect">
                <a:avLst/>
              </a:prstGeom>
              <a:blipFill rotWithShape="0">
                <a:blip r:embed="rId25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105399" y="2471925"/>
                <a:ext cx="731520" cy="420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2471925"/>
                <a:ext cx="731520" cy="42094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4328160" y="2484196"/>
                <a:ext cx="731520" cy="41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2484196"/>
                <a:ext cx="731520" cy="415627"/>
              </a:xfrm>
              <a:prstGeom prst="rect">
                <a:avLst/>
              </a:prstGeom>
              <a:blipFill rotWithShape="0">
                <a:blip r:embed="rId2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3621077" y="2473121"/>
                <a:ext cx="731520" cy="41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77" y="2473121"/>
                <a:ext cx="731520" cy="415883"/>
              </a:xfrm>
              <a:prstGeom prst="rect">
                <a:avLst/>
              </a:prstGeom>
              <a:blipFill rotWithShape="0">
                <a:blip r:embed="rId2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2910840" y="2471496"/>
                <a:ext cx="731520" cy="419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2471496"/>
                <a:ext cx="731520" cy="419538"/>
              </a:xfrm>
              <a:prstGeom prst="rect">
                <a:avLst/>
              </a:prstGeom>
              <a:blipFill rotWithShape="0">
                <a:blip r:embed="rId29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2148840" y="2485821"/>
                <a:ext cx="731520" cy="415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0" y="2485821"/>
                <a:ext cx="731520" cy="415755"/>
              </a:xfrm>
              <a:prstGeom prst="rect">
                <a:avLst/>
              </a:prstGeom>
              <a:blipFill rotWithShape="0">
                <a:blip r:embed="rId3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3149987" y="1345067"/>
                <a:ext cx="183127" cy="305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87" y="1345067"/>
                <a:ext cx="183127" cy="305596"/>
              </a:xfrm>
              <a:prstGeom prst="rect">
                <a:avLst/>
              </a:prstGeom>
              <a:blipFill rotWithShape="0">
                <a:blip r:embed="rId31"/>
                <a:stretch>
                  <a:fillRect l="-10000" r="-6667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5115725" y="1307238"/>
                <a:ext cx="731520" cy="411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0" lang="en-GB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25" y="1307238"/>
                <a:ext cx="731520" cy="41113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Rectangle 220">
            <a:hlinkClick r:id="rId33"/>
            <a:extLst>
              <a:ext uri="{FF2B5EF4-FFF2-40B4-BE49-F238E27FC236}">
                <a16:creationId xmlns:a16="http://schemas.microsoft.com/office/drawing/2014/main" id="{A54B1643-4BA9-4FE7-8560-518D55875AC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hlinkClick r:id="rId33"/>
            <a:extLst>
              <a:ext uri="{FF2B5EF4-FFF2-40B4-BE49-F238E27FC236}">
                <a16:creationId xmlns:a16="http://schemas.microsoft.com/office/drawing/2014/main" id="{554AD2BC-A5CC-4334-A842-21DBE175D012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26" grpId="0"/>
      <p:bldP spid="10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10" grpId="0"/>
      <p:bldP spid="111" grpId="0"/>
      <p:bldP spid="120" grpId="0"/>
      <p:bldP spid="121" grpId="0"/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8" grpId="0"/>
      <p:bldP spid="203" grpId="0"/>
      <p:bldP spid="182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823" y="670213"/>
            <a:ext cx="4712506" cy="2823849"/>
            <a:chOff x="2167128" y="3834511"/>
            <a:chExt cx="4712506" cy="282384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651983" y="391287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2171958" y="592455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171958" y="5284470"/>
              <a:ext cx="448056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71958" y="496443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76495" y="464439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76495" y="400431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67128" y="656463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76495" y="432435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67421" y="624459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71958" y="5604510"/>
              <a:ext cx="4325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720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521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2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920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121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321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922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2123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323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8523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724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924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508924" y="496443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35138" y="383451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34372" y="385422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00135" y="4489149"/>
              <a:ext cx="4090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55913" y="523477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48821" y="5695259"/>
              <a:ext cx="468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45803" y="63505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64648" y="5270734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24522" y="525611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270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66352" y="5261789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360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03687" y="5257461"/>
              <a:ext cx="4235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753529" y="841103"/>
            <a:ext cx="3842724" cy="2558142"/>
          </a:xfrm>
          <a:custGeom>
            <a:avLst/>
            <a:gdLst>
              <a:gd name="connsiteX0" fmla="*/ 0 w 4257851"/>
              <a:gd name="connsiteY0" fmla="*/ 1391239 h 2558139"/>
              <a:gd name="connsiteX1" fmla="*/ 95367 w 4257851"/>
              <a:gd name="connsiteY1" fmla="*/ 1279043 h 2558139"/>
              <a:gd name="connsiteX2" fmla="*/ 420736 w 4257851"/>
              <a:gd name="connsiteY2" fmla="*/ 639524 h 2558139"/>
              <a:gd name="connsiteX3" fmla="*/ 600251 w 4257851"/>
              <a:gd name="connsiteY3" fmla="*/ 398302 h 2558139"/>
              <a:gd name="connsiteX4" fmla="*/ 740496 w 4257851"/>
              <a:gd name="connsiteY4" fmla="*/ 179519 h 2558139"/>
              <a:gd name="connsiteX5" fmla="*/ 1060255 w 4257851"/>
              <a:gd name="connsiteY5" fmla="*/ 5 h 2558139"/>
              <a:gd name="connsiteX6" fmla="*/ 1380015 w 4257851"/>
              <a:gd name="connsiteY6" fmla="*/ 185129 h 2558139"/>
              <a:gd name="connsiteX7" fmla="*/ 1699774 w 4257851"/>
              <a:gd name="connsiteY7" fmla="*/ 633914 h 2558139"/>
              <a:gd name="connsiteX8" fmla="*/ 2019534 w 4257851"/>
              <a:gd name="connsiteY8" fmla="*/ 1279043 h 2558139"/>
              <a:gd name="connsiteX9" fmla="*/ 2339294 w 4257851"/>
              <a:gd name="connsiteY9" fmla="*/ 1918562 h 2558139"/>
              <a:gd name="connsiteX10" fmla="*/ 2653443 w 4257851"/>
              <a:gd name="connsiteY10" fmla="*/ 2339298 h 2558139"/>
              <a:gd name="connsiteX11" fmla="*/ 2978813 w 4257851"/>
              <a:gd name="connsiteY11" fmla="*/ 2558081 h 2558139"/>
              <a:gd name="connsiteX12" fmla="*/ 3298572 w 4257851"/>
              <a:gd name="connsiteY12" fmla="*/ 2356127 h 2558139"/>
              <a:gd name="connsiteX13" fmla="*/ 3618332 w 4257851"/>
              <a:gd name="connsiteY13" fmla="*/ 1918562 h 2558139"/>
              <a:gd name="connsiteX14" fmla="*/ 3938091 w 4257851"/>
              <a:gd name="connsiteY14" fmla="*/ 1284652 h 2558139"/>
              <a:gd name="connsiteX15" fmla="*/ 4257851 w 4257851"/>
              <a:gd name="connsiteY15" fmla="*/ 639524 h 2558139"/>
              <a:gd name="connsiteX0" fmla="*/ 0 w 4257851"/>
              <a:gd name="connsiteY0" fmla="*/ 1391242 h 2558142"/>
              <a:gd name="connsiteX1" fmla="*/ 95367 w 4257851"/>
              <a:gd name="connsiteY1" fmla="*/ 1279046 h 2558142"/>
              <a:gd name="connsiteX2" fmla="*/ 420736 w 4257851"/>
              <a:gd name="connsiteY2" fmla="*/ 639527 h 2558142"/>
              <a:gd name="connsiteX3" fmla="*/ 740496 w 4257851"/>
              <a:gd name="connsiteY3" fmla="*/ 179522 h 2558142"/>
              <a:gd name="connsiteX4" fmla="*/ 1060255 w 4257851"/>
              <a:gd name="connsiteY4" fmla="*/ 8 h 2558142"/>
              <a:gd name="connsiteX5" fmla="*/ 1380015 w 4257851"/>
              <a:gd name="connsiteY5" fmla="*/ 185132 h 2558142"/>
              <a:gd name="connsiteX6" fmla="*/ 1699774 w 4257851"/>
              <a:gd name="connsiteY6" fmla="*/ 633917 h 2558142"/>
              <a:gd name="connsiteX7" fmla="*/ 2019534 w 4257851"/>
              <a:gd name="connsiteY7" fmla="*/ 1279046 h 2558142"/>
              <a:gd name="connsiteX8" fmla="*/ 2339294 w 4257851"/>
              <a:gd name="connsiteY8" fmla="*/ 1918565 h 2558142"/>
              <a:gd name="connsiteX9" fmla="*/ 2653443 w 4257851"/>
              <a:gd name="connsiteY9" fmla="*/ 2339301 h 2558142"/>
              <a:gd name="connsiteX10" fmla="*/ 2978813 w 4257851"/>
              <a:gd name="connsiteY10" fmla="*/ 2558084 h 2558142"/>
              <a:gd name="connsiteX11" fmla="*/ 3298572 w 4257851"/>
              <a:gd name="connsiteY11" fmla="*/ 2356130 h 2558142"/>
              <a:gd name="connsiteX12" fmla="*/ 3618332 w 4257851"/>
              <a:gd name="connsiteY12" fmla="*/ 1918565 h 2558142"/>
              <a:gd name="connsiteX13" fmla="*/ 3938091 w 4257851"/>
              <a:gd name="connsiteY13" fmla="*/ 1284655 h 2558142"/>
              <a:gd name="connsiteX14" fmla="*/ 4257851 w 4257851"/>
              <a:gd name="connsiteY14" fmla="*/ 639527 h 2558142"/>
              <a:gd name="connsiteX0" fmla="*/ 0 w 3938091"/>
              <a:gd name="connsiteY0" fmla="*/ 1391242 h 2558142"/>
              <a:gd name="connsiteX1" fmla="*/ 95367 w 3938091"/>
              <a:gd name="connsiteY1" fmla="*/ 1279046 h 2558142"/>
              <a:gd name="connsiteX2" fmla="*/ 420736 w 3938091"/>
              <a:gd name="connsiteY2" fmla="*/ 639527 h 2558142"/>
              <a:gd name="connsiteX3" fmla="*/ 740496 w 3938091"/>
              <a:gd name="connsiteY3" fmla="*/ 179522 h 2558142"/>
              <a:gd name="connsiteX4" fmla="*/ 1060255 w 3938091"/>
              <a:gd name="connsiteY4" fmla="*/ 8 h 2558142"/>
              <a:gd name="connsiteX5" fmla="*/ 1380015 w 3938091"/>
              <a:gd name="connsiteY5" fmla="*/ 185132 h 2558142"/>
              <a:gd name="connsiteX6" fmla="*/ 1699774 w 3938091"/>
              <a:gd name="connsiteY6" fmla="*/ 633917 h 2558142"/>
              <a:gd name="connsiteX7" fmla="*/ 2019534 w 3938091"/>
              <a:gd name="connsiteY7" fmla="*/ 1279046 h 2558142"/>
              <a:gd name="connsiteX8" fmla="*/ 2339294 w 3938091"/>
              <a:gd name="connsiteY8" fmla="*/ 1918565 h 2558142"/>
              <a:gd name="connsiteX9" fmla="*/ 2653443 w 3938091"/>
              <a:gd name="connsiteY9" fmla="*/ 2339301 h 2558142"/>
              <a:gd name="connsiteX10" fmla="*/ 2978813 w 3938091"/>
              <a:gd name="connsiteY10" fmla="*/ 2558084 h 2558142"/>
              <a:gd name="connsiteX11" fmla="*/ 3298572 w 3938091"/>
              <a:gd name="connsiteY11" fmla="*/ 2356130 h 2558142"/>
              <a:gd name="connsiteX12" fmla="*/ 3618332 w 3938091"/>
              <a:gd name="connsiteY12" fmla="*/ 1918565 h 2558142"/>
              <a:gd name="connsiteX13" fmla="*/ 3938091 w 3938091"/>
              <a:gd name="connsiteY13" fmla="*/ 1284655 h 2558142"/>
              <a:gd name="connsiteX0" fmla="*/ 0 w 3842724"/>
              <a:gd name="connsiteY0" fmla="*/ 1279046 h 2558142"/>
              <a:gd name="connsiteX1" fmla="*/ 325369 w 3842724"/>
              <a:gd name="connsiteY1" fmla="*/ 639527 h 2558142"/>
              <a:gd name="connsiteX2" fmla="*/ 645129 w 3842724"/>
              <a:gd name="connsiteY2" fmla="*/ 179522 h 2558142"/>
              <a:gd name="connsiteX3" fmla="*/ 964888 w 3842724"/>
              <a:gd name="connsiteY3" fmla="*/ 8 h 2558142"/>
              <a:gd name="connsiteX4" fmla="*/ 1284648 w 3842724"/>
              <a:gd name="connsiteY4" fmla="*/ 185132 h 2558142"/>
              <a:gd name="connsiteX5" fmla="*/ 1604407 w 3842724"/>
              <a:gd name="connsiteY5" fmla="*/ 633917 h 2558142"/>
              <a:gd name="connsiteX6" fmla="*/ 1924167 w 3842724"/>
              <a:gd name="connsiteY6" fmla="*/ 1279046 h 2558142"/>
              <a:gd name="connsiteX7" fmla="*/ 2243927 w 3842724"/>
              <a:gd name="connsiteY7" fmla="*/ 1918565 h 2558142"/>
              <a:gd name="connsiteX8" fmla="*/ 2558076 w 3842724"/>
              <a:gd name="connsiteY8" fmla="*/ 2339301 h 2558142"/>
              <a:gd name="connsiteX9" fmla="*/ 2883446 w 3842724"/>
              <a:gd name="connsiteY9" fmla="*/ 2558084 h 2558142"/>
              <a:gd name="connsiteX10" fmla="*/ 3203205 w 3842724"/>
              <a:gd name="connsiteY10" fmla="*/ 2356130 h 2558142"/>
              <a:gd name="connsiteX11" fmla="*/ 3522965 w 3842724"/>
              <a:gd name="connsiteY11" fmla="*/ 1918565 h 2558142"/>
              <a:gd name="connsiteX12" fmla="*/ 3842724 w 3842724"/>
              <a:gd name="connsiteY12" fmla="*/ 1284655 h 255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42724" h="2558142">
                <a:moveTo>
                  <a:pt x="0" y="1279046"/>
                </a:moveTo>
                <a:cubicBezTo>
                  <a:pt x="70123" y="1153760"/>
                  <a:pt x="217848" y="822781"/>
                  <a:pt x="325369" y="639527"/>
                </a:cubicBezTo>
                <a:cubicBezTo>
                  <a:pt x="432890" y="456273"/>
                  <a:pt x="538543" y="286108"/>
                  <a:pt x="645129" y="179522"/>
                </a:cubicBezTo>
                <a:cubicBezTo>
                  <a:pt x="751715" y="72936"/>
                  <a:pt x="858302" y="-927"/>
                  <a:pt x="964888" y="8"/>
                </a:cubicBezTo>
                <a:cubicBezTo>
                  <a:pt x="1071474" y="943"/>
                  <a:pt x="1178062" y="79481"/>
                  <a:pt x="1284648" y="185132"/>
                </a:cubicBezTo>
                <a:cubicBezTo>
                  <a:pt x="1391234" y="290783"/>
                  <a:pt x="1497821" y="451598"/>
                  <a:pt x="1604407" y="633917"/>
                </a:cubicBezTo>
                <a:cubicBezTo>
                  <a:pt x="1710993" y="816236"/>
                  <a:pt x="1924167" y="1279046"/>
                  <a:pt x="1924167" y="1279046"/>
                </a:cubicBezTo>
                <a:cubicBezTo>
                  <a:pt x="2030754" y="1493154"/>
                  <a:pt x="2138276" y="1741856"/>
                  <a:pt x="2243927" y="1918565"/>
                </a:cubicBezTo>
                <a:cubicBezTo>
                  <a:pt x="2349578" y="2095274"/>
                  <a:pt x="2451490" y="2232715"/>
                  <a:pt x="2558076" y="2339301"/>
                </a:cubicBezTo>
                <a:cubicBezTo>
                  <a:pt x="2664662" y="2445887"/>
                  <a:pt x="2775925" y="2555279"/>
                  <a:pt x="2883446" y="2558084"/>
                </a:cubicBezTo>
                <a:cubicBezTo>
                  <a:pt x="2990967" y="2560889"/>
                  <a:pt x="3096619" y="2462716"/>
                  <a:pt x="3203205" y="2356130"/>
                </a:cubicBezTo>
                <a:cubicBezTo>
                  <a:pt x="3309791" y="2249544"/>
                  <a:pt x="3416379" y="2097144"/>
                  <a:pt x="3522965" y="1918565"/>
                </a:cubicBezTo>
                <a:cubicBezTo>
                  <a:pt x="3629551" y="1739986"/>
                  <a:pt x="3736138" y="1497828"/>
                  <a:pt x="3842724" y="1284655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46416" y="3929676"/>
            <a:ext cx="3835400" cy="2571820"/>
          </a:xfrm>
          <a:custGeom>
            <a:avLst/>
            <a:gdLst>
              <a:gd name="connsiteX0" fmla="*/ 0 w 3835400"/>
              <a:gd name="connsiteY0" fmla="*/ 0 h 2571820"/>
              <a:gd name="connsiteX1" fmla="*/ 317500 w 3835400"/>
              <a:gd name="connsiteY1" fmla="*/ 190500 h 2571820"/>
              <a:gd name="connsiteX2" fmla="*/ 635000 w 3835400"/>
              <a:gd name="connsiteY2" fmla="*/ 641350 h 2571820"/>
              <a:gd name="connsiteX3" fmla="*/ 958850 w 3835400"/>
              <a:gd name="connsiteY3" fmla="*/ 1276350 h 2571820"/>
              <a:gd name="connsiteX4" fmla="*/ 1276350 w 3835400"/>
              <a:gd name="connsiteY4" fmla="*/ 1924050 h 2571820"/>
              <a:gd name="connsiteX5" fmla="*/ 1600200 w 3835400"/>
              <a:gd name="connsiteY5" fmla="*/ 2343150 h 2571820"/>
              <a:gd name="connsiteX6" fmla="*/ 1917700 w 3835400"/>
              <a:gd name="connsiteY6" fmla="*/ 2571750 h 2571820"/>
              <a:gd name="connsiteX7" fmla="*/ 2235200 w 3835400"/>
              <a:gd name="connsiteY7" fmla="*/ 2362200 h 2571820"/>
              <a:gd name="connsiteX8" fmla="*/ 2559050 w 3835400"/>
              <a:gd name="connsiteY8" fmla="*/ 1924050 h 2571820"/>
              <a:gd name="connsiteX9" fmla="*/ 2876550 w 3835400"/>
              <a:gd name="connsiteY9" fmla="*/ 1282700 h 2571820"/>
              <a:gd name="connsiteX10" fmla="*/ 3206750 w 3835400"/>
              <a:gd name="connsiteY10" fmla="*/ 641350 h 2571820"/>
              <a:gd name="connsiteX11" fmla="*/ 3517900 w 3835400"/>
              <a:gd name="connsiteY11" fmla="*/ 190500 h 2571820"/>
              <a:gd name="connsiteX12" fmla="*/ 3835400 w 3835400"/>
              <a:gd name="connsiteY12" fmla="*/ 0 h 25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5400" h="2571820">
                <a:moveTo>
                  <a:pt x="0" y="0"/>
                </a:moveTo>
                <a:cubicBezTo>
                  <a:pt x="105833" y="41804"/>
                  <a:pt x="211667" y="83608"/>
                  <a:pt x="317500" y="190500"/>
                </a:cubicBezTo>
                <a:cubicBezTo>
                  <a:pt x="423333" y="297392"/>
                  <a:pt x="528108" y="460375"/>
                  <a:pt x="635000" y="641350"/>
                </a:cubicBezTo>
                <a:cubicBezTo>
                  <a:pt x="741892" y="822325"/>
                  <a:pt x="851958" y="1062567"/>
                  <a:pt x="958850" y="1276350"/>
                </a:cubicBezTo>
                <a:cubicBezTo>
                  <a:pt x="1065742" y="1490133"/>
                  <a:pt x="1169458" y="1746250"/>
                  <a:pt x="1276350" y="1924050"/>
                </a:cubicBezTo>
                <a:cubicBezTo>
                  <a:pt x="1383242" y="2101850"/>
                  <a:pt x="1493308" y="2235200"/>
                  <a:pt x="1600200" y="2343150"/>
                </a:cubicBezTo>
                <a:cubicBezTo>
                  <a:pt x="1707092" y="2451100"/>
                  <a:pt x="1811867" y="2568575"/>
                  <a:pt x="1917700" y="2571750"/>
                </a:cubicBezTo>
                <a:cubicBezTo>
                  <a:pt x="2023533" y="2574925"/>
                  <a:pt x="2128308" y="2470150"/>
                  <a:pt x="2235200" y="2362200"/>
                </a:cubicBezTo>
                <a:cubicBezTo>
                  <a:pt x="2342092" y="2254250"/>
                  <a:pt x="2452158" y="2103967"/>
                  <a:pt x="2559050" y="1924050"/>
                </a:cubicBezTo>
                <a:cubicBezTo>
                  <a:pt x="2665942" y="1744133"/>
                  <a:pt x="2768600" y="1496483"/>
                  <a:pt x="2876550" y="1282700"/>
                </a:cubicBezTo>
                <a:cubicBezTo>
                  <a:pt x="2984500" y="1068917"/>
                  <a:pt x="3099858" y="823383"/>
                  <a:pt x="3206750" y="641350"/>
                </a:cubicBezTo>
                <a:cubicBezTo>
                  <a:pt x="3313642" y="459317"/>
                  <a:pt x="3413125" y="297392"/>
                  <a:pt x="3517900" y="190500"/>
                </a:cubicBezTo>
                <a:cubicBezTo>
                  <a:pt x="3622675" y="83608"/>
                  <a:pt x="3729037" y="41804"/>
                  <a:pt x="3835400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59244" y="3763687"/>
            <a:ext cx="4712506" cy="2823849"/>
            <a:chOff x="2167128" y="3834511"/>
            <a:chExt cx="4712506" cy="2823849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55323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51983" y="391287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171958" y="592455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171958" y="5284470"/>
              <a:ext cx="4572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171958" y="496443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176495" y="464439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176495" y="400431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67128" y="656463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76495" y="432435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167421" y="624459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71958" y="5604510"/>
              <a:ext cx="4315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9720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521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5722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2920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6121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93214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8922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21230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85238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17242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492463" y="391287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551872" y="490827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635138" y="3834511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334372" y="385422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300135" y="4489149"/>
              <a:ext cx="4090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355913" y="5234774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248821" y="5695259"/>
              <a:ext cx="4683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-0.5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45803" y="63505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64648" y="5270734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180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324522" y="5256113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270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366352" y="5261789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360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03687" y="5257461"/>
              <a:ext cx="4235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90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Compare the sine and cosine functions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955001" y="707247"/>
            <a:ext cx="394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curves are the same size and shape, only their horizontal position on the axes differ.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2249933" y="3894069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806521" y="791440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sin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949650" y="1653464"/>
            <a:ext cx="394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functions are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periodic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which means that they repeat the same cycle of values over and over.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950464" y="2587043"/>
            <a:ext cx="3945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period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or length of one cycle is 360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or 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 This means that if you look at two points whose x-coordinates are 360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or 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apart, the y-coordinate of those two points would be the same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955326" y="4430442"/>
            <a:ext cx="394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Both functions have a maximum value of 1 and a minimum value of -1. Each of these functions has 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amplitude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of 1.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27060" y="5710845"/>
            <a:ext cx="4103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amplitude is one half the vertical distance from a maximum to a minimum</a:t>
            </a:r>
          </a:p>
        </p:txBody>
      </p:sp>
      <p:sp>
        <p:nvSpPr>
          <p:cNvPr id="96" name="Rectangle 95">
            <a:hlinkClick r:id="rId2"/>
            <a:extLst>
              <a:ext uri="{FF2B5EF4-FFF2-40B4-BE49-F238E27FC236}">
                <a16:creationId xmlns:a16="http://schemas.microsoft.com/office/drawing/2014/main" id="{FC04E8DF-5510-4D08-8336-110C7FADB8B7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hlinkClick r:id="rId2"/>
            <a:extLst>
              <a:ext uri="{FF2B5EF4-FFF2-40B4-BE49-F238E27FC236}">
                <a16:creationId xmlns:a16="http://schemas.microsoft.com/office/drawing/2014/main" id="{0DA1C34E-A1EA-4F9F-B842-08B9C1C3F250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0451 0.45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1.94444E-6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71" grpId="0" animBg="1"/>
      <p:bldP spid="141" grpId="0"/>
      <p:bldP spid="142" grpId="0"/>
      <p:bldP spid="143" grpId="0"/>
      <p:bldP spid="144" grpId="0"/>
      <p:bldP spid="145" grpId="0"/>
      <p:bldP spid="146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B0F4E-B04E-456A-8829-83928A64EF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097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42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A53D16-A59E-4459-A24F-DD68687FF3C3}"/>
              </a:ext>
            </a:extLst>
          </p:cNvPr>
          <p:cNvSpPr/>
          <p:nvPr/>
        </p:nvSpPr>
        <p:spPr>
          <a:xfrm>
            <a:off x="1295400" y="5317885"/>
            <a:ext cx="449179" cy="270753"/>
          </a:xfrm>
          <a:prstGeom prst="roundRect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82E1F4A3-450D-457C-AC1C-EDA6974AC93C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D701ECDC-D065-4299-8FCB-94667C19DDB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188" grpId="0"/>
      <p:bldP spid="226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4BF50-832E-4420-A4E1-5D78810184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3" y="1302588"/>
            <a:ext cx="2697480" cy="5162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408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Now check that the GDC is in degree mode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657600" y="3758184"/>
            <a:ext cx="196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 do that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110818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SHIFT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404104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MENU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834" y="3643581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960007" y="3634615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FA71AF4A-5FC9-49BD-83FD-AD0EC38C89B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076CEF27-CF03-4E0E-931F-E5C5587126EF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23" grpId="0"/>
      <p:bldP spid="224" grpId="0"/>
      <p:bldP spid="9" grpId="0" animBg="1"/>
      <p:bldP spid="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C43FDB-2B27-4D26-AB37-07A8091755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298448"/>
            <a:ext cx="2697480" cy="514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cos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0.4, -360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360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1216152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657600" y="1691640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657600" y="2898648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Now check that the GDC is in degree mode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657600" y="3758184"/>
            <a:ext cx="196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 do that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114800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SHIFT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404104" y="422452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MENU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657600" y="2093976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754880"/>
            <a:ext cx="411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Scroll down to find the option for angle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flipV="1">
            <a:off x="2638864" y="3989016"/>
            <a:ext cx="182880" cy="137160"/>
          </a:xfrm>
          <a:prstGeom prst="triangl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8E376555-644C-4FC5-B211-E58CE86B9144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8625F34F-A724-459C-B64B-24ADE024731D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10_solvexpeqs" id="{BFB07C4A-7573-457B-9229-667375C26C2E}" vid="{31DC8531-9E75-490C-A2AB-54B4CC27F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155</TotalTime>
  <Words>1389</Words>
  <Application>Microsoft Office PowerPoint</Application>
  <PresentationFormat>On-screen Show (4:3)</PresentationFormat>
  <Paragraphs>448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 Math</vt:lpstr>
      <vt:lpstr>Comic Sans MS</vt:lpstr>
      <vt:lpstr>Symbol</vt:lpstr>
      <vt:lpstr>Times New Roman</vt:lpstr>
      <vt:lpstr>Wingdings 2</vt:lpstr>
      <vt:lpstr>Theme1</vt:lpstr>
      <vt:lpstr>Graphing circular functions: Sine and Cosine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Mathssupport</dc:creator>
  <cp:lastModifiedBy>Orlando Hurtado</cp:lastModifiedBy>
  <cp:revision>18</cp:revision>
  <dcterms:created xsi:type="dcterms:W3CDTF">2020-03-27T13:17:11Z</dcterms:created>
  <dcterms:modified xsi:type="dcterms:W3CDTF">2023-07-26T14:38:37Z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