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5" r:id="rId3"/>
    <p:sldId id="316" r:id="rId4"/>
    <p:sldId id="317" r:id="rId5"/>
    <p:sldId id="331" r:id="rId6"/>
    <p:sldId id="257" r:id="rId7"/>
    <p:sldId id="330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10066"/>
    <a:srgbClr val="FFBDBF"/>
    <a:srgbClr val="FF7C80"/>
    <a:srgbClr val="B0D763"/>
    <a:srgbClr val="DDEEFF"/>
    <a:srgbClr val="99CCFF"/>
    <a:srgbClr val="FF6600"/>
    <a:srgbClr val="CC00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9E7E1D3-2152-4444-BBC1-594D58A7A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636AD7-D38D-4C63-A373-CB916B3EF1F9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B6BF1B9-8D9F-403B-9698-78D4287F6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6173D69-7623-46B4-96EA-4568262A5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127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16B47-05CD-4EA4-94B6-42563719A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E9A9EB-14E3-4FF4-9E81-81AF502AD984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14B2F83-5035-4C86-A211-C49ADCC00A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B4769B1-E401-48E2-80DF-8AB563968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196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71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10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275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427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0571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405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25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7/25/2023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25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Quadratic inequalities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lnSpcReduction="10000"/>
          </a:bodyPr>
          <a:lstStyle/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LO: To solve quadratic inequalities by graphing.</a:t>
            </a:r>
          </a:p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	Use the GDC to solve quadratic inequalities.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A013FAC2-7CCE-406E-A4F6-F4EBBD76A395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FD1D9A6-7227-4B6C-9731-E222CD6C30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CE2DC91-FB80-45E1-B554-C2D75B301E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7403" cy="4038603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6D3C604-ABDE-4505-BE7D-CA8B5711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6976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C6C1224-A1B8-49FA-A208-9FA1D45B6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6976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E65E1E3-E0EA-48D0-8285-1E1061AA0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09544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5D4751C5-3A54-4E88-9D4F-4AF42E00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CE06334-764A-4F19-BF53-8189E27C3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D8FAE4F0-7E18-47FF-8E4B-B86F1F824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4" name="Text Box 41">
            <a:extLst>
              <a:ext uri="{FF2B5EF4-FFF2-40B4-BE49-F238E27FC236}">
                <a16:creationId xmlns:a16="http://schemas.microsoft.com/office/drawing/2014/main" id="{C42E659D-24C6-4C86-974B-D1CB07608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5168B35F-53EC-49C9-9B2D-36144543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C6E324E2-1083-4D3B-822E-898001A8F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F0451BEB-E33F-4D75-9596-748263586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01558241-6EE0-4DF2-B675-E68CDCA3E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A483C7ED-C32F-4AC9-B63E-35DF7B39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FEB3C9F0-1F06-428E-AFBC-B57B35ECBA63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F4FBAF54-D4BF-4B54-BF57-D134A0D5A47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25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757238-4ACE-4EDA-96D3-3D68DFAB11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7403" cy="4038603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849660F5-C21A-4908-B5D5-34302A6D0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0752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F6</a:t>
            </a:r>
            <a:endParaRPr lang="en-GB" altLang="en-US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6EB0BD11-60AA-4BFC-BEE6-DC27B02B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59" y="3739896"/>
            <a:ext cx="1114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DRAW</a:t>
            </a:r>
            <a:endParaRPr lang="en-GB" altLang="en-US" dirty="0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DC69D01C-ECEB-4DF1-AC1B-110368BAE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A00B0808-9647-4C58-8717-7442D9E1F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F2501028-9638-43A0-BAB1-A51CD97C3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2" name="Text Box 41">
            <a:extLst>
              <a:ext uri="{FF2B5EF4-FFF2-40B4-BE49-F238E27FC236}">
                <a16:creationId xmlns:a16="http://schemas.microsoft.com/office/drawing/2014/main" id="{D804AF53-CEA2-443A-8F35-BEE105C1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304B9491-3634-4A98-877D-0ABE2DEA7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D76B9A1-A3A4-4D5C-AE42-151E739D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D76BF564-F698-4A6F-88D8-CF2B6D1B3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4B4F98E9-93DC-45C7-89C8-104DEB796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DBBACD7-DBF9-4DF8-B8C1-00DF3D335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8C643D0-38F3-4514-B86B-8D2BEB545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BC5D40D8-A5E5-4EC6-9124-8698B86D2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B795C85E-13EA-4EAE-91AC-FFCA6C25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D3E3D031-5683-40AA-81B2-A6726E979C11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4"/>
            <a:extLst>
              <a:ext uri="{FF2B5EF4-FFF2-40B4-BE49-F238E27FC236}">
                <a16:creationId xmlns:a16="http://schemas.microsoft.com/office/drawing/2014/main" id="{CA44F28D-D07B-4C99-B955-0723EFB46F1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80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0DF3FE-BCA9-4FBD-B2BB-A914C7152F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4859" cy="4038603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9F62B983-2642-47B1-8192-672B7CB35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64" y="4187952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9D22FF-F737-4CF0-9135-29A94AE18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443" y="4197096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G-Solv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8492271-730D-4749-9A0D-A51F731A3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627" y="4187952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535770F-754B-4056-8D5A-9E7A89451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06" y="4187952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INTSECT</a:t>
            </a:r>
            <a:endParaRPr lang="en-GB" altLang="en-US" dirty="0"/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A3973DEB-8525-4994-813E-E78514E27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153688E-6F86-42F6-843E-975CE0F4C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C7C98383-110B-424E-BC2A-41CAD8D6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20" name="Text Box 41">
            <a:extLst>
              <a:ext uri="{FF2B5EF4-FFF2-40B4-BE49-F238E27FC236}">
                <a16:creationId xmlns:a16="http://schemas.microsoft.com/office/drawing/2014/main" id="{4D56AABD-11AB-4238-9971-756254B19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DF1F49FF-9DEA-4DAA-88EB-DF324BE31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47E18D02-7D1E-4C03-BCBE-BBDF022EF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00F06DF5-624D-4E8D-99C1-01E036D63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F981DCB3-9DF7-4CF4-A2E2-053AEF953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BC0100D2-AED0-4E22-85BD-141F869E0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0439191E-E4E2-4129-BCD6-E476C25BD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7158DF2-AA41-43DC-BEDE-6CB009495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98B78FE5-99D4-4B17-B696-B9B15B228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F99BC09D-06F9-4425-9EED-DE231FFE7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3769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F6</a:t>
            </a:r>
            <a:endParaRPr lang="en-GB" altLang="en-US" dirty="0"/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B77DF355-2B53-4277-B24F-292B01617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59" y="3737178"/>
            <a:ext cx="1114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DRAW</a:t>
            </a:r>
            <a:endParaRPr lang="en-GB" altLang="en-US" dirty="0"/>
          </a:p>
        </p:txBody>
      </p:sp>
      <p:sp>
        <p:nvSpPr>
          <p:cNvPr id="42" name="Rectangle 41">
            <a:hlinkClick r:id="rId4"/>
            <a:extLst>
              <a:ext uri="{FF2B5EF4-FFF2-40B4-BE49-F238E27FC236}">
                <a16:creationId xmlns:a16="http://schemas.microsoft.com/office/drawing/2014/main" id="{D5FD2CC4-9983-4188-9A4E-279A1617703E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4"/>
            <a:extLst>
              <a:ext uri="{FF2B5EF4-FFF2-40B4-BE49-F238E27FC236}">
                <a16:creationId xmlns:a16="http://schemas.microsoft.com/office/drawing/2014/main" id="{176CF76A-11BC-4FBF-B873-CAF7C369437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E41666-1EAD-4E44-892F-D13BA78AA4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4859" cy="4038603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1EC0DAB-4A77-4B33-B720-6E276C71C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138" y="4645152"/>
            <a:ext cx="2710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0.2416942608</a:t>
            </a:r>
            <a:endParaRPr lang="en-GB" altLang="en-US" dirty="0"/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FAA36EE0-4D06-4E8D-8CC8-5157D4298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261" y="4663440"/>
            <a:ext cx="489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endParaRPr lang="en-GB" altLang="en-US" dirty="0"/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12A65FCC-1F36-4DC8-8706-EC621D36C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0CEA7FB-DB1E-41E8-A7F4-7BA5C3ED2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5A69A125-3717-4628-962D-C1824BCA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21" name="Text Box 41">
            <a:extLst>
              <a:ext uri="{FF2B5EF4-FFF2-40B4-BE49-F238E27FC236}">
                <a16:creationId xmlns:a16="http://schemas.microsoft.com/office/drawing/2014/main" id="{A1CE724D-7793-4FE9-B871-C72881525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C5CE1B6-98D1-4202-8400-C8B2D6B66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F88D3E03-B005-4154-B864-9B668CA7A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3C195A3C-E927-4B38-AB80-121F23AD1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670D2412-1D0C-4624-9226-17626DE58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133F667E-64A0-4808-B9B3-EEAE3649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66EF2743-8A24-44B6-ACEF-C4BB74E02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C0E83088-224E-44DD-A6DF-B4064F994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0AB3415F-2B98-43CC-88A5-EB12D89FB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D486177E-06E2-4218-8909-A3D80D096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3769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F6</a:t>
            </a:r>
            <a:endParaRPr lang="en-GB" altLang="en-US" dirty="0"/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492400CD-56FD-4235-A074-FEF3898B6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59" y="3737178"/>
            <a:ext cx="1114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DRAW</a:t>
            </a:r>
            <a:endParaRPr lang="en-GB" altLang="en-US" dirty="0"/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D5FD069C-44F4-4FB8-8D4A-E6B1B6908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64" y="4192025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444D2C3B-AD1E-4159-A120-E2DA39D8D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443" y="4195434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G-Solv</a:t>
            </a:r>
            <a:endParaRPr lang="en-GB" altLang="en-US" dirty="0"/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F175D07C-A962-4657-9564-62BB790E6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627" y="4188616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8E234B6C-84C7-41D6-9817-DE4349752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06" y="4192025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INTSECT</a:t>
            </a:r>
            <a:endParaRPr lang="en-GB" altLang="en-US" dirty="0"/>
          </a:p>
        </p:txBody>
      </p:sp>
      <p:sp>
        <p:nvSpPr>
          <p:cNvPr id="50" name="Rectangle 49">
            <a:hlinkClick r:id="rId4"/>
            <a:extLst>
              <a:ext uri="{FF2B5EF4-FFF2-40B4-BE49-F238E27FC236}">
                <a16:creationId xmlns:a16="http://schemas.microsoft.com/office/drawing/2014/main" id="{9F0E1577-7ADE-404A-ABE0-35BBA4860A65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4"/>
            <a:extLst>
              <a:ext uri="{FF2B5EF4-FFF2-40B4-BE49-F238E27FC236}">
                <a16:creationId xmlns:a16="http://schemas.microsoft.com/office/drawing/2014/main" id="{FCD28433-4DF7-4F30-8408-16D9426468A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8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DCA018-922E-443C-AB44-EFC69F9509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9275" cy="4038603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09" name="Text Box 9">
            <a:extLst>
              <a:ext uri="{FF2B5EF4-FFF2-40B4-BE49-F238E27FC236}">
                <a16:creationId xmlns:a16="http://schemas.microsoft.com/office/drawing/2014/main" id="{6BD1350E-AB2F-4E61-8871-CD7FDCBE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691210" name="Text Box 10">
            <a:extLst>
              <a:ext uri="{FF2B5EF4-FFF2-40B4-BE49-F238E27FC236}">
                <a16:creationId xmlns:a16="http://schemas.microsoft.com/office/drawing/2014/main" id="{29A507DB-48EE-4F45-B694-00553F826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691212" name="Text Box 12">
            <a:extLst>
              <a:ext uri="{FF2B5EF4-FFF2-40B4-BE49-F238E27FC236}">
                <a16:creationId xmlns:a16="http://schemas.microsoft.com/office/drawing/2014/main" id="{DC6C6888-5332-4AF3-A2D4-FCB43524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691241" name="Text Box 41">
            <a:extLst>
              <a:ext uri="{FF2B5EF4-FFF2-40B4-BE49-F238E27FC236}">
                <a16:creationId xmlns:a16="http://schemas.microsoft.com/office/drawing/2014/main" id="{796DD813-BCDE-4ED1-B493-2061CCFC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152BD097-8980-4A5D-A97F-F295AD052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57" name="Text Box 12">
            <a:extLst>
              <a:ext uri="{FF2B5EF4-FFF2-40B4-BE49-F238E27FC236}">
                <a16:creationId xmlns:a16="http://schemas.microsoft.com/office/drawing/2014/main" id="{FB69814A-12D8-45FF-B986-478BAF3C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1779667E-D205-43B8-AFA2-941489CD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9D5D455-09D6-4114-9EF5-AA0FFFA86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B75690C4-6AC0-45D0-83C7-F0C6C055D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E748919-D942-46B7-ADA8-ACBF24018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CC71D2D5-35C8-409C-87F5-E107C9C17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DB84A098-9ADF-4FF0-A166-DC1AEEC67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849660F5-C21A-4908-B5D5-34302A6D0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3769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F6</a:t>
            </a:r>
            <a:endParaRPr lang="en-GB" altLang="en-US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6EB0BD11-60AA-4BFC-BEE6-DC27B02B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859" y="3737178"/>
            <a:ext cx="1114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DRAW</a:t>
            </a:r>
            <a:endParaRPr lang="en-GB" alt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9F62B983-2642-47B1-8192-672B7CB35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64" y="4192025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9D22FF-F737-4CF0-9135-29A94AE18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443" y="4195434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G-Solv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8492271-730D-4749-9A0D-A51F731A3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627" y="4188616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F5</a:t>
            </a:r>
            <a:endParaRPr lang="en-GB" altLang="en-US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535770F-754B-4056-8D5A-9E7A89451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306" y="4192025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INTSECT</a:t>
            </a:r>
            <a:endParaRPr lang="en-GB" altLang="en-US" dirty="0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1EC0DAB-4A77-4B33-B720-6E276C71C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138" y="4645732"/>
            <a:ext cx="2710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0.2416942608</a:t>
            </a:r>
            <a:endParaRPr lang="en-GB" altLang="en-US" dirty="0"/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FAA36EE0-4D06-4E8D-8CC8-5157D4298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261" y="4660107"/>
            <a:ext cx="489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endParaRPr lang="en-GB" altLang="en-US" dirty="0"/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A1E21634-3FAA-4A24-9BD8-24E4D73FB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815" y="5029200"/>
            <a:ext cx="2470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2.758305739</a:t>
            </a:r>
            <a:endParaRPr lang="en-GB" altLang="en-US" dirty="0"/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B3BA4F13-EF97-4881-B71E-46108DD27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11" y="5326571"/>
            <a:ext cx="8363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The solution consist of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/>
              <a:t>for which the graph of</a:t>
            </a:r>
            <a:endParaRPr lang="en-GB" altLang="en-US" dirty="0"/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66597E8B-E23C-4C7A-81A3-288214BA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80819"/>
            <a:ext cx="8738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 </a:t>
            </a:r>
            <a:r>
              <a:rPr lang="en-US" altLang="en-US" dirty="0"/>
              <a:t>lies below (</a:t>
            </a:r>
            <a:r>
              <a:rPr lang="en-US" altLang="en-US" dirty="0">
                <a:solidFill>
                  <a:srgbClr val="FF9900"/>
                </a:solidFill>
              </a:rPr>
              <a:t>that is less than</a:t>
            </a:r>
            <a:r>
              <a:rPr lang="en-US" altLang="en-US" dirty="0"/>
              <a:t>) the graph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= </a:t>
            </a:r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 </a:t>
            </a:r>
            <a:endParaRPr lang="en-GB" altLang="en-US" dirty="0"/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537CD3BB-BE96-401C-B9EB-F691ECB2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235454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8B6351EA-3A66-4F67-BDFC-82A7EB91A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677" y="6242058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0.242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&lt; 2.76</a:t>
            </a:r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5618E1AF-0E4E-4C4A-B679-0A6CBB161F26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D5AB996C-B495-491B-B37E-7411E21DB4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679170" y="535422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ABA3866-642D-4E7E-9EBC-88281CF9543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153194"/>
            <a:ext cx="7772400" cy="65246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34DA88D-731F-423C-B8FE-7B3380FEB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FF6600"/>
                </a:solidFill>
              </a:rPr>
              <a:t>Quadratic inequalities</a:t>
            </a:r>
            <a:r>
              <a:rPr lang="en-US" altLang="en-US">
                <a:solidFill>
                  <a:schemeClr val="tx1"/>
                </a:solidFill>
              </a:rPr>
              <a:t> contain terms in both </a:t>
            </a: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>
                <a:solidFill>
                  <a:schemeClr val="tx1"/>
                </a:solidFill>
              </a:rPr>
              <a:t>2</a:t>
            </a:r>
            <a:r>
              <a:rPr lang="en-US" altLang="en-US">
                <a:solidFill>
                  <a:schemeClr val="tx1"/>
                </a:solidFill>
              </a:rPr>
              <a:t> and </a:t>
            </a: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>
                <a:solidFill>
                  <a:schemeClr val="tx1"/>
                </a:solidFill>
              </a:rPr>
              <a:t>. For example: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08" name="Text Box 4">
            <a:extLst>
              <a:ext uri="{FF2B5EF4-FFF2-40B4-BE49-F238E27FC236}">
                <a16:creationId xmlns:a16="http://schemas.microsoft.com/office/drawing/2014/main" id="{7FA6D4D2-360A-43E1-9174-ACA74AA8E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1600200"/>
            <a:ext cx="1925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+ 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– 6 </a:t>
            </a:r>
            <a:r>
              <a:rPr lang="en-GB" altLang="en-US" dirty="0">
                <a:solidFill>
                  <a:schemeClr val="tx1"/>
                </a:solidFill>
              </a:rPr>
              <a:t>≥</a:t>
            </a:r>
            <a:r>
              <a:rPr lang="en-GB" altLang="en-US" dirty="0"/>
              <a:t> </a:t>
            </a:r>
            <a:r>
              <a:rPr lang="en-US" altLang="en-US" dirty="0"/>
              <a:t>0</a:t>
            </a:r>
            <a:endParaRPr lang="en-GB" altLang="en-US" dirty="0"/>
          </a:p>
        </p:txBody>
      </p:sp>
      <p:sp>
        <p:nvSpPr>
          <p:cNvPr id="687109" name="Text Box 5">
            <a:extLst>
              <a:ext uri="{FF2B5EF4-FFF2-40B4-BE49-F238E27FC236}">
                <a16:creationId xmlns:a16="http://schemas.microsoft.com/office/drawing/2014/main" id="{E2341087-DB0A-4756-9942-74D96565C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97100"/>
            <a:ext cx="247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Factorizing gives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0" name="Text Box 6">
            <a:extLst>
              <a:ext uri="{FF2B5EF4-FFF2-40B4-BE49-F238E27FC236}">
                <a16:creationId xmlns:a16="http://schemas.microsoft.com/office/drawing/2014/main" id="{D7FADD77-37FF-496B-B655-DE4A2896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2184400"/>
            <a:ext cx="2389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+ 3)(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2)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87111" name="Text Box 7">
            <a:extLst>
              <a:ext uri="{FF2B5EF4-FFF2-40B4-BE49-F238E27FC236}">
                <a16:creationId xmlns:a16="http://schemas.microsoft.com/office/drawing/2014/main" id="{0390A4C4-FDB2-4084-9E81-D4E0EDC1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20988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US" altLang="en-US">
                <a:solidFill>
                  <a:schemeClr val="tx1"/>
                </a:solidFill>
              </a:rPr>
              <a:t>is equal to 0 when: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2" name="Rectangle 8">
            <a:extLst>
              <a:ext uri="{FF2B5EF4-FFF2-40B4-BE49-F238E27FC236}">
                <a16:creationId xmlns:a16="http://schemas.microsoft.com/office/drawing/2014/main" id="{B165C51F-53CF-4955-83C4-BF453C8B0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52800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+ 3 = 0</a:t>
            </a:r>
            <a:endParaRPr lang="en-GB" altLang="en-US"/>
          </a:p>
        </p:txBody>
      </p:sp>
      <p:sp>
        <p:nvSpPr>
          <p:cNvPr id="687113" name="Text Box 9">
            <a:extLst>
              <a:ext uri="{FF2B5EF4-FFF2-40B4-BE49-F238E27FC236}">
                <a16:creationId xmlns:a16="http://schemas.microsoft.com/office/drawing/2014/main" id="{28A81BAE-AA2D-430D-B262-9132B849B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3352800"/>
            <a:ext cx="69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and</a:t>
            </a:r>
            <a:endParaRPr lang="en-GB" altLang="en-US"/>
          </a:p>
        </p:txBody>
      </p:sp>
      <p:sp>
        <p:nvSpPr>
          <p:cNvPr id="687114" name="Rectangle 10">
            <a:extLst>
              <a:ext uri="{FF2B5EF4-FFF2-40B4-BE49-F238E27FC236}">
                <a16:creationId xmlns:a16="http://schemas.microsoft.com/office/drawing/2014/main" id="{45799DD0-B0ED-4368-BD69-B63FD238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352800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2 = 0</a:t>
            </a:r>
            <a:endParaRPr lang="en-GB" altLang="en-US"/>
          </a:p>
        </p:txBody>
      </p:sp>
      <p:sp>
        <p:nvSpPr>
          <p:cNvPr id="687115" name="Text Box 11">
            <a:extLst>
              <a:ext uri="{FF2B5EF4-FFF2-40B4-BE49-F238E27FC236}">
                <a16:creationId xmlns:a16="http://schemas.microsoft.com/office/drawing/2014/main" id="{EB59E3D6-C970-4F80-B72D-C2F2B2425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67200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These values give the end points of the solution set: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6" name="Text Box 12">
            <a:extLst>
              <a:ext uri="{FF2B5EF4-FFF2-40B4-BE49-F238E27FC236}">
                <a16:creationId xmlns:a16="http://schemas.microsoft.com/office/drawing/2014/main" id="{1AED797B-7498-43EF-A142-A7CE1BEB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33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–3</a:t>
            </a:r>
            <a:endParaRPr lang="en-GB" altLang="en-US"/>
          </a:p>
        </p:txBody>
      </p:sp>
      <p:sp>
        <p:nvSpPr>
          <p:cNvPr id="687117" name="Text Box 13">
            <a:extLst>
              <a:ext uri="{FF2B5EF4-FFF2-40B4-BE49-F238E27FC236}">
                <a16:creationId xmlns:a16="http://schemas.microsoft.com/office/drawing/2014/main" id="{657E23BD-28A9-45B5-9913-78CA0CACE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768725"/>
            <a:ext cx="83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2</a:t>
            </a:r>
            <a:endParaRPr lang="en-GB" altLang="en-US"/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56C2E86-FCAF-4039-9843-422C8465F94C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5208588"/>
            <a:ext cx="8291513" cy="609600"/>
            <a:chOff x="268" y="3425"/>
            <a:chExt cx="5223" cy="384"/>
          </a:xfrm>
        </p:grpSpPr>
        <p:sp>
          <p:nvSpPr>
            <p:cNvPr id="8210" name="Line 15">
              <a:extLst>
                <a:ext uri="{FF2B5EF4-FFF2-40B4-BE49-F238E27FC236}">
                  <a16:creationId xmlns:a16="http://schemas.microsoft.com/office/drawing/2014/main" id="{53C8D2CB-E6D8-4C18-A61F-ABD132D271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1" name="Line 16">
              <a:extLst>
                <a:ext uri="{FF2B5EF4-FFF2-40B4-BE49-F238E27FC236}">
                  <a16:creationId xmlns:a16="http://schemas.microsoft.com/office/drawing/2014/main" id="{80D22A73-4969-4481-8F9E-DE9D91FBE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2" name="Line 17">
              <a:extLst>
                <a:ext uri="{FF2B5EF4-FFF2-40B4-BE49-F238E27FC236}">
                  <a16:creationId xmlns:a16="http://schemas.microsoft.com/office/drawing/2014/main" id="{817B1FAF-77DC-4437-BA2F-8A49B8D8F8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3" name="Line 18">
              <a:extLst>
                <a:ext uri="{FF2B5EF4-FFF2-40B4-BE49-F238E27FC236}">
                  <a16:creationId xmlns:a16="http://schemas.microsoft.com/office/drawing/2014/main" id="{2695F182-8DD9-4938-ABA0-BE60FC639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4" name="Line 19">
              <a:extLst>
                <a:ext uri="{FF2B5EF4-FFF2-40B4-BE49-F238E27FC236}">
                  <a16:creationId xmlns:a16="http://schemas.microsoft.com/office/drawing/2014/main" id="{16E531B8-0861-4DE7-8146-3121A5A3E6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5" name="Line 20">
              <a:extLst>
                <a:ext uri="{FF2B5EF4-FFF2-40B4-BE49-F238E27FC236}">
                  <a16:creationId xmlns:a16="http://schemas.microsoft.com/office/drawing/2014/main" id="{1A792AA7-BE04-4A89-8D8E-243417B01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6" name="Line 21">
              <a:extLst>
                <a:ext uri="{FF2B5EF4-FFF2-40B4-BE49-F238E27FC236}">
                  <a16:creationId xmlns:a16="http://schemas.microsoft.com/office/drawing/2014/main" id="{C8A09639-C590-4F18-8C17-9DDBB4BBA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7" name="Line 22">
              <a:extLst>
                <a:ext uri="{FF2B5EF4-FFF2-40B4-BE49-F238E27FC236}">
                  <a16:creationId xmlns:a16="http://schemas.microsoft.com/office/drawing/2014/main" id="{AE0FC5D9-87F9-40B7-947E-0F0707E07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8" name="Line 23">
              <a:extLst>
                <a:ext uri="{FF2B5EF4-FFF2-40B4-BE49-F238E27FC236}">
                  <a16:creationId xmlns:a16="http://schemas.microsoft.com/office/drawing/2014/main" id="{DB2B36A8-5A58-4383-A143-2C77B4D45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9" name="Line 24">
              <a:extLst>
                <a:ext uri="{FF2B5EF4-FFF2-40B4-BE49-F238E27FC236}">
                  <a16:creationId xmlns:a16="http://schemas.microsoft.com/office/drawing/2014/main" id="{1B250E5D-E1A4-40A6-801A-2169F19EA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0" name="Line 25">
              <a:extLst>
                <a:ext uri="{FF2B5EF4-FFF2-40B4-BE49-F238E27FC236}">
                  <a16:creationId xmlns:a16="http://schemas.microsoft.com/office/drawing/2014/main" id="{E23A469D-85F0-4C62-894D-E9249977B4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1" name="Line 26">
              <a:extLst>
                <a:ext uri="{FF2B5EF4-FFF2-40B4-BE49-F238E27FC236}">
                  <a16:creationId xmlns:a16="http://schemas.microsoft.com/office/drawing/2014/main" id="{05CB23A1-AC2C-459A-818F-0E5CF8D39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2" name="Text Box 27">
              <a:extLst>
                <a:ext uri="{FF2B5EF4-FFF2-40B4-BE49-F238E27FC236}">
                  <a16:creationId xmlns:a16="http://schemas.microsoft.com/office/drawing/2014/main" id="{B04DF32A-8C5F-4640-B4E7-C11E20437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8223" name="Text Box 28">
              <a:extLst>
                <a:ext uri="{FF2B5EF4-FFF2-40B4-BE49-F238E27FC236}">
                  <a16:creationId xmlns:a16="http://schemas.microsoft.com/office/drawing/2014/main" id="{87775361-3037-493D-AD34-D2A355F0C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8224" name="Text Box 29">
              <a:extLst>
                <a:ext uri="{FF2B5EF4-FFF2-40B4-BE49-F238E27FC236}">
                  <a16:creationId xmlns:a16="http://schemas.microsoft.com/office/drawing/2014/main" id="{A00568D5-33E1-4965-8626-33F305160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8225" name="Text Box 30">
              <a:extLst>
                <a:ext uri="{FF2B5EF4-FFF2-40B4-BE49-F238E27FC236}">
                  <a16:creationId xmlns:a16="http://schemas.microsoft.com/office/drawing/2014/main" id="{AB21A11A-BB1F-4B22-8F88-18BB88E05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8226" name="Text Box 31">
              <a:extLst>
                <a:ext uri="{FF2B5EF4-FFF2-40B4-BE49-F238E27FC236}">
                  <a16:creationId xmlns:a16="http://schemas.microsoft.com/office/drawing/2014/main" id="{F7776D18-2AA8-4F31-88D4-B8D8A1488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8227" name="Text Box 32">
              <a:extLst>
                <a:ext uri="{FF2B5EF4-FFF2-40B4-BE49-F238E27FC236}">
                  <a16:creationId xmlns:a16="http://schemas.microsoft.com/office/drawing/2014/main" id="{47728538-4F18-47EE-A365-A6703E846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8228" name="Text Box 33">
              <a:extLst>
                <a:ext uri="{FF2B5EF4-FFF2-40B4-BE49-F238E27FC236}">
                  <a16:creationId xmlns:a16="http://schemas.microsoft.com/office/drawing/2014/main" id="{4515EFB0-7A1B-4A1E-A17B-7B3820D0B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8229" name="Text Box 34">
              <a:extLst>
                <a:ext uri="{FF2B5EF4-FFF2-40B4-BE49-F238E27FC236}">
                  <a16:creationId xmlns:a16="http://schemas.microsoft.com/office/drawing/2014/main" id="{0E273148-1A10-4004-AAB3-014182F98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8230" name="Text Box 35">
              <a:extLst>
                <a:ext uri="{FF2B5EF4-FFF2-40B4-BE49-F238E27FC236}">
                  <a16:creationId xmlns:a16="http://schemas.microsoft.com/office/drawing/2014/main" id="{78AB0858-2D21-4186-BB7F-DB88904E0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8231" name="Text Box 36">
              <a:extLst>
                <a:ext uri="{FF2B5EF4-FFF2-40B4-BE49-F238E27FC236}">
                  <a16:creationId xmlns:a16="http://schemas.microsoft.com/office/drawing/2014/main" id="{E1E475EC-45B5-4657-9625-9AEB73672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8232" name="Text Box 37">
              <a:extLst>
                <a:ext uri="{FF2B5EF4-FFF2-40B4-BE49-F238E27FC236}">
                  <a16:creationId xmlns:a16="http://schemas.microsoft.com/office/drawing/2014/main" id="{67BDC9EC-B1D7-4DC9-935B-66AA791C6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687142" name="Oval 38">
            <a:extLst>
              <a:ext uri="{FF2B5EF4-FFF2-40B4-BE49-F238E27FC236}">
                <a16:creationId xmlns:a16="http://schemas.microsoft.com/office/drawing/2014/main" id="{610035D3-3EE4-405D-B8A8-F4AE4ACE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475" y="4953000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7143" name="Oval 39">
            <a:extLst>
              <a:ext uri="{FF2B5EF4-FFF2-40B4-BE49-F238E27FC236}">
                <a16:creationId xmlns:a16="http://schemas.microsoft.com/office/drawing/2014/main" id="{E769ADB5-C85B-4256-8917-1CE900A44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763" y="4953000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7D38F6ED-98EE-4026-9EEB-D5BA00DE2FE0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919B1EA-3A02-4DB8-8D05-0D5CAB66365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8" grpId="0"/>
      <p:bldP spid="687109" grpId="0" autoUpdateAnimBg="0"/>
      <p:bldP spid="687110" grpId="0" autoUpdateAnimBg="0"/>
      <p:bldP spid="687111" grpId="0" autoUpdateAnimBg="0"/>
      <p:bldP spid="687112" grpId="0" autoUpdateAnimBg="0"/>
      <p:bldP spid="687113" grpId="0" autoUpdateAnimBg="0"/>
      <p:bldP spid="687114" grpId="0" autoUpdateAnimBg="0"/>
      <p:bldP spid="687115" grpId="0" autoUpdateAnimBg="0"/>
      <p:bldP spid="687116" grpId="0" autoUpdateAnimBg="0"/>
      <p:bldP spid="687117" grpId="0" autoUpdateAnimBg="0"/>
      <p:bldP spid="687142" grpId="0" animBg="1"/>
      <p:bldP spid="687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D51FBBC-8B51-4281-BA87-DB78BD2877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650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CA849C9-793F-47D5-B71F-73497A7BC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To find the solution set we can substitute a value from each of the following three regions:</a:t>
            </a:r>
            <a:endParaRPr lang="en-GB" altLang="en-US" sz="3200">
              <a:solidFill>
                <a:schemeClr val="tx1"/>
              </a:solidFill>
            </a:endParaRPr>
          </a:p>
        </p:txBody>
      </p:sp>
      <p:sp>
        <p:nvSpPr>
          <p:cNvPr id="689156" name="Text Box 4">
            <a:extLst>
              <a:ext uri="{FF2B5EF4-FFF2-40B4-BE49-F238E27FC236}">
                <a16:creationId xmlns:a16="http://schemas.microsoft.com/office/drawing/2014/main" id="{20626F99-5B89-4812-9071-1EF19D81C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657600"/>
            <a:ext cx="5707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into the original inequality 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.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689157" name="Text Box 5">
            <a:extLst>
              <a:ext uri="{FF2B5EF4-FFF2-40B4-BE49-F238E27FC236}">
                <a16:creationId xmlns:a16="http://schemas.microsoft.com/office/drawing/2014/main" id="{E4E225B4-BB18-45D8-8EC2-89FA6ED8F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191000"/>
            <a:ext cx="197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–4:</a:t>
            </a:r>
            <a:endParaRPr lang="en-GB" altLang="en-US"/>
          </a:p>
        </p:txBody>
      </p:sp>
      <p:grpSp>
        <p:nvGrpSpPr>
          <p:cNvPr id="9222" name="Group 6">
            <a:extLst>
              <a:ext uri="{FF2B5EF4-FFF2-40B4-BE49-F238E27FC236}">
                <a16:creationId xmlns:a16="http://schemas.microsoft.com/office/drawing/2014/main" id="{80396393-AE49-4563-8059-A0B0AEC6B9A4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2970213"/>
            <a:ext cx="8291513" cy="609600"/>
            <a:chOff x="268" y="3425"/>
            <a:chExt cx="5223" cy="384"/>
          </a:xfrm>
        </p:grpSpPr>
        <p:sp>
          <p:nvSpPr>
            <p:cNvPr id="9244" name="Line 7">
              <a:extLst>
                <a:ext uri="{FF2B5EF4-FFF2-40B4-BE49-F238E27FC236}">
                  <a16:creationId xmlns:a16="http://schemas.microsoft.com/office/drawing/2014/main" id="{47A09468-1DB8-4149-B6EB-DF983505D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8">
              <a:extLst>
                <a:ext uri="{FF2B5EF4-FFF2-40B4-BE49-F238E27FC236}">
                  <a16:creationId xmlns:a16="http://schemas.microsoft.com/office/drawing/2014/main" id="{FA6999CF-F572-499D-8747-CB28B8601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9">
              <a:extLst>
                <a:ext uri="{FF2B5EF4-FFF2-40B4-BE49-F238E27FC236}">
                  <a16:creationId xmlns:a16="http://schemas.microsoft.com/office/drawing/2014/main" id="{285F61E6-95AA-4589-A3EA-349AB1266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Line 10">
              <a:extLst>
                <a:ext uri="{FF2B5EF4-FFF2-40B4-BE49-F238E27FC236}">
                  <a16:creationId xmlns:a16="http://schemas.microsoft.com/office/drawing/2014/main" id="{9D9CC964-2392-416B-98B4-A2EF3B993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Line 11">
              <a:extLst>
                <a:ext uri="{FF2B5EF4-FFF2-40B4-BE49-F238E27FC236}">
                  <a16:creationId xmlns:a16="http://schemas.microsoft.com/office/drawing/2014/main" id="{D0ED8D03-F6D5-4C21-B93D-7E230DAC2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12">
              <a:extLst>
                <a:ext uri="{FF2B5EF4-FFF2-40B4-BE49-F238E27FC236}">
                  <a16:creationId xmlns:a16="http://schemas.microsoft.com/office/drawing/2014/main" id="{09AC3C62-0155-4BB0-817A-CD25078DBD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13">
              <a:extLst>
                <a:ext uri="{FF2B5EF4-FFF2-40B4-BE49-F238E27FC236}">
                  <a16:creationId xmlns:a16="http://schemas.microsoft.com/office/drawing/2014/main" id="{D878B777-5D6F-470D-A198-6C8DE3305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Line 14">
              <a:extLst>
                <a:ext uri="{FF2B5EF4-FFF2-40B4-BE49-F238E27FC236}">
                  <a16:creationId xmlns:a16="http://schemas.microsoft.com/office/drawing/2014/main" id="{619FB5D4-6D7D-45B8-83F4-80DE0889C7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Line 15">
              <a:extLst>
                <a:ext uri="{FF2B5EF4-FFF2-40B4-BE49-F238E27FC236}">
                  <a16:creationId xmlns:a16="http://schemas.microsoft.com/office/drawing/2014/main" id="{066E8121-B0C6-49A7-92E2-8DC6A05918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16">
              <a:extLst>
                <a:ext uri="{FF2B5EF4-FFF2-40B4-BE49-F238E27FC236}">
                  <a16:creationId xmlns:a16="http://schemas.microsoft.com/office/drawing/2014/main" id="{50DFB21A-C80D-4078-9E00-67292A257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Line 17">
              <a:extLst>
                <a:ext uri="{FF2B5EF4-FFF2-40B4-BE49-F238E27FC236}">
                  <a16:creationId xmlns:a16="http://schemas.microsoft.com/office/drawing/2014/main" id="{8F1C4801-828B-482F-AEC4-6ECE66B22A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Line 18">
              <a:extLst>
                <a:ext uri="{FF2B5EF4-FFF2-40B4-BE49-F238E27FC236}">
                  <a16:creationId xmlns:a16="http://schemas.microsoft.com/office/drawing/2014/main" id="{8250B38E-7ED7-4CEF-B7CC-1FFB11C19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Text Box 19">
              <a:extLst>
                <a:ext uri="{FF2B5EF4-FFF2-40B4-BE49-F238E27FC236}">
                  <a16:creationId xmlns:a16="http://schemas.microsoft.com/office/drawing/2014/main" id="{CA14604B-7A9D-40A6-A458-183385018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9257" name="Text Box 20">
              <a:extLst>
                <a:ext uri="{FF2B5EF4-FFF2-40B4-BE49-F238E27FC236}">
                  <a16:creationId xmlns:a16="http://schemas.microsoft.com/office/drawing/2014/main" id="{C119A3AD-D1ED-438B-BB9D-20216887F9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9258" name="Text Box 21">
              <a:extLst>
                <a:ext uri="{FF2B5EF4-FFF2-40B4-BE49-F238E27FC236}">
                  <a16:creationId xmlns:a16="http://schemas.microsoft.com/office/drawing/2014/main" id="{0E88BA2D-7FF5-4791-94C3-1BE0E966A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9259" name="Text Box 22">
              <a:extLst>
                <a:ext uri="{FF2B5EF4-FFF2-40B4-BE49-F238E27FC236}">
                  <a16:creationId xmlns:a16="http://schemas.microsoft.com/office/drawing/2014/main" id="{C2B911C8-332C-4E1F-BE9B-A26312C38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9260" name="Text Box 23">
              <a:extLst>
                <a:ext uri="{FF2B5EF4-FFF2-40B4-BE49-F238E27FC236}">
                  <a16:creationId xmlns:a16="http://schemas.microsoft.com/office/drawing/2014/main" id="{590E2049-65E6-410E-BC1E-228EAE02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9261" name="Text Box 24">
              <a:extLst>
                <a:ext uri="{FF2B5EF4-FFF2-40B4-BE49-F238E27FC236}">
                  <a16:creationId xmlns:a16="http://schemas.microsoft.com/office/drawing/2014/main" id="{805DDF9D-8E69-4986-B5F1-78B9E953A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9262" name="Text Box 25">
              <a:extLst>
                <a:ext uri="{FF2B5EF4-FFF2-40B4-BE49-F238E27FC236}">
                  <a16:creationId xmlns:a16="http://schemas.microsoft.com/office/drawing/2014/main" id="{43DDD688-2423-4E2B-BFFE-C9C66645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9263" name="Text Box 26">
              <a:extLst>
                <a:ext uri="{FF2B5EF4-FFF2-40B4-BE49-F238E27FC236}">
                  <a16:creationId xmlns:a16="http://schemas.microsoft.com/office/drawing/2014/main" id="{C90B61BE-9F20-4F69-A061-0F7BADCC6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9264" name="Text Box 27">
              <a:extLst>
                <a:ext uri="{FF2B5EF4-FFF2-40B4-BE49-F238E27FC236}">
                  <a16:creationId xmlns:a16="http://schemas.microsoft.com/office/drawing/2014/main" id="{41F2FCB1-5ADE-481F-BB41-4517F483F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9265" name="Text Box 28">
              <a:extLst>
                <a:ext uri="{FF2B5EF4-FFF2-40B4-BE49-F238E27FC236}">
                  <a16:creationId xmlns:a16="http://schemas.microsoft.com/office/drawing/2014/main" id="{915271F5-3CEE-4E6A-B1DB-3EE3FBD47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9266" name="Text Box 29">
              <a:extLst>
                <a:ext uri="{FF2B5EF4-FFF2-40B4-BE49-F238E27FC236}">
                  <a16:creationId xmlns:a16="http://schemas.microsoft.com/office/drawing/2014/main" id="{9500454E-B49B-45CD-B3E7-E7CA016A9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9223" name="Oval 30">
            <a:extLst>
              <a:ext uri="{FF2B5EF4-FFF2-40B4-BE49-F238E27FC236}">
                <a16:creationId xmlns:a16="http://schemas.microsoft.com/office/drawing/2014/main" id="{CB624588-A11F-46B8-877F-8DC246B2E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475" y="271462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31">
            <a:extLst>
              <a:ext uri="{FF2B5EF4-FFF2-40B4-BE49-F238E27FC236}">
                <a16:creationId xmlns:a16="http://schemas.microsoft.com/office/drawing/2014/main" id="{A119E3C6-C104-4F71-A15F-DE6E158F8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271462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9184" name="Text Box 32">
            <a:extLst>
              <a:ext uri="{FF2B5EF4-FFF2-40B4-BE49-F238E27FC236}">
                <a16:creationId xmlns:a16="http://schemas.microsoft.com/office/drawing/2014/main" id="{A4630940-C246-4E32-93C0-F8576A399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4648200"/>
            <a:ext cx="212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16 – 4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792B8302-239F-4490-B71C-9FC837E6826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58975"/>
            <a:ext cx="1536700" cy="684213"/>
            <a:chOff x="432" y="1248"/>
            <a:chExt cx="968" cy="431"/>
          </a:xfrm>
        </p:grpSpPr>
        <p:sp>
          <p:nvSpPr>
            <p:cNvPr id="9242" name="AutoShape 34">
              <a:extLst>
                <a:ext uri="{FF2B5EF4-FFF2-40B4-BE49-F238E27FC236}">
                  <a16:creationId xmlns:a16="http://schemas.microsoft.com/office/drawing/2014/main" id="{13E5CD80-3F3E-46C5-8D0A-28C1EAF305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844" y="1123"/>
              <a:ext cx="144" cy="968"/>
            </a:xfrm>
            <a:prstGeom prst="leftBrace">
              <a:avLst>
                <a:gd name="adj1" fmla="val 560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3" name="Text Box 35">
              <a:extLst>
                <a:ext uri="{FF2B5EF4-FFF2-40B4-BE49-F238E27FC236}">
                  <a16:creationId xmlns:a16="http://schemas.microsoft.com/office/drawing/2014/main" id="{1C1394AB-10EE-4F6F-8F83-A7E550783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1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6">
            <a:extLst>
              <a:ext uri="{FF2B5EF4-FFF2-40B4-BE49-F238E27FC236}">
                <a16:creationId xmlns:a16="http://schemas.microsoft.com/office/drawing/2014/main" id="{43E89BBD-6A37-4877-BC74-96C93ADD1D40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1957388"/>
            <a:ext cx="3854450" cy="684212"/>
            <a:chOff x="1445" y="1248"/>
            <a:chExt cx="2428" cy="431"/>
          </a:xfrm>
        </p:grpSpPr>
        <p:sp>
          <p:nvSpPr>
            <p:cNvPr id="9240" name="AutoShape 37">
              <a:extLst>
                <a:ext uri="{FF2B5EF4-FFF2-40B4-BE49-F238E27FC236}">
                  <a16:creationId xmlns:a16="http://schemas.microsoft.com/office/drawing/2014/main" id="{D9A96D7E-A811-498C-8716-45E1D9C81F9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587" y="393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1" name="Text Box 38">
              <a:extLst>
                <a:ext uri="{FF2B5EF4-FFF2-40B4-BE49-F238E27FC236}">
                  <a16:creationId xmlns:a16="http://schemas.microsoft.com/office/drawing/2014/main" id="{C3704ECE-C9E6-4C66-88EE-346342612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2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9">
            <a:extLst>
              <a:ext uri="{FF2B5EF4-FFF2-40B4-BE49-F238E27FC236}">
                <a16:creationId xmlns:a16="http://schemas.microsoft.com/office/drawing/2014/main" id="{15C83B45-FC86-4AFB-AB11-AFD4F274A7E4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1957388"/>
            <a:ext cx="2316163" cy="684212"/>
            <a:chOff x="3928" y="1248"/>
            <a:chExt cx="1459" cy="431"/>
          </a:xfrm>
        </p:grpSpPr>
        <p:sp>
          <p:nvSpPr>
            <p:cNvPr id="9238" name="AutoShape 40">
              <a:extLst>
                <a:ext uri="{FF2B5EF4-FFF2-40B4-BE49-F238E27FC236}">
                  <a16:creationId xmlns:a16="http://schemas.microsoft.com/office/drawing/2014/main" id="{52B00E5C-9C2F-41A4-8D8A-24D3A8C639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586" y="877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9" name="Text Box 41">
              <a:extLst>
                <a:ext uri="{FF2B5EF4-FFF2-40B4-BE49-F238E27FC236}">
                  <a16:creationId xmlns:a16="http://schemas.microsoft.com/office/drawing/2014/main" id="{ED4139B5-2906-4339-8926-D383B15C8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0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3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689194" name="Rectangle 42">
            <a:extLst>
              <a:ext uri="{FF2B5EF4-FFF2-40B4-BE49-F238E27FC236}">
                <a16:creationId xmlns:a16="http://schemas.microsoft.com/office/drawing/2014/main" id="{807E250F-4A2C-4A5C-8512-F48FCBF07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233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–4</a:t>
            </a:r>
            <a:r>
              <a:rPr lang="en-US" altLang="en-US" baseline="30000"/>
              <a:t>2</a:t>
            </a:r>
            <a:r>
              <a:rPr lang="en-US" altLang="en-US"/>
              <a:t> + –4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89195" name="Text Box 43">
            <a:extLst>
              <a:ext uri="{FF2B5EF4-FFF2-40B4-BE49-F238E27FC236}">
                <a16:creationId xmlns:a16="http://schemas.microsoft.com/office/drawing/2014/main" id="{18399711-A517-48B8-AC7C-B7D58BCA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51054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89196" name="Text Box 44">
            <a:extLst>
              <a:ext uri="{FF2B5EF4-FFF2-40B4-BE49-F238E27FC236}">
                <a16:creationId xmlns:a16="http://schemas.microsoft.com/office/drawing/2014/main" id="{6A8AFA2B-2FBD-4757-B118-91914DA3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62600"/>
            <a:ext cx="806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true and so values in </a:t>
            </a:r>
            <a:r>
              <a:rPr lang="en-US" altLang="en-US">
                <a:solidFill>
                  <a:schemeClr val="tx1"/>
                </a:solidFill>
              </a:rPr>
              <a:t>region 1</a:t>
            </a:r>
            <a:r>
              <a:rPr lang="en-US" altLang="en-US"/>
              <a:t> satisfy the inequality.</a:t>
            </a:r>
            <a:endParaRPr lang="en-GB" altLang="en-US"/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13F21169-2791-41C6-A889-B5E642FD847D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1957388"/>
            <a:ext cx="1584325" cy="727075"/>
            <a:chOff x="431" y="1248"/>
            <a:chExt cx="998" cy="458"/>
          </a:xfrm>
        </p:grpSpPr>
        <p:sp>
          <p:nvSpPr>
            <p:cNvPr id="9234" name="Rectangle 47">
              <a:extLst>
                <a:ext uri="{FF2B5EF4-FFF2-40B4-BE49-F238E27FC236}">
                  <a16:creationId xmlns:a16="http://schemas.microsoft.com/office/drawing/2014/main" id="{EA7470B0-1747-4CE9-8F66-FFB8C213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1298"/>
              <a:ext cx="998" cy="4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35" name="Group 48">
              <a:extLst>
                <a:ext uri="{FF2B5EF4-FFF2-40B4-BE49-F238E27FC236}">
                  <a16:creationId xmlns:a16="http://schemas.microsoft.com/office/drawing/2014/main" id="{5F8E2C31-39AA-48AE-8B9C-AE848E5A4C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248"/>
              <a:ext cx="968" cy="431"/>
              <a:chOff x="432" y="1248"/>
              <a:chExt cx="968" cy="431"/>
            </a:xfrm>
          </p:grpSpPr>
          <p:sp>
            <p:nvSpPr>
              <p:cNvPr id="9236" name="AutoShape 49">
                <a:extLst>
                  <a:ext uri="{FF2B5EF4-FFF2-40B4-BE49-F238E27FC236}">
                    <a16:creationId xmlns:a16="http://schemas.microsoft.com/office/drawing/2014/main" id="{55187D63-5C2C-45BC-90E2-4A1EE4C1001A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844" y="1123"/>
                <a:ext cx="144" cy="968"/>
              </a:xfrm>
              <a:prstGeom prst="leftBrace">
                <a:avLst>
                  <a:gd name="adj1" fmla="val 56019"/>
                  <a:gd name="adj2" fmla="val 50000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7" name="Text Box 50">
                <a:extLst>
                  <a:ext uri="{FF2B5EF4-FFF2-40B4-BE49-F238E27FC236}">
                    <a16:creationId xmlns:a16="http://schemas.microsoft.com/office/drawing/2014/main" id="{E49F16E5-4D40-43F4-AE1B-820A2B8202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248"/>
                <a:ext cx="73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 b="1">
                    <a:solidFill>
                      <a:srgbClr val="FF6600"/>
                    </a:solidFill>
                  </a:rPr>
                  <a:t>region 1</a:t>
                </a:r>
                <a:endParaRPr lang="en-GB" altLang="en-US" sz="2000" b="1">
                  <a:solidFill>
                    <a:srgbClr val="FF6600"/>
                  </a:solidFill>
                </a:endParaRPr>
              </a:p>
            </p:txBody>
          </p:sp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8C6ED57B-965A-4D16-92B0-D9B3FC5CD444}"/>
              </a:ext>
            </a:extLst>
          </p:cNvPr>
          <p:cNvSpPr/>
          <p:nvPr/>
        </p:nvSpPr>
        <p:spPr>
          <a:xfrm>
            <a:off x="1240314" y="3099753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2C16BF71-7A9D-4E71-BC89-E90DBEF9E3CD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78D270E2-DE69-47FA-B8A7-B3F5CD1EF02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6" grpId="0"/>
      <p:bldP spid="689157" grpId="0" autoUpdateAnimBg="0"/>
      <p:bldP spid="689184" grpId="0" autoUpdateAnimBg="0"/>
      <p:bldP spid="689194" grpId="0" autoUpdateAnimBg="0"/>
      <p:bldP spid="689195" grpId="0" autoUpdateAnimBg="0"/>
      <p:bldP spid="689196" grpId="0" autoUpdateAnimBg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B770ABD9-6A11-4E72-BAFB-DA29D8BAEBAA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2679700"/>
            <a:ext cx="3854450" cy="684213"/>
            <a:chOff x="1445" y="1248"/>
            <a:chExt cx="2428" cy="431"/>
          </a:xfrm>
        </p:grpSpPr>
        <p:sp>
          <p:nvSpPr>
            <p:cNvPr id="10292" name="AutoShape 3">
              <a:extLst>
                <a:ext uri="{FF2B5EF4-FFF2-40B4-BE49-F238E27FC236}">
                  <a16:creationId xmlns:a16="http://schemas.microsoft.com/office/drawing/2014/main" id="{F5E3B640-1EBE-4D58-A98A-2859D16036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587" y="393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3" name="Text Box 4">
              <a:extLst>
                <a:ext uri="{FF2B5EF4-FFF2-40B4-BE49-F238E27FC236}">
                  <a16:creationId xmlns:a16="http://schemas.microsoft.com/office/drawing/2014/main" id="{0F3159DB-3DB7-42A6-A902-92707F3AB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2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243" name="Group 5">
            <a:extLst>
              <a:ext uri="{FF2B5EF4-FFF2-40B4-BE49-F238E27FC236}">
                <a16:creationId xmlns:a16="http://schemas.microsoft.com/office/drawing/2014/main" id="{0DF365A7-BC3D-4889-86ED-5E8E04C68AE7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2673350"/>
            <a:ext cx="2316163" cy="684213"/>
            <a:chOff x="3928" y="1248"/>
            <a:chExt cx="1459" cy="431"/>
          </a:xfrm>
        </p:grpSpPr>
        <p:sp>
          <p:nvSpPr>
            <p:cNvPr id="10290" name="AutoShape 6">
              <a:extLst>
                <a:ext uri="{FF2B5EF4-FFF2-40B4-BE49-F238E27FC236}">
                  <a16:creationId xmlns:a16="http://schemas.microsoft.com/office/drawing/2014/main" id="{4EE7B731-0E71-43D8-977F-29DF1594EA4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586" y="877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1" name="Text Box 7">
              <a:extLst>
                <a:ext uri="{FF2B5EF4-FFF2-40B4-BE49-F238E27FC236}">
                  <a16:creationId xmlns:a16="http://schemas.microsoft.com/office/drawing/2014/main" id="{21774A08-B0FD-46C2-90E3-DF0F3C00C0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0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3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09" name="Text Box 9">
            <a:extLst>
              <a:ext uri="{FF2B5EF4-FFF2-40B4-BE49-F238E27FC236}">
                <a16:creationId xmlns:a16="http://schemas.microsoft.com/office/drawing/2014/main" id="{6BD1350E-AB2F-4E61-8871-CD7FDCBE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171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0</a:t>
            </a:r>
            <a:endParaRPr lang="en-GB" altLang="en-US"/>
          </a:p>
        </p:txBody>
      </p:sp>
      <p:sp>
        <p:nvSpPr>
          <p:cNvPr id="691210" name="Text Box 10">
            <a:extLst>
              <a:ext uri="{FF2B5EF4-FFF2-40B4-BE49-F238E27FC236}">
                <a16:creationId xmlns:a16="http://schemas.microsoft.com/office/drawing/2014/main" id="{29A507DB-48EE-4F45-B694-00553F826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412875"/>
            <a:ext cx="111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–6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11" name="Rectangle 11">
            <a:extLst>
              <a:ext uri="{FF2B5EF4-FFF2-40B4-BE49-F238E27FC236}">
                <a16:creationId xmlns:a16="http://schemas.microsoft.com/office/drawing/2014/main" id="{FCDF0BCB-31F8-435F-A652-C624D1354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927100"/>
            <a:ext cx="1995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0</a:t>
            </a:r>
            <a:r>
              <a:rPr lang="en-US" altLang="en-US" baseline="30000"/>
              <a:t>2</a:t>
            </a:r>
            <a:r>
              <a:rPr lang="en-US" altLang="en-US"/>
              <a:t> + 0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91212" name="Text Box 12">
            <a:extLst>
              <a:ext uri="{FF2B5EF4-FFF2-40B4-BE49-F238E27FC236}">
                <a16:creationId xmlns:a16="http://schemas.microsoft.com/office/drawing/2014/main" id="{DC6C6888-5332-4AF3-A2D4-FCB43524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8397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not true and so values in </a:t>
            </a:r>
            <a:r>
              <a:rPr lang="en-US" altLang="en-US">
                <a:solidFill>
                  <a:schemeClr val="tx1"/>
                </a:solidFill>
              </a:rPr>
              <a:t>region 2</a:t>
            </a:r>
            <a:r>
              <a:rPr lang="en-US" altLang="en-US"/>
              <a:t> do not satisfy the inequality.</a:t>
            </a:r>
            <a:endParaRPr lang="en-GB" altLang="en-US"/>
          </a:p>
        </p:txBody>
      </p:sp>
      <p:grpSp>
        <p:nvGrpSpPr>
          <p:cNvPr id="10249" name="Group 13">
            <a:extLst>
              <a:ext uri="{FF2B5EF4-FFF2-40B4-BE49-F238E27FC236}">
                <a16:creationId xmlns:a16="http://schemas.microsoft.com/office/drawing/2014/main" id="{D04D32E8-3A16-4265-8DC1-85001E65FA47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3683000"/>
            <a:ext cx="8291513" cy="609600"/>
            <a:chOff x="268" y="3425"/>
            <a:chExt cx="5223" cy="384"/>
          </a:xfrm>
        </p:grpSpPr>
        <p:sp>
          <p:nvSpPr>
            <p:cNvPr id="10267" name="Line 14">
              <a:extLst>
                <a:ext uri="{FF2B5EF4-FFF2-40B4-BE49-F238E27FC236}">
                  <a16:creationId xmlns:a16="http://schemas.microsoft.com/office/drawing/2014/main" id="{62DEB34D-3F2C-4E30-8AA4-7CD327FBD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8" name="Line 15">
              <a:extLst>
                <a:ext uri="{FF2B5EF4-FFF2-40B4-BE49-F238E27FC236}">
                  <a16:creationId xmlns:a16="http://schemas.microsoft.com/office/drawing/2014/main" id="{D2532BF0-42F4-405F-9369-DD37456A9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9" name="Line 16">
              <a:extLst>
                <a:ext uri="{FF2B5EF4-FFF2-40B4-BE49-F238E27FC236}">
                  <a16:creationId xmlns:a16="http://schemas.microsoft.com/office/drawing/2014/main" id="{7B55584C-BFF8-460D-947F-34794CD2F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0" name="Line 17">
              <a:extLst>
                <a:ext uri="{FF2B5EF4-FFF2-40B4-BE49-F238E27FC236}">
                  <a16:creationId xmlns:a16="http://schemas.microsoft.com/office/drawing/2014/main" id="{74E90D07-D395-4B76-B3AF-A9842D4DA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1" name="Line 18">
              <a:extLst>
                <a:ext uri="{FF2B5EF4-FFF2-40B4-BE49-F238E27FC236}">
                  <a16:creationId xmlns:a16="http://schemas.microsoft.com/office/drawing/2014/main" id="{08B572CF-E22E-4718-8CAC-890039EE26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2" name="Line 19">
              <a:extLst>
                <a:ext uri="{FF2B5EF4-FFF2-40B4-BE49-F238E27FC236}">
                  <a16:creationId xmlns:a16="http://schemas.microsoft.com/office/drawing/2014/main" id="{027C9243-8561-4F98-AF46-324D1BC25D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3" name="Line 20">
              <a:extLst>
                <a:ext uri="{FF2B5EF4-FFF2-40B4-BE49-F238E27FC236}">
                  <a16:creationId xmlns:a16="http://schemas.microsoft.com/office/drawing/2014/main" id="{6FF19CFE-3F3D-42DA-987E-490C48A15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4" name="Line 21">
              <a:extLst>
                <a:ext uri="{FF2B5EF4-FFF2-40B4-BE49-F238E27FC236}">
                  <a16:creationId xmlns:a16="http://schemas.microsoft.com/office/drawing/2014/main" id="{F59C9014-9525-4B1C-91F9-831681F4C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5" name="Line 22">
              <a:extLst>
                <a:ext uri="{FF2B5EF4-FFF2-40B4-BE49-F238E27FC236}">
                  <a16:creationId xmlns:a16="http://schemas.microsoft.com/office/drawing/2014/main" id="{ECC0016E-CE2E-47D6-934B-358C33D54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6" name="Line 23">
              <a:extLst>
                <a:ext uri="{FF2B5EF4-FFF2-40B4-BE49-F238E27FC236}">
                  <a16:creationId xmlns:a16="http://schemas.microsoft.com/office/drawing/2014/main" id="{8F3ED4D7-A58F-480C-B0CF-C7024CEAA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7" name="Line 24">
              <a:extLst>
                <a:ext uri="{FF2B5EF4-FFF2-40B4-BE49-F238E27FC236}">
                  <a16:creationId xmlns:a16="http://schemas.microsoft.com/office/drawing/2014/main" id="{6668FF31-5BA0-47E3-BB75-465A3BCC7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8" name="Line 25">
              <a:extLst>
                <a:ext uri="{FF2B5EF4-FFF2-40B4-BE49-F238E27FC236}">
                  <a16:creationId xmlns:a16="http://schemas.microsoft.com/office/drawing/2014/main" id="{C7A4FA38-436E-4DEA-AE7C-D17C952E16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9" name="Text Box 26">
              <a:extLst>
                <a:ext uri="{FF2B5EF4-FFF2-40B4-BE49-F238E27FC236}">
                  <a16:creationId xmlns:a16="http://schemas.microsoft.com/office/drawing/2014/main" id="{9AA9AD29-42B8-4121-9B09-D8260B0AD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10280" name="Text Box 27">
              <a:extLst>
                <a:ext uri="{FF2B5EF4-FFF2-40B4-BE49-F238E27FC236}">
                  <a16:creationId xmlns:a16="http://schemas.microsoft.com/office/drawing/2014/main" id="{F0C5071D-DA55-420E-85AF-CBF7FF914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10281" name="Text Box 28">
              <a:extLst>
                <a:ext uri="{FF2B5EF4-FFF2-40B4-BE49-F238E27FC236}">
                  <a16:creationId xmlns:a16="http://schemas.microsoft.com/office/drawing/2014/main" id="{C05E7C54-A843-458B-A5D4-8898616120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10282" name="Text Box 29">
              <a:extLst>
                <a:ext uri="{FF2B5EF4-FFF2-40B4-BE49-F238E27FC236}">
                  <a16:creationId xmlns:a16="http://schemas.microsoft.com/office/drawing/2014/main" id="{906BF236-0C82-4881-87F3-45608A421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10283" name="Text Box 30">
              <a:extLst>
                <a:ext uri="{FF2B5EF4-FFF2-40B4-BE49-F238E27FC236}">
                  <a16:creationId xmlns:a16="http://schemas.microsoft.com/office/drawing/2014/main" id="{AB1278DD-58C3-45AE-91E8-E3AF38593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10284" name="Text Box 31">
              <a:extLst>
                <a:ext uri="{FF2B5EF4-FFF2-40B4-BE49-F238E27FC236}">
                  <a16:creationId xmlns:a16="http://schemas.microsoft.com/office/drawing/2014/main" id="{16DCDBB7-740E-48D5-9E79-9380C83E9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10285" name="Text Box 32">
              <a:extLst>
                <a:ext uri="{FF2B5EF4-FFF2-40B4-BE49-F238E27FC236}">
                  <a16:creationId xmlns:a16="http://schemas.microsoft.com/office/drawing/2014/main" id="{84973752-79D1-48B2-AADD-66D509942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10286" name="Text Box 33">
              <a:extLst>
                <a:ext uri="{FF2B5EF4-FFF2-40B4-BE49-F238E27FC236}">
                  <a16:creationId xmlns:a16="http://schemas.microsoft.com/office/drawing/2014/main" id="{9B50FE96-2F2D-44CA-9839-CB4AAB679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10287" name="Text Box 34">
              <a:extLst>
                <a:ext uri="{FF2B5EF4-FFF2-40B4-BE49-F238E27FC236}">
                  <a16:creationId xmlns:a16="http://schemas.microsoft.com/office/drawing/2014/main" id="{3E913F7A-37EF-4007-9F0A-DCD38E29C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10288" name="Text Box 35">
              <a:extLst>
                <a:ext uri="{FF2B5EF4-FFF2-40B4-BE49-F238E27FC236}">
                  <a16:creationId xmlns:a16="http://schemas.microsoft.com/office/drawing/2014/main" id="{ED743551-AA0F-4293-B57A-88E1ABAB8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10289" name="Text Box 36">
              <a:extLst>
                <a:ext uri="{FF2B5EF4-FFF2-40B4-BE49-F238E27FC236}">
                  <a16:creationId xmlns:a16="http://schemas.microsoft.com/office/drawing/2014/main" id="{435A8F51-AB75-43D5-A6CE-CEE5680AB5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10250" name="Oval 37">
            <a:extLst>
              <a:ext uri="{FF2B5EF4-FFF2-40B4-BE49-F238E27FC236}">
                <a16:creationId xmlns:a16="http://schemas.microsoft.com/office/drawing/2014/main" id="{4A027FCD-BAAA-4DBC-A8E4-A1888BBD5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3427413"/>
            <a:ext cx="179388" cy="179387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38">
            <a:extLst>
              <a:ext uri="{FF2B5EF4-FFF2-40B4-BE49-F238E27FC236}">
                <a16:creationId xmlns:a16="http://schemas.microsoft.com/office/drawing/2014/main" id="{79B4F382-DE94-4DE5-969A-6A79358B0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763" y="3427413"/>
            <a:ext cx="179387" cy="179387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AutoShape 39">
            <a:extLst>
              <a:ext uri="{FF2B5EF4-FFF2-40B4-BE49-F238E27FC236}">
                <a16:creationId xmlns:a16="http://schemas.microsoft.com/office/drawing/2014/main" id="{E31CA58D-CDC0-4F97-A7E5-4171DB4A0941}"/>
              </a:ext>
            </a:extLst>
          </p:cNvPr>
          <p:cNvSpPr>
            <a:spLocks/>
          </p:cNvSpPr>
          <p:nvPr/>
        </p:nvSpPr>
        <p:spPr bwMode="auto">
          <a:xfrm rot="5400000">
            <a:off x="1339850" y="2495550"/>
            <a:ext cx="228600" cy="1536700"/>
          </a:xfrm>
          <a:prstGeom prst="leftBrace">
            <a:avLst>
              <a:gd name="adj1" fmla="val 5601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Text Box 40">
            <a:extLst>
              <a:ext uri="{FF2B5EF4-FFF2-40B4-BE49-F238E27FC236}">
                <a16:creationId xmlns:a16="http://schemas.microsoft.com/office/drawing/2014/main" id="{56B34DF7-F006-49AA-B5C7-E88EE574E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93988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sp>
        <p:nvSpPr>
          <p:cNvPr id="691241" name="Text Box 41">
            <a:extLst>
              <a:ext uri="{FF2B5EF4-FFF2-40B4-BE49-F238E27FC236}">
                <a16:creationId xmlns:a16="http://schemas.microsoft.com/office/drawing/2014/main" id="{796DD813-BCDE-4ED1-B493-2061CCFC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89425"/>
            <a:ext cx="171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3</a:t>
            </a:r>
            <a:endParaRPr lang="en-GB" altLang="en-US"/>
          </a:p>
        </p:txBody>
      </p:sp>
      <p:sp>
        <p:nvSpPr>
          <p:cNvPr id="691242" name="Text Box 42">
            <a:extLst>
              <a:ext uri="{FF2B5EF4-FFF2-40B4-BE49-F238E27FC236}">
                <a16:creationId xmlns:a16="http://schemas.microsoft.com/office/drawing/2014/main" id="{3CE8F216-7B9D-4D25-ABD0-94E9F2F8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550" y="4732338"/>
            <a:ext cx="19732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9 + 3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43" name="Rectangle 43">
            <a:extLst>
              <a:ext uri="{FF2B5EF4-FFF2-40B4-BE49-F238E27FC236}">
                <a16:creationId xmlns:a16="http://schemas.microsoft.com/office/drawing/2014/main" id="{E1100254-D87C-445A-AC7A-B47CC9D0B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75138"/>
            <a:ext cx="20018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3</a:t>
            </a:r>
            <a:r>
              <a:rPr lang="en-US" altLang="en-US" baseline="30000"/>
              <a:t>2</a:t>
            </a:r>
            <a:r>
              <a:rPr lang="en-US" altLang="en-US"/>
              <a:t> + 3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91244" name="Text Box 44">
            <a:extLst>
              <a:ext uri="{FF2B5EF4-FFF2-40B4-BE49-F238E27FC236}">
                <a16:creationId xmlns:a16="http://schemas.microsoft.com/office/drawing/2014/main" id="{0FEC1CE0-A88D-4230-911C-7F05344D2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203825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45" name="Text Box 45">
            <a:extLst>
              <a:ext uri="{FF2B5EF4-FFF2-40B4-BE49-F238E27FC236}">
                <a16:creationId xmlns:a16="http://schemas.microsoft.com/office/drawing/2014/main" id="{941A7CBC-3FA6-4107-8ECA-8C104BC4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635625"/>
            <a:ext cx="806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true and so values in </a:t>
            </a:r>
            <a:r>
              <a:rPr lang="en-US" altLang="en-US">
                <a:solidFill>
                  <a:schemeClr val="tx1"/>
                </a:solidFill>
              </a:rPr>
              <a:t>region 3 satisfy</a:t>
            </a:r>
            <a:r>
              <a:rPr lang="en-US" altLang="en-US"/>
              <a:t> the inequality.</a:t>
            </a:r>
            <a:endParaRPr lang="en-GB" altLang="en-US"/>
          </a:p>
        </p:txBody>
      </p:sp>
      <p:grpSp>
        <p:nvGrpSpPr>
          <p:cNvPr id="5" name="Group 46">
            <a:extLst>
              <a:ext uri="{FF2B5EF4-FFF2-40B4-BE49-F238E27FC236}">
                <a16:creationId xmlns:a16="http://schemas.microsoft.com/office/drawing/2014/main" id="{3DED15DC-C86C-4C1C-8D12-58E606F694A6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2671763"/>
            <a:ext cx="2316163" cy="684212"/>
            <a:chOff x="4126" y="2886"/>
            <a:chExt cx="1459" cy="431"/>
          </a:xfrm>
        </p:grpSpPr>
        <p:sp>
          <p:nvSpPr>
            <p:cNvPr id="10265" name="AutoShape 47">
              <a:extLst>
                <a:ext uri="{FF2B5EF4-FFF2-40B4-BE49-F238E27FC236}">
                  <a16:creationId xmlns:a16="http://schemas.microsoft.com/office/drawing/2014/main" id="{DA0EC940-F0D5-4BBB-ADAF-DA07F2929D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784" y="2515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6" name="Text Box 48">
              <a:extLst>
                <a:ext uri="{FF2B5EF4-FFF2-40B4-BE49-F238E27FC236}">
                  <a16:creationId xmlns:a16="http://schemas.microsoft.com/office/drawing/2014/main" id="{87A6A391-79AB-4BE8-B649-87D404C4C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8" y="2886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FF6600"/>
                  </a:solidFill>
                </a:rPr>
                <a:t>region 3</a:t>
              </a:r>
              <a:endParaRPr lang="en-GB" altLang="en-US" sz="2000" b="1">
                <a:solidFill>
                  <a:srgbClr val="FF6600"/>
                </a:solidFill>
              </a:endParaRPr>
            </a:p>
          </p:txBody>
        </p:sp>
      </p:grpSp>
      <p:grpSp>
        <p:nvGrpSpPr>
          <p:cNvPr id="6" name="Group 50">
            <a:extLst>
              <a:ext uri="{FF2B5EF4-FFF2-40B4-BE49-F238E27FC236}">
                <a16:creationId xmlns:a16="http://schemas.microsoft.com/office/drawing/2014/main" id="{60382F5D-AC7B-4DAA-868A-6899BBEA1585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2686050"/>
            <a:ext cx="3903662" cy="698500"/>
            <a:chOff x="2689" y="119"/>
            <a:chExt cx="2459" cy="440"/>
          </a:xfrm>
        </p:grpSpPr>
        <p:sp>
          <p:nvSpPr>
            <p:cNvPr id="10262" name="Rectangle 51">
              <a:extLst>
                <a:ext uri="{FF2B5EF4-FFF2-40B4-BE49-F238E27FC236}">
                  <a16:creationId xmlns:a16="http://schemas.microsoft.com/office/drawing/2014/main" id="{A02180C5-5BBC-4D7D-9532-509B27FED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1" y="391"/>
              <a:ext cx="2457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3" name="AutoShape 52">
              <a:extLst>
                <a:ext uri="{FF2B5EF4-FFF2-40B4-BE49-F238E27FC236}">
                  <a16:creationId xmlns:a16="http://schemas.microsoft.com/office/drawing/2014/main" id="{E523407E-6510-48F1-881D-6D40C6AC12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831" y="-736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rgbClr val="D3DD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4" name="Text Box 53">
              <a:extLst>
                <a:ext uri="{FF2B5EF4-FFF2-40B4-BE49-F238E27FC236}">
                  <a16:creationId xmlns:a16="http://schemas.microsoft.com/office/drawing/2014/main" id="{C1FFFCCF-579D-4111-B947-412C5D9897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19"/>
              <a:ext cx="73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D3DDFF"/>
                  </a:solidFill>
                </a:rPr>
                <a:t>region 2</a:t>
              </a:r>
              <a:endParaRPr lang="en-GB" altLang="en-US" sz="2000" b="1">
                <a:solidFill>
                  <a:srgbClr val="D3DDFF"/>
                </a:solidFill>
              </a:endParaRPr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8D4382B6-2CF3-4D25-9FFA-C95CF9F89EF7}"/>
              </a:ext>
            </a:extLst>
          </p:cNvPr>
          <p:cNvSpPr/>
          <p:nvPr/>
        </p:nvSpPr>
        <p:spPr>
          <a:xfrm>
            <a:off x="4381373" y="3807777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E4D7B23-1261-42BE-A16A-73D805261C9F}"/>
              </a:ext>
            </a:extLst>
          </p:cNvPr>
          <p:cNvSpPr/>
          <p:nvPr/>
        </p:nvSpPr>
        <p:spPr>
          <a:xfrm>
            <a:off x="6730683" y="3785394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C66948B9-FA28-446D-8D71-C4C8810D4886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EC6976-07A4-4E81-AA6F-876CD9E4F6D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9" grpId="0" autoUpdateAnimBg="0"/>
      <p:bldP spid="691210" grpId="0" autoUpdateAnimBg="0"/>
      <p:bldP spid="691211" grpId="0" autoUpdateAnimBg="0"/>
      <p:bldP spid="691212" grpId="0" autoUpdateAnimBg="0"/>
      <p:bldP spid="691241" grpId="0" autoUpdateAnimBg="0"/>
      <p:bldP spid="691242" grpId="0" autoUpdateAnimBg="0"/>
      <p:bldP spid="691243" grpId="0" autoUpdateAnimBg="0"/>
      <p:bldP spid="691244" grpId="0" autoUpdateAnimBg="0"/>
      <p:bldP spid="691245" grpId="0" autoUpdateAnimBg="0"/>
      <p:bldP spid="54" grpId="0" animBg="1"/>
      <p:bldP spid="54" grpId="1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B24A3FB-79F7-4BC8-9346-0688E48B9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 have shown that values in </a:t>
            </a:r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r>
              <a:rPr lang="en-US" altLang="en-US"/>
              <a:t> and </a:t>
            </a:r>
            <a:r>
              <a:rPr lang="en-US" altLang="en-US" sz="2000" b="1">
                <a:solidFill>
                  <a:srgbClr val="FF6600"/>
                </a:solidFill>
              </a:rPr>
              <a:t>region 3</a:t>
            </a:r>
            <a:r>
              <a:rPr lang="en-US" altLang="en-US"/>
              <a:t> satisfy the inequality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.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8F4B22B-F5B2-4FF5-990F-6BB3169DF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46500"/>
            <a:ext cx="7234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 can shown the complete solution set as follows: </a:t>
            </a:r>
            <a:endParaRPr lang="en-GB" altLang="en-US"/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408352E8-CCF2-4C41-B8BA-96E2F70B55F3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2970213"/>
            <a:ext cx="8291513" cy="609600"/>
            <a:chOff x="268" y="3425"/>
            <a:chExt cx="5223" cy="384"/>
          </a:xfrm>
        </p:grpSpPr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866FB0F3-20AD-4384-B8DE-0CD493613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C597AF10-5D65-4CD8-8097-46B29E366E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A66727F6-F4F0-41A4-B468-0AD885DAC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246D216-C053-42DC-9B95-E05105E37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E79BC582-C3C7-48F9-943F-8546B59FB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0437CB98-6485-4451-9DDD-E423A05CC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B257C73C-ECFC-4C9F-80FF-DE5452717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244C7B7E-EE4A-4444-8D14-EC33842B33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9C2A68C4-5A2E-4DC2-81D2-44CBF9366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9ED0FF33-C801-4DAF-810A-A0E562733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51C2CE1B-C636-4B6F-B0EC-875613BEE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B601FAB7-10D4-4A73-A0D8-CB4F21052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7855DA31-7CE8-4EC2-B360-A6E6EAA42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6912B252-29FE-42CE-BFF0-A435D7008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E21FB769-8CFC-40A4-9BEE-35E94C620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AFB440CB-B2A5-4699-AFEF-5C860911C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9A391154-5DF7-4F2B-A5E4-FB4258A71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id="{6FBA5CAA-E063-4ACD-A942-C5782E16B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9AA6F437-BEC8-414F-8D8C-A1C4057EF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2D4B27B7-812C-40AA-8397-89AB99774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25" name="Text Box 26">
              <a:extLst>
                <a:ext uri="{FF2B5EF4-FFF2-40B4-BE49-F238E27FC236}">
                  <a16:creationId xmlns:a16="http://schemas.microsoft.com/office/drawing/2014/main" id="{8BA01492-485F-4F6A-9BE7-DEC7A22DE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26" name="Text Box 27">
              <a:extLst>
                <a:ext uri="{FF2B5EF4-FFF2-40B4-BE49-F238E27FC236}">
                  <a16:creationId xmlns:a16="http://schemas.microsoft.com/office/drawing/2014/main" id="{D3B609BF-6DDD-4726-9B47-BE1BAB2FC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27" name="Text Box 28">
              <a:extLst>
                <a:ext uri="{FF2B5EF4-FFF2-40B4-BE49-F238E27FC236}">
                  <a16:creationId xmlns:a16="http://schemas.microsoft.com/office/drawing/2014/main" id="{FE5265EC-33D7-41D6-97E8-A4551A969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28" name="Oval 29">
            <a:extLst>
              <a:ext uri="{FF2B5EF4-FFF2-40B4-BE49-F238E27FC236}">
                <a16:creationId xmlns:a16="http://schemas.microsoft.com/office/drawing/2014/main" id="{99E8DD9A-96EF-45C2-85DC-7109D92F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271462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30">
            <a:extLst>
              <a:ext uri="{FF2B5EF4-FFF2-40B4-BE49-F238E27FC236}">
                <a16:creationId xmlns:a16="http://schemas.microsoft.com/office/drawing/2014/main" id="{8A748E3D-A64B-41A8-A663-E794E8843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271462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AutoShape 31">
            <a:extLst>
              <a:ext uri="{FF2B5EF4-FFF2-40B4-BE49-F238E27FC236}">
                <a16:creationId xmlns:a16="http://schemas.microsoft.com/office/drawing/2014/main" id="{068E25F1-9270-46F3-98BA-AD8E120863C4}"/>
              </a:ext>
            </a:extLst>
          </p:cNvPr>
          <p:cNvSpPr>
            <a:spLocks/>
          </p:cNvSpPr>
          <p:nvPr/>
        </p:nvSpPr>
        <p:spPr bwMode="auto">
          <a:xfrm rot="5400000">
            <a:off x="1339850" y="1782763"/>
            <a:ext cx="228600" cy="1536700"/>
          </a:xfrm>
          <a:prstGeom prst="leftBrace">
            <a:avLst>
              <a:gd name="adj1" fmla="val 5601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EE84A658-E69A-4B00-ABCC-6EF5B38E1457}"/>
              </a:ext>
            </a:extLst>
          </p:cNvPr>
          <p:cNvSpPr>
            <a:spLocks/>
          </p:cNvSpPr>
          <p:nvPr/>
        </p:nvSpPr>
        <p:spPr bwMode="auto">
          <a:xfrm rot="5400000">
            <a:off x="4106863" y="623888"/>
            <a:ext cx="228600" cy="3854450"/>
          </a:xfrm>
          <a:prstGeom prst="leftBrace">
            <a:avLst>
              <a:gd name="adj1" fmla="val 140509"/>
              <a:gd name="adj2" fmla="val 50000"/>
            </a:avLst>
          </a:prstGeom>
          <a:noFill/>
          <a:ln w="28575">
            <a:solidFill>
              <a:srgbClr val="D3DD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AutoShape 33">
            <a:extLst>
              <a:ext uri="{FF2B5EF4-FFF2-40B4-BE49-F238E27FC236}">
                <a16:creationId xmlns:a16="http://schemas.microsoft.com/office/drawing/2014/main" id="{F0678355-8A44-4FF8-B200-42A0CC7073E5}"/>
              </a:ext>
            </a:extLst>
          </p:cNvPr>
          <p:cNvSpPr>
            <a:spLocks/>
          </p:cNvSpPr>
          <p:nvPr/>
        </p:nvSpPr>
        <p:spPr bwMode="auto">
          <a:xfrm rot="5400000">
            <a:off x="7279482" y="1393031"/>
            <a:ext cx="228600" cy="2316163"/>
          </a:xfrm>
          <a:prstGeom prst="leftBrace">
            <a:avLst>
              <a:gd name="adj1" fmla="val 84433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Text Box 34">
            <a:extLst>
              <a:ext uri="{FF2B5EF4-FFF2-40B4-BE49-F238E27FC236}">
                <a16:creationId xmlns:a16="http://schemas.microsoft.com/office/drawing/2014/main" id="{6071B087-15B3-4765-88B4-D9C22EC0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42785B77-B9EF-4436-8B48-F04F61934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D3DDFF"/>
                </a:solidFill>
              </a:rPr>
              <a:t>region 2</a:t>
            </a:r>
            <a:endParaRPr lang="en-GB" altLang="en-US" sz="2000" b="1">
              <a:solidFill>
                <a:srgbClr val="D3DDFF"/>
              </a:solidFill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C35B1151-E071-4629-A143-61C8B6E1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3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grpSp>
        <p:nvGrpSpPr>
          <p:cNvPr id="36" name="Group 37">
            <a:extLst>
              <a:ext uri="{FF2B5EF4-FFF2-40B4-BE49-F238E27FC236}">
                <a16:creationId xmlns:a16="http://schemas.microsoft.com/office/drawing/2014/main" id="{43C6B66F-734C-4FB4-8777-00D862E7F976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4691063"/>
            <a:ext cx="8291513" cy="609600"/>
            <a:chOff x="268" y="3425"/>
            <a:chExt cx="5223" cy="384"/>
          </a:xfrm>
        </p:grpSpPr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F32AAB96-663D-4650-9E40-A0023241D4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AF5771A7-D7E5-4708-8A0D-02FF3E373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375F7EDF-7BAF-45D4-AB62-78397C8F2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6182BDE0-B3DB-4E76-A6BA-89993F6B1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2B61BF39-801E-4A09-B6FC-AB8094E96F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D7ED4F72-5669-471F-9B5E-3ABD0ED1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E657B7AF-C7CE-46E3-85DB-E9F2803EC7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91194D9A-3833-4129-950B-226828BB85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4070908B-DB7A-4E1C-A3CA-FF8101FDE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528FEF1C-AFD4-4697-9922-218D2471A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F6535218-5543-42C4-9873-95AAB9E0B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07E06977-747D-499E-8D04-54B9850C29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 Box 50">
              <a:extLst>
                <a:ext uri="{FF2B5EF4-FFF2-40B4-BE49-F238E27FC236}">
                  <a16:creationId xmlns:a16="http://schemas.microsoft.com/office/drawing/2014/main" id="{379A8C6C-FD36-4C0A-8FAD-C46076319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50" name="Text Box 51">
              <a:extLst>
                <a:ext uri="{FF2B5EF4-FFF2-40B4-BE49-F238E27FC236}">
                  <a16:creationId xmlns:a16="http://schemas.microsoft.com/office/drawing/2014/main" id="{ADCF0B9C-D1C1-413D-AAEB-315A68B765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51" name="Text Box 52">
              <a:extLst>
                <a:ext uri="{FF2B5EF4-FFF2-40B4-BE49-F238E27FC236}">
                  <a16:creationId xmlns:a16="http://schemas.microsoft.com/office/drawing/2014/main" id="{9EDC5056-9BC2-4563-8BC9-48C88701F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52" name="Text Box 53">
              <a:extLst>
                <a:ext uri="{FF2B5EF4-FFF2-40B4-BE49-F238E27FC236}">
                  <a16:creationId xmlns:a16="http://schemas.microsoft.com/office/drawing/2014/main" id="{92A70838-98BF-4673-9965-866A96C8F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53" name="Text Box 54">
              <a:extLst>
                <a:ext uri="{FF2B5EF4-FFF2-40B4-BE49-F238E27FC236}">
                  <a16:creationId xmlns:a16="http://schemas.microsoft.com/office/drawing/2014/main" id="{147E7FCD-DF7C-4864-8764-8238C9674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54" name="Text Box 55">
              <a:extLst>
                <a:ext uri="{FF2B5EF4-FFF2-40B4-BE49-F238E27FC236}">
                  <a16:creationId xmlns:a16="http://schemas.microsoft.com/office/drawing/2014/main" id="{E0C11BA3-E0B2-46E5-BC59-7B3D51B0A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55" name="Text Box 56">
              <a:extLst>
                <a:ext uri="{FF2B5EF4-FFF2-40B4-BE49-F238E27FC236}">
                  <a16:creationId xmlns:a16="http://schemas.microsoft.com/office/drawing/2014/main" id="{D1BB33AF-03B5-40CB-BD92-200752AA1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56" name="Text Box 57">
              <a:extLst>
                <a:ext uri="{FF2B5EF4-FFF2-40B4-BE49-F238E27FC236}">
                  <a16:creationId xmlns:a16="http://schemas.microsoft.com/office/drawing/2014/main" id="{3DBF6F7F-F937-423E-9B96-B0ADF1003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57" name="Text Box 58">
              <a:extLst>
                <a:ext uri="{FF2B5EF4-FFF2-40B4-BE49-F238E27FC236}">
                  <a16:creationId xmlns:a16="http://schemas.microsoft.com/office/drawing/2014/main" id="{C02EC394-6CF1-4247-8831-816588994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58" name="Text Box 59">
              <a:extLst>
                <a:ext uri="{FF2B5EF4-FFF2-40B4-BE49-F238E27FC236}">
                  <a16:creationId xmlns:a16="http://schemas.microsoft.com/office/drawing/2014/main" id="{694E3602-A4C9-4AEF-8931-DC6E73010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59" name="Text Box 60">
              <a:extLst>
                <a:ext uri="{FF2B5EF4-FFF2-40B4-BE49-F238E27FC236}">
                  <a16:creationId xmlns:a16="http://schemas.microsoft.com/office/drawing/2014/main" id="{FD4711F4-EE2F-4A85-855F-E2E1B1368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60" name="Oval 61">
            <a:extLst>
              <a:ext uri="{FF2B5EF4-FFF2-40B4-BE49-F238E27FC236}">
                <a16:creationId xmlns:a16="http://schemas.microsoft.com/office/drawing/2014/main" id="{48FA3DBE-1C94-4596-B95D-FD6C2EBB1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443547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Oval 62">
            <a:extLst>
              <a:ext uri="{FF2B5EF4-FFF2-40B4-BE49-F238E27FC236}">
                <a16:creationId xmlns:a16="http://schemas.microsoft.com/office/drawing/2014/main" id="{AE114D6B-903B-409C-A530-6DC0441E7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113" y="443547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Line 63">
            <a:extLst>
              <a:ext uri="{FF2B5EF4-FFF2-40B4-BE49-F238E27FC236}">
                <a16:creationId xmlns:a16="http://schemas.microsoft.com/office/drawing/2014/main" id="{2914D6C9-F9E2-4FDF-9772-E25F119BAD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4525963"/>
            <a:ext cx="1554163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64">
            <a:extLst>
              <a:ext uri="{FF2B5EF4-FFF2-40B4-BE49-F238E27FC236}">
                <a16:creationId xmlns:a16="http://schemas.microsoft.com/office/drawing/2014/main" id="{525D06BC-46AF-43A1-9174-1A2E2DE9FA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2688" y="4525963"/>
            <a:ext cx="233362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Text Box 65">
            <a:extLst>
              <a:ext uri="{FF2B5EF4-FFF2-40B4-BE49-F238E27FC236}">
                <a16:creationId xmlns:a16="http://schemas.microsoft.com/office/drawing/2014/main" id="{37EC527B-CD11-4CF7-BBE0-6278999EE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94325"/>
            <a:ext cx="4754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So the solution to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 is:</a:t>
            </a:r>
          </a:p>
        </p:txBody>
      </p:sp>
      <p:grpSp>
        <p:nvGrpSpPr>
          <p:cNvPr id="65" name="Group 66">
            <a:extLst>
              <a:ext uri="{FF2B5EF4-FFF2-40B4-BE49-F238E27FC236}">
                <a16:creationId xmlns:a16="http://schemas.microsoft.com/office/drawing/2014/main" id="{907B7D05-E5EF-4E0F-9095-58FAB69C3DE9}"/>
              </a:ext>
            </a:extLst>
          </p:cNvPr>
          <p:cNvGrpSpPr>
            <a:grpSpLocks/>
          </p:cNvGrpSpPr>
          <p:nvPr/>
        </p:nvGrpSpPr>
        <p:grpSpPr bwMode="auto">
          <a:xfrm>
            <a:off x="3033713" y="5959475"/>
            <a:ext cx="3076575" cy="457200"/>
            <a:chOff x="1552" y="3754"/>
            <a:chExt cx="1938" cy="288"/>
          </a:xfrm>
        </p:grpSpPr>
        <p:sp>
          <p:nvSpPr>
            <p:cNvPr id="66" name="Text Box 67">
              <a:extLst>
                <a:ext uri="{FF2B5EF4-FFF2-40B4-BE49-F238E27FC236}">
                  <a16:creationId xmlns:a16="http://schemas.microsoft.com/office/drawing/2014/main" id="{F9D14D3B-EFD6-4C63-A5F7-5219B8ABF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3754"/>
              <a:ext cx="6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GB" altLang="en-US">
                  <a:solidFill>
                    <a:srgbClr val="FF6600"/>
                  </a:solidFill>
                </a:rPr>
                <a:t> ≤ –3</a:t>
              </a:r>
            </a:p>
          </p:txBody>
        </p:sp>
        <p:sp>
          <p:nvSpPr>
            <p:cNvPr id="67" name="Text Box 68">
              <a:extLst>
                <a:ext uri="{FF2B5EF4-FFF2-40B4-BE49-F238E27FC236}">
                  <a16:creationId xmlns:a16="http://schemas.microsoft.com/office/drawing/2014/main" id="{FA25AA80-1A48-4114-A85F-ED425485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1" y="3754"/>
              <a:ext cx="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or</a:t>
              </a:r>
            </a:p>
          </p:txBody>
        </p:sp>
        <p:sp>
          <p:nvSpPr>
            <p:cNvPr id="68" name="Text Box 69">
              <a:extLst>
                <a:ext uri="{FF2B5EF4-FFF2-40B4-BE49-F238E27FC236}">
                  <a16:creationId xmlns:a16="http://schemas.microsoft.com/office/drawing/2014/main" id="{CFB231E6-6B72-4F32-9E17-44F98ED2F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3754"/>
              <a:ext cx="5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GB" altLang="en-US">
                  <a:solidFill>
                    <a:srgbClr val="FF6600"/>
                  </a:solidFill>
                </a:rPr>
                <a:t> ≥ 2</a:t>
              </a:r>
            </a:p>
          </p:txBody>
        </p:sp>
      </p:grpSp>
      <p:sp>
        <p:nvSpPr>
          <p:cNvPr id="69" name="Rectangle 2">
            <a:extLst>
              <a:ext uri="{FF2B5EF4-FFF2-40B4-BE49-F238E27FC236}">
                <a16:creationId xmlns:a16="http://schemas.microsoft.com/office/drawing/2014/main" id="{83A49AB9-11BA-45AA-93A8-AC5000091D24}"/>
              </a:ext>
            </a:extLst>
          </p:cNvPr>
          <p:cNvSpPr txBox="1">
            <a:spLocks noChangeArrowheads="1"/>
          </p:cNvSpPr>
          <p:nvPr/>
        </p:nvSpPr>
        <p:spPr>
          <a:xfrm>
            <a:off x="590550" y="153194"/>
            <a:ext cx="7772400" cy="652461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71" name="Rectangle 70">
            <a:hlinkClick r:id="rId2"/>
            <a:extLst>
              <a:ext uri="{FF2B5EF4-FFF2-40B4-BE49-F238E27FC236}">
                <a16:creationId xmlns:a16="http://schemas.microsoft.com/office/drawing/2014/main" id="{88D115FE-1FA9-452F-B214-CDA8174ADAAD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2"/>
            <a:extLst>
              <a:ext uri="{FF2B5EF4-FFF2-40B4-BE49-F238E27FC236}">
                <a16:creationId xmlns:a16="http://schemas.microsoft.com/office/drawing/2014/main" id="{659D4324-5F7E-4E0B-A024-5A829ACC6B3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7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60" grpId="0" animBg="1"/>
      <p:bldP spid="61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A95E83AB-3084-4F2A-90D8-2DFC84A1F5EC}"/>
              </a:ext>
            </a:extLst>
          </p:cNvPr>
          <p:cNvSpPr/>
          <p:nvPr/>
        </p:nvSpPr>
        <p:spPr>
          <a:xfrm>
            <a:off x="5943599" y="4540736"/>
            <a:ext cx="2706624" cy="371857"/>
          </a:xfrm>
          <a:prstGeom prst="rect">
            <a:avLst/>
          </a:prstGeom>
          <a:solidFill>
            <a:srgbClr val="FFB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06D1C5-2FEE-4E7E-9E04-0BB50885BDF8}"/>
              </a:ext>
            </a:extLst>
          </p:cNvPr>
          <p:cNvSpPr/>
          <p:nvPr/>
        </p:nvSpPr>
        <p:spPr>
          <a:xfrm>
            <a:off x="5940682" y="2957326"/>
            <a:ext cx="2704757" cy="1557109"/>
          </a:xfrm>
          <a:prstGeom prst="rect">
            <a:avLst/>
          </a:prstGeom>
          <a:solidFill>
            <a:srgbClr val="DD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905FB34-72B5-49BB-8680-DAED9B93F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89"/>
            <a:ext cx="86264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method for solving inequalities involves using graphs. For example:</a:t>
            </a:r>
            <a:endParaRPr lang="en-GB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92CBC1A-5D24-4C33-B19E-30C5E792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2770" y="1375690"/>
            <a:ext cx="4627562" cy="4619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Solve   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 &lt; 0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A3A2E0B-55BA-44C9-9C89-FCCF1B4C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28800"/>
            <a:ext cx="8155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first step is sketch the graph of </a:t>
            </a:r>
            <a:r>
              <a:rPr lang="en-GB" altLang="en-US" i="1" dirty="0">
                <a:latin typeface="Times New Roman" panose="02020603050405020304" pitchFamily="18" charset="0"/>
              </a:rPr>
              <a:t>  y = 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64193B-0D4F-4687-BB86-DC3139D9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47" y="3408899"/>
            <a:ext cx="55258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When 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 2)(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 4) = 0, then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= 2 </a:t>
            </a:r>
            <a:r>
              <a:rPr lang="en-GB" altLang="en-US" sz="2200" dirty="0">
                <a:sym typeface="Symbol" panose="05050102010706020507" pitchFamily="18" charset="2"/>
              </a:rPr>
              <a:t>or </a:t>
            </a:r>
            <a:r>
              <a:rPr lang="en-GB" altLang="en-US" sz="2200" i="1" dirty="0">
                <a:latin typeface="Times New Roman" panose="02020603050405020304" pitchFamily="18" charset="0"/>
              </a:rPr>
              <a:t>x =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4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D21D67C-02AA-43F5-806D-B09F77D8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27" y="3804420"/>
            <a:ext cx="576965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 the graph intersects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at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2 and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4</a:t>
            </a:r>
            <a:r>
              <a:rPr lang="en-US" altLang="en-US" dirty="0"/>
              <a:t> </a:t>
            </a:r>
            <a:r>
              <a:rPr lang="en-GB" altLang="en-US" dirty="0"/>
              <a:t> 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FCAA910-C67B-407E-8FB8-04666B1C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582" y="6235454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E2765C8-6DCB-4F36-9AEC-64254E53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14" y="2270469"/>
            <a:ext cx="8702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To do this, we must find where the graph intersects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 by factorizing: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9F0735F-D31D-4633-8480-07583D0461DD}"/>
              </a:ext>
            </a:extLst>
          </p:cNvPr>
          <p:cNvSpPr txBox="1">
            <a:spLocks noChangeArrowheads="1"/>
          </p:cNvSpPr>
          <p:nvPr/>
        </p:nvSpPr>
        <p:spPr>
          <a:xfrm>
            <a:off x="176970" y="179387"/>
            <a:ext cx="8229600" cy="561975"/>
          </a:xfrm>
          <a:prstGeom prst="rect">
            <a:avLst/>
          </a:prstGeom>
        </p:spPr>
        <p:txBody>
          <a:bodyPr bIns="91440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213BA3-E1E4-4DD2-9363-9C373CDFAEE3}"/>
              </a:ext>
            </a:extLst>
          </p:cNvPr>
          <p:cNvSpPr txBox="1"/>
          <p:nvPr/>
        </p:nvSpPr>
        <p:spPr>
          <a:xfrm>
            <a:off x="1139075" y="297555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854612-2EB8-4C79-AF7B-51024F9B9896}"/>
              </a:ext>
            </a:extLst>
          </p:cNvPr>
          <p:cNvSpPr txBox="1"/>
          <p:nvPr/>
        </p:nvSpPr>
        <p:spPr>
          <a:xfrm>
            <a:off x="2080463" y="295600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C9F16C-CA30-4E8C-A4F9-115149EF51F8}"/>
              </a:ext>
            </a:extLst>
          </p:cNvPr>
          <p:cNvSpPr txBox="1"/>
          <p:nvPr/>
        </p:nvSpPr>
        <p:spPr>
          <a:xfrm>
            <a:off x="3197672" y="3001380"/>
            <a:ext cx="967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6860D8-61E7-493D-99D1-D2C1367B0211}"/>
              </a:ext>
            </a:extLst>
          </p:cNvPr>
          <p:cNvCxnSpPr/>
          <p:nvPr/>
        </p:nvCxnSpPr>
        <p:spPr>
          <a:xfrm>
            <a:off x="5934978" y="4526050"/>
            <a:ext cx="28178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4CB0FAC-9FA3-40C1-B880-2CBCBFCCDB76}"/>
              </a:ext>
            </a:extLst>
          </p:cNvPr>
          <p:cNvCxnSpPr/>
          <p:nvPr/>
        </p:nvCxnSpPr>
        <p:spPr>
          <a:xfrm flipV="1">
            <a:off x="6345936" y="2855123"/>
            <a:ext cx="0" cy="20574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C9E851F-9063-46A2-A20D-0F363242D9B2}"/>
              </a:ext>
            </a:extLst>
          </p:cNvPr>
          <p:cNvCxnSpPr/>
          <p:nvPr/>
        </p:nvCxnSpPr>
        <p:spPr>
          <a:xfrm>
            <a:off x="6729984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C36E1-A40A-4E3D-8BF9-6E85FF5A6E96}"/>
              </a:ext>
            </a:extLst>
          </p:cNvPr>
          <p:cNvCxnSpPr/>
          <p:nvPr/>
        </p:nvCxnSpPr>
        <p:spPr>
          <a:xfrm>
            <a:off x="7104888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19D7EE-09AF-4960-B6F8-9636B4887CBD}"/>
              </a:ext>
            </a:extLst>
          </p:cNvPr>
          <p:cNvCxnSpPr/>
          <p:nvPr/>
        </p:nvCxnSpPr>
        <p:spPr>
          <a:xfrm>
            <a:off x="7479792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629711-FBFE-48F7-AC2A-88DDF67924EA}"/>
              </a:ext>
            </a:extLst>
          </p:cNvPr>
          <p:cNvCxnSpPr>
            <a:cxnSpLocks/>
          </p:cNvCxnSpPr>
          <p:nvPr/>
        </p:nvCxnSpPr>
        <p:spPr>
          <a:xfrm>
            <a:off x="7854696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5059278-F07C-4D80-AF40-C923653C88CB}"/>
              </a:ext>
            </a:extLst>
          </p:cNvPr>
          <p:cNvCxnSpPr/>
          <p:nvPr/>
        </p:nvCxnSpPr>
        <p:spPr>
          <a:xfrm>
            <a:off x="8229600" y="453635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53DF3B-8F44-41FB-807A-05B404D87001}"/>
              </a:ext>
            </a:extLst>
          </p:cNvPr>
          <p:cNvCxnSpPr/>
          <p:nvPr/>
        </p:nvCxnSpPr>
        <p:spPr>
          <a:xfrm>
            <a:off x="8604504" y="4537693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08453-C270-46FB-AF6C-C8E2D2AD9659}"/>
              </a:ext>
            </a:extLst>
          </p:cNvPr>
          <p:cNvSpPr/>
          <p:nvPr/>
        </p:nvSpPr>
        <p:spPr>
          <a:xfrm>
            <a:off x="6642847" y="3024630"/>
            <a:ext cx="1662057" cy="1861167"/>
          </a:xfrm>
          <a:custGeom>
            <a:avLst/>
            <a:gdLst>
              <a:gd name="connsiteX0" fmla="*/ 0 w 1662057"/>
              <a:gd name="connsiteY0" fmla="*/ 10758 h 1861167"/>
              <a:gd name="connsiteX1" fmla="*/ 96819 w 1662057"/>
              <a:gd name="connsiteY1" fmla="*/ 371139 h 1861167"/>
              <a:gd name="connsiteX2" fmla="*/ 204395 w 1662057"/>
              <a:gd name="connsiteY2" fmla="*/ 758414 h 1861167"/>
              <a:gd name="connsiteX3" fmla="*/ 311972 w 1662057"/>
              <a:gd name="connsiteY3" fmla="*/ 1108038 h 1861167"/>
              <a:gd name="connsiteX4" fmla="*/ 467958 w 1662057"/>
              <a:gd name="connsiteY4" fmla="*/ 1495313 h 1861167"/>
              <a:gd name="connsiteX5" fmla="*/ 537882 w 1662057"/>
              <a:gd name="connsiteY5" fmla="*/ 1635162 h 1861167"/>
              <a:gd name="connsiteX6" fmla="*/ 640080 w 1662057"/>
              <a:gd name="connsiteY6" fmla="*/ 1758875 h 1861167"/>
              <a:gd name="connsiteX7" fmla="*/ 731520 w 1662057"/>
              <a:gd name="connsiteY7" fmla="*/ 1839558 h 1861167"/>
              <a:gd name="connsiteX8" fmla="*/ 839097 w 1662057"/>
              <a:gd name="connsiteY8" fmla="*/ 1861073 h 1861167"/>
              <a:gd name="connsiteX9" fmla="*/ 935915 w 1662057"/>
              <a:gd name="connsiteY9" fmla="*/ 1834179 h 1861167"/>
              <a:gd name="connsiteX10" fmla="*/ 1038113 w 1662057"/>
              <a:gd name="connsiteY10" fmla="*/ 1753496 h 1861167"/>
              <a:gd name="connsiteX11" fmla="*/ 1134932 w 1662057"/>
              <a:gd name="connsiteY11" fmla="*/ 1635162 h 1861167"/>
              <a:gd name="connsiteX12" fmla="*/ 1199478 w 1662057"/>
              <a:gd name="connsiteY12" fmla="*/ 1511449 h 1861167"/>
              <a:gd name="connsiteX13" fmla="*/ 1307054 w 1662057"/>
              <a:gd name="connsiteY13" fmla="*/ 1253266 h 1861167"/>
              <a:gd name="connsiteX14" fmla="*/ 1457661 w 1662057"/>
              <a:gd name="connsiteY14" fmla="*/ 817581 h 1861167"/>
              <a:gd name="connsiteX15" fmla="*/ 1592132 w 1662057"/>
              <a:gd name="connsiteY15" fmla="*/ 317351 h 1861167"/>
              <a:gd name="connsiteX16" fmla="*/ 1662057 w 1662057"/>
              <a:gd name="connsiteY16" fmla="*/ 0 h 1861167"/>
              <a:gd name="connsiteX17" fmla="*/ 1662057 w 1662057"/>
              <a:gd name="connsiteY17" fmla="*/ 0 h 186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2057" h="1861167">
                <a:moveTo>
                  <a:pt x="0" y="10758"/>
                </a:moveTo>
                <a:cubicBezTo>
                  <a:pt x="31376" y="128644"/>
                  <a:pt x="62753" y="246530"/>
                  <a:pt x="96819" y="371139"/>
                </a:cubicBezTo>
                <a:cubicBezTo>
                  <a:pt x="130885" y="495748"/>
                  <a:pt x="168536" y="635598"/>
                  <a:pt x="204395" y="758414"/>
                </a:cubicBezTo>
                <a:cubicBezTo>
                  <a:pt x="240254" y="881230"/>
                  <a:pt x="268045" y="985222"/>
                  <a:pt x="311972" y="1108038"/>
                </a:cubicBezTo>
                <a:cubicBezTo>
                  <a:pt x="355899" y="1230854"/>
                  <a:pt x="430306" y="1407459"/>
                  <a:pt x="467958" y="1495313"/>
                </a:cubicBezTo>
                <a:cubicBezTo>
                  <a:pt x="505610" y="1583167"/>
                  <a:pt x="509195" y="1591235"/>
                  <a:pt x="537882" y="1635162"/>
                </a:cubicBezTo>
                <a:cubicBezTo>
                  <a:pt x="566569" y="1679089"/>
                  <a:pt x="607807" y="1724809"/>
                  <a:pt x="640080" y="1758875"/>
                </a:cubicBezTo>
                <a:cubicBezTo>
                  <a:pt x="672353" y="1792941"/>
                  <a:pt x="698351" y="1822525"/>
                  <a:pt x="731520" y="1839558"/>
                </a:cubicBezTo>
                <a:cubicBezTo>
                  <a:pt x="764690" y="1856591"/>
                  <a:pt x="805031" y="1861970"/>
                  <a:pt x="839097" y="1861073"/>
                </a:cubicBezTo>
                <a:cubicBezTo>
                  <a:pt x="873163" y="1860177"/>
                  <a:pt x="902746" y="1852108"/>
                  <a:pt x="935915" y="1834179"/>
                </a:cubicBezTo>
                <a:cubicBezTo>
                  <a:pt x="969084" y="1816250"/>
                  <a:pt x="1004944" y="1786665"/>
                  <a:pt x="1038113" y="1753496"/>
                </a:cubicBezTo>
                <a:cubicBezTo>
                  <a:pt x="1071282" y="1720327"/>
                  <a:pt x="1108038" y="1675503"/>
                  <a:pt x="1134932" y="1635162"/>
                </a:cubicBezTo>
                <a:cubicBezTo>
                  <a:pt x="1161826" y="1594821"/>
                  <a:pt x="1170791" y="1575098"/>
                  <a:pt x="1199478" y="1511449"/>
                </a:cubicBezTo>
                <a:cubicBezTo>
                  <a:pt x="1228165" y="1447800"/>
                  <a:pt x="1264024" y="1368911"/>
                  <a:pt x="1307054" y="1253266"/>
                </a:cubicBezTo>
                <a:cubicBezTo>
                  <a:pt x="1350085" y="1137621"/>
                  <a:pt x="1410148" y="973567"/>
                  <a:pt x="1457661" y="817581"/>
                </a:cubicBezTo>
                <a:cubicBezTo>
                  <a:pt x="1505174" y="661595"/>
                  <a:pt x="1558066" y="453614"/>
                  <a:pt x="1592132" y="317351"/>
                </a:cubicBezTo>
                <a:cubicBezTo>
                  <a:pt x="1626198" y="181088"/>
                  <a:pt x="1662057" y="0"/>
                  <a:pt x="1662057" y="0"/>
                </a:cubicBezTo>
                <a:lnTo>
                  <a:pt x="1662057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794061-4392-4950-BE7E-789C1F868CDA}"/>
              </a:ext>
            </a:extLst>
          </p:cNvPr>
          <p:cNvSpPr txBox="1"/>
          <p:nvPr/>
        </p:nvSpPr>
        <p:spPr>
          <a:xfrm>
            <a:off x="6980298" y="4540736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8A62DC-CD27-44B5-8A67-782372C2BF27}"/>
              </a:ext>
            </a:extLst>
          </p:cNvPr>
          <p:cNvSpPr txBox="1"/>
          <p:nvPr/>
        </p:nvSpPr>
        <p:spPr>
          <a:xfrm>
            <a:off x="7710563" y="4531638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A08582-E839-4824-98BF-00B052C36867}"/>
              </a:ext>
            </a:extLst>
          </p:cNvPr>
          <p:cNvSpPr txBox="1"/>
          <p:nvPr/>
        </p:nvSpPr>
        <p:spPr>
          <a:xfrm>
            <a:off x="6134816" y="4523759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406245-E639-4525-9434-854440B89299}"/>
              </a:ext>
            </a:extLst>
          </p:cNvPr>
          <p:cNvSpPr txBox="1"/>
          <p:nvPr/>
        </p:nvSpPr>
        <p:spPr>
          <a:xfrm>
            <a:off x="6466154" y="4223483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E6EC02-D514-4B4E-A25A-6F3BF097AA20}"/>
              </a:ext>
            </a:extLst>
          </p:cNvPr>
          <p:cNvSpPr txBox="1"/>
          <p:nvPr/>
        </p:nvSpPr>
        <p:spPr>
          <a:xfrm>
            <a:off x="7876774" y="4280947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602CA04-F379-452B-A261-1C6AFF9FE2C5}"/>
              </a:ext>
            </a:extLst>
          </p:cNvPr>
          <p:cNvSpPr txBox="1"/>
          <p:nvPr/>
        </p:nvSpPr>
        <p:spPr>
          <a:xfrm>
            <a:off x="7650742" y="4726664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EAB50-2C7B-4862-AEA9-1745B6EE963D}"/>
              </a:ext>
            </a:extLst>
          </p:cNvPr>
          <p:cNvSpPr txBox="1"/>
          <p:nvPr/>
        </p:nvSpPr>
        <p:spPr>
          <a:xfrm>
            <a:off x="6084886" y="274320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0B108-3E75-4B22-B97D-7A5A20B2337E}"/>
              </a:ext>
            </a:extLst>
          </p:cNvPr>
          <p:cNvSpPr txBox="1"/>
          <p:nvPr/>
        </p:nvSpPr>
        <p:spPr>
          <a:xfrm>
            <a:off x="8686626" y="4464535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E67CC2-3BCC-4A67-8B58-291FE8D48031}"/>
              </a:ext>
            </a:extLst>
          </p:cNvPr>
          <p:cNvSpPr txBox="1"/>
          <p:nvPr/>
        </p:nvSpPr>
        <p:spPr>
          <a:xfrm>
            <a:off x="966454" y="2569218"/>
            <a:ext cx="36200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10066"/>
                </a:solidFill>
              </a:rPr>
              <a:t>2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+ 8 &lt; 0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9A9D0EFD-3966-47EF-8271-78923924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5" y="499097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Above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greater than zero.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B7211C4-E111-4DC6-8CD6-ADC559C7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92" y="5388378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Below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smaller than zero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3F5161DA-ED1E-46A1-B2FB-834C2DEB3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92" y="577560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Since we are looking for values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&lt; 0</a:t>
            </a:r>
          </a:p>
        </p:txBody>
      </p:sp>
      <p:sp>
        <p:nvSpPr>
          <p:cNvPr id="59" name="Text Box 8">
            <a:extLst>
              <a:ext uri="{FF2B5EF4-FFF2-40B4-BE49-F238E27FC236}">
                <a16:creationId xmlns:a16="http://schemas.microsoft.com/office/drawing/2014/main" id="{A88E4C6F-8792-4178-9DEE-BE57801DF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14" y="4562149"/>
            <a:ext cx="5236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graph will be </a:t>
            </a:r>
            <a:r>
              <a:rPr lang="en-GB" altLang="en-US" dirty="0">
                <a:sym typeface="Symbol" panose="05050102010706020507" pitchFamily="18" charset="2"/>
              </a:rPr>
              <a:t>-shaped.</a:t>
            </a:r>
            <a:r>
              <a:rPr lang="en-GB" altLang="en-US" dirty="0"/>
              <a:t> 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3EE6BAA-794A-4970-81E6-FD1D8A2CA84C}"/>
              </a:ext>
            </a:extLst>
          </p:cNvPr>
          <p:cNvSpPr/>
          <p:nvPr/>
        </p:nvSpPr>
        <p:spPr>
          <a:xfrm>
            <a:off x="7118350" y="4533900"/>
            <a:ext cx="723900" cy="352120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3900" h="352120">
                <a:moveTo>
                  <a:pt x="0" y="0"/>
                </a:moveTo>
                <a:cubicBezTo>
                  <a:pt x="15875" y="41804"/>
                  <a:pt x="33015" y="82976"/>
                  <a:pt x="57150" y="120650"/>
                </a:cubicBezTo>
                <a:cubicBezTo>
                  <a:pt x="81285" y="158324"/>
                  <a:pt x="118341" y="195559"/>
                  <a:pt x="144812" y="226044"/>
                </a:cubicBezTo>
                <a:cubicBezTo>
                  <a:pt x="171284" y="256529"/>
                  <a:pt x="190359" y="283660"/>
                  <a:pt x="215979" y="303562"/>
                </a:cubicBezTo>
                <a:cubicBezTo>
                  <a:pt x="241599" y="323464"/>
                  <a:pt x="269968" y="337841"/>
                  <a:pt x="298530" y="345456"/>
                </a:cubicBezTo>
                <a:cubicBezTo>
                  <a:pt x="327092" y="353071"/>
                  <a:pt x="357730" y="353909"/>
                  <a:pt x="387350" y="349250"/>
                </a:cubicBezTo>
                <a:cubicBezTo>
                  <a:pt x="416970" y="344591"/>
                  <a:pt x="443235" y="338667"/>
                  <a:pt x="476250" y="317500"/>
                </a:cubicBezTo>
                <a:cubicBezTo>
                  <a:pt x="509265" y="296333"/>
                  <a:pt x="553069" y="256516"/>
                  <a:pt x="585438" y="222250"/>
                </a:cubicBezTo>
                <a:cubicBezTo>
                  <a:pt x="617807" y="187984"/>
                  <a:pt x="646123" y="147885"/>
                  <a:pt x="670465" y="111902"/>
                </a:cubicBezTo>
                <a:cubicBezTo>
                  <a:pt x="694807" y="75919"/>
                  <a:pt x="697971" y="58208"/>
                  <a:pt x="723900" y="635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AF711C9-2267-4C71-AF10-E86FAAB5E04B}"/>
              </a:ext>
            </a:extLst>
          </p:cNvPr>
          <p:cNvCxnSpPr/>
          <p:nvPr/>
        </p:nvCxnSpPr>
        <p:spPr>
          <a:xfrm>
            <a:off x="7132458" y="4525186"/>
            <a:ext cx="694944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BCED8C17-F102-4C5C-AE4D-7DAA0F83A21F}"/>
              </a:ext>
            </a:extLst>
          </p:cNvPr>
          <p:cNvSpPr/>
          <p:nvPr/>
        </p:nvSpPr>
        <p:spPr>
          <a:xfrm>
            <a:off x="7074315" y="4491794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97B216F-E057-42B1-8322-D252AA367D28}"/>
              </a:ext>
            </a:extLst>
          </p:cNvPr>
          <p:cNvSpPr/>
          <p:nvPr/>
        </p:nvSpPr>
        <p:spPr>
          <a:xfrm>
            <a:off x="7818927" y="4491755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8">
            <a:extLst>
              <a:ext uri="{FF2B5EF4-FFF2-40B4-BE49-F238E27FC236}">
                <a16:creationId xmlns:a16="http://schemas.microsoft.com/office/drawing/2014/main" id="{D90BA717-1FAE-4A30-A161-739E52A6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60" y="6242058"/>
            <a:ext cx="1651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&lt; 4</a:t>
            </a: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1C96FDD5-6162-44D1-B299-6F06497ACF02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2"/>
            <a:extLst>
              <a:ext uri="{FF2B5EF4-FFF2-40B4-BE49-F238E27FC236}">
                <a16:creationId xmlns:a16="http://schemas.microsoft.com/office/drawing/2014/main" id="{73B4CCEF-5202-4AA2-B10E-768B22A8E2A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5" grpId="0" animBg="1"/>
      <p:bldP spid="6" grpId="0"/>
      <p:bldP spid="7" grpId="0"/>
      <p:bldP spid="8" grpId="0"/>
      <p:bldP spid="9" grpId="0"/>
      <p:bldP spid="10" grpId="0"/>
      <p:bldP spid="13" grpId="0"/>
      <p:bldP spid="15" grpId="0"/>
      <p:bldP spid="17" grpId="0"/>
      <p:bldP spid="31" grpId="0" animBg="1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59" grpId="0"/>
      <p:bldP spid="62" grpId="0" animBg="1"/>
      <p:bldP spid="32" grpId="0" animBg="1"/>
      <p:bldP spid="34" grpId="0" animBg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A95E83AB-3084-4F2A-90D8-2DFC84A1F5EC}"/>
              </a:ext>
            </a:extLst>
          </p:cNvPr>
          <p:cNvSpPr/>
          <p:nvPr/>
        </p:nvSpPr>
        <p:spPr>
          <a:xfrm>
            <a:off x="5943599" y="3877831"/>
            <a:ext cx="2706624" cy="893470"/>
          </a:xfrm>
          <a:prstGeom prst="rect">
            <a:avLst/>
          </a:prstGeom>
          <a:solidFill>
            <a:srgbClr val="FFB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06D1C5-2FEE-4E7E-9E04-0BB50885BDF8}"/>
              </a:ext>
            </a:extLst>
          </p:cNvPr>
          <p:cNvSpPr/>
          <p:nvPr/>
        </p:nvSpPr>
        <p:spPr>
          <a:xfrm>
            <a:off x="5940682" y="2816033"/>
            <a:ext cx="2704757" cy="1051560"/>
          </a:xfrm>
          <a:prstGeom prst="rect">
            <a:avLst/>
          </a:prstGeom>
          <a:solidFill>
            <a:srgbClr val="DD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92CBC1A-5D24-4C33-B19E-30C5E792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075" y="706799"/>
            <a:ext cx="4627562" cy="4199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Solve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5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/>
              <a:t>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A3A2E0B-55BA-44C9-9C89-FCCF1B4C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34" y="1143000"/>
            <a:ext cx="8702675" cy="75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first step is to rearrange the inequality so that all the terms are on one side and 0 is on the other.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64193B-0D4F-4687-BB86-DC3139D9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63" y="3098598"/>
            <a:ext cx="57262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When (2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+ 2)(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 3) = 0, then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= –1 </a:t>
            </a:r>
            <a:r>
              <a:rPr lang="en-GB" altLang="en-US" sz="2200" dirty="0">
                <a:sym typeface="Symbol" panose="05050102010706020507" pitchFamily="18" charset="2"/>
              </a:rPr>
              <a:t>or </a:t>
            </a:r>
            <a:r>
              <a:rPr lang="en-GB" altLang="en-US" sz="2200" i="1" dirty="0">
                <a:latin typeface="Times New Roman" panose="02020603050405020304" pitchFamily="18" charset="0"/>
              </a:rPr>
              <a:t>x =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3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D21D67C-02AA-43F5-806D-B09F77D8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71" y="3460081"/>
            <a:ext cx="5702969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 the graph intersects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at </a:t>
            </a:r>
          </a:p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–1 and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3</a:t>
            </a:r>
            <a:r>
              <a:rPr lang="en-US" altLang="en-US" dirty="0"/>
              <a:t> </a:t>
            </a:r>
            <a:r>
              <a:rPr lang="en-GB" altLang="en-US" dirty="0"/>
              <a:t> 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FCAA910-C67B-407E-8FB8-04666B1C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431" y="6204650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E2765C8-6DCB-4F36-9AEC-64254E53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14" y="2270469"/>
            <a:ext cx="8702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Now we factorize to find where the graph intersects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9F0735F-D31D-4633-8480-07583D0461DD}"/>
              </a:ext>
            </a:extLst>
          </p:cNvPr>
          <p:cNvSpPr txBox="1">
            <a:spLocks noChangeArrowheads="1"/>
          </p:cNvSpPr>
          <p:nvPr/>
        </p:nvSpPr>
        <p:spPr>
          <a:xfrm>
            <a:off x="176970" y="179387"/>
            <a:ext cx="8229600" cy="561975"/>
          </a:xfrm>
          <a:prstGeom prst="rect">
            <a:avLst/>
          </a:prstGeom>
        </p:spPr>
        <p:txBody>
          <a:bodyPr bIns="91440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213BA3-E1E4-4DD2-9363-9C373CDFAEE3}"/>
              </a:ext>
            </a:extLst>
          </p:cNvPr>
          <p:cNvSpPr txBox="1"/>
          <p:nvPr/>
        </p:nvSpPr>
        <p:spPr>
          <a:xfrm>
            <a:off x="1843513" y="2666178"/>
            <a:ext cx="1290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+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854612-2EB8-4C79-AF7B-51024F9B9896}"/>
              </a:ext>
            </a:extLst>
          </p:cNvPr>
          <p:cNvSpPr txBox="1"/>
          <p:nvPr/>
        </p:nvSpPr>
        <p:spPr>
          <a:xfrm>
            <a:off x="2932455" y="2646628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C9F16C-CA30-4E8C-A4F9-115149EF51F8}"/>
              </a:ext>
            </a:extLst>
          </p:cNvPr>
          <p:cNvSpPr txBox="1"/>
          <p:nvPr/>
        </p:nvSpPr>
        <p:spPr>
          <a:xfrm>
            <a:off x="4025228" y="2667018"/>
            <a:ext cx="967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6860D8-61E7-493D-99D1-D2C1367B0211}"/>
              </a:ext>
            </a:extLst>
          </p:cNvPr>
          <p:cNvCxnSpPr/>
          <p:nvPr/>
        </p:nvCxnSpPr>
        <p:spPr>
          <a:xfrm>
            <a:off x="5934978" y="3882622"/>
            <a:ext cx="28178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4CB0FAC-9FA3-40C1-B880-2CBCBFCCDB76}"/>
              </a:ext>
            </a:extLst>
          </p:cNvPr>
          <p:cNvCxnSpPr/>
          <p:nvPr/>
        </p:nvCxnSpPr>
        <p:spPr>
          <a:xfrm flipV="1">
            <a:off x="6729984" y="2713830"/>
            <a:ext cx="0" cy="20574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C9E851F-9063-46A2-A20D-0F363242D9B2}"/>
              </a:ext>
            </a:extLst>
          </p:cNvPr>
          <p:cNvCxnSpPr/>
          <p:nvPr/>
        </p:nvCxnSpPr>
        <p:spPr>
          <a:xfrm>
            <a:off x="6355080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C36E1-A40A-4E3D-8BF9-6E85FF5A6E96}"/>
              </a:ext>
            </a:extLst>
          </p:cNvPr>
          <p:cNvCxnSpPr/>
          <p:nvPr/>
        </p:nvCxnSpPr>
        <p:spPr>
          <a:xfrm>
            <a:off x="7104888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19D7EE-09AF-4960-B6F8-9636B4887CBD}"/>
              </a:ext>
            </a:extLst>
          </p:cNvPr>
          <p:cNvCxnSpPr/>
          <p:nvPr/>
        </p:nvCxnSpPr>
        <p:spPr>
          <a:xfrm>
            <a:off x="7479792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629711-FBFE-48F7-AC2A-88DDF67924EA}"/>
              </a:ext>
            </a:extLst>
          </p:cNvPr>
          <p:cNvCxnSpPr>
            <a:cxnSpLocks/>
          </p:cNvCxnSpPr>
          <p:nvPr/>
        </p:nvCxnSpPr>
        <p:spPr>
          <a:xfrm>
            <a:off x="7854696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5059278-F07C-4D80-AF40-C923653C88CB}"/>
              </a:ext>
            </a:extLst>
          </p:cNvPr>
          <p:cNvCxnSpPr/>
          <p:nvPr/>
        </p:nvCxnSpPr>
        <p:spPr>
          <a:xfrm>
            <a:off x="8229600" y="3892931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53DF3B-8F44-41FB-807A-05B404D87001}"/>
              </a:ext>
            </a:extLst>
          </p:cNvPr>
          <p:cNvCxnSpPr/>
          <p:nvPr/>
        </p:nvCxnSpPr>
        <p:spPr>
          <a:xfrm>
            <a:off x="8604504" y="3894265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08453-C270-46FB-AF6C-C8E2D2AD9659}"/>
              </a:ext>
            </a:extLst>
          </p:cNvPr>
          <p:cNvSpPr/>
          <p:nvPr/>
        </p:nvSpPr>
        <p:spPr>
          <a:xfrm>
            <a:off x="5996067" y="2883337"/>
            <a:ext cx="2233533" cy="1861167"/>
          </a:xfrm>
          <a:custGeom>
            <a:avLst/>
            <a:gdLst>
              <a:gd name="connsiteX0" fmla="*/ 0 w 1662057"/>
              <a:gd name="connsiteY0" fmla="*/ 10758 h 1861167"/>
              <a:gd name="connsiteX1" fmla="*/ 96819 w 1662057"/>
              <a:gd name="connsiteY1" fmla="*/ 371139 h 1861167"/>
              <a:gd name="connsiteX2" fmla="*/ 204395 w 1662057"/>
              <a:gd name="connsiteY2" fmla="*/ 758414 h 1861167"/>
              <a:gd name="connsiteX3" fmla="*/ 311972 w 1662057"/>
              <a:gd name="connsiteY3" fmla="*/ 1108038 h 1861167"/>
              <a:gd name="connsiteX4" fmla="*/ 467958 w 1662057"/>
              <a:gd name="connsiteY4" fmla="*/ 1495313 h 1861167"/>
              <a:gd name="connsiteX5" fmla="*/ 537882 w 1662057"/>
              <a:gd name="connsiteY5" fmla="*/ 1635162 h 1861167"/>
              <a:gd name="connsiteX6" fmla="*/ 640080 w 1662057"/>
              <a:gd name="connsiteY6" fmla="*/ 1758875 h 1861167"/>
              <a:gd name="connsiteX7" fmla="*/ 731520 w 1662057"/>
              <a:gd name="connsiteY7" fmla="*/ 1839558 h 1861167"/>
              <a:gd name="connsiteX8" fmla="*/ 839097 w 1662057"/>
              <a:gd name="connsiteY8" fmla="*/ 1861073 h 1861167"/>
              <a:gd name="connsiteX9" fmla="*/ 935915 w 1662057"/>
              <a:gd name="connsiteY9" fmla="*/ 1834179 h 1861167"/>
              <a:gd name="connsiteX10" fmla="*/ 1038113 w 1662057"/>
              <a:gd name="connsiteY10" fmla="*/ 1753496 h 1861167"/>
              <a:gd name="connsiteX11" fmla="*/ 1134932 w 1662057"/>
              <a:gd name="connsiteY11" fmla="*/ 1635162 h 1861167"/>
              <a:gd name="connsiteX12" fmla="*/ 1199478 w 1662057"/>
              <a:gd name="connsiteY12" fmla="*/ 1511449 h 1861167"/>
              <a:gd name="connsiteX13" fmla="*/ 1307054 w 1662057"/>
              <a:gd name="connsiteY13" fmla="*/ 1253266 h 1861167"/>
              <a:gd name="connsiteX14" fmla="*/ 1457661 w 1662057"/>
              <a:gd name="connsiteY14" fmla="*/ 817581 h 1861167"/>
              <a:gd name="connsiteX15" fmla="*/ 1592132 w 1662057"/>
              <a:gd name="connsiteY15" fmla="*/ 317351 h 1861167"/>
              <a:gd name="connsiteX16" fmla="*/ 1662057 w 1662057"/>
              <a:gd name="connsiteY16" fmla="*/ 0 h 1861167"/>
              <a:gd name="connsiteX17" fmla="*/ 1662057 w 1662057"/>
              <a:gd name="connsiteY17" fmla="*/ 0 h 186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2057" h="1861167">
                <a:moveTo>
                  <a:pt x="0" y="10758"/>
                </a:moveTo>
                <a:cubicBezTo>
                  <a:pt x="31376" y="128644"/>
                  <a:pt x="62753" y="246530"/>
                  <a:pt x="96819" y="371139"/>
                </a:cubicBezTo>
                <a:cubicBezTo>
                  <a:pt x="130885" y="495748"/>
                  <a:pt x="168536" y="635598"/>
                  <a:pt x="204395" y="758414"/>
                </a:cubicBezTo>
                <a:cubicBezTo>
                  <a:pt x="240254" y="881230"/>
                  <a:pt x="268045" y="985222"/>
                  <a:pt x="311972" y="1108038"/>
                </a:cubicBezTo>
                <a:cubicBezTo>
                  <a:pt x="355899" y="1230854"/>
                  <a:pt x="430306" y="1407459"/>
                  <a:pt x="467958" y="1495313"/>
                </a:cubicBezTo>
                <a:cubicBezTo>
                  <a:pt x="505610" y="1583167"/>
                  <a:pt x="509195" y="1591235"/>
                  <a:pt x="537882" y="1635162"/>
                </a:cubicBezTo>
                <a:cubicBezTo>
                  <a:pt x="566569" y="1679089"/>
                  <a:pt x="607807" y="1724809"/>
                  <a:pt x="640080" y="1758875"/>
                </a:cubicBezTo>
                <a:cubicBezTo>
                  <a:pt x="672353" y="1792941"/>
                  <a:pt x="698351" y="1822525"/>
                  <a:pt x="731520" y="1839558"/>
                </a:cubicBezTo>
                <a:cubicBezTo>
                  <a:pt x="764690" y="1856591"/>
                  <a:pt x="805031" y="1861970"/>
                  <a:pt x="839097" y="1861073"/>
                </a:cubicBezTo>
                <a:cubicBezTo>
                  <a:pt x="873163" y="1860177"/>
                  <a:pt x="902746" y="1852108"/>
                  <a:pt x="935915" y="1834179"/>
                </a:cubicBezTo>
                <a:cubicBezTo>
                  <a:pt x="969084" y="1816250"/>
                  <a:pt x="1004944" y="1786665"/>
                  <a:pt x="1038113" y="1753496"/>
                </a:cubicBezTo>
                <a:cubicBezTo>
                  <a:pt x="1071282" y="1720327"/>
                  <a:pt x="1108038" y="1675503"/>
                  <a:pt x="1134932" y="1635162"/>
                </a:cubicBezTo>
                <a:cubicBezTo>
                  <a:pt x="1161826" y="1594821"/>
                  <a:pt x="1170791" y="1575098"/>
                  <a:pt x="1199478" y="1511449"/>
                </a:cubicBezTo>
                <a:cubicBezTo>
                  <a:pt x="1228165" y="1447800"/>
                  <a:pt x="1264024" y="1368911"/>
                  <a:pt x="1307054" y="1253266"/>
                </a:cubicBezTo>
                <a:cubicBezTo>
                  <a:pt x="1350085" y="1137621"/>
                  <a:pt x="1410148" y="973567"/>
                  <a:pt x="1457661" y="817581"/>
                </a:cubicBezTo>
                <a:cubicBezTo>
                  <a:pt x="1505174" y="661595"/>
                  <a:pt x="1558066" y="453614"/>
                  <a:pt x="1592132" y="317351"/>
                </a:cubicBezTo>
                <a:cubicBezTo>
                  <a:pt x="1626198" y="181088"/>
                  <a:pt x="1662057" y="0"/>
                  <a:pt x="1662057" y="0"/>
                </a:cubicBezTo>
                <a:lnTo>
                  <a:pt x="1662057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794061-4392-4950-BE7E-789C1F868CDA}"/>
              </a:ext>
            </a:extLst>
          </p:cNvPr>
          <p:cNvSpPr txBox="1"/>
          <p:nvPr/>
        </p:nvSpPr>
        <p:spPr>
          <a:xfrm>
            <a:off x="6192640" y="3918721"/>
            <a:ext cx="3200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A08582-E839-4824-98BF-00B052C36867}"/>
              </a:ext>
            </a:extLst>
          </p:cNvPr>
          <p:cNvSpPr txBox="1"/>
          <p:nvPr/>
        </p:nvSpPr>
        <p:spPr>
          <a:xfrm>
            <a:off x="6496229" y="3869346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406245-E639-4525-9434-854440B89299}"/>
              </a:ext>
            </a:extLst>
          </p:cNvPr>
          <p:cNvSpPr txBox="1"/>
          <p:nvPr/>
        </p:nvSpPr>
        <p:spPr>
          <a:xfrm>
            <a:off x="6010582" y="3576540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E6EC02-D514-4B4E-A25A-6F3BF097AA20}"/>
              </a:ext>
            </a:extLst>
          </p:cNvPr>
          <p:cNvSpPr txBox="1"/>
          <p:nvPr/>
        </p:nvSpPr>
        <p:spPr>
          <a:xfrm>
            <a:off x="7962060" y="3583613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602CA04-F379-452B-A261-1C6AFF9FE2C5}"/>
              </a:ext>
            </a:extLst>
          </p:cNvPr>
          <p:cNvSpPr txBox="1"/>
          <p:nvPr/>
        </p:nvSpPr>
        <p:spPr>
          <a:xfrm>
            <a:off x="7515562" y="4524570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EAB50-2C7B-4862-AEA9-1745B6EE963D}"/>
              </a:ext>
            </a:extLst>
          </p:cNvPr>
          <p:cNvSpPr txBox="1"/>
          <p:nvPr/>
        </p:nvSpPr>
        <p:spPr>
          <a:xfrm>
            <a:off x="6494391" y="259080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0B108-3E75-4B22-B97D-7A5A20B2337E}"/>
              </a:ext>
            </a:extLst>
          </p:cNvPr>
          <p:cNvSpPr txBox="1"/>
          <p:nvPr/>
        </p:nvSpPr>
        <p:spPr>
          <a:xfrm>
            <a:off x="8686626" y="3821107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9A9D0EFD-3966-47EF-8271-78923924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1" y="4718434"/>
            <a:ext cx="8702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Above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 the values of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200" dirty="0"/>
              <a:t> are greater than zero.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B7211C4-E111-4DC6-8CD6-ADC559C7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1" y="504278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Below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smaller than zero 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3F5161DA-ED1E-46A1-B2FB-834C2DEB3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02" y="5410200"/>
            <a:ext cx="89156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Since we are looking for values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US" altLang="en-US" dirty="0"/>
              <a:t> 0 we need the values above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-axis.</a:t>
            </a:r>
          </a:p>
        </p:txBody>
      </p:sp>
      <p:sp>
        <p:nvSpPr>
          <p:cNvPr id="59" name="Text Box 8">
            <a:extLst>
              <a:ext uri="{FF2B5EF4-FFF2-40B4-BE49-F238E27FC236}">
                <a16:creationId xmlns:a16="http://schemas.microsoft.com/office/drawing/2014/main" id="{A88E4C6F-8792-4178-9DEE-BE57801DF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4" y="4215677"/>
            <a:ext cx="5236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graph will be </a:t>
            </a:r>
            <a:r>
              <a:rPr lang="en-GB" altLang="en-US" dirty="0">
                <a:sym typeface="Symbol" panose="05050102010706020507" pitchFamily="18" charset="2"/>
              </a:rPr>
              <a:t>-shaped.</a:t>
            </a:r>
            <a:r>
              <a:rPr lang="en-GB" altLang="en-US" dirty="0"/>
              <a:t> 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3EE6BAA-794A-4970-81E6-FD1D8A2CA84C}"/>
              </a:ext>
            </a:extLst>
          </p:cNvPr>
          <p:cNvSpPr/>
          <p:nvPr/>
        </p:nvSpPr>
        <p:spPr>
          <a:xfrm>
            <a:off x="5996066" y="2896253"/>
            <a:ext cx="368221" cy="974946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53103"/>
              <a:gd name="connsiteY0" fmla="*/ 11298 h 363418"/>
              <a:gd name="connsiteX1" fmla="*/ 57150 w 753103"/>
              <a:gd name="connsiteY1" fmla="*/ 131948 h 363418"/>
              <a:gd name="connsiteX2" fmla="*/ 144812 w 753103"/>
              <a:gd name="connsiteY2" fmla="*/ 237342 h 363418"/>
              <a:gd name="connsiteX3" fmla="*/ 215979 w 753103"/>
              <a:gd name="connsiteY3" fmla="*/ 314860 h 363418"/>
              <a:gd name="connsiteX4" fmla="*/ 298530 w 753103"/>
              <a:gd name="connsiteY4" fmla="*/ 356754 h 363418"/>
              <a:gd name="connsiteX5" fmla="*/ 387350 w 753103"/>
              <a:gd name="connsiteY5" fmla="*/ 360548 h 363418"/>
              <a:gd name="connsiteX6" fmla="*/ 476250 w 753103"/>
              <a:gd name="connsiteY6" fmla="*/ 328798 h 363418"/>
              <a:gd name="connsiteX7" fmla="*/ 585438 w 753103"/>
              <a:gd name="connsiteY7" fmla="*/ 233548 h 363418"/>
              <a:gd name="connsiteX8" fmla="*/ 670465 w 753103"/>
              <a:gd name="connsiteY8" fmla="*/ 123200 h 363418"/>
              <a:gd name="connsiteX9" fmla="*/ 753103 w 753103"/>
              <a:gd name="connsiteY9" fmla="*/ 0 h 363418"/>
              <a:gd name="connsiteX0" fmla="*/ 0 w 762837"/>
              <a:gd name="connsiteY0" fmla="*/ 9694 h 363418"/>
              <a:gd name="connsiteX1" fmla="*/ 66884 w 762837"/>
              <a:gd name="connsiteY1" fmla="*/ 131948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2599 w 762837"/>
              <a:gd name="connsiteY2" fmla="*/ 242155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831"/>
              <a:gd name="connsiteX1" fmla="*/ 68831 w 762837"/>
              <a:gd name="connsiteY1" fmla="*/ 122322 h 363831"/>
              <a:gd name="connsiteX2" fmla="*/ 152599 w 762837"/>
              <a:gd name="connsiteY2" fmla="*/ 242155 h 363831"/>
              <a:gd name="connsiteX3" fmla="*/ 233501 w 762837"/>
              <a:gd name="connsiteY3" fmla="*/ 306838 h 363831"/>
              <a:gd name="connsiteX4" fmla="*/ 308264 w 762837"/>
              <a:gd name="connsiteY4" fmla="*/ 356754 h 363831"/>
              <a:gd name="connsiteX5" fmla="*/ 397084 w 762837"/>
              <a:gd name="connsiteY5" fmla="*/ 360548 h 363831"/>
              <a:gd name="connsiteX6" fmla="*/ 485984 w 762837"/>
              <a:gd name="connsiteY6" fmla="*/ 328798 h 363831"/>
              <a:gd name="connsiteX7" fmla="*/ 595172 w 762837"/>
              <a:gd name="connsiteY7" fmla="*/ 233548 h 363831"/>
              <a:gd name="connsiteX8" fmla="*/ 680199 w 762837"/>
              <a:gd name="connsiteY8" fmla="*/ 123200 h 363831"/>
              <a:gd name="connsiteX9" fmla="*/ 762837 w 762837"/>
              <a:gd name="connsiteY9" fmla="*/ 0 h 363831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0199 w 762837"/>
              <a:gd name="connsiteY8" fmla="*/ 123200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3827 w 762837"/>
              <a:gd name="connsiteY8" fmla="*/ 129618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1880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601013 w 762837"/>
              <a:gd name="connsiteY7" fmla="*/ 241570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4767"/>
              <a:gd name="connsiteX1" fmla="*/ 68831 w 762837"/>
              <a:gd name="connsiteY1" fmla="*/ 122322 h 364767"/>
              <a:gd name="connsiteX2" fmla="*/ 152599 w 762837"/>
              <a:gd name="connsiteY2" fmla="*/ 242155 h 364767"/>
              <a:gd name="connsiteX3" fmla="*/ 229607 w 762837"/>
              <a:gd name="connsiteY3" fmla="*/ 308443 h 364767"/>
              <a:gd name="connsiteX4" fmla="*/ 308264 w 762837"/>
              <a:gd name="connsiteY4" fmla="*/ 356754 h 364767"/>
              <a:gd name="connsiteX5" fmla="*/ 397084 w 762837"/>
              <a:gd name="connsiteY5" fmla="*/ 360548 h 364767"/>
              <a:gd name="connsiteX6" fmla="*/ 511294 w 762837"/>
              <a:gd name="connsiteY6" fmla="*/ 314359 h 364767"/>
              <a:gd name="connsiteX7" fmla="*/ 601013 w 762837"/>
              <a:gd name="connsiteY7" fmla="*/ 241570 h 364767"/>
              <a:gd name="connsiteX8" fmla="*/ 689933 w 762837"/>
              <a:gd name="connsiteY8" fmla="*/ 128014 h 364767"/>
              <a:gd name="connsiteX9" fmla="*/ 762837 w 762837"/>
              <a:gd name="connsiteY9" fmla="*/ 0 h 364767"/>
              <a:gd name="connsiteX0" fmla="*/ 0 w 762837"/>
              <a:gd name="connsiteY0" fmla="*/ 9694 h 364881"/>
              <a:gd name="connsiteX1" fmla="*/ 68831 w 762837"/>
              <a:gd name="connsiteY1" fmla="*/ 122322 h 364881"/>
              <a:gd name="connsiteX2" fmla="*/ 152599 w 762837"/>
              <a:gd name="connsiteY2" fmla="*/ 242155 h 364881"/>
              <a:gd name="connsiteX3" fmla="*/ 229607 w 762837"/>
              <a:gd name="connsiteY3" fmla="*/ 308443 h 364881"/>
              <a:gd name="connsiteX4" fmla="*/ 308264 w 762837"/>
              <a:gd name="connsiteY4" fmla="*/ 356754 h 364881"/>
              <a:gd name="connsiteX5" fmla="*/ 397084 w 762837"/>
              <a:gd name="connsiteY5" fmla="*/ 360548 h 364881"/>
              <a:gd name="connsiteX6" fmla="*/ 517135 w 762837"/>
              <a:gd name="connsiteY6" fmla="*/ 312755 h 364881"/>
              <a:gd name="connsiteX7" fmla="*/ 601013 w 762837"/>
              <a:gd name="connsiteY7" fmla="*/ 241570 h 364881"/>
              <a:gd name="connsiteX8" fmla="*/ 689933 w 762837"/>
              <a:gd name="connsiteY8" fmla="*/ 128014 h 364881"/>
              <a:gd name="connsiteX9" fmla="*/ 762837 w 762837"/>
              <a:gd name="connsiteY9" fmla="*/ 0 h 364881"/>
              <a:gd name="connsiteX0" fmla="*/ 0 w 762837"/>
              <a:gd name="connsiteY0" fmla="*/ 9694 h 362816"/>
              <a:gd name="connsiteX1" fmla="*/ 68831 w 762837"/>
              <a:gd name="connsiteY1" fmla="*/ 122322 h 362816"/>
              <a:gd name="connsiteX2" fmla="*/ 152599 w 762837"/>
              <a:gd name="connsiteY2" fmla="*/ 242155 h 362816"/>
              <a:gd name="connsiteX3" fmla="*/ 229607 w 762837"/>
              <a:gd name="connsiteY3" fmla="*/ 308443 h 362816"/>
              <a:gd name="connsiteX4" fmla="*/ 304370 w 762837"/>
              <a:gd name="connsiteY4" fmla="*/ 350337 h 362816"/>
              <a:gd name="connsiteX5" fmla="*/ 397084 w 762837"/>
              <a:gd name="connsiteY5" fmla="*/ 360548 h 362816"/>
              <a:gd name="connsiteX6" fmla="*/ 517135 w 762837"/>
              <a:gd name="connsiteY6" fmla="*/ 312755 h 362816"/>
              <a:gd name="connsiteX7" fmla="*/ 601013 w 762837"/>
              <a:gd name="connsiteY7" fmla="*/ 241570 h 362816"/>
              <a:gd name="connsiteX8" fmla="*/ 689933 w 762837"/>
              <a:gd name="connsiteY8" fmla="*/ 128014 h 362816"/>
              <a:gd name="connsiteX9" fmla="*/ 762837 w 762837"/>
              <a:gd name="connsiteY9" fmla="*/ 0 h 362816"/>
              <a:gd name="connsiteX0" fmla="*/ 0 w 762837"/>
              <a:gd name="connsiteY0" fmla="*/ 9694 h 360561"/>
              <a:gd name="connsiteX1" fmla="*/ 68831 w 762837"/>
              <a:gd name="connsiteY1" fmla="*/ 122322 h 360561"/>
              <a:gd name="connsiteX2" fmla="*/ 152599 w 762837"/>
              <a:gd name="connsiteY2" fmla="*/ 242155 h 360561"/>
              <a:gd name="connsiteX3" fmla="*/ 229607 w 762837"/>
              <a:gd name="connsiteY3" fmla="*/ 308443 h 360561"/>
              <a:gd name="connsiteX4" fmla="*/ 397084 w 762837"/>
              <a:gd name="connsiteY4" fmla="*/ 360548 h 360561"/>
              <a:gd name="connsiteX5" fmla="*/ 517135 w 762837"/>
              <a:gd name="connsiteY5" fmla="*/ 312755 h 360561"/>
              <a:gd name="connsiteX6" fmla="*/ 601013 w 762837"/>
              <a:gd name="connsiteY6" fmla="*/ 241570 h 360561"/>
              <a:gd name="connsiteX7" fmla="*/ 689933 w 762837"/>
              <a:gd name="connsiteY7" fmla="*/ 128014 h 360561"/>
              <a:gd name="connsiteX8" fmla="*/ 762837 w 762837"/>
              <a:gd name="connsiteY8" fmla="*/ 0 h 360561"/>
              <a:gd name="connsiteX0" fmla="*/ 0 w 762837"/>
              <a:gd name="connsiteY0" fmla="*/ 9694 h 362164"/>
              <a:gd name="connsiteX1" fmla="*/ 68831 w 762837"/>
              <a:gd name="connsiteY1" fmla="*/ 122322 h 362164"/>
              <a:gd name="connsiteX2" fmla="*/ 152599 w 762837"/>
              <a:gd name="connsiteY2" fmla="*/ 242155 h 362164"/>
              <a:gd name="connsiteX3" fmla="*/ 229607 w 762837"/>
              <a:gd name="connsiteY3" fmla="*/ 308443 h 362164"/>
              <a:gd name="connsiteX4" fmla="*/ 406819 w 762837"/>
              <a:gd name="connsiteY4" fmla="*/ 362152 h 362164"/>
              <a:gd name="connsiteX5" fmla="*/ 517135 w 762837"/>
              <a:gd name="connsiteY5" fmla="*/ 312755 h 362164"/>
              <a:gd name="connsiteX6" fmla="*/ 601013 w 762837"/>
              <a:gd name="connsiteY6" fmla="*/ 241570 h 362164"/>
              <a:gd name="connsiteX7" fmla="*/ 689933 w 762837"/>
              <a:gd name="connsiteY7" fmla="*/ 128014 h 362164"/>
              <a:gd name="connsiteX8" fmla="*/ 762837 w 762837"/>
              <a:gd name="connsiteY8" fmla="*/ 0 h 362164"/>
              <a:gd name="connsiteX0" fmla="*/ 0 w 762837"/>
              <a:gd name="connsiteY0" fmla="*/ 9694 h 365774"/>
              <a:gd name="connsiteX1" fmla="*/ 68831 w 762837"/>
              <a:gd name="connsiteY1" fmla="*/ 122322 h 365774"/>
              <a:gd name="connsiteX2" fmla="*/ 152599 w 762837"/>
              <a:gd name="connsiteY2" fmla="*/ 242155 h 365774"/>
              <a:gd name="connsiteX3" fmla="*/ 229607 w 762837"/>
              <a:gd name="connsiteY3" fmla="*/ 308443 h 365774"/>
              <a:gd name="connsiteX4" fmla="*/ 331016 w 762837"/>
              <a:gd name="connsiteY4" fmla="*/ 356056 h 365774"/>
              <a:gd name="connsiteX5" fmla="*/ 406819 w 762837"/>
              <a:gd name="connsiteY5" fmla="*/ 362152 h 365774"/>
              <a:gd name="connsiteX6" fmla="*/ 517135 w 762837"/>
              <a:gd name="connsiteY6" fmla="*/ 312755 h 365774"/>
              <a:gd name="connsiteX7" fmla="*/ 601013 w 762837"/>
              <a:gd name="connsiteY7" fmla="*/ 241570 h 365774"/>
              <a:gd name="connsiteX8" fmla="*/ 689933 w 762837"/>
              <a:gd name="connsiteY8" fmla="*/ 128014 h 365774"/>
              <a:gd name="connsiteX9" fmla="*/ 762837 w 762837"/>
              <a:gd name="connsiteY9" fmla="*/ 0 h 365774"/>
              <a:gd name="connsiteX0" fmla="*/ 0 w 762837"/>
              <a:gd name="connsiteY0" fmla="*/ 9694 h 368238"/>
              <a:gd name="connsiteX1" fmla="*/ 68831 w 762837"/>
              <a:gd name="connsiteY1" fmla="*/ 122322 h 368238"/>
              <a:gd name="connsiteX2" fmla="*/ 152599 w 762837"/>
              <a:gd name="connsiteY2" fmla="*/ 242155 h 368238"/>
              <a:gd name="connsiteX3" fmla="*/ 229607 w 762837"/>
              <a:gd name="connsiteY3" fmla="*/ 308443 h 368238"/>
              <a:gd name="connsiteX4" fmla="*/ 331016 w 762837"/>
              <a:gd name="connsiteY4" fmla="*/ 356056 h 368238"/>
              <a:gd name="connsiteX5" fmla="*/ 420447 w 762837"/>
              <a:gd name="connsiteY5" fmla="*/ 365360 h 368238"/>
              <a:gd name="connsiteX6" fmla="*/ 517135 w 762837"/>
              <a:gd name="connsiteY6" fmla="*/ 312755 h 368238"/>
              <a:gd name="connsiteX7" fmla="*/ 601013 w 762837"/>
              <a:gd name="connsiteY7" fmla="*/ 241570 h 368238"/>
              <a:gd name="connsiteX8" fmla="*/ 689933 w 762837"/>
              <a:gd name="connsiteY8" fmla="*/ 128014 h 368238"/>
              <a:gd name="connsiteX9" fmla="*/ 762837 w 762837"/>
              <a:gd name="connsiteY9" fmla="*/ 0 h 368238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9933 w 762837"/>
              <a:gd name="connsiteY8" fmla="*/ 128014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139171 w 762837"/>
              <a:gd name="connsiteY3" fmla="*/ 345704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98061"/>
              <a:gd name="connsiteX1" fmla="*/ 46222 w 762837"/>
              <a:gd name="connsiteY1" fmla="*/ 122322 h 398061"/>
              <a:gd name="connsiteX2" fmla="*/ 107381 w 762837"/>
              <a:gd name="connsiteY2" fmla="*/ 257681 h 398061"/>
              <a:gd name="connsiteX3" fmla="*/ 176853 w 762837"/>
              <a:gd name="connsiteY3" fmla="*/ 395386 h 398061"/>
              <a:gd name="connsiteX4" fmla="*/ 331016 w 762837"/>
              <a:gd name="connsiteY4" fmla="*/ 356056 h 398061"/>
              <a:gd name="connsiteX5" fmla="*/ 426287 w 762837"/>
              <a:gd name="connsiteY5" fmla="*/ 352525 h 398061"/>
              <a:gd name="connsiteX6" fmla="*/ 517135 w 762837"/>
              <a:gd name="connsiteY6" fmla="*/ 312755 h 398061"/>
              <a:gd name="connsiteX7" fmla="*/ 601013 w 762837"/>
              <a:gd name="connsiteY7" fmla="*/ 241570 h 398061"/>
              <a:gd name="connsiteX8" fmla="*/ 687986 w 762837"/>
              <a:gd name="connsiteY8" fmla="*/ 123201 h 398061"/>
              <a:gd name="connsiteX9" fmla="*/ 762837 w 762837"/>
              <a:gd name="connsiteY9" fmla="*/ 0 h 398061"/>
              <a:gd name="connsiteX0" fmla="*/ 0 w 762837"/>
              <a:gd name="connsiteY0" fmla="*/ 9694 h 422237"/>
              <a:gd name="connsiteX1" fmla="*/ 46222 w 762837"/>
              <a:gd name="connsiteY1" fmla="*/ 122322 h 422237"/>
              <a:gd name="connsiteX2" fmla="*/ 107381 w 762837"/>
              <a:gd name="connsiteY2" fmla="*/ 257681 h 422237"/>
              <a:gd name="connsiteX3" fmla="*/ 188158 w 762837"/>
              <a:gd name="connsiteY3" fmla="*/ 420227 h 422237"/>
              <a:gd name="connsiteX4" fmla="*/ 331016 w 762837"/>
              <a:gd name="connsiteY4" fmla="*/ 356056 h 422237"/>
              <a:gd name="connsiteX5" fmla="*/ 426287 w 762837"/>
              <a:gd name="connsiteY5" fmla="*/ 352525 h 422237"/>
              <a:gd name="connsiteX6" fmla="*/ 517135 w 762837"/>
              <a:gd name="connsiteY6" fmla="*/ 312755 h 422237"/>
              <a:gd name="connsiteX7" fmla="*/ 601013 w 762837"/>
              <a:gd name="connsiteY7" fmla="*/ 241570 h 422237"/>
              <a:gd name="connsiteX8" fmla="*/ 687986 w 762837"/>
              <a:gd name="connsiteY8" fmla="*/ 123201 h 422237"/>
              <a:gd name="connsiteX9" fmla="*/ 762837 w 762837"/>
              <a:gd name="connsiteY9" fmla="*/ 0 h 422237"/>
              <a:gd name="connsiteX0" fmla="*/ 0 w 762837"/>
              <a:gd name="connsiteY0" fmla="*/ 9694 h 422663"/>
              <a:gd name="connsiteX1" fmla="*/ 46222 w 762837"/>
              <a:gd name="connsiteY1" fmla="*/ 122322 h 422663"/>
              <a:gd name="connsiteX2" fmla="*/ 107381 w 762837"/>
              <a:gd name="connsiteY2" fmla="*/ 257681 h 422663"/>
              <a:gd name="connsiteX3" fmla="*/ 188158 w 762837"/>
              <a:gd name="connsiteY3" fmla="*/ 420227 h 422663"/>
              <a:gd name="connsiteX4" fmla="*/ 426287 w 762837"/>
              <a:gd name="connsiteY4" fmla="*/ 352525 h 422663"/>
              <a:gd name="connsiteX5" fmla="*/ 517135 w 762837"/>
              <a:gd name="connsiteY5" fmla="*/ 312755 h 422663"/>
              <a:gd name="connsiteX6" fmla="*/ 601013 w 762837"/>
              <a:gd name="connsiteY6" fmla="*/ 241570 h 422663"/>
              <a:gd name="connsiteX7" fmla="*/ 687986 w 762837"/>
              <a:gd name="connsiteY7" fmla="*/ 123201 h 422663"/>
              <a:gd name="connsiteX8" fmla="*/ 762837 w 762837"/>
              <a:gd name="connsiteY8" fmla="*/ 0 h 422663"/>
              <a:gd name="connsiteX0" fmla="*/ 0 w 762837"/>
              <a:gd name="connsiteY0" fmla="*/ 9694 h 420902"/>
              <a:gd name="connsiteX1" fmla="*/ 46222 w 762837"/>
              <a:gd name="connsiteY1" fmla="*/ 122322 h 420902"/>
              <a:gd name="connsiteX2" fmla="*/ 107381 w 762837"/>
              <a:gd name="connsiteY2" fmla="*/ 257681 h 420902"/>
              <a:gd name="connsiteX3" fmla="*/ 188158 w 762837"/>
              <a:gd name="connsiteY3" fmla="*/ 420227 h 420902"/>
              <a:gd name="connsiteX4" fmla="*/ 517135 w 762837"/>
              <a:gd name="connsiteY4" fmla="*/ 312755 h 420902"/>
              <a:gd name="connsiteX5" fmla="*/ 601013 w 762837"/>
              <a:gd name="connsiteY5" fmla="*/ 241570 h 420902"/>
              <a:gd name="connsiteX6" fmla="*/ 687986 w 762837"/>
              <a:gd name="connsiteY6" fmla="*/ 123201 h 420902"/>
              <a:gd name="connsiteX7" fmla="*/ 762837 w 762837"/>
              <a:gd name="connsiteY7" fmla="*/ 0 h 420902"/>
              <a:gd name="connsiteX0" fmla="*/ 0 w 762837"/>
              <a:gd name="connsiteY0" fmla="*/ 9694 h 420272"/>
              <a:gd name="connsiteX1" fmla="*/ 46222 w 762837"/>
              <a:gd name="connsiteY1" fmla="*/ 122322 h 420272"/>
              <a:gd name="connsiteX2" fmla="*/ 107381 w 762837"/>
              <a:gd name="connsiteY2" fmla="*/ 257681 h 420272"/>
              <a:gd name="connsiteX3" fmla="*/ 188158 w 762837"/>
              <a:gd name="connsiteY3" fmla="*/ 420227 h 420272"/>
              <a:gd name="connsiteX4" fmla="*/ 601013 w 762837"/>
              <a:gd name="connsiteY4" fmla="*/ 241570 h 420272"/>
              <a:gd name="connsiteX5" fmla="*/ 687986 w 762837"/>
              <a:gd name="connsiteY5" fmla="*/ 123201 h 420272"/>
              <a:gd name="connsiteX6" fmla="*/ 762837 w 762837"/>
              <a:gd name="connsiteY6" fmla="*/ 0 h 420272"/>
              <a:gd name="connsiteX0" fmla="*/ 0 w 762837"/>
              <a:gd name="connsiteY0" fmla="*/ 9694 h 422711"/>
              <a:gd name="connsiteX1" fmla="*/ 46222 w 762837"/>
              <a:gd name="connsiteY1" fmla="*/ 122322 h 422711"/>
              <a:gd name="connsiteX2" fmla="*/ 107381 w 762837"/>
              <a:gd name="connsiteY2" fmla="*/ 257681 h 422711"/>
              <a:gd name="connsiteX3" fmla="*/ 188158 w 762837"/>
              <a:gd name="connsiteY3" fmla="*/ 420227 h 422711"/>
              <a:gd name="connsiteX4" fmla="*/ 687986 w 762837"/>
              <a:gd name="connsiteY4" fmla="*/ 123201 h 422711"/>
              <a:gd name="connsiteX5" fmla="*/ 762837 w 762837"/>
              <a:gd name="connsiteY5" fmla="*/ 0 h 422711"/>
              <a:gd name="connsiteX0" fmla="*/ 0 w 762837"/>
              <a:gd name="connsiteY0" fmla="*/ 9694 h 427627"/>
              <a:gd name="connsiteX1" fmla="*/ 46222 w 762837"/>
              <a:gd name="connsiteY1" fmla="*/ 122322 h 427627"/>
              <a:gd name="connsiteX2" fmla="*/ 107381 w 762837"/>
              <a:gd name="connsiteY2" fmla="*/ 257681 h 427627"/>
              <a:gd name="connsiteX3" fmla="*/ 188158 w 762837"/>
              <a:gd name="connsiteY3" fmla="*/ 420227 h 427627"/>
              <a:gd name="connsiteX4" fmla="*/ 762837 w 762837"/>
              <a:gd name="connsiteY4" fmla="*/ 0 h 427627"/>
              <a:gd name="connsiteX0" fmla="*/ 0 w 188158"/>
              <a:gd name="connsiteY0" fmla="*/ 0 h 417933"/>
              <a:gd name="connsiteX1" fmla="*/ 46222 w 188158"/>
              <a:gd name="connsiteY1" fmla="*/ 112628 h 417933"/>
              <a:gd name="connsiteX2" fmla="*/ 107381 w 188158"/>
              <a:gd name="connsiteY2" fmla="*/ 247987 h 417933"/>
              <a:gd name="connsiteX3" fmla="*/ 188158 w 188158"/>
              <a:gd name="connsiteY3" fmla="*/ 410533 h 417933"/>
              <a:gd name="connsiteX0" fmla="*/ 0 w 188158"/>
              <a:gd name="connsiteY0" fmla="*/ 0 h 410533"/>
              <a:gd name="connsiteX1" fmla="*/ 46222 w 188158"/>
              <a:gd name="connsiteY1" fmla="*/ 112628 h 410533"/>
              <a:gd name="connsiteX2" fmla="*/ 107381 w 188158"/>
              <a:gd name="connsiteY2" fmla="*/ 247987 h 410533"/>
              <a:gd name="connsiteX3" fmla="*/ 188158 w 188158"/>
              <a:gd name="connsiteY3" fmla="*/ 410533 h 41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158" h="410533">
                <a:moveTo>
                  <a:pt x="0" y="0"/>
                </a:moveTo>
                <a:cubicBezTo>
                  <a:pt x="15875" y="41804"/>
                  <a:pt x="28325" y="71297"/>
                  <a:pt x="46222" y="112628"/>
                </a:cubicBezTo>
                <a:cubicBezTo>
                  <a:pt x="64119" y="153959"/>
                  <a:pt x="83725" y="198336"/>
                  <a:pt x="107381" y="247987"/>
                </a:cubicBezTo>
                <a:cubicBezTo>
                  <a:pt x="131037" y="297638"/>
                  <a:pt x="146742" y="316853"/>
                  <a:pt x="188158" y="410533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AF711C9-2267-4C71-AF10-E86FAAB5E04B}"/>
              </a:ext>
            </a:extLst>
          </p:cNvPr>
          <p:cNvCxnSpPr/>
          <p:nvPr/>
        </p:nvCxnSpPr>
        <p:spPr>
          <a:xfrm>
            <a:off x="5927111" y="3882622"/>
            <a:ext cx="457200" cy="0"/>
          </a:xfrm>
          <a:prstGeom prst="line">
            <a:avLst/>
          </a:prstGeom>
          <a:ln w="25400">
            <a:solidFill>
              <a:srgbClr val="FFC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BCED8C17-F102-4C5C-AE4D-7DAA0F83A21F}"/>
              </a:ext>
            </a:extLst>
          </p:cNvPr>
          <p:cNvSpPr/>
          <p:nvPr/>
        </p:nvSpPr>
        <p:spPr>
          <a:xfrm>
            <a:off x="6327370" y="3848366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8">
            <a:extLst>
              <a:ext uri="{FF2B5EF4-FFF2-40B4-BE49-F238E27FC236}">
                <a16:creationId xmlns:a16="http://schemas.microsoft.com/office/drawing/2014/main" id="{D90BA717-1FAE-4A30-A161-739E52A6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2668" y="6180452"/>
            <a:ext cx="1651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GB" altLang="en-US" dirty="0"/>
              <a:t> 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55370E-FDF2-451C-8E50-EAE2CD307D5E}"/>
              </a:ext>
            </a:extLst>
          </p:cNvPr>
          <p:cNvSpPr txBox="1"/>
          <p:nvPr/>
        </p:nvSpPr>
        <p:spPr>
          <a:xfrm>
            <a:off x="2572543" y="1892852"/>
            <a:ext cx="36200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10066"/>
                </a:solidFill>
              </a:rPr>
              <a:t>2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6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1EDD2537-77E5-4ECC-9002-A516188D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956" y="6172200"/>
            <a:ext cx="1060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GB" altLang="en-US" dirty="0"/>
              <a:t> –1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B6FFC73-F588-4817-B165-7A4D7ABC50D6}"/>
              </a:ext>
            </a:extLst>
          </p:cNvPr>
          <p:cNvSpPr txBox="1"/>
          <p:nvPr/>
        </p:nvSpPr>
        <p:spPr>
          <a:xfrm>
            <a:off x="6055839" y="6190397"/>
            <a:ext cx="5280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C45AFB-45C4-4B97-9419-37BE877612B4}"/>
              </a:ext>
            </a:extLst>
          </p:cNvPr>
          <p:cNvCxnSpPr/>
          <p:nvPr/>
        </p:nvCxnSpPr>
        <p:spPr>
          <a:xfrm>
            <a:off x="7868805" y="3870903"/>
            <a:ext cx="822960" cy="0"/>
          </a:xfrm>
          <a:prstGeom prst="line">
            <a:avLst/>
          </a:prstGeom>
          <a:ln w="25400">
            <a:solidFill>
              <a:srgbClr val="FFC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97B216F-E057-42B1-8322-D252AA367D28}"/>
              </a:ext>
            </a:extLst>
          </p:cNvPr>
          <p:cNvSpPr/>
          <p:nvPr/>
        </p:nvSpPr>
        <p:spPr>
          <a:xfrm>
            <a:off x="7835553" y="3848327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8A62DC-CD27-44B5-8A67-782372C2BF27}"/>
              </a:ext>
            </a:extLst>
          </p:cNvPr>
          <p:cNvSpPr txBox="1"/>
          <p:nvPr/>
        </p:nvSpPr>
        <p:spPr>
          <a:xfrm>
            <a:off x="7710563" y="388821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A152308-11FE-490F-A306-01175F6F7748}"/>
              </a:ext>
            </a:extLst>
          </p:cNvPr>
          <p:cNvSpPr/>
          <p:nvPr/>
        </p:nvSpPr>
        <p:spPr>
          <a:xfrm>
            <a:off x="7880470" y="2896307"/>
            <a:ext cx="347075" cy="967570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53103"/>
              <a:gd name="connsiteY0" fmla="*/ 11298 h 363418"/>
              <a:gd name="connsiteX1" fmla="*/ 57150 w 753103"/>
              <a:gd name="connsiteY1" fmla="*/ 131948 h 363418"/>
              <a:gd name="connsiteX2" fmla="*/ 144812 w 753103"/>
              <a:gd name="connsiteY2" fmla="*/ 237342 h 363418"/>
              <a:gd name="connsiteX3" fmla="*/ 215979 w 753103"/>
              <a:gd name="connsiteY3" fmla="*/ 314860 h 363418"/>
              <a:gd name="connsiteX4" fmla="*/ 298530 w 753103"/>
              <a:gd name="connsiteY4" fmla="*/ 356754 h 363418"/>
              <a:gd name="connsiteX5" fmla="*/ 387350 w 753103"/>
              <a:gd name="connsiteY5" fmla="*/ 360548 h 363418"/>
              <a:gd name="connsiteX6" fmla="*/ 476250 w 753103"/>
              <a:gd name="connsiteY6" fmla="*/ 328798 h 363418"/>
              <a:gd name="connsiteX7" fmla="*/ 585438 w 753103"/>
              <a:gd name="connsiteY7" fmla="*/ 233548 h 363418"/>
              <a:gd name="connsiteX8" fmla="*/ 670465 w 753103"/>
              <a:gd name="connsiteY8" fmla="*/ 123200 h 363418"/>
              <a:gd name="connsiteX9" fmla="*/ 753103 w 753103"/>
              <a:gd name="connsiteY9" fmla="*/ 0 h 363418"/>
              <a:gd name="connsiteX0" fmla="*/ 0 w 762837"/>
              <a:gd name="connsiteY0" fmla="*/ 9694 h 363418"/>
              <a:gd name="connsiteX1" fmla="*/ 66884 w 762837"/>
              <a:gd name="connsiteY1" fmla="*/ 131948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2599 w 762837"/>
              <a:gd name="connsiteY2" fmla="*/ 242155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831"/>
              <a:gd name="connsiteX1" fmla="*/ 68831 w 762837"/>
              <a:gd name="connsiteY1" fmla="*/ 122322 h 363831"/>
              <a:gd name="connsiteX2" fmla="*/ 152599 w 762837"/>
              <a:gd name="connsiteY2" fmla="*/ 242155 h 363831"/>
              <a:gd name="connsiteX3" fmla="*/ 233501 w 762837"/>
              <a:gd name="connsiteY3" fmla="*/ 306838 h 363831"/>
              <a:gd name="connsiteX4" fmla="*/ 308264 w 762837"/>
              <a:gd name="connsiteY4" fmla="*/ 356754 h 363831"/>
              <a:gd name="connsiteX5" fmla="*/ 397084 w 762837"/>
              <a:gd name="connsiteY5" fmla="*/ 360548 h 363831"/>
              <a:gd name="connsiteX6" fmla="*/ 485984 w 762837"/>
              <a:gd name="connsiteY6" fmla="*/ 328798 h 363831"/>
              <a:gd name="connsiteX7" fmla="*/ 595172 w 762837"/>
              <a:gd name="connsiteY7" fmla="*/ 233548 h 363831"/>
              <a:gd name="connsiteX8" fmla="*/ 680199 w 762837"/>
              <a:gd name="connsiteY8" fmla="*/ 123200 h 363831"/>
              <a:gd name="connsiteX9" fmla="*/ 762837 w 762837"/>
              <a:gd name="connsiteY9" fmla="*/ 0 h 363831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0199 w 762837"/>
              <a:gd name="connsiteY8" fmla="*/ 123200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3827 w 762837"/>
              <a:gd name="connsiteY8" fmla="*/ 129618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1880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601013 w 762837"/>
              <a:gd name="connsiteY7" fmla="*/ 241570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4767"/>
              <a:gd name="connsiteX1" fmla="*/ 68831 w 762837"/>
              <a:gd name="connsiteY1" fmla="*/ 122322 h 364767"/>
              <a:gd name="connsiteX2" fmla="*/ 152599 w 762837"/>
              <a:gd name="connsiteY2" fmla="*/ 242155 h 364767"/>
              <a:gd name="connsiteX3" fmla="*/ 229607 w 762837"/>
              <a:gd name="connsiteY3" fmla="*/ 308443 h 364767"/>
              <a:gd name="connsiteX4" fmla="*/ 308264 w 762837"/>
              <a:gd name="connsiteY4" fmla="*/ 356754 h 364767"/>
              <a:gd name="connsiteX5" fmla="*/ 397084 w 762837"/>
              <a:gd name="connsiteY5" fmla="*/ 360548 h 364767"/>
              <a:gd name="connsiteX6" fmla="*/ 511294 w 762837"/>
              <a:gd name="connsiteY6" fmla="*/ 314359 h 364767"/>
              <a:gd name="connsiteX7" fmla="*/ 601013 w 762837"/>
              <a:gd name="connsiteY7" fmla="*/ 241570 h 364767"/>
              <a:gd name="connsiteX8" fmla="*/ 689933 w 762837"/>
              <a:gd name="connsiteY8" fmla="*/ 128014 h 364767"/>
              <a:gd name="connsiteX9" fmla="*/ 762837 w 762837"/>
              <a:gd name="connsiteY9" fmla="*/ 0 h 364767"/>
              <a:gd name="connsiteX0" fmla="*/ 0 w 762837"/>
              <a:gd name="connsiteY0" fmla="*/ 9694 h 364881"/>
              <a:gd name="connsiteX1" fmla="*/ 68831 w 762837"/>
              <a:gd name="connsiteY1" fmla="*/ 122322 h 364881"/>
              <a:gd name="connsiteX2" fmla="*/ 152599 w 762837"/>
              <a:gd name="connsiteY2" fmla="*/ 242155 h 364881"/>
              <a:gd name="connsiteX3" fmla="*/ 229607 w 762837"/>
              <a:gd name="connsiteY3" fmla="*/ 308443 h 364881"/>
              <a:gd name="connsiteX4" fmla="*/ 308264 w 762837"/>
              <a:gd name="connsiteY4" fmla="*/ 356754 h 364881"/>
              <a:gd name="connsiteX5" fmla="*/ 397084 w 762837"/>
              <a:gd name="connsiteY5" fmla="*/ 360548 h 364881"/>
              <a:gd name="connsiteX6" fmla="*/ 517135 w 762837"/>
              <a:gd name="connsiteY6" fmla="*/ 312755 h 364881"/>
              <a:gd name="connsiteX7" fmla="*/ 601013 w 762837"/>
              <a:gd name="connsiteY7" fmla="*/ 241570 h 364881"/>
              <a:gd name="connsiteX8" fmla="*/ 689933 w 762837"/>
              <a:gd name="connsiteY8" fmla="*/ 128014 h 364881"/>
              <a:gd name="connsiteX9" fmla="*/ 762837 w 762837"/>
              <a:gd name="connsiteY9" fmla="*/ 0 h 364881"/>
              <a:gd name="connsiteX0" fmla="*/ 0 w 762837"/>
              <a:gd name="connsiteY0" fmla="*/ 9694 h 362816"/>
              <a:gd name="connsiteX1" fmla="*/ 68831 w 762837"/>
              <a:gd name="connsiteY1" fmla="*/ 122322 h 362816"/>
              <a:gd name="connsiteX2" fmla="*/ 152599 w 762837"/>
              <a:gd name="connsiteY2" fmla="*/ 242155 h 362816"/>
              <a:gd name="connsiteX3" fmla="*/ 229607 w 762837"/>
              <a:gd name="connsiteY3" fmla="*/ 308443 h 362816"/>
              <a:gd name="connsiteX4" fmla="*/ 304370 w 762837"/>
              <a:gd name="connsiteY4" fmla="*/ 350337 h 362816"/>
              <a:gd name="connsiteX5" fmla="*/ 397084 w 762837"/>
              <a:gd name="connsiteY5" fmla="*/ 360548 h 362816"/>
              <a:gd name="connsiteX6" fmla="*/ 517135 w 762837"/>
              <a:gd name="connsiteY6" fmla="*/ 312755 h 362816"/>
              <a:gd name="connsiteX7" fmla="*/ 601013 w 762837"/>
              <a:gd name="connsiteY7" fmla="*/ 241570 h 362816"/>
              <a:gd name="connsiteX8" fmla="*/ 689933 w 762837"/>
              <a:gd name="connsiteY8" fmla="*/ 128014 h 362816"/>
              <a:gd name="connsiteX9" fmla="*/ 762837 w 762837"/>
              <a:gd name="connsiteY9" fmla="*/ 0 h 362816"/>
              <a:gd name="connsiteX0" fmla="*/ 0 w 762837"/>
              <a:gd name="connsiteY0" fmla="*/ 9694 h 360561"/>
              <a:gd name="connsiteX1" fmla="*/ 68831 w 762837"/>
              <a:gd name="connsiteY1" fmla="*/ 122322 h 360561"/>
              <a:gd name="connsiteX2" fmla="*/ 152599 w 762837"/>
              <a:gd name="connsiteY2" fmla="*/ 242155 h 360561"/>
              <a:gd name="connsiteX3" fmla="*/ 229607 w 762837"/>
              <a:gd name="connsiteY3" fmla="*/ 308443 h 360561"/>
              <a:gd name="connsiteX4" fmla="*/ 397084 w 762837"/>
              <a:gd name="connsiteY4" fmla="*/ 360548 h 360561"/>
              <a:gd name="connsiteX5" fmla="*/ 517135 w 762837"/>
              <a:gd name="connsiteY5" fmla="*/ 312755 h 360561"/>
              <a:gd name="connsiteX6" fmla="*/ 601013 w 762837"/>
              <a:gd name="connsiteY6" fmla="*/ 241570 h 360561"/>
              <a:gd name="connsiteX7" fmla="*/ 689933 w 762837"/>
              <a:gd name="connsiteY7" fmla="*/ 128014 h 360561"/>
              <a:gd name="connsiteX8" fmla="*/ 762837 w 762837"/>
              <a:gd name="connsiteY8" fmla="*/ 0 h 360561"/>
              <a:gd name="connsiteX0" fmla="*/ 0 w 762837"/>
              <a:gd name="connsiteY0" fmla="*/ 9694 h 362164"/>
              <a:gd name="connsiteX1" fmla="*/ 68831 w 762837"/>
              <a:gd name="connsiteY1" fmla="*/ 122322 h 362164"/>
              <a:gd name="connsiteX2" fmla="*/ 152599 w 762837"/>
              <a:gd name="connsiteY2" fmla="*/ 242155 h 362164"/>
              <a:gd name="connsiteX3" fmla="*/ 229607 w 762837"/>
              <a:gd name="connsiteY3" fmla="*/ 308443 h 362164"/>
              <a:gd name="connsiteX4" fmla="*/ 406819 w 762837"/>
              <a:gd name="connsiteY4" fmla="*/ 362152 h 362164"/>
              <a:gd name="connsiteX5" fmla="*/ 517135 w 762837"/>
              <a:gd name="connsiteY5" fmla="*/ 312755 h 362164"/>
              <a:gd name="connsiteX6" fmla="*/ 601013 w 762837"/>
              <a:gd name="connsiteY6" fmla="*/ 241570 h 362164"/>
              <a:gd name="connsiteX7" fmla="*/ 689933 w 762837"/>
              <a:gd name="connsiteY7" fmla="*/ 128014 h 362164"/>
              <a:gd name="connsiteX8" fmla="*/ 762837 w 762837"/>
              <a:gd name="connsiteY8" fmla="*/ 0 h 362164"/>
              <a:gd name="connsiteX0" fmla="*/ 0 w 762837"/>
              <a:gd name="connsiteY0" fmla="*/ 9694 h 365774"/>
              <a:gd name="connsiteX1" fmla="*/ 68831 w 762837"/>
              <a:gd name="connsiteY1" fmla="*/ 122322 h 365774"/>
              <a:gd name="connsiteX2" fmla="*/ 152599 w 762837"/>
              <a:gd name="connsiteY2" fmla="*/ 242155 h 365774"/>
              <a:gd name="connsiteX3" fmla="*/ 229607 w 762837"/>
              <a:gd name="connsiteY3" fmla="*/ 308443 h 365774"/>
              <a:gd name="connsiteX4" fmla="*/ 331016 w 762837"/>
              <a:gd name="connsiteY4" fmla="*/ 356056 h 365774"/>
              <a:gd name="connsiteX5" fmla="*/ 406819 w 762837"/>
              <a:gd name="connsiteY5" fmla="*/ 362152 h 365774"/>
              <a:gd name="connsiteX6" fmla="*/ 517135 w 762837"/>
              <a:gd name="connsiteY6" fmla="*/ 312755 h 365774"/>
              <a:gd name="connsiteX7" fmla="*/ 601013 w 762837"/>
              <a:gd name="connsiteY7" fmla="*/ 241570 h 365774"/>
              <a:gd name="connsiteX8" fmla="*/ 689933 w 762837"/>
              <a:gd name="connsiteY8" fmla="*/ 128014 h 365774"/>
              <a:gd name="connsiteX9" fmla="*/ 762837 w 762837"/>
              <a:gd name="connsiteY9" fmla="*/ 0 h 365774"/>
              <a:gd name="connsiteX0" fmla="*/ 0 w 762837"/>
              <a:gd name="connsiteY0" fmla="*/ 9694 h 368238"/>
              <a:gd name="connsiteX1" fmla="*/ 68831 w 762837"/>
              <a:gd name="connsiteY1" fmla="*/ 122322 h 368238"/>
              <a:gd name="connsiteX2" fmla="*/ 152599 w 762837"/>
              <a:gd name="connsiteY2" fmla="*/ 242155 h 368238"/>
              <a:gd name="connsiteX3" fmla="*/ 229607 w 762837"/>
              <a:gd name="connsiteY3" fmla="*/ 308443 h 368238"/>
              <a:gd name="connsiteX4" fmla="*/ 331016 w 762837"/>
              <a:gd name="connsiteY4" fmla="*/ 356056 h 368238"/>
              <a:gd name="connsiteX5" fmla="*/ 420447 w 762837"/>
              <a:gd name="connsiteY5" fmla="*/ 365360 h 368238"/>
              <a:gd name="connsiteX6" fmla="*/ 517135 w 762837"/>
              <a:gd name="connsiteY6" fmla="*/ 312755 h 368238"/>
              <a:gd name="connsiteX7" fmla="*/ 601013 w 762837"/>
              <a:gd name="connsiteY7" fmla="*/ 241570 h 368238"/>
              <a:gd name="connsiteX8" fmla="*/ 689933 w 762837"/>
              <a:gd name="connsiteY8" fmla="*/ 128014 h 368238"/>
              <a:gd name="connsiteX9" fmla="*/ 762837 w 762837"/>
              <a:gd name="connsiteY9" fmla="*/ 0 h 368238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9933 w 762837"/>
              <a:gd name="connsiteY8" fmla="*/ 128014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139171 w 762837"/>
              <a:gd name="connsiteY3" fmla="*/ 345704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98061"/>
              <a:gd name="connsiteX1" fmla="*/ 46222 w 762837"/>
              <a:gd name="connsiteY1" fmla="*/ 122322 h 398061"/>
              <a:gd name="connsiteX2" fmla="*/ 107381 w 762837"/>
              <a:gd name="connsiteY2" fmla="*/ 257681 h 398061"/>
              <a:gd name="connsiteX3" fmla="*/ 176853 w 762837"/>
              <a:gd name="connsiteY3" fmla="*/ 395386 h 398061"/>
              <a:gd name="connsiteX4" fmla="*/ 331016 w 762837"/>
              <a:gd name="connsiteY4" fmla="*/ 356056 h 398061"/>
              <a:gd name="connsiteX5" fmla="*/ 426287 w 762837"/>
              <a:gd name="connsiteY5" fmla="*/ 352525 h 398061"/>
              <a:gd name="connsiteX6" fmla="*/ 517135 w 762837"/>
              <a:gd name="connsiteY6" fmla="*/ 312755 h 398061"/>
              <a:gd name="connsiteX7" fmla="*/ 601013 w 762837"/>
              <a:gd name="connsiteY7" fmla="*/ 241570 h 398061"/>
              <a:gd name="connsiteX8" fmla="*/ 687986 w 762837"/>
              <a:gd name="connsiteY8" fmla="*/ 123201 h 398061"/>
              <a:gd name="connsiteX9" fmla="*/ 762837 w 762837"/>
              <a:gd name="connsiteY9" fmla="*/ 0 h 398061"/>
              <a:gd name="connsiteX0" fmla="*/ 0 w 762837"/>
              <a:gd name="connsiteY0" fmla="*/ 9694 h 422237"/>
              <a:gd name="connsiteX1" fmla="*/ 46222 w 762837"/>
              <a:gd name="connsiteY1" fmla="*/ 122322 h 422237"/>
              <a:gd name="connsiteX2" fmla="*/ 107381 w 762837"/>
              <a:gd name="connsiteY2" fmla="*/ 257681 h 422237"/>
              <a:gd name="connsiteX3" fmla="*/ 188158 w 762837"/>
              <a:gd name="connsiteY3" fmla="*/ 420227 h 422237"/>
              <a:gd name="connsiteX4" fmla="*/ 331016 w 762837"/>
              <a:gd name="connsiteY4" fmla="*/ 356056 h 422237"/>
              <a:gd name="connsiteX5" fmla="*/ 426287 w 762837"/>
              <a:gd name="connsiteY5" fmla="*/ 352525 h 422237"/>
              <a:gd name="connsiteX6" fmla="*/ 517135 w 762837"/>
              <a:gd name="connsiteY6" fmla="*/ 312755 h 422237"/>
              <a:gd name="connsiteX7" fmla="*/ 601013 w 762837"/>
              <a:gd name="connsiteY7" fmla="*/ 241570 h 422237"/>
              <a:gd name="connsiteX8" fmla="*/ 687986 w 762837"/>
              <a:gd name="connsiteY8" fmla="*/ 123201 h 422237"/>
              <a:gd name="connsiteX9" fmla="*/ 762837 w 762837"/>
              <a:gd name="connsiteY9" fmla="*/ 0 h 422237"/>
              <a:gd name="connsiteX0" fmla="*/ 0 w 762837"/>
              <a:gd name="connsiteY0" fmla="*/ 9694 h 422663"/>
              <a:gd name="connsiteX1" fmla="*/ 46222 w 762837"/>
              <a:gd name="connsiteY1" fmla="*/ 122322 h 422663"/>
              <a:gd name="connsiteX2" fmla="*/ 107381 w 762837"/>
              <a:gd name="connsiteY2" fmla="*/ 257681 h 422663"/>
              <a:gd name="connsiteX3" fmla="*/ 188158 w 762837"/>
              <a:gd name="connsiteY3" fmla="*/ 420227 h 422663"/>
              <a:gd name="connsiteX4" fmla="*/ 426287 w 762837"/>
              <a:gd name="connsiteY4" fmla="*/ 352525 h 422663"/>
              <a:gd name="connsiteX5" fmla="*/ 517135 w 762837"/>
              <a:gd name="connsiteY5" fmla="*/ 312755 h 422663"/>
              <a:gd name="connsiteX6" fmla="*/ 601013 w 762837"/>
              <a:gd name="connsiteY6" fmla="*/ 241570 h 422663"/>
              <a:gd name="connsiteX7" fmla="*/ 687986 w 762837"/>
              <a:gd name="connsiteY7" fmla="*/ 123201 h 422663"/>
              <a:gd name="connsiteX8" fmla="*/ 762837 w 762837"/>
              <a:gd name="connsiteY8" fmla="*/ 0 h 422663"/>
              <a:gd name="connsiteX0" fmla="*/ 0 w 762837"/>
              <a:gd name="connsiteY0" fmla="*/ 9694 h 420902"/>
              <a:gd name="connsiteX1" fmla="*/ 46222 w 762837"/>
              <a:gd name="connsiteY1" fmla="*/ 122322 h 420902"/>
              <a:gd name="connsiteX2" fmla="*/ 107381 w 762837"/>
              <a:gd name="connsiteY2" fmla="*/ 257681 h 420902"/>
              <a:gd name="connsiteX3" fmla="*/ 188158 w 762837"/>
              <a:gd name="connsiteY3" fmla="*/ 420227 h 420902"/>
              <a:gd name="connsiteX4" fmla="*/ 517135 w 762837"/>
              <a:gd name="connsiteY4" fmla="*/ 312755 h 420902"/>
              <a:gd name="connsiteX5" fmla="*/ 601013 w 762837"/>
              <a:gd name="connsiteY5" fmla="*/ 241570 h 420902"/>
              <a:gd name="connsiteX6" fmla="*/ 687986 w 762837"/>
              <a:gd name="connsiteY6" fmla="*/ 123201 h 420902"/>
              <a:gd name="connsiteX7" fmla="*/ 762837 w 762837"/>
              <a:gd name="connsiteY7" fmla="*/ 0 h 420902"/>
              <a:gd name="connsiteX0" fmla="*/ 0 w 762837"/>
              <a:gd name="connsiteY0" fmla="*/ 9694 h 420272"/>
              <a:gd name="connsiteX1" fmla="*/ 46222 w 762837"/>
              <a:gd name="connsiteY1" fmla="*/ 122322 h 420272"/>
              <a:gd name="connsiteX2" fmla="*/ 107381 w 762837"/>
              <a:gd name="connsiteY2" fmla="*/ 257681 h 420272"/>
              <a:gd name="connsiteX3" fmla="*/ 188158 w 762837"/>
              <a:gd name="connsiteY3" fmla="*/ 420227 h 420272"/>
              <a:gd name="connsiteX4" fmla="*/ 601013 w 762837"/>
              <a:gd name="connsiteY4" fmla="*/ 241570 h 420272"/>
              <a:gd name="connsiteX5" fmla="*/ 687986 w 762837"/>
              <a:gd name="connsiteY5" fmla="*/ 123201 h 420272"/>
              <a:gd name="connsiteX6" fmla="*/ 762837 w 762837"/>
              <a:gd name="connsiteY6" fmla="*/ 0 h 420272"/>
              <a:gd name="connsiteX0" fmla="*/ 0 w 762837"/>
              <a:gd name="connsiteY0" fmla="*/ 9694 h 422711"/>
              <a:gd name="connsiteX1" fmla="*/ 46222 w 762837"/>
              <a:gd name="connsiteY1" fmla="*/ 122322 h 422711"/>
              <a:gd name="connsiteX2" fmla="*/ 107381 w 762837"/>
              <a:gd name="connsiteY2" fmla="*/ 257681 h 422711"/>
              <a:gd name="connsiteX3" fmla="*/ 188158 w 762837"/>
              <a:gd name="connsiteY3" fmla="*/ 420227 h 422711"/>
              <a:gd name="connsiteX4" fmla="*/ 687986 w 762837"/>
              <a:gd name="connsiteY4" fmla="*/ 123201 h 422711"/>
              <a:gd name="connsiteX5" fmla="*/ 762837 w 762837"/>
              <a:gd name="connsiteY5" fmla="*/ 0 h 422711"/>
              <a:gd name="connsiteX0" fmla="*/ 0 w 762837"/>
              <a:gd name="connsiteY0" fmla="*/ 9694 h 427627"/>
              <a:gd name="connsiteX1" fmla="*/ 46222 w 762837"/>
              <a:gd name="connsiteY1" fmla="*/ 122322 h 427627"/>
              <a:gd name="connsiteX2" fmla="*/ 107381 w 762837"/>
              <a:gd name="connsiteY2" fmla="*/ 257681 h 427627"/>
              <a:gd name="connsiteX3" fmla="*/ 188158 w 762837"/>
              <a:gd name="connsiteY3" fmla="*/ 420227 h 427627"/>
              <a:gd name="connsiteX4" fmla="*/ 762837 w 762837"/>
              <a:gd name="connsiteY4" fmla="*/ 0 h 427627"/>
              <a:gd name="connsiteX0" fmla="*/ 0 w 188158"/>
              <a:gd name="connsiteY0" fmla="*/ 0 h 417933"/>
              <a:gd name="connsiteX1" fmla="*/ 46222 w 188158"/>
              <a:gd name="connsiteY1" fmla="*/ 112628 h 417933"/>
              <a:gd name="connsiteX2" fmla="*/ 107381 w 188158"/>
              <a:gd name="connsiteY2" fmla="*/ 247987 h 417933"/>
              <a:gd name="connsiteX3" fmla="*/ 188158 w 188158"/>
              <a:gd name="connsiteY3" fmla="*/ 410533 h 417933"/>
              <a:gd name="connsiteX0" fmla="*/ 0 w 188158"/>
              <a:gd name="connsiteY0" fmla="*/ 0 h 410533"/>
              <a:gd name="connsiteX1" fmla="*/ 46222 w 188158"/>
              <a:gd name="connsiteY1" fmla="*/ 112628 h 410533"/>
              <a:gd name="connsiteX2" fmla="*/ 107381 w 188158"/>
              <a:gd name="connsiteY2" fmla="*/ 247987 h 410533"/>
              <a:gd name="connsiteX3" fmla="*/ 188158 w 188158"/>
              <a:gd name="connsiteY3" fmla="*/ 410533 h 410533"/>
              <a:gd name="connsiteX0" fmla="*/ 0 w 275725"/>
              <a:gd name="connsiteY0" fmla="*/ 0 h 410533"/>
              <a:gd name="connsiteX1" fmla="*/ 46222 w 275725"/>
              <a:gd name="connsiteY1" fmla="*/ 112628 h 410533"/>
              <a:gd name="connsiteX2" fmla="*/ 273180 w 275725"/>
              <a:gd name="connsiteY2" fmla="*/ 247987 h 410533"/>
              <a:gd name="connsiteX3" fmla="*/ 188158 w 275725"/>
              <a:gd name="connsiteY3" fmla="*/ 410533 h 410533"/>
              <a:gd name="connsiteX0" fmla="*/ 0 w 346260"/>
              <a:gd name="connsiteY0" fmla="*/ 0 h 410533"/>
              <a:gd name="connsiteX1" fmla="*/ 332601 w 346260"/>
              <a:gd name="connsiteY1" fmla="*/ 100207 h 410533"/>
              <a:gd name="connsiteX2" fmla="*/ 273180 w 346260"/>
              <a:gd name="connsiteY2" fmla="*/ 247987 h 410533"/>
              <a:gd name="connsiteX3" fmla="*/ 188158 w 346260"/>
              <a:gd name="connsiteY3" fmla="*/ 410533 h 410533"/>
              <a:gd name="connsiteX0" fmla="*/ 187109 w 191286"/>
              <a:gd name="connsiteY0" fmla="*/ 0 h 419848"/>
              <a:gd name="connsiteX1" fmla="*/ 154199 w 191286"/>
              <a:gd name="connsiteY1" fmla="*/ 109522 h 419848"/>
              <a:gd name="connsiteX2" fmla="*/ 94778 w 191286"/>
              <a:gd name="connsiteY2" fmla="*/ 257302 h 419848"/>
              <a:gd name="connsiteX3" fmla="*/ 9756 w 191286"/>
              <a:gd name="connsiteY3" fmla="*/ 419848 h 419848"/>
              <a:gd name="connsiteX0" fmla="*/ 177353 w 181530"/>
              <a:gd name="connsiteY0" fmla="*/ 0 h 419848"/>
              <a:gd name="connsiteX1" fmla="*/ 144443 w 181530"/>
              <a:gd name="connsiteY1" fmla="*/ 109522 h 419848"/>
              <a:gd name="connsiteX2" fmla="*/ 85022 w 181530"/>
              <a:gd name="connsiteY2" fmla="*/ 257302 h 419848"/>
              <a:gd name="connsiteX3" fmla="*/ 0 w 181530"/>
              <a:gd name="connsiteY3" fmla="*/ 419848 h 419848"/>
              <a:gd name="connsiteX0" fmla="*/ 177353 w 177378"/>
              <a:gd name="connsiteY0" fmla="*/ 0 h 419848"/>
              <a:gd name="connsiteX1" fmla="*/ 144443 w 177378"/>
              <a:gd name="connsiteY1" fmla="*/ 109522 h 419848"/>
              <a:gd name="connsiteX2" fmla="*/ 85022 w 177378"/>
              <a:gd name="connsiteY2" fmla="*/ 257302 h 419848"/>
              <a:gd name="connsiteX3" fmla="*/ 0 w 177378"/>
              <a:gd name="connsiteY3" fmla="*/ 419848 h 419848"/>
              <a:gd name="connsiteX0" fmla="*/ 184889 w 184908"/>
              <a:gd name="connsiteY0" fmla="*/ 0 h 407427"/>
              <a:gd name="connsiteX1" fmla="*/ 144443 w 184908"/>
              <a:gd name="connsiteY1" fmla="*/ 97101 h 407427"/>
              <a:gd name="connsiteX2" fmla="*/ 85022 w 184908"/>
              <a:gd name="connsiteY2" fmla="*/ 244881 h 407427"/>
              <a:gd name="connsiteX3" fmla="*/ 0 w 184908"/>
              <a:gd name="connsiteY3" fmla="*/ 407427 h 407427"/>
              <a:gd name="connsiteX0" fmla="*/ 184889 w 184889"/>
              <a:gd name="connsiteY0" fmla="*/ 0 h 407427"/>
              <a:gd name="connsiteX1" fmla="*/ 144443 w 184889"/>
              <a:gd name="connsiteY1" fmla="*/ 97101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4443 w 184889"/>
              <a:gd name="connsiteY1" fmla="*/ 97101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0675 w 184889"/>
              <a:gd name="connsiteY1" fmla="*/ 109522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0675 w 184889"/>
              <a:gd name="connsiteY1" fmla="*/ 109522 h 407427"/>
              <a:gd name="connsiteX2" fmla="*/ 81254 w 184889"/>
              <a:gd name="connsiteY2" fmla="*/ 247986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36907 w 184889"/>
              <a:gd name="connsiteY1" fmla="*/ 109522 h 407427"/>
              <a:gd name="connsiteX2" fmla="*/ 81254 w 184889"/>
              <a:gd name="connsiteY2" fmla="*/ 247986 h 407427"/>
              <a:gd name="connsiteX3" fmla="*/ 0 w 184889"/>
              <a:gd name="connsiteY3" fmla="*/ 407427 h 407427"/>
              <a:gd name="connsiteX0" fmla="*/ 177352 w 177352"/>
              <a:gd name="connsiteY0" fmla="*/ 0 h 407427"/>
              <a:gd name="connsiteX1" fmla="*/ 136907 w 177352"/>
              <a:gd name="connsiteY1" fmla="*/ 109522 h 407427"/>
              <a:gd name="connsiteX2" fmla="*/ 81254 w 177352"/>
              <a:gd name="connsiteY2" fmla="*/ 247986 h 407427"/>
              <a:gd name="connsiteX3" fmla="*/ 0 w 177352"/>
              <a:gd name="connsiteY3" fmla="*/ 407427 h 407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352" h="407427">
                <a:moveTo>
                  <a:pt x="177352" y="0"/>
                </a:moveTo>
                <a:cubicBezTo>
                  <a:pt x="151777" y="51119"/>
                  <a:pt x="152923" y="68191"/>
                  <a:pt x="136907" y="109522"/>
                </a:cubicBezTo>
                <a:cubicBezTo>
                  <a:pt x="120891" y="150853"/>
                  <a:pt x="104072" y="198335"/>
                  <a:pt x="81254" y="247986"/>
                </a:cubicBezTo>
                <a:cubicBezTo>
                  <a:pt x="58436" y="297637"/>
                  <a:pt x="37715" y="323063"/>
                  <a:pt x="0" y="407427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A70FC91B-55A8-4F42-902F-EE24954CF2C8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81E9E54-E15A-4147-8FC1-FE739224339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4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5" grpId="0" animBg="1"/>
      <p:bldP spid="6" grpId="0"/>
      <p:bldP spid="7" grpId="0"/>
      <p:bldP spid="8" grpId="0"/>
      <p:bldP spid="9" grpId="0"/>
      <p:bldP spid="10" grpId="0"/>
      <p:bldP spid="13" grpId="0"/>
      <p:bldP spid="15" grpId="0"/>
      <p:bldP spid="17" grpId="0"/>
      <p:bldP spid="31" grpId="0" animBg="1"/>
      <p:bldP spid="36" grpId="0"/>
      <p:bldP spid="40" grpId="0"/>
      <p:bldP spid="42" grpId="0"/>
      <p:bldP spid="44" grpId="0"/>
      <p:bldP spid="46" grpId="0"/>
      <p:bldP spid="48" grpId="0"/>
      <p:bldP spid="50" grpId="0"/>
      <p:bldP spid="54" grpId="0"/>
      <p:bldP spid="56" grpId="0"/>
      <p:bldP spid="58" grpId="0"/>
      <p:bldP spid="59" grpId="0"/>
      <p:bldP spid="62" grpId="0" animBg="1"/>
      <p:bldP spid="32" grpId="0" animBg="1"/>
      <p:bldP spid="65" grpId="0"/>
      <p:bldP spid="45" grpId="0"/>
      <p:bldP spid="47" grpId="0"/>
      <p:bldP spid="49" grpId="0"/>
      <p:bldP spid="34" grpId="0" animBg="1"/>
      <p:bldP spid="38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41" name="Text Box 41">
            <a:extLst>
              <a:ext uri="{FF2B5EF4-FFF2-40B4-BE49-F238E27FC236}">
                <a16:creationId xmlns:a16="http://schemas.microsoft.com/office/drawing/2014/main" id="{796DD813-BCDE-4ED1-B493-2061CCFC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1952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90B127-14D5-4FAC-8693-98807B2E95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7401" cy="4038601"/>
          </a:xfrm>
          <a:prstGeom prst="rect">
            <a:avLst/>
          </a:prstGeom>
        </p:spPr>
      </p:pic>
      <p:sp>
        <p:nvSpPr>
          <p:cNvPr id="58" name="Text Box 9">
            <a:extLst>
              <a:ext uri="{FF2B5EF4-FFF2-40B4-BE49-F238E27FC236}">
                <a16:creationId xmlns:a16="http://schemas.microsoft.com/office/drawing/2014/main" id="{0291F51A-7D55-46E5-AEE6-ADDE8D009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62BF6C3F-D7B1-4B20-B9B3-9918AADF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600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5F2C4935-3B1E-4AD0-8C62-9F616B523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DC7288E-3CA8-493A-9460-0798B81ED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A1DAE3D5-FB01-4E49-90A7-08081A23E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A99D3229-0274-4183-A080-AC1E47EDE7C8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4BA93B40-DE77-47EC-AF4A-4EA10657795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3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41" grpId="0" autoUpdateAnimBg="0"/>
      <p:bldP spid="58" grpId="0" autoUpdateAnimBg="0"/>
      <p:bldP spid="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A02037-EFC0-4AA1-B1A1-C9DA778514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1188720"/>
            <a:ext cx="2057402" cy="4038602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1779667E-D205-43B8-AFA2-941489CD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52344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9D5D455-09D6-4114-9EF5-AA0FFFA86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0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76FA3C60-9ADB-4350-B6CB-564F4EE73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EXE</a:t>
            </a:r>
            <a:endParaRPr lang="en-GB" altLang="en-US" dirty="0"/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C1124E2-5C47-43A6-B3F2-38C7B430E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102" y="22860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9ABA4897-01AD-4A97-ACCA-D6009712E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173" y="228795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Graph</a:t>
            </a:r>
            <a:endParaRPr lang="en-GB" altLang="en-US" dirty="0"/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BDA3CCD8-5C0E-4927-B2E6-F48A80547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0" name="Text Box 41">
            <a:extLst>
              <a:ext uri="{FF2B5EF4-FFF2-40B4-BE49-F238E27FC236}">
                <a16:creationId xmlns:a16="http://schemas.microsoft.com/office/drawing/2014/main" id="{BC411440-D4AA-48EA-8449-62EB8FA2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76A6396B-D2A8-4DBB-9BEE-E2F77BC51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CC1A6F77-ECB8-440D-BDAA-3BA83BDCC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0B69EB18-0B07-4229-87EF-A848CD03E400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AB047297-A9FD-40A8-A76A-4F873270E01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3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2813</TotalTime>
  <Words>1265</Words>
  <Application>Microsoft Office PowerPoint</Application>
  <PresentationFormat>On-screen Show (4:3)</PresentationFormat>
  <Paragraphs>295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Quadratic inequalities</vt:lpstr>
      <vt:lpstr>Quadratic inequalities</vt:lpstr>
      <vt:lpstr>Quadratic inequalities</vt:lpstr>
      <vt:lpstr>Quadratic inequalities</vt:lpstr>
      <vt:lpstr>PowerPoint Presentation</vt:lpstr>
      <vt:lpstr>PowerPoint Presentation</vt:lpstr>
      <vt:lpstr>PowerPoint Presentation</vt:lpstr>
      <vt:lpstr>Quadratic inequalities</vt:lpstr>
      <vt:lpstr>Quadratic inequalities</vt:lpstr>
      <vt:lpstr>Quadratic inequalities</vt:lpstr>
      <vt:lpstr>Quadratic inequalities</vt:lpstr>
      <vt:lpstr>Quadratic inequalities</vt:lpstr>
      <vt:lpstr>Quadratic inequalities</vt:lpstr>
      <vt:lpstr>Quadratic inequalities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35</cp:revision>
  <dcterms:created xsi:type="dcterms:W3CDTF">2020-09-20T16:20:12Z</dcterms:created>
  <dcterms:modified xsi:type="dcterms:W3CDTF">2023-07-25T07:08:35Z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