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343" r:id="rId3"/>
    <p:sldId id="352" r:id="rId4"/>
    <p:sldId id="344" r:id="rId5"/>
    <p:sldId id="353" r:id="rId6"/>
    <p:sldId id="354" r:id="rId7"/>
    <p:sldId id="350" r:id="rId8"/>
    <p:sldId id="351" r:id="rId9"/>
    <p:sldId id="480" r:id="rId10"/>
    <p:sldId id="481" r:id="rId11"/>
    <p:sldId id="482" r:id="rId12"/>
    <p:sldId id="31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C537"/>
    <a:srgbClr val="FF3300"/>
    <a:srgbClr val="FFFF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6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9EB8013-5395-4D2A-ABB4-254FA522F861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/>
              <a:t>Point out that equal vectors can be anywhere on the grid.</a:t>
            </a:r>
          </a:p>
        </p:txBody>
      </p:sp>
    </p:spTree>
    <p:extLst>
      <p:ext uri="{BB962C8B-B14F-4D97-AF65-F5344CB8AC3E}">
        <p14:creationId xmlns:p14="http://schemas.microsoft.com/office/powerpoint/2010/main" val="179190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9EB8013-5395-4D2A-ABB4-254FA522F861}" type="slidenum">
              <a:rPr lang="en-GB" sz="1200">
                <a:solidFill>
                  <a:schemeClr val="tx1"/>
                </a:solidFill>
              </a:rPr>
              <a:pPr/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/>
              <a:t>Point out that equal vectors can be anywhere on the grid.</a:t>
            </a:r>
          </a:p>
        </p:txBody>
      </p:sp>
    </p:spTree>
    <p:extLst>
      <p:ext uri="{BB962C8B-B14F-4D97-AF65-F5344CB8AC3E}">
        <p14:creationId xmlns:p14="http://schemas.microsoft.com/office/powerpoint/2010/main" val="766176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04 March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249060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LO: To add and subtract vectors.</a:t>
            </a:r>
          </a:p>
          <a:p>
            <a:pPr marL="631825" indent="53975" algn="l" defTabSz="631825"/>
            <a:r>
              <a:rPr lang="en-US" dirty="0"/>
              <a:t>To represent graphically the addition and subtraction of vectors</a:t>
            </a:r>
            <a:endParaRPr lang="en-GB" dirty="0"/>
          </a:p>
          <a:p>
            <a:pPr marL="633413" indent="-633413"/>
            <a:endParaRPr lang="en-GB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39151" y="1658330"/>
            <a:ext cx="8707901" cy="1470025"/>
          </a:xfrm>
          <a:prstGeom prst="rect">
            <a:avLst/>
          </a:prstGeom>
        </p:spPr>
        <p:txBody>
          <a:bodyPr bIns="91440" anchor="ctr" anchorCtr="0">
            <a:normAutofit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800" dirty="0"/>
              <a:t>Addition and subtraction of vectors</a:t>
            </a: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00">
            <a:extLst>
              <a:ext uri="{FF2B5EF4-FFF2-40B4-BE49-F238E27FC236}">
                <a16:creationId xmlns:a16="http://schemas.microsoft.com/office/drawing/2014/main" id="{6983FAAF-2C7D-D766-7DB8-2399BB6E46C4}"/>
              </a:ext>
            </a:extLst>
          </p:cNvPr>
          <p:cNvGrpSpPr>
            <a:grpSpLocks/>
          </p:cNvGrpSpPr>
          <p:nvPr/>
        </p:nvGrpSpPr>
        <p:grpSpPr bwMode="auto">
          <a:xfrm>
            <a:off x="423031" y="1570210"/>
            <a:ext cx="5715000" cy="2286000"/>
            <a:chOff x="240" y="1797"/>
            <a:chExt cx="3600" cy="1440"/>
          </a:xfrm>
        </p:grpSpPr>
        <p:sp>
          <p:nvSpPr>
            <p:cNvPr id="5" name="Rectangle 323">
              <a:extLst>
                <a:ext uri="{FF2B5EF4-FFF2-40B4-BE49-F238E27FC236}">
                  <a16:creationId xmlns:a16="http://schemas.microsoft.com/office/drawing/2014/main" id="{CEFB9A36-11B0-8335-80CA-A74C736D4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" name="Rectangle 324">
              <a:extLst>
                <a:ext uri="{FF2B5EF4-FFF2-40B4-BE49-F238E27FC236}">
                  <a16:creationId xmlns:a16="http://schemas.microsoft.com/office/drawing/2014/main" id="{6A6111DB-8E43-B0AC-2461-625FEB0E3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" name="Rectangle 325">
              <a:extLst>
                <a:ext uri="{FF2B5EF4-FFF2-40B4-BE49-F238E27FC236}">
                  <a16:creationId xmlns:a16="http://schemas.microsoft.com/office/drawing/2014/main" id="{DE6C839C-FE9B-1E31-E7BA-4A89A3793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" name="Rectangle 326">
              <a:extLst>
                <a:ext uri="{FF2B5EF4-FFF2-40B4-BE49-F238E27FC236}">
                  <a16:creationId xmlns:a16="http://schemas.microsoft.com/office/drawing/2014/main" id="{92D17A83-B754-B92B-3407-173AD8ECE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" name="Rectangle 327">
              <a:extLst>
                <a:ext uri="{FF2B5EF4-FFF2-40B4-BE49-F238E27FC236}">
                  <a16:creationId xmlns:a16="http://schemas.microsoft.com/office/drawing/2014/main" id="{1F16FAE2-BC0C-F526-A4D8-30D18F91A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" name="Rectangle 328">
              <a:extLst>
                <a:ext uri="{FF2B5EF4-FFF2-40B4-BE49-F238E27FC236}">
                  <a16:creationId xmlns:a16="http://schemas.microsoft.com/office/drawing/2014/main" id="{D93BED07-76F0-DFB1-E52A-4FE220FEC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" name="Rectangle 329">
              <a:extLst>
                <a:ext uri="{FF2B5EF4-FFF2-40B4-BE49-F238E27FC236}">
                  <a16:creationId xmlns:a16="http://schemas.microsoft.com/office/drawing/2014/main" id="{CE0058E6-1CE5-4963-CBE5-B61288661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" name="Rectangle 330">
              <a:extLst>
                <a:ext uri="{FF2B5EF4-FFF2-40B4-BE49-F238E27FC236}">
                  <a16:creationId xmlns:a16="http://schemas.microsoft.com/office/drawing/2014/main" id="{2835A9C1-FB2C-1BF3-965C-1AC149773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" name="Rectangle 331">
              <a:extLst>
                <a:ext uri="{FF2B5EF4-FFF2-40B4-BE49-F238E27FC236}">
                  <a16:creationId xmlns:a16="http://schemas.microsoft.com/office/drawing/2014/main" id="{7197F8C1-5B57-094F-3BF5-65408C426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4" name="Rectangle 332">
              <a:extLst>
                <a:ext uri="{FF2B5EF4-FFF2-40B4-BE49-F238E27FC236}">
                  <a16:creationId xmlns:a16="http://schemas.microsoft.com/office/drawing/2014/main" id="{BD6943E6-2135-E19C-D882-633ADE386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" name="Rectangle 333">
              <a:extLst>
                <a:ext uri="{FF2B5EF4-FFF2-40B4-BE49-F238E27FC236}">
                  <a16:creationId xmlns:a16="http://schemas.microsoft.com/office/drawing/2014/main" id="{61F394BA-A1A1-DA9F-BE16-F171FC916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" name="Rectangle 334">
              <a:extLst>
                <a:ext uri="{FF2B5EF4-FFF2-40B4-BE49-F238E27FC236}">
                  <a16:creationId xmlns:a16="http://schemas.microsoft.com/office/drawing/2014/main" id="{E45A69C1-6AB0-B5C1-5C80-83419FAA2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" name="Rectangle 335">
              <a:extLst>
                <a:ext uri="{FF2B5EF4-FFF2-40B4-BE49-F238E27FC236}">
                  <a16:creationId xmlns:a16="http://schemas.microsoft.com/office/drawing/2014/main" id="{5A1942EB-1BD0-0752-E3C2-5A48FD98C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" name="Rectangle 336">
              <a:extLst>
                <a:ext uri="{FF2B5EF4-FFF2-40B4-BE49-F238E27FC236}">
                  <a16:creationId xmlns:a16="http://schemas.microsoft.com/office/drawing/2014/main" id="{934B2A12-5782-FFB8-E5A0-AE0C8B2B2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" name="Rectangle 337">
              <a:extLst>
                <a:ext uri="{FF2B5EF4-FFF2-40B4-BE49-F238E27FC236}">
                  <a16:creationId xmlns:a16="http://schemas.microsoft.com/office/drawing/2014/main" id="{2AF34864-4D12-9CE2-32E5-CC9B3B923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" name="Rectangle 338">
              <a:extLst>
                <a:ext uri="{FF2B5EF4-FFF2-40B4-BE49-F238E27FC236}">
                  <a16:creationId xmlns:a16="http://schemas.microsoft.com/office/drawing/2014/main" id="{E2A05E07-2A24-C89A-DEC3-6644EBE1C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" name="Rectangle 339">
              <a:extLst>
                <a:ext uri="{FF2B5EF4-FFF2-40B4-BE49-F238E27FC236}">
                  <a16:creationId xmlns:a16="http://schemas.microsoft.com/office/drawing/2014/main" id="{56B03618-AA4D-26B5-A14F-15827E01D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" name="Rectangle 340">
              <a:extLst>
                <a:ext uri="{FF2B5EF4-FFF2-40B4-BE49-F238E27FC236}">
                  <a16:creationId xmlns:a16="http://schemas.microsoft.com/office/drawing/2014/main" id="{198B0D2C-B8A6-C6A7-6066-30C73EDD89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" name="Rectangle 341">
              <a:extLst>
                <a:ext uri="{FF2B5EF4-FFF2-40B4-BE49-F238E27FC236}">
                  <a16:creationId xmlns:a16="http://schemas.microsoft.com/office/drawing/2014/main" id="{E3B98B77-A194-6E59-26B2-40B64E317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" name="Rectangle 342">
              <a:extLst>
                <a:ext uri="{FF2B5EF4-FFF2-40B4-BE49-F238E27FC236}">
                  <a16:creationId xmlns:a16="http://schemas.microsoft.com/office/drawing/2014/main" id="{1B806AC8-6FDE-7E5C-A902-4444E387F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" name="Rectangle 343">
              <a:extLst>
                <a:ext uri="{FF2B5EF4-FFF2-40B4-BE49-F238E27FC236}">
                  <a16:creationId xmlns:a16="http://schemas.microsoft.com/office/drawing/2014/main" id="{5D250CBE-FFDF-FA13-7EEA-561F54252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" name="Rectangle 344">
              <a:extLst>
                <a:ext uri="{FF2B5EF4-FFF2-40B4-BE49-F238E27FC236}">
                  <a16:creationId xmlns:a16="http://schemas.microsoft.com/office/drawing/2014/main" id="{A92DFFB7-624B-8DAD-5037-05F39641E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7" name="Rectangle 345">
              <a:extLst>
                <a:ext uri="{FF2B5EF4-FFF2-40B4-BE49-F238E27FC236}">
                  <a16:creationId xmlns:a16="http://schemas.microsoft.com/office/drawing/2014/main" id="{2937ECDD-7545-7BCF-BBFE-A3EC1EFD7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8" name="Rectangle 346">
              <a:extLst>
                <a:ext uri="{FF2B5EF4-FFF2-40B4-BE49-F238E27FC236}">
                  <a16:creationId xmlns:a16="http://schemas.microsoft.com/office/drawing/2014/main" id="{AF1F160C-8794-ADFE-DA68-E9496E05D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9" name="Rectangle 347">
              <a:extLst>
                <a:ext uri="{FF2B5EF4-FFF2-40B4-BE49-F238E27FC236}">
                  <a16:creationId xmlns:a16="http://schemas.microsoft.com/office/drawing/2014/main" id="{0D151224-6426-0742-3575-EEAF9CEA5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0" name="Rectangle 348">
              <a:extLst>
                <a:ext uri="{FF2B5EF4-FFF2-40B4-BE49-F238E27FC236}">
                  <a16:creationId xmlns:a16="http://schemas.microsoft.com/office/drawing/2014/main" id="{76F42298-54A5-B85A-FDAE-E21B8F431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1" name="Rectangle 349">
              <a:extLst>
                <a:ext uri="{FF2B5EF4-FFF2-40B4-BE49-F238E27FC236}">
                  <a16:creationId xmlns:a16="http://schemas.microsoft.com/office/drawing/2014/main" id="{5A8D0A41-F69F-A017-288B-62615B21B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43" name="Rectangle 350">
              <a:extLst>
                <a:ext uri="{FF2B5EF4-FFF2-40B4-BE49-F238E27FC236}">
                  <a16:creationId xmlns:a16="http://schemas.microsoft.com/office/drawing/2014/main" id="{33FE3A36-CE8E-332D-E3F5-175672AAC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44" name="Rectangle 351">
              <a:extLst>
                <a:ext uri="{FF2B5EF4-FFF2-40B4-BE49-F238E27FC236}">
                  <a16:creationId xmlns:a16="http://schemas.microsoft.com/office/drawing/2014/main" id="{2815E6A2-40FA-6973-DA21-678B4BB98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77" name="Rectangle 352">
              <a:extLst>
                <a:ext uri="{FF2B5EF4-FFF2-40B4-BE49-F238E27FC236}">
                  <a16:creationId xmlns:a16="http://schemas.microsoft.com/office/drawing/2014/main" id="{08D9FC16-AEE8-0081-E930-34D67B6BB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78" name="Rectangle 353">
              <a:extLst>
                <a:ext uri="{FF2B5EF4-FFF2-40B4-BE49-F238E27FC236}">
                  <a16:creationId xmlns:a16="http://schemas.microsoft.com/office/drawing/2014/main" id="{360004F9-77FD-AC56-E66B-F5FBFBDB0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79" name="Rectangle 354">
              <a:extLst>
                <a:ext uri="{FF2B5EF4-FFF2-40B4-BE49-F238E27FC236}">
                  <a16:creationId xmlns:a16="http://schemas.microsoft.com/office/drawing/2014/main" id="{6913D020-5926-878D-DB93-8B861456B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80" name="Rectangle 355">
              <a:extLst>
                <a:ext uri="{FF2B5EF4-FFF2-40B4-BE49-F238E27FC236}">
                  <a16:creationId xmlns:a16="http://schemas.microsoft.com/office/drawing/2014/main" id="{F9550A3C-EC3F-18DD-3727-C61DB68755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81" name="Rectangle 356">
              <a:extLst>
                <a:ext uri="{FF2B5EF4-FFF2-40B4-BE49-F238E27FC236}">
                  <a16:creationId xmlns:a16="http://schemas.microsoft.com/office/drawing/2014/main" id="{EA128E9B-9235-182A-AD17-5D55C96BC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82" name="Rectangle 357">
              <a:extLst>
                <a:ext uri="{FF2B5EF4-FFF2-40B4-BE49-F238E27FC236}">
                  <a16:creationId xmlns:a16="http://schemas.microsoft.com/office/drawing/2014/main" id="{3D3EE201-37C4-2064-B91E-BDE16A245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83" name="Rectangle 358">
              <a:extLst>
                <a:ext uri="{FF2B5EF4-FFF2-40B4-BE49-F238E27FC236}">
                  <a16:creationId xmlns:a16="http://schemas.microsoft.com/office/drawing/2014/main" id="{3481AD8D-4EBE-6B4E-5930-2AE010FCC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08" name="Rectangle 359">
              <a:extLst>
                <a:ext uri="{FF2B5EF4-FFF2-40B4-BE49-F238E27FC236}">
                  <a16:creationId xmlns:a16="http://schemas.microsoft.com/office/drawing/2014/main" id="{1030625E-7F52-69E3-4116-3729FA89C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09" name="Rectangle 360">
              <a:extLst>
                <a:ext uri="{FF2B5EF4-FFF2-40B4-BE49-F238E27FC236}">
                  <a16:creationId xmlns:a16="http://schemas.microsoft.com/office/drawing/2014/main" id="{8DEC55D8-736B-F20E-208A-3745BECF58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10" name="Rectangle 361">
              <a:extLst>
                <a:ext uri="{FF2B5EF4-FFF2-40B4-BE49-F238E27FC236}">
                  <a16:creationId xmlns:a16="http://schemas.microsoft.com/office/drawing/2014/main" id="{9FADDEEC-37F3-6870-2AF5-3EBF30B18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11" name="Rectangle 362">
              <a:extLst>
                <a:ext uri="{FF2B5EF4-FFF2-40B4-BE49-F238E27FC236}">
                  <a16:creationId xmlns:a16="http://schemas.microsoft.com/office/drawing/2014/main" id="{D5799969-B32F-FD3D-4460-FF3FCDEE6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12" name="Rectangle 363">
              <a:extLst>
                <a:ext uri="{FF2B5EF4-FFF2-40B4-BE49-F238E27FC236}">
                  <a16:creationId xmlns:a16="http://schemas.microsoft.com/office/drawing/2014/main" id="{82554160-3069-9276-D103-F51678258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14" name="Rectangle 364">
              <a:extLst>
                <a:ext uri="{FF2B5EF4-FFF2-40B4-BE49-F238E27FC236}">
                  <a16:creationId xmlns:a16="http://schemas.microsoft.com/office/drawing/2014/main" id="{9B17594E-231A-46F7-5747-68AE7B036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15" name="Rectangle 365">
              <a:extLst>
                <a:ext uri="{FF2B5EF4-FFF2-40B4-BE49-F238E27FC236}">
                  <a16:creationId xmlns:a16="http://schemas.microsoft.com/office/drawing/2014/main" id="{1DAEA133-C2B6-5BA1-824D-1535ED9F4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16" name="Rectangle 366">
              <a:extLst>
                <a:ext uri="{FF2B5EF4-FFF2-40B4-BE49-F238E27FC236}">
                  <a16:creationId xmlns:a16="http://schemas.microsoft.com/office/drawing/2014/main" id="{4E68ADDF-E320-78AE-4454-9D62D4B9E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17" name="Rectangle 367">
              <a:extLst>
                <a:ext uri="{FF2B5EF4-FFF2-40B4-BE49-F238E27FC236}">
                  <a16:creationId xmlns:a16="http://schemas.microsoft.com/office/drawing/2014/main" id="{717142B0-6BAC-1308-772D-1BA47E0D4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18" name="Rectangle 368">
              <a:extLst>
                <a:ext uri="{FF2B5EF4-FFF2-40B4-BE49-F238E27FC236}">
                  <a16:creationId xmlns:a16="http://schemas.microsoft.com/office/drawing/2014/main" id="{6F9BE8C7-2EEA-6410-C0A5-AFB117B6A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19" name="Rectangle 369">
              <a:extLst>
                <a:ext uri="{FF2B5EF4-FFF2-40B4-BE49-F238E27FC236}">
                  <a16:creationId xmlns:a16="http://schemas.microsoft.com/office/drawing/2014/main" id="{06DEFF3B-FCB8-5BC4-A0A8-D5296848C8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20" name="Rectangle 370">
              <a:extLst>
                <a:ext uri="{FF2B5EF4-FFF2-40B4-BE49-F238E27FC236}">
                  <a16:creationId xmlns:a16="http://schemas.microsoft.com/office/drawing/2014/main" id="{6C120C83-53B3-8A18-2044-18A282C54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21" name="Rectangle 379">
              <a:extLst>
                <a:ext uri="{FF2B5EF4-FFF2-40B4-BE49-F238E27FC236}">
                  <a16:creationId xmlns:a16="http://schemas.microsoft.com/office/drawing/2014/main" id="{F41B116A-F7A1-E8A2-557E-466CB3587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22" name="Rectangle 380">
              <a:extLst>
                <a:ext uri="{FF2B5EF4-FFF2-40B4-BE49-F238E27FC236}">
                  <a16:creationId xmlns:a16="http://schemas.microsoft.com/office/drawing/2014/main" id="{1F71447B-ADA8-0172-A612-D5424CF57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23" name="Rectangle 381">
              <a:extLst>
                <a:ext uri="{FF2B5EF4-FFF2-40B4-BE49-F238E27FC236}">
                  <a16:creationId xmlns:a16="http://schemas.microsoft.com/office/drawing/2014/main" id="{80DFB890-ED88-AA97-A72C-8EA133A9C2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24" name="Rectangle 382">
              <a:extLst>
                <a:ext uri="{FF2B5EF4-FFF2-40B4-BE49-F238E27FC236}">
                  <a16:creationId xmlns:a16="http://schemas.microsoft.com/office/drawing/2014/main" id="{856F5F2C-8509-4121-793F-246B6A5617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25" name="Rectangle 383">
              <a:extLst>
                <a:ext uri="{FF2B5EF4-FFF2-40B4-BE49-F238E27FC236}">
                  <a16:creationId xmlns:a16="http://schemas.microsoft.com/office/drawing/2014/main" id="{610DD92A-469F-65DB-2B2C-522518CAF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26" name="Rectangle 384">
              <a:extLst>
                <a:ext uri="{FF2B5EF4-FFF2-40B4-BE49-F238E27FC236}">
                  <a16:creationId xmlns:a16="http://schemas.microsoft.com/office/drawing/2014/main" id="{2C529FCD-AB70-2728-3457-75541434B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27" name="Rectangle 385">
              <a:extLst>
                <a:ext uri="{FF2B5EF4-FFF2-40B4-BE49-F238E27FC236}">
                  <a16:creationId xmlns:a16="http://schemas.microsoft.com/office/drawing/2014/main" id="{B129813B-C1F8-61AD-7FB1-6B76518B6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28" name="Rectangle 386">
              <a:extLst>
                <a:ext uri="{FF2B5EF4-FFF2-40B4-BE49-F238E27FC236}">
                  <a16:creationId xmlns:a16="http://schemas.microsoft.com/office/drawing/2014/main" id="{22CAF3DC-8791-B502-D5C3-1F8381DAA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29" name="Rectangle 387">
              <a:extLst>
                <a:ext uri="{FF2B5EF4-FFF2-40B4-BE49-F238E27FC236}">
                  <a16:creationId xmlns:a16="http://schemas.microsoft.com/office/drawing/2014/main" id="{DE7FF482-A7ED-08ED-7893-1D03CDB22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30" name="Rectangle 388">
              <a:extLst>
                <a:ext uri="{FF2B5EF4-FFF2-40B4-BE49-F238E27FC236}">
                  <a16:creationId xmlns:a16="http://schemas.microsoft.com/office/drawing/2014/main" id="{933CFEFD-11F9-6406-A94E-201F57041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31" name="Rectangle 389">
              <a:extLst>
                <a:ext uri="{FF2B5EF4-FFF2-40B4-BE49-F238E27FC236}">
                  <a16:creationId xmlns:a16="http://schemas.microsoft.com/office/drawing/2014/main" id="{B75B0512-349F-3DBD-7ED7-7C951CB7B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32" name="Rectangle 390">
              <a:extLst>
                <a:ext uri="{FF2B5EF4-FFF2-40B4-BE49-F238E27FC236}">
                  <a16:creationId xmlns:a16="http://schemas.microsoft.com/office/drawing/2014/main" id="{9F17C901-8953-265D-63FC-20493DC6F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33" name="Rectangle 391">
              <a:extLst>
                <a:ext uri="{FF2B5EF4-FFF2-40B4-BE49-F238E27FC236}">
                  <a16:creationId xmlns:a16="http://schemas.microsoft.com/office/drawing/2014/main" id="{23C371A0-E86F-0E63-A718-4A297B2E4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34" name="Rectangle 392">
              <a:extLst>
                <a:ext uri="{FF2B5EF4-FFF2-40B4-BE49-F238E27FC236}">
                  <a16:creationId xmlns:a16="http://schemas.microsoft.com/office/drawing/2014/main" id="{6A513E20-4D74-353F-B532-93CAADEAF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35" name="Rectangle 393">
              <a:extLst>
                <a:ext uri="{FF2B5EF4-FFF2-40B4-BE49-F238E27FC236}">
                  <a16:creationId xmlns:a16="http://schemas.microsoft.com/office/drawing/2014/main" id="{15C15D92-43FE-393F-90B5-558065B3E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36" name="Rectangle 394">
              <a:extLst>
                <a:ext uri="{FF2B5EF4-FFF2-40B4-BE49-F238E27FC236}">
                  <a16:creationId xmlns:a16="http://schemas.microsoft.com/office/drawing/2014/main" id="{529B9A53-F814-8F0C-BAEA-A30248FB7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37" name="Rectangle 395">
              <a:extLst>
                <a:ext uri="{FF2B5EF4-FFF2-40B4-BE49-F238E27FC236}">
                  <a16:creationId xmlns:a16="http://schemas.microsoft.com/office/drawing/2014/main" id="{A987D760-08FA-DE63-BEFA-35B63CBBE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38" name="Rectangle 396">
              <a:extLst>
                <a:ext uri="{FF2B5EF4-FFF2-40B4-BE49-F238E27FC236}">
                  <a16:creationId xmlns:a16="http://schemas.microsoft.com/office/drawing/2014/main" id="{7BABF133-56E3-04A1-6BD1-2B5EC5362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439" name="Rectangle 397">
              <a:extLst>
                <a:ext uri="{FF2B5EF4-FFF2-40B4-BE49-F238E27FC236}">
                  <a16:creationId xmlns:a16="http://schemas.microsoft.com/office/drawing/2014/main" id="{1862DE61-B298-51F7-9C15-520348540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0" name="Rectangle 398">
              <a:extLst>
                <a:ext uri="{FF2B5EF4-FFF2-40B4-BE49-F238E27FC236}">
                  <a16:creationId xmlns:a16="http://schemas.microsoft.com/office/drawing/2014/main" id="{4296A50C-7287-04B4-F391-4C85F9F57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1" name="Rectangle 399">
              <a:extLst>
                <a:ext uri="{FF2B5EF4-FFF2-40B4-BE49-F238E27FC236}">
                  <a16:creationId xmlns:a16="http://schemas.microsoft.com/office/drawing/2014/main" id="{287766F9-D005-4EB4-8969-376E21551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2" name="Rectangle 401">
              <a:extLst>
                <a:ext uri="{FF2B5EF4-FFF2-40B4-BE49-F238E27FC236}">
                  <a16:creationId xmlns:a16="http://schemas.microsoft.com/office/drawing/2014/main" id="{CB9506B6-6E98-7585-E6B0-8B64CB9A2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3" name="Rectangle 403">
              <a:extLst>
                <a:ext uri="{FF2B5EF4-FFF2-40B4-BE49-F238E27FC236}">
                  <a16:creationId xmlns:a16="http://schemas.microsoft.com/office/drawing/2014/main" id="{3C87EA00-BDF0-877C-C540-EFDDAA437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" name="Rectangle 404">
              <a:extLst>
                <a:ext uri="{FF2B5EF4-FFF2-40B4-BE49-F238E27FC236}">
                  <a16:creationId xmlns:a16="http://schemas.microsoft.com/office/drawing/2014/main" id="{026DD451-E765-A3D0-E303-A4FCE99B3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5" name="Rectangle 405">
              <a:extLst>
                <a:ext uri="{FF2B5EF4-FFF2-40B4-BE49-F238E27FC236}">
                  <a16:creationId xmlns:a16="http://schemas.microsoft.com/office/drawing/2014/main" id="{CF67B3AD-D82A-FB38-2679-E4051CCFF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6" name="Rectangle 406">
              <a:extLst>
                <a:ext uri="{FF2B5EF4-FFF2-40B4-BE49-F238E27FC236}">
                  <a16:creationId xmlns:a16="http://schemas.microsoft.com/office/drawing/2014/main" id="{0F8C30C9-05DE-8142-99D7-C14734444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7" name="Rectangle 407">
              <a:extLst>
                <a:ext uri="{FF2B5EF4-FFF2-40B4-BE49-F238E27FC236}">
                  <a16:creationId xmlns:a16="http://schemas.microsoft.com/office/drawing/2014/main" id="{D79F7E29-2D5F-2D48-7814-9E511E959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8" name="Rectangle 409">
              <a:extLst>
                <a:ext uri="{FF2B5EF4-FFF2-40B4-BE49-F238E27FC236}">
                  <a16:creationId xmlns:a16="http://schemas.microsoft.com/office/drawing/2014/main" id="{BB679F65-250F-95B2-0F90-E61B05F1A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9" name="Rectangle 411">
              <a:extLst>
                <a:ext uri="{FF2B5EF4-FFF2-40B4-BE49-F238E27FC236}">
                  <a16:creationId xmlns:a16="http://schemas.microsoft.com/office/drawing/2014/main" id="{AB62B43F-8582-CEFF-9AA9-9020EE53D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0" name="Rectangle 412">
              <a:extLst>
                <a:ext uri="{FF2B5EF4-FFF2-40B4-BE49-F238E27FC236}">
                  <a16:creationId xmlns:a16="http://schemas.microsoft.com/office/drawing/2014/main" id="{F57229C9-11B4-1D89-E826-461354CCC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1" name="Rectangle 413">
              <a:extLst>
                <a:ext uri="{FF2B5EF4-FFF2-40B4-BE49-F238E27FC236}">
                  <a16:creationId xmlns:a16="http://schemas.microsoft.com/office/drawing/2014/main" id="{B67D41F8-B901-5D0F-637F-E1C5AC1D5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2" name="Rectangle 414">
              <a:extLst>
                <a:ext uri="{FF2B5EF4-FFF2-40B4-BE49-F238E27FC236}">
                  <a16:creationId xmlns:a16="http://schemas.microsoft.com/office/drawing/2014/main" id="{C1E4D251-E1ED-1199-24CE-2C41E8AA0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3" name="Rectangle 415">
              <a:extLst>
                <a:ext uri="{FF2B5EF4-FFF2-40B4-BE49-F238E27FC236}">
                  <a16:creationId xmlns:a16="http://schemas.microsoft.com/office/drawing/2014/main" id="{D7E164CE-F480-A139-7D8B-604108D34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456" name="Rectangle 416">
              <a:extLst>
                <a:ext uri="{FF2B5EF4-FFF2-40B4-BE49-F238E27FC236}">
                  <a16:creationId xmlns:a16="http://schemas.microsoft.com/office/drawing/2014/main" id="{6CA82EB6-D95A-FC96-17C2-C24C6C6D5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457" name="Rectangle 417">
              <a:extLst>
                <a:ext uri="{FF2B5EF4-FFF2-40B4-BE49-F238E27FC236}">
                  <a16:creationId xmlns:a16="http://schemas.microsoft.com/office/drawing/2014/main" id="{4166BC24-D86F-DC0F-15B0-B0EA23242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459" name="Rectangle 419">
              <a:extLst>
                <a:ext uri="{FF2B5EF4-FFF2-40B4-BE49-F238E27FC236}">
                  <a16:creationId xmlns:a16="http://schemas.microsoft.com/office/drawing/2014/main" id="{7F54F57E-F93B-CF3C-1F13-4DEFC61FA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460" name="Rectangle 420">
              <a:extLst>
                <a:ext uri="{FF2B5EF4-FFF2-40B4-BE49-F238E27FC236}">
                  <a16:creationId xmlns:a16="http://schemas.microsoft.com/office/drawing/2014/main" id="{4A274CEF-5E13-3073-C3E1-3E635BFA0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461" name="Rectangle 421">
              <a:extLst>
                <a:ext uri="{FF2B5EF4-FFF2-40B4-BE49-F238E27FC236}">
                  <a16:creationId xmlns:a16="http://schemas.microsoft.com/office/drawing/2014/main" id="{F3B46FAC-17EA-1448-2DD6-8F1B1D6B2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462" name="Rectangle 422">
              <a:extLst>
                <a:ext uri="{FF2B5EF4-FFF2-40B4-BE49-F238E27FC236}">
                  <a16:creationId xmlns:a16="http://schemas.microsoft.com/office/drawing/2014/main" id="{657A8689-72A0-DB33-E594-78585AE2D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463" name="Rectangle 423">
              <a:extLst>
                <a:ext uri="{FF2B5EF4-FFF2-40B4-BE49-F238E27FC236}">
                  <a16:creationId xmlns:a16="http://schemas.microsoft.com/office/drawing/2014/main" id="{C1430F89-1045-ED83-14B8-360A433EC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464" name="Rectangle 424">
              <a:extLst>
                <a:ext uri="{FF2B5EF4-FFF2-40B4-BE49-F238E27FC236}">
                  <a16:creationId xmlns:a16="http://schemas.microsoft.com/office/drawing/2014/main" id="{326B623A-07CF-B0F2-2EF1-617EEA05B3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465" name="Rectangle 425">
              <a:extLst>
                <a:ext uri="{FF2B5EF4-FFF2-40B4-BE49-F238E27FC236}">
                  <a16:creationId xmlns:a16="http://schemas.microsoft.com/office/drawing/2014/main" id="{37F0BB59-9404-272C-8728-9AC46A850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grpSp>
        <p:nvGrpSpPr>
          <p:cNvPr id="19466" name="Group 501">
            <a:extLst>
              <a:ext uri="{FF2B5EF4-FFF2-40B4-BE49-F238E27FC236}">
                <a16:creationId xmlns:a16="http://schemas.microsoft.com/office/drawing/2014/main" id="{E487BA18-4DEA-A6A2-3064-0F676E911E6D}"/>
              </a:ext>
            </a:extLst>
          </p:cNvPr>
          <p:cNvGrpSpPr>
            <a:grpSpLocks/>
          </p:cNvGrpSpPr>
          <p:nvPr/>
        </p:nvGrpSpPr>
        <p:grpSpPr bwMode="auto">
          <a:xfrm>
            <a:off x="1185031" y="1951210"/>
            <a:ext cx="762000" cy="1143000"/>
            <a:chOff x="720" y="1968"/>
            <a:chExt cx="480" cy="720"/>
          </a:xfrm>
        </p:grpSpPr>
        <p:sp>
          <p:nvSpPr>
            <p:cNvPr id="19467" name="Line 503">
              <a:extLst>
                <a:ext uri="{FF2B5EF4-FFF2-40B4-BE49-F238E27FC236}">
                  <a16:creationId xmlns:a16="http://schemas.microsoft.com/office/drawing/2014/main" id="{9D2AE444-F243-7754-85D2-B0AAAF362A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1968"/>
              <a:ext cx="48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8" name="Text Box 505">
              <a:extLst>
                <a:ext uri="{FF2B5EF4-FFF2-40B4-BE49-F238E27FC236}">
                  <a16:creationId xmlns:a16="http://schemas.microsoft.com/office/drawing/2014/main" id="{D3709B7A-92E3-15C5-F912-393DCDA56E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" y="2113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a</a:t>
              </a:r>
              <a:endParaRPr lang="en-GB" b="1" dirty="0"/>
            </a:p>
          </p:txBody>
        </p:sp>
      </p:grpSp>
      <p:grpSp>
        <p:nvGrpSpPr>
          <p:cNvPr id="19469" name="Group 506">
            <a:extLst>
              <a:ext uri="{FF2B5EF4-FFF2-40B4-BE49-F238E27FC236}">
                <a16:creationId xmlns:a16="http://schemas.microsoft.com/office/drawing/2014/main" id="{3CDEB61F-8B82-EBCB-742B-00487802D1AF}"/>
              </a:ext>
            </a:extLst>
          </p:cNvPr>
          <p:cNvGrpSpPr>
            <a:grpSpLocks/>
          </p:cNvGrpSpPr>
          <p:nvPr/>
        </p:nvGrpSpPr>
        <p:grpSpPr bwMode="auto">
          <a:xfrm>
            <a:off x="1947031" y="2713210"/>
            <a:ext cx="762000" cy="1143000"/>
            <a:chOff x="720" y="1968"/>
            <a:chExt cx="480" cy="720"/>
          </a:xfrm>
        </p:grpSpPr>
        <p:sp>
          <p:nvSpPr>
            <p:cNvPr id="19470" name="Line 508">
              <a:extLst>
                <a:ext uri="{FF2B5EF4-FFF2-40B4-BE49-F238E27FC236}">
                  <a16:creationId xmlns:a16="http://schemas.microsoft.com/office/drawing/2014/main" id="{00F2D9A8-0C97-6641-337D-0802BAADE3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1968"/>
              <a:ext cx="480" cy="720"/>
            </a:xfrm>
            <a:prstGeom prst="line">
              <a:avLst/>
            </a:prstGeom>
            <a:noFill/>
            <a:ln w="28575">
              <a:solidFill>
                <a:srgbClr val="15C537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9471" name="Text Box 510">
              <a:extLst>
                <a:ext uri="{FF2B5EF4-FFF2-40B4-BE49-F238E27FC236}">
                  <a16:creationId xmlns:a16="http://schemas.microsoft.com/office/drawing/2014/main" id="{13063E22-3830-3B82-491C-FB8123B4A7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6" y="2137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b</a:t>
              </a:r>
              <a:endParaRPr lang="en-GB" b="1" dirty="0"/>
            </a:p>
          </p:txBody>
        </p:sp>
      </p:grpSp>
      <p:grpSp>
        <p:nvGrpSpPr>
          <p:cNvPr id="19472" name="Group 511">
            <a:extLst>
              <a:ext uri="{FF2B5EF4-FFF2-40B4-BE49-F238E27FC236}">
                <a16:creationId xmlns:a16="http://schemas.microsoft.com/office/drawing/2014/main" id="{879C09AD-5182-FB8E-DD24-4BE9BB2E6F22}"/>
              </a:ext>
            </a:extLst>
          </p:cNvPr>
          <p:cNvGrpSpPr>
            <a:grpSpLocks/>
          </p:cNvGrpSpPr>
          <p:nvPr/>
        </p:nvGrpSpPr>
        <p:grpSpPr bwMode="auto">
          <a:xfrm>
            <a:off x="3090031" y="2332210"/>
            <a:ext cx="762000" cy="1143000"/>
            <a:chOff x="720" y="1968"/>
            <a:chExt cx="480" cy="720"/>
          </a:xfrm>
        </p:grpSpPr>
        <p:sp>
          <p:nvSpPr>
            <p:cNvPr id="19473" name="Line 513">
              <a:extLst>
                <a:ext uri="{FF2B5EF4-FFF2-40B4-BE49-F238E27FC236}">
                  <a16:creationId xmlns:a16="http://schemas.microsoft.com/office/drawing/2014/main" id="{2D8A9CDC-842F-7C55-4AE7-1477F1C5B0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1968"/>
              <a:ext cx="48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4" name="Text Box 515">
              <a:extLst>
                <a:ext uri="{FF2B5EF4-FFF2-40B4-BE49-F238E27FC236}">
                  <a16:creationId xmlns:a16="http://schemas.microsoft.com/office/drawing/2014/main" id="{57E7846D-DC15-ED9A-5E82-6D3E0FD993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" y="2097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c</a:t>
              </a:r>
              <a:endParaRPr lang="en-GB" b="1" dirty="0"/>
            </a:p>
          </p:txBody>
        </p:sp>
      </p:grpSp>
      <p:grpSp>
        <p:nvGrpSpPr>
          <p:cNvPr id="19475" name="Group 516">
            <a:extLst>
              <a:ext uri="{FF2B5EF4-FFF2-40B4-BE49-F238E27FC236}">
                <a16:creationId xmlns:a16="http://schemas.microsoft.com/office/drawing/2014/main" id="{0517F223-582E-57D1-F33F-915B2176C804}"/>
              </a:ext>
            </a:extLst>
          </p:cNvPr>
          <p:cNvGrpSpPr>
            <a:grpSpLocks/>
          </p:cNvGrpSpPr>
          <p:nvPr/>
        </p:nvGrpSpPr>
        <p:grpSpPr bwMode="auto">
          <a:xfrm>
            <a:off x="3854779" y="1569853"/>
            <a:ext cx="1521254" cy="2286357"/>
            <a:chOff x="517" y="1495"/>
            <a:chExt cx="931" cy="1440"/>
          </a:xfrm>
        </p:grpSpPr>
        <p:sp>
          <p:nvSpPr>
            <p:cNvPr id="19476" name="Line 518">
              <a:extLst>
                <a:ext uri="{FF2B5EF4-FFF2-40B4-BE49-F238E27FC236}">
                  <a16:creationId xmlns:a16="http://schemas.microsoft.com/office/drawing/2014/main" id="{5148B7A1-26DF-1535-E892-204F3362CF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7" y="1495"/>
              <a:ext cx="931" cy="14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7" name="Text Box 520">
              <a:extLst>
                <a:ext uri="{FF2B5EF4-FFF2-40B4-BE49-F238E27FC236}">
                  <a16:creationId xmlns:a16="http://schemas.microsoft.com/office/drawing/2014/main" id="{DE1656C5-EDD4-0161-4643-014CDF7A71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" y="2015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d</a:t>
              </a:r>
              <a:endParaRPr lang="en-GB" b="1" dirty="0"/>
            </a:p>
          </p:txBody>
        </p:sp>
      </p:grpSp>
      <p:grpSp>
        <p:nvGrpSpPr>
          <p:cNvPr id="19478" name="Group 521">
            <a:extLst>
              <a:ext uri="{FF2B5EF4-FFF2-40B4-BE49-F238E27FC236}">
                <a16:creationId xmlns:a16="http://schemas.microsoft.com/office/drawing/2014/main" id="{E98A42E9-18F9-DC80-3BBB-E2D6ACB1DBBC}"/>
              </a:ext>
            </a:extLst>
          </p:cNvPr>
          <p:cNvGrpSpPr>
            <a:grpSpLocks/>
          </p:cNvGrpSpPr>
          <p:nvPr/>
        </p:nvGrpSpPr>
        <p:grpSpPr bwMode="auto">
          <a:xfrm>
            <a:off x="5188072" y="2090913"/>
            <a:ext cx="557213" cy="1003301"/>
            <a:chOff x="736" y="1960"/>
            <a:chExt cx="351" cy="632"/>
          </a:xfrm>
        </p:grpSpPr>
        <p:sp>
          <p:nvSpPr>
            <p:cNvPr id="19479" name="Line 523">
              <a:extLst>
                <a:ext uri="{FF2B5EF4-FFF2-40B4-BE49-F238E27FC236}">
                  <a16:creationId xmlns:a16="http://schemas.microsoft.com/office/drawing/2014/main" id="{D47B05F1-29BF-DE53-EE92-F73CA1B197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7" y="2235"/>
              <a:ext cx="240" cy="3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0" name="Text Box 525">
              <a:extLst>
                <a:ext uri="{FF2B5EF4-FFF2-40B4-BE49-F238E27FC236}">
                  <a16:creationId xmlns:a16="http://schemas.microsoft.com/office/drawing/2014/main" id="{9FACAEA1-886F-1587-AB86-20BDD8628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" y="196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e</a:t>
              </a:r>
              <a:endParaRPr lang="en-GB" b="1" dirty="0"/>
            </a:p>
          </p:txBody>
        </p:sp>
      </p:grpSp>
      <p:sp>
        <p:nvSpPr>
          <p:cNvPr id="19481" name="Line 503">
            <a:extLst>
              <a:ext uri="{FF2B5EF4-FFF2-40B4-BE49-F238E27FC236}">
                <a16:creationId xmlns:a16="http://schemas.microsoft.com/office/drawing/2014/main" id="{51E74D58-4AFB-1879-E33F-2A2B81D745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86107" y="1951210"/>
            <a:ext cx="762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2" name="Line 503">
            <a:extLst>
              <a:ext uri="{FF2B5EF4-FFF2-40B4-BE49-F238E27FC236}">
                <a16:creationId xmlns:a16="http://schemas.microsoft.com/office/drawing/2014/main" id="{E201FC78-FE96-E2CB-EBE2-97694CDC86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89511" y="1949607"/>
            <a:ext cx="762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3" name="Text Box 320">
            <a:extLst>
              <a:ext uri="{FF2B5EF4-FFF2-40B4-BE49-F238E27FC236}">
                <a16:creationId xmlns:a16="http://schemas.microsoft.com/office/drawing/2014/main" id="{F96917FD-2BF7-AFD5-C8C7-38204AFDA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" y="884702"/>
            <a:ext cx="87074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If you compare vector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b="1" dirty="0"/>
              <a:t> </a:t>
            </a:r>
            <a:r>
              <a:rPr lang="en-GB" dirty="0">
                <a:latin typeface="+mn-lt"/>
                <a:cs typeface="Arial" charset="0"/>
              </a:rPr>
              <a:t>and vector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dirty="0">
                <a:latin typeface="+mn-lt"/>
                <a:cs typeface="Arial" charset="0"/>
              </a:rPr>
              <a:t>, What do you notice?</a:t>
            </a:r>
          </a:p>
        </p:txBody>
      </p:sp>
      <p:sp>
        <p:nvSpPr>
          <p:cNvPr id="19484" name="Text Box 320">
            <a:extLst>
              <a:ext uri="{FF2B5EF4-FFF2-40B4-BE49-F238E27FC236}">
                <a16:creationId xmlns:a16="http://schemas.microsoft.com/office/drawing/2014/main" id="{8E15780E-0CE6-3287-A637-05AB295F7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0" y="3982740"/>
            <a:ext cx="51536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Are pointing in opposite direction</a:t>
            </a:r>
          </a:p>
        </p:txBody>
      </p:sp>
      <p:grpSp>
        <p:nvGrpSpPr>
          <p:cNvPr id="19485" name="Group 117">
            <a:extLst>
              <a:ext uri="{FF2B5EF4-FFF2-40B4-BE49-F238E27FC236}">
                <a16:creationId xmlns:a16="http://schemas.microsoft.com/office/drawing/2014/main" id="{8782DCB5-11AB-AF3D-122D-F72155B8408D}"/>
              </a:ext>
            </a:extLst>
          </p:cNvPr>
          <p:cNvGrpSpPr>
            <a:grpSpLocks/>
          </p:cNvGrpSpPr>
          <p:nvPr/>
        </p:nvGrpSpPr>
        <p:grpSpPr bwMode="auto">
          <a:xfrm>
            <a:off x="823782" y="4480752"/>
            <a:ext cx="1320800" cy="854076"/>
            <a:chOff x="1495" y="2976"/>
            <a:chExt cx="832" cy="538"/>
          </a:xfrm>
        </p:grpSpPr>
        <p:sp>
          <p:nvSpPr>
            <p:cNvPr id="19486" name="Text Box 53">
              <a:extLst>
                <a:ext uri="{FF2B5EF4-FFF2-40B4-BE49-F238E27FC236}">
                  <a16:creationId xmlns:a16="http://schemas.microsoft.com/office/drawing/2014/main" id="{9E684425-1B59-B3B1-721A-0118B6CF12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5" y="3096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b="1" dirty="0">
                  <a:latin typeface="+mn-lt"/>
                  <a:cs typeface="Arial" charset="0"/>
                </a:rPr>
                <a:t>e</a:t>
              </a:r>
            </a:p>
          </p:txBody>
        </p:sp>
        <p:sp>
          <p:nvSpPr>
            <p:cNvPr id="19487" name="Text Box 111">
              <a:extLst>
                <a:ext uri="{FF2B5EF4-FFF2-40B4-BE49-F238E27FC236}">
                  <a16:creationId xmlns:a16="http://schemas.microsoft.com/office/drawing/2014/main" id="{6D29269E-1400-7245-532D-80E42F334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19488" name="Group 112">
              <a:extLst>
                <a:ext uri="{FF2B5EF4-FFF2-40B4-BE49-F238E27FC236}">
                  <a16:creationId xmlns:a16="http://schemas.microsoft.com/office/drawing/2014/main" id="{1AF3CB80-0D71-21AA-FA85-CB3F1649C4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7" y="2976"/>
              <a:ext cx="370" cy="538"/>
              <a:chOff x="4021" y="3048"/>
              <a:chExt cx="370" cy="538"/>
            </a:xfrm>
          </p:grpSpPr>
          <p:sp>
            <p:nvSpPr>
              <p:cNvPr id="19489" name="AutoShape 113">
                <a:extLst>
                  <a:ext uri="{FF2B5EF4-FFF2-40B4-BE49-F238E27FC236}">
                    <a16:creationId xmlns:a16="http://schemas.microsoft.com/office/drawing/2014/main" id="{C6D204E4-3740-7F3C-2C28-4071AF43E5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9490" name="Group 114">
                <a:extLst>
                  <a:ext uri="{FF2B5EF4-FFF2-40B4-BE49-F238E27FC236}">
                    <a16:creationId xmlns:a16="http://schemas.microsoft.com/office/drawing/2014/main" id="{BA82B7B5-8043-961F-1292-7F64FC7F95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21" y="3048"/>
                <a:ext cx="370" cy="538"/>
                <a:chOff x="4021" y="3072"/>
                <a:chExt cx="370" cy="538"/>
              </a:xfrm>
            </p:grpSpPr>
            <p:sp>
              <p:nvSpPr>
                <p:cNvPr id="19491" name="Text Box 115">
                  <a:extLst>
                    <a:ext uri="{FF2B5EF4-FFF2-40B4-BE49-F238E27FC236}">
                      <a16:creationId xmlns:a16="http://schemas.microsoft.com/office/drawing/2014/main" id="{11107656-25F2-DDA0-0720-8684F2F9ED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8" y="3072"/>
                  <a:ext cx="20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1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9492" name="Text Box 116">
                  <a:extLst>
                    <a:ext uri="{FF2B5EF4-FFF2-40B4-BE49-F238E27FC236}">
                      <a16:creationId xmlns:a16="http://schemas.microsoft.com/office/drawing/2014/main" id="{A486AF15-A5A8-D2E3-E279-49590E7898D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21" y="3319"/>
                  <a:ext cx="370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1.5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grpSp>
        <p:nvGrpSpPr>
          <p:cNvPr id="19493" name="Group 117">
            <a:extLst>
              <a:ext uri="{FF2B5EF4-FFF2-40B4-BE49-F238E27FC236}">
                <a16:creationId xmlns:a16="http://schemas.microsoft.com/office/drawing/2014/main" id="{8DA0F887-1D19-85D1-E2FC-C8599004FDAD}"/>
              </a:ext>
            </a:extLst>
          </p:cNvPr>
          <p:cNvGrpSpPr>
            <a:grpSpLocks/>
          </p:cNvGrpSpPr>
          <p:nvPr/>
        </p:nvGrpSpPr>
        <p:grpSpPr bwMode="auto">
          <a:xfrm>
            <a:off x="2386427" y="4440068"/>
            <a:ext cx="1284288" cy="855663"/>
            <a:chOff x="1495" y="2976"/>
            <a:chExt cx="809" cy="539"/>
          </a:xfrm>
        </p:grpSpPr>
        <p:sp>
          <p:nvSpPr>
            <p:cNvPr id="19494" name="Text Box 53">
              <a:extLst>
                <a:ext uri="{FF2B5EF4-FFF2-40B4-BE49-F238E27FC236}">
                  <a16:creationId xmlns:a16="http://schemas.microsoft.com/office/drawing/2014/main" id="{FCDC7606-6BAB-BF6A-8F9A-BC4BA719CA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5" y="3096"/>
              <a:ext cx="2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b="1" dirty="0">
                  <a:latin typeface="+mn-lt"/>
                  <a:cs typeface="Arial" charset="0"/>
                </a:rPr>
                <a:t>b</a:t>
              </a:r>
            </a:p>
          </p:txBody>
        </p:sp>
        <p:sp>
          <p:nvSpPr>
            <p:cNvPr id="19495" name="Text Box 111">
              <a:extLst>
                <a:ext uri="{FF2B5EF4-FFF2-40B4-BE49-F238E27FC236}">
                  <a16:creationId xmlns:a16="http://schemas.microsoft.com/office/drawing/2014/main" id="{9ED9D9BD-D5C7-EE7B-F462-50D0014E46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19496" name="Group 112">
              <a:extLst>
                <a:ext uri="{FF2B5EF4-FFF2-40B4-BE49-F238E27FC236}">
                  <a16:creationId xmlns:a16="http://schemas.microsoft.com/office/drawing/2014/main" id="{9BFA5227-4AFB-01A8-6FF3-26C6FA0715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1" y="2976"/>
              <a:ext cx="353" cy="539"/>
              <a:chOff x="4015" y="3048"/>
              <a:chExt cx="353" cy="539"/>
            </a:xfrm>
          </p:grpSpPr>
          <p:sp>
            <p:nvSpPr>
              <p:cNvPr id="19497" name="AutoShape 113">
                <a:extLst>
                  <a:ext uri="{FF2B5EF4-FFF2-40B4-BE49-F238E27FC236}">
                    <a16:creationId xmlns:a16="http://schemas.microsoft.com/office/drawing/2014/main" id="{AA3BB25B-616B-03C5-220A-D5A3BD42B8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9498" name="Group 114">
                <a:extLst>
                  <a:ext uri="{FF2B5EF4-FFF2-40B4-BE49-F238E27FC236}">
                    <a16:creationId xmlns:a16="http://schemas.microsoft.com/office/drawing/2014/main" id="{47A9084B-DC01-0B31-5C1D-BA041209C2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5" y="3048"/>
                <a:ext cx="337" cy="539"/>
                <a:chOff x="4015" y="3072"/>
                <a:chExt cx="337" cy="539"/>
              </a:xfrm>
            </p:grpSpPr>
            <p:sp>
              <p:nvSpPr>
                <p:cNvPr id="19499" name="Text Box 115">
                  <a:extLst>
                    <a:ext uri="{FF2B5EF4-FFF2-40B4-BE49-F238E27FC236}">
                      <a16:creationId xmlns:a16="http://schemas.microsoft.com/office/drawing/2014/main" id="{24E10C2E-0590-2994-B738-4A0FAFCA76D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21" y="3072"/>
                  <a:ext cx="331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cs typeface="Times New Roman" panose="02020603050405020304" pitchFamily="18" charset="0"/>
                    </a:rPr>
                    <a:t>–</a:t>
                  </a:r>
                  <a:r>
                    <a:rPr lang="en-US" dirty="0">
                      <a:latin typeface="+mn-lt"/>
                      <a:cs typeface="Times New Roman" panose="02020603050405020304" pitchFamily="18" charset="0"/>
                    </a:rPr>
                    <a:t>2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9500" name="Text Box 116">
                  <a:extLst>
                    <a:ext uri="{FF2B5EF4-FFF2-40B4-BE49-F238E27FC236}">
                      <a16:creationId xmlns:a16="http://schemas.microsoft.com/office/drawing/2014/main" id="{2B402E42-B2BC-B456-6D8D-0F1A1DCF9D7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15" y="3320"/>
                  <a:ext cx="331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cs typeface="Times New Roman" panose="02020603050405020304" pitchFamily="18" charset="0"/>
                    </a:rPr>
                    <a:t>–</a:t>
                  </a:r>
                  <a:r>
                    <a:rPr lang="en-US" dirty="0">
                      <a:latin typeface="+mn-lt"/>
                      <a:cs typeface="Times New Roman" panose="02020603050405020304" pitchFamily="18" charset="0"/>
                    </a:rPr>
                    <a:t>3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19501" name="Text Box 320">
            <a:extLst>
              <a:ext uri="{FF2B5EF4-FFF2-40B4-BE49-F238E27FC236}">
                <a16:creationId xmlns:a16="http://schemas.microsoft.com/office/drawing/2014/main" id="{D07C3BEC-A299-59F3-CB4A-03B7E58E0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0" y="5396673"/>
            <a:ext cx="6379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we can say that the vectors are </a:t>
            </a:r>
            <a:r>
              <a:rPr lang="en-GB" b="1" dirty="0">
                <a:latin typeface="+mn-lt"/>
              </a:rPr>
              <a:t>parallel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9502" name="Text Box 110">
            <a:extLst>
              <a:ext uri="{FF2B5EF4-FFF2-40B4-BE49-F238E27FC236}">
                <a16:creationId xmlns:a16="http://schemas.microsoft.com/office/drawing/2014/main" id="{9CA507B7-D03A-71B2-86D9-723B31639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027" y="3949871"/>
            <a:ext cx="13341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GB" b="1" dirty="0"/>
              <a:t>2e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9503" name="Text Box 110">
            <a:extLst>
              <a:ext uri="{FF2B5EF4-FFF2-40B4-BE49-F238E27FC236}">
                <a16:creationId xmlns:a16="http://schemas.microsoft.com/office/drawing/2014/main" id="{96887A7E-7999-64D5-9B3F-3D9FA19AD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975" y="3970031"/>
            <a:ext cx="1306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  <a:sym typeface="Symbol" panose="05050102010706020507" pitchFamily="18" charset="2"/>
              </a:rPr>
              <a:t>and</a:t>
            </a:r>
            <a:r>
              <a:rPr lang="en-GB" b="1" dirty="0">
                <a:sym typeface="Symbol" panose="05050102010706020507" pitchFamily="18" charset="2"/>
              </a:rPr>
              <a:t> </a:t>
            </a:r>
            <a:r>
              <a:rPr lang="en-GB" b="1" dirty="0"/>
              <a:t>b</a:t>
            </a:r>
            <a:r>
              <a:rPr lang="en-GB" b="1" dirty="0">
                <a:latin typeface="+mn-lt"/>
                <a:cs typeface="Arial" charset="0"/>
              </a:rPr>
              <a:t> </a:t>
            </a:r>
            <a:r>
              <a:rPr lang="en-GB" b="1" dirty="0"/>
              <a:t>=</a:t>
            </a:r>
          </a:p>
        </p:txBody>
      </p:sp>
      <p:grpSp>
        <p:nvGrpSpPr>
          <p:cNvPr id="19504" name="Group 112">
            <a:extLst>
              <a:ext uri="{FF2B5EF4-FFF2-40B4-BE49-F238E27FC236}">
                <a16:creationId xmlns:a16="http://schemas.microsoft.com/office/drawing/2014/main" id="{4BDF508D-5FA2-B42A-3E02-CA4DA5EA6FC0}"/>
              </a:ext>
            </a:extLst>
          </p:cNvPr>
          <p:cNvGrpSpPr>
            <a:grpSpLocks/>
          </p:cNvGrpSpPr>
          <p:nvPr/>
        </p:nvGrpSpPr>
        <p:grpSpPr bwMode="auto">
          <a:xfrm>
            <a:off x="5002855" y="4489168"/>
            <a:ext cx="561975" cy="842963"/>
            <a:chOff x="4032" y="3048"/>
            <a:chExt cx="354" cy="531"/>
          </a:xfrm>
        </p:grpSpPr>
        <p:sp>
          <p:nvSpPr>
            <p:cNvPr id="19505" name="AutoShape 113">
              <a:extLst>
                <a:ext uri="{FF2B5EF4-FFF2-40B4-BE49-F238E27FC236}">
                  <a16:creationId xmlns:a16="http://schemas.microsoft.com/office/drawing/2014/main" id="{144FCA7C-B694-FBB0-FD57-9D36874B2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19506" name="Group 114">
              <a:extLst>
                <a:ext uri="{FF2B5EF4-FFF2-40B4-BE49-F238E27FC236}">
                  <a16:creationId xmlns:a16="http://schemas.microsoft.com/office/drawing/2014/main" id="{256902A3-54F4-2675-D2C5-9998AA26F8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47" y="3048"/>
              <a:ext cx="339" cy="531"/>
              <a:chOff x="4047" y="3072"/>
              <a:chExt cx="339" cy="531"/>
            </a:xfrm>
          </p:grpSpPr>
          <p:sp>
            <p:nvSpPr>
              <p:cNvPr id="19507" name="Text Box 115">
                <a:extLst>
                  <a:ext uri="{FF2B5EF4-FFF2-40B4-BE49-F238E27FC236}">
                    <a16:creationId xmlns:a16="http://schemas.microsoft.com/office/drawing/2014/main" id="{4202F57B-25F7-24DB-E349-E43F76930B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5" y="3072"/>
                <a:ext cx="33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cs typeface="Times New Roman" panose="02020603050405020304" pitchFamily="18" charset="0"/>
                  </a:rPr>
                  <a:t>–</a:t>
                </a:r>
                <a:r>
                  <a:rPr lang="en-US" dirty="0">
                    <a:latin typeface="+mn-lt"/>
                    <a:cs typeface="Times New Roman" panose="02020603050405020304" pitchFamily="18" charset="0"/>
                  </a:rPr>
                  <a:t>2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sp>
            <p:nvSpPr>
              <p:cNvPr id="19508" name="Text Box 116">
                <a:extLst>
                  <a:ext uri="{FF2B5EF4-FFF2-40B4-BE49-F238E27FC236}">
                    <a16:creationId xmlns:a16="http://schemas.microsoft.com/office/drawing/2014/main" id="{61602408-EF5E-0193-85F3-50D49D37AD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47" y="3312"/>
                <a:ext cx="33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cs typeface="Times New Roman" panose="02020603050405020304" pitchFamily="18" charset="0"/>
                  </a:rPr>
                  <a:t>–</a:t>
                </a:r>
                <a:r>
                  <a:rPr lang="en-US" dirty="0">
                    <a:latin typeface="+mn-lt"/>
                    <a:cs typeface="Times New Roman" panose="02020603050405020304" pitchFamily="18" charset="0"/>
                  </a:rPr>
                  <a:t>3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</p:grpSp>
      </p:grpSp>
      <p:grpSp>
        <p:nvGrpSpPr>
          <p:cNvPr id="19509" name="Group 117">
            <a:extLst>
              <a:ext uri="{FF2B5EF4-FFF2-40B4-BE49-F238E27FC236}">
                <a16:creationId xmlns:a16="http://schemas.microsoft.com/office/drawing/2014/main" id="{976B17F8-F949-1C0B-FD60-91FE7A225511}"/>
              </a:ext>
            </a:extLst>
          </p:cNvPr>
          <p:cNvGrpSpPr>
            <a:grpSpLocks/>
          </p:cNvGrpSpPr>
          <p:nvPr/>
        </p:nvGrpSpPr>
        <p:grpSpPr bwMode="auto">
          <a:xfrm>
            <a:off x="5605319" y="4442333"/>
            <a:ext cx="1289051" cy="838200"/>
            <a:chOff x="1705" y="2972"/>
            <a:chExt cx="812" cy="528"/>
          </a:xfrm>
        </p:grpSpPr>
        <p:sp>
          <p:nvSpPr>
            <p:cNvPr id="19510" name="Text Box 111">
              <a:extLst>
                <a:ext uri="{FF2B5EF4-FFF2-40B4-BE49-F238E27FC236}">
                  <a16:creationId xmlns:a16="http://schemas.microsoft.com/office/drawing/2014/main" id="{2F258ECE-491C-5231-2694-57FF3340CE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19511" name="Group 112">
              <a:extLst>
                <a:ext uri="{FF2B5EF4-FFF2-40B4-BE49-F238E27FC236}">
                  <a16:creationId xmlns:a16="http://schemas.microsoft.com/office/drawing/2014/main" id="{88ADA0FB-E29C-8DBC-9F51-51C14DEF4E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7" y="2972"/>
              <a:ext cx="370" cy="528"/>
              <a:chOff x="4211" y="3044"/>
              <a:chExt cx="370" cy="528"/>
            </a:xfrm>
          </p:grpSpPr>
          <p:sp>
            <p:nvSpPr>
              <p:cNvPr id="19512" name="AutoShape 113">
                <a:extLst>
                  <a:ext uri="{FF2B5EF4-FFF2-40B4-BE49-F238E27FC236}">
                    <a16:creationId xmlns:a16="http://schemas.microsoft.com/office/drawing/2014/main" id="{4100E258-3053-4A65-653B-6227446BB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" y="3044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9513" name="Group 114">
                <a:extLst>
                  <a:ext uri="{FF2B5EF4-FFF2-40B4-BE49-F238E27FC236}">
                    <a16:creationId xmlns:a16="http://schemas.microsoft.com/office/drawing/2014/main" id="{E107EC81-0DDC-5EFC-0A1E-2FEDB12189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1" y="3044"/>
                <a:ext cx="370" cy="526"/>
                <a:chOff x="4211" y="3068"/>
                <a:chExt cx="370" cy="526"/>
              </a:xfrm>
            </p:grpSpPr>
            <p:sp>
              <p:nvSpPr>
                <p:cNvPr id="19514" name="Text Box 115">
                  <a:extLst>
                    <a:ext uri="{FF2B5EF4-FFF2-40B4-BE49-F238E27FC236}">
                      <a16:creationId xmlns:a16="http://schemas.microsoft.com/office/drawing/2014/main" id="{D7480706-9E07-B1AB-2796-51792BBA220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77" y="3068"/>
                  <a:ext cx="20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1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9515" name="Text Box 116">
                  <a:extLst>
                    <a:ext uri="{FF2B5EF4-FFF2-40B4-BE49-F238E27FC236}">
                      <a16:creationId xmlns:a16="http://schemas.microsoft.com/office/drawing/2014/main" id="{B18154C2-B006-E520-14EC-82872EED2F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11" y="3303"/>
                  <a:ext cx="370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1.5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19516" name="Text Box 111">
            <a:extLst>
              <a:ext uri="{FF2B5EF4-FFF2-40B4-BE49-F238E27FC236}">
                <a16:creationId xmlns:a16="http://schemas.microsoft.com/office/drawing/2014/main" id="{E25EF178-08B4-1ABD-7F2F-54C562CA4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871" y="4619712"/>
            <a:ext cx="5261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Times New Roman" panose="02020603050405020304" pitchFamily="18" charset="0"/>
              </a:rPr>
              <a:t>–</a:t>
            </a:r>
            <a:r>
              <a:rPr lang="en-US" dirty="0">
                <a:latin typeface="+mn-lt"/>
                <a:cs typeface="Arial" charset="0"/>
              </a:rPr>
              <a:t>2</a:t>
            </a:r>
            <a:endParaRPr lang="en-GB" dirty="0">
              <a:latin typeface="+mn-lt"/>
              <a:cs typeface="Arial" charset="0"/>
            </a:endParaRPr>
          </a:p>
        </p:txBody>
      </p:sp>
      <p:grpSp>
        <p:nvGrpSpPr>
          <p:cNvPr id="19517" name="Group 117">
            <a:extLst>
              <a:ext uri="{FF2B5EF4-FFF2-40B4-BE49-F238E27FC236}">
                <a16:creationId xmlns:a16="http://schemas.microsoft.com/office/drawing/2014/main" id="{20976C9D-CBF3-21C2-D362-AA7F36F80E13}"/>
              </a:ext>
            </a:extLst>
          </p:cNvPr>
          <p:cNvGrpSpPr>
            <a:grpSpLocks/>
          </p:cNvGrpSpPr>
          <p:nvPr/>
        </p:nvGrpSpPr>
        <p:grpSpPr bwMode="auto">
          <a:xfrm>
            <a:off x="6920045" y="4464551"/>
            <a:ext cx="1460500" cy="838200"/>
            <a:chOff x="1705" y="2972"/>
            <a:chExt cx="920" cy="528"/>
          </a:xfrm>
        </p:grpSpPr>
        <p:sp>
          <p:nvSpPr>
            <p:cNvPr id="19518" name="Text Box 111">
              <a:extLst>
                <a:ext uri="{FF2B5EF4-FFF2-40B4-BE49-F238E27FC236}">
                  <a16:creationId xmlns:a16="http://schemas.microsoft.com/office/drawing/2014/main" id="{F4BB40BE-0E0D-102C-7740-2F173437A1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19519" name="Group 112">
              <a:extLst>
                <a:ext uri="{FF2B5EF4-FFF2-40B4-BE49-F238E27FC236}">
                  <a16:creationId xmlns:a16="http://schemas.microsoft.com/office/drawing/2014/main" id="{C828A8CE-14B9-A236-B469-3BF8BB2C97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02" y="2972"/>
              <a:ext cx="723" cy="528"/>
              <a:chOff x="3966" y="3044"/>
              <a:chExt cx="723" cy="528"/>
            </a:xfrm>
          </p:grpSpPr>
          <p:sp>
            <p:nvSpPr>
              <p:cNvPr id="19520" name="AutoShape 113">
                <a:extLst>
                  <a:ext uri="{FF2B5EF4-FFF2-40B4-BE49-F238E27FC236}">
                    <a16:creationId xmlns:a16="http://schemas.microsoft.com/office/drawing/2014/main" id="{9C1B1B5E-75C0-BCDD-1C89-A576A202F6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6" y="3044"/>
                <a:ext cx="673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9521" name="Group 114">
                <a:extLst>
                  <a:ext uri="{FF2B5EF4-FFF2-40B4-BE49-F238E27FC236}">
                    <a16:creationId xmlns:a16="http://schemas.microsoft.com/office/drawing/2014/main" id="{1E9B9AB8-D3E5-E749-4251-C7D3155587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66" y="3060"/>
                <a:ext cx="723" cy="512"/>
                <a:chOff x="3966" y="3084"/>
                <a:chExt cx="723" cy="512"/>
              </a:xfrm>
            </p:grpSpPr>
            <p:sp>
              <p:nvSpPr>
                <p:cNvPr id="19522" name="Text Box 115">
                  <a:extLst>
                    <a:ext uri="{FF2B5EF4-FFF2-40B4-BE49-F238E27FC236}">
                      <a16:creationId xmlns:a16="http://schemas.microsoft.com/office/drawing/2014/main" id="{4E852150-9FBF-44B6-5E5B-9F26783BD3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90" y="3084"/>
                  <a:ext cx="557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cs typeface="Times New Roman" panose="02020603050405020304" pitchFamily="18" charset="0"/>
                    </a:rPr>
                    <a:t>–</a:t>
                  </a:r>
                  <a:r>
                    <a:rPr lang="en-US" dirty="0">
                      <a:latin typeface="+mn-lt"/>
                      <a:cs typeface="Arial" charset="0"/>
                    </a:rPr>
                    <a:t>2</a:t>
                  </a:r>
                  <a:r>
                    <a:rPr lang="en-US" dirty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charset="0"/>
                    </a:rPr>
                    <a:t>×</a:t>
                  </a:r>
                  <a:r>
                    <a:rPr lang="en-US" dirty="0">
                      <a:latin typeface="+mn-lt"/>
                      <a:ea typeface="Cambria Math" panose="02040503050406030204" pitchFamily="18" charset="0"/>
                      <a:cs typeface="Arial" charset="0"/>
                    </a:rPr>
                    <a:t>1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9523" name="Text Box 116">
                  <a:extLst>
                    <a:ext uri="{FF2B5EF4-FFF2-40B4-BE49-F238E27FC236}">
                      <a16:creationId xmlns:a16="http://schemas.microsoft.com/office/drawing/2014/main" id="{48E6BA7E-5F69-6B4F-B30A-D1DA0E7039E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6" y="3305"/>
                  <a:ext cx="72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cs typeface="Times New Roman" panose="02020603050405020304" pitchFamily="18" charset="0"/>
                    </a:rPr>
                    <a:t>–</a:t>
                  </a:r>
                  <a:r>
                    <a:rPr lang="en-US" dirty="0">
                      <a:latin typeface="+mn-lt"/>
                      <a:cs typeface="Arial" charset="0"/>
                    </a:rPr>
                    <a:t>2</a:t>
                  </a:r>
                  <a:r>
                    <a:rPr lang="en-US" dirty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charset="0"/>
                    </a:rPr>
                    <a:t>×</a:t>
                  </a:r>
                  <a:r>
                    <a:rPr lang="en-US" dirty="0">
                      <a:latin typeface="+mn-lt"/>
                      <a:cs typeface="Arial" charset="0"/>
                    </a:rPr>
                    <a:t>1.5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19524" name="Line 523">
            <a:extLst>
              <a:ext uri="{FF2B5EF4-FFF2-40B4-BE49-F238E27FC236}">
                <a16:creationId xmlns:a16="http://schemas.microsoft.com/office/drawing/2014/main" id="{AF5A832D-05E3-131F-855C-60BFD59B12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0039" y="2527400"/>
            <a:ext cx="387583" cy="5705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25" name="Line 523">
            <a:extLst>
              <a:ext uri="{FF2B5EF4-FFF2-40B4-BE49-F238E27FC236}">
                <a16:creationId xmlns:a16="http://schemas.microsoft.com/office/drawing/2014/main" id="{8BD5AC16-E668-93A9-0626-8C4FBFFFBB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0994" y="2527476"/>
            <a:ext cx="381000" cy="56692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26" name="Line 523">
            <a:extLst>
              <a:ext uri="{FF2B5EF4-FFF2-40B4-BE49-F238E27FC236}">
                <a16:creationId xmlns:a16="http://schemas.microsoft.com/office/drawing/2014/main" id="{D20937F4-3E2E-DC89-254A-BC8A63CEE6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2843" y="2717782"/>
            <a:ext cx="381000" cy="56692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27" name="Line 523">
            <a:extLst>
              <a:ext uri="{FF2B5EF4-FFF2-40B4-BE49-F238E27FC236}">
                <a16:creationId xmlns:a16="http://schemas.microsoft.com/office/drawing/2014/main" id="{8C626AEC-B558-3129-64BA-0B61E510E9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37448" y="3284710"/>
            <a:ext cx="381000" cy="56692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28" name="Text Box 110">
            <a:extLst>
              <a:ext uri="{FF2B5EF4-FFF2-40B4-BE49-F238E27FC236}">
                <a16:creationId xmlns:a16="http://schemas.microsoft.com/office/drawing/2014/main" id="{B8BAAD61-4974-6F6F-DE3B-43FC429D4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8764" y="2210148"/>
            <a:ext cx="25390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dirty="0">
                <a:latin typeface="+mn-lt"/>
                <a:sym typeface="Symbol" panose="05050102010706020507" pitchFamily="18" charset="2"/>
              </a:rPr>
              <a:t>If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="1" dirty="0"/>
              <a:t> </a:t>
            </a:r>
            <a:r>
              <a:rPr lang="en-GB" dirty="0">
                <a:latin typeface="+mn-lt"/>
              </a:rPr>
              <a:t>is a scalar and </a:t>
            </a:r>
            <a:r>
              <a:rPr lang="en-GB" b="1" i="1" dirty="0">
                <a:cs typeface="Times New Roman" panose="02020603050405020304" pitchFamily="18" charset="0"/>
              </a:rPr>
              <a:t>k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&lt; 0</a:t>
            </a:r>
          </a:p>
        </p:txBody>
      </p:sp>
      <p:sp>
        <p:nvSpPr>
          <p:cNvPr id="19529" name="Text Box 110">
            <a:extLst>
              <a:ext uri="{FF2B5EF4-FFF2-40B4-BE49-F238E27FC236}">
                <a16:creationId xmlns:a16="http://schemas.microsoft.com/office/drawing/2014/main" id="{D5B3F1A8-CDCC-DE00-4396-D3FFE08AC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215" y="1521561"/>
            <a:ext cx="25390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dirty="0">
                <a:latin typeface="+mn-lt"/>
                <a:sym typeface="Symbol" panose="05050102010706020507" pitchFamily="18" charset="2"/>
              </a:rPr>
              <a:t>We can say that </a:t>
            </a:r>
            <a:r>
              <a:rPr lang="en-GB" b="1" dirty="0"/>
              <a:t>b</a:t>
            </a:r>
            <a:r>
              <a:rPr lang="en-GB" b="1" dirty="0">
                <a:latin typeface="+mn-lt"/>
                <a:cs typeface="Arial" charset="0"/>
              </a:rPr>
              <a:t> </a:t>
            </a:r>
            <a:r>
              <a:rPr lang="en-GB" b="1" dirty="0"/>
              <a:t>= </a:t>
            </a:r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GB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="1" dirty="0" err="1"/>
              <a:t>e</a:t>
            </a:r>
            <a:endParaRPr lang="en-GB" b="1" dirty="0"/>
          </a:p>
        </p:txBody>
      </p:sp>
      <p:grpSp>
        <p:nvGrpSpPr>
          <p:cNvPr id="19530" name="Group 117">
            <a:extLst>
              <a:ext uri="{FF2B5EF4-FFF2-40B4-BE49-F238E27FC236}">
                <a16:creationId xmlns:a16="http://schemas.microsoft.com/office/drawing/2014/main" id="{F627BAAD-EEEA-DF39-9CAA-093193CC8E03}"/>
              </a:ext>
            </a:extLst>
          </p:cNvPr>
          <p:cNvGrpSpPr>
            <a:grpSpLocks/>
          </p:cNvGrpSpPr>
          <p:nvPr/>
        </p:nvGrpSpPr>
        <p:grpSpPr bwMode="auto">
          <a:xfrm>
            <a:off x="6278021" y="3025193"/>
            <a:ext cx="1042988" cy="842963"/>
            <a:chOff x="1647" y="2976"/>
            <a:chExt cx="657" cy="531"/>
          </a:xfrm>
        </p:grpSpPr>
        <p:sp>
          <p:nvSpPr>
            <p:cNvPr id="19531" name="Text Box 53">
              <a:extLst>
                <a:ext uri="{FF2B5EF4-FFF2-40B4-BE49-F238E27FC236}">
                  <a16:creationId xmlns:a16="http://schemas.microsoft.com/office/drawing/2014/main" id="{6E48FB42-0417-B629-DC80-F2894C02AB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7" y="3090"/>
              <a:ext cx="3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cs typeface="Times New Roman" panose="02020603050405020304" pitchFamily="18" charset="0"/>
                </a:rPr>
                <a:t>–</a:t>
              </a:r>
              <a:r>
                <a:rPr lang="en-GB" b="1" dirty="0">
                  <a:latin typeface="+mn-lt"/>
                  <a:cs typeface="Arial" charset="0"/>
                </a:rPr>
                <a:t>k</a:t>
              </a:r>
            </a:p>
          </p:txBody>
        </p:sp>
        <p:grpSp>
          <p:nvGrpSpPr>
            <p:cNvPr id="19532" name="Group 112">
              <a:extLst>
                <a:ext uri="{FF2B5EF4-FFF2-40B4-BE49-F238E27FC236}">
                  <a16:creationId xmlns:a16="http://schemas.microsoft.com/office/drawing/2014/main" id="{B371CD69-5F7E-8330-32C4-BD2A07043F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976"/>
              <a:ext cx="336" cy="531"/>
              <a:chOff x="4032" y="3048"/>
              <a:chExt cx="336" cy="531"/>
            </a:xfrm>
          </p:grpSpPr>
          <p:sp>
            <p:nvSpPr>
              <p:cNvPr id="19533" name="AutoShape 113">
                <a:extLst>
                  <a:ext uri="{FF2B5EF4-FFF2-40B4-BE49-F238E27FC236}">
                    <a16:creationId xmlns:a16="http://schemas.microsoft.com/office/drawing/2014/main" id="{64B48715-6F7B-510B-F418-687E14525E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9534" name="Group 114">
                <a:extLst>
                  <a:ext uri="{FF2B5EF4-FFF2-40B4-BE49-F238E27FC236}">
                    <a16:creationId xmlns:a16="http://schemas.microsoft.com/office/drawing/2014/main" id="{55294A16-ABA9-7990-6B8C-005301FE5D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8" y="3048"/>
                <a:ext cx="234" cy="531"/>
                <a:chOff x="4088" y="3072"/>
                <a:chExt cx="234" cy="531"/>
              </a:xfrm>
            </p:grpSpPr>
            <p:sp>
              <p:nvSpPr>
                <p:cNvPr id="19535" name="Text Box 115">
                  <a:extLst>
                    <a:ext uri="{FF2B5EF4-FFF2-40B4-BE49-F238E27FC236}">
                      <a16:creationId xmlns:a16="http://schemas.microsoft.com/office/drawing/2014/main" id="{A51AF5FA-F5A0-2A92-4458-3917311EB31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8" y="3072"/>
                  <a:ext cx="215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a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9536" name="Text Box 116">
                  <a:extLst>
                    <a:ext uri="{FF2B5EF4-FFF2-40B4-BE49-F238E27FC236}">
                      <a16:creationId xmlns:a16="http://schemas.microsoft.com/office/drawing/2014/main" id="{47230878-FC05-1748-44EF-2AE03CF96D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8" y="331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b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grpSp>
        <p:nvGrpSpPr>
          <p:cNvPr id="19537" name="Group 117">
            <a:extLst>
              <a:ext uri="{FF2B5EF4-FFF2-40B4-BE49-F238E27FC236}">
                <a16:creationId xmlns:a16="http://schemas.microsoft.com/office/drawing/2014/main" id="{38FF3173-5B7E-994B-ADB4-4FD2C5ED1E98}"/>
              </a:ext>
            </a:extLst>
          </p:cNvPr>
          <p:cNvGrpSpPr>
            <a:grpSpLocks/>
          </p:cNvGrpSpPr>
          <p:nvPr/>
        </p:nvGrpSpPr>
        <p:grpSpPr bwMode="auto">
          <a:xfrm>
            <a:off x="7423290" y="3050102"/>
            <a:ext cx="1105912" cy="842963"/>
            <a:chOff x="1705" y="2972"/>
            <a:chExt cx="799" cy="531"/>
          </a:xfrm>
        </p:grpSpPr>
        <p:sp>
          <p:nvSpPr>
            <p:cNvPr id="19538" name="Text Box 111">
              <a:extLst>
                <a:ext uri="{FF2B5EF4-FFF2-40B4-BE49-F238E27FC236}">
                  <a16:creationId xmlns:a16="http://schemas.microsoft.com/office/drawing/2014/main" id="{D895CE19-7376-CD9D-DCFE-66928BA6A9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19539" name="Group 112">
              <a:extLst>
                <a:ext uri="{FF2B5EF4-FFF2-40B4-BE49-F238E27FC236}">
                  <a16:creationId xmlns:a16="http://schemas.microsoft.com/office/drawing/2014/main" id="{14F94611-38F0-F9C2-085D-02FA7E550E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2" y="2972"/>
              <a:ext cx="552" cy="531"/>
              <a:chOff x="4016" y="3044"/>
              <a:chExt cx="552" cy="531"/>
            </a:xfrm>
          </p:grpSpPr>
          <p:sp>
            <p:nvSpPr>
              <p:cNvPr id="19540" name="AutoShape 113">
                <a:extLst>
                  <a:ext uri="{FF2B5EF4-FFF2-40B4-BE49-F238E27FC236}">
                    <a16:creationId xmlns:a16="http://schemas.microsoft.com/office/drawing/2014/main" id="{9FC2B8F9-C799-B10E-3AC5-C4CDFF66A4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6" y="3044"/>
                <a:ext cx="552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9541" name="Group 114">
                <a:extLst>
                  <a:ext uri="{FF2B5EF4-FFF2-40B4-BE49-F238E27FC236}">
                    <a16:creationId xmlns:a16="http://schemas.microsoft.com/office/drawing/2014/main" id="{22720573-817A-B68D-C6A5-48B58DAE4F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71" y="3060"/>
                <a:ext cx="497" cy="515"/>
                <a:chOff x="4071" y="3084"/>
                <a:chExt cx="497" cy="515"/>
              </a:xfrm>
            </p:grpSpPr>
            <p:sp>
              <p:nvSpPr>
                <p:cNvPr id="19542" name="Text Box 115">
                  <a:extLst>
                    <a:ext uri="{FF2B5EF4-FFF2-40B4-BE49-F238E27FC236}">
                      <a16:creationId xmlns:a16="http://schemas.microsoft.com/office/drawing/2014/main" id="{C702C0F8-BFF3-D8C9-E9EC-FDC6C3F00A0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71" y="3084"/>
                  <a:ext cx="479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cs typeface="Times New Roman" panose="02020603050405020304" pitchFamily="18" charset="0"/>
                    </a:rPr>
                    <a:t>–</a:t>
                  </a:r>
                  <a:r>
                    <a:rPr lang="en-US" dirty="0">
                      <a:latin typeface="+mn-lt"/>
                      <a:cs typeface="Arial" charset="0"/>
                    </a:rPr>
                    <a:t>k</a:t>
                  </a:r>
                  <a:r>
                    <a:rPr lang="en-US" dirty="0">
                      <a:latin typeface="+mn-lt"/>
                      <a:ea typeface="Cambria Math" panose="02040503050406030204" pitchFamily="18" charset="0"/>
                      <a:cs typeface="Arial" charset="0"/>
                    </a:rPr>
                    <a:t>a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9543" name="Text Box 116">
                  <a:extLst>
                    <a:ext uri="{FF2B5EF4-FFF2-40B4-BE49-F238E27FC236}">
                      <a16:creationId xmlns:a16="http://schemas.microsoft.com/office/drawing/2014/main" id="{4594BD68-FDAA-EA75-F64B-61BE8DB13FD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71" y="3308"/>
                  <a:ext cx="497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cs typeface="Times New Roman" panose="02020603050405020304" pitchFamily="18" charset="0"/>
                    </a:rPr>
                    <a:t>–</a:t>
                  </a:r>
                  <a:r>
                    <a:rPr lang="en-US" dirty="0">
                      <a:latin typeface="+mn-lt"/>
                      <a:cs typeface="Arial" charset="0"/>
                    </a:rPr>
                    <a:t>kb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19544" name="Rectangle 305">
            <a:extLst>
              <a:ext uri="{FF2B5EF4-FFF2-40B4-BE49-F238E27FC236}">
                <a16:creationId xmlns:a16="http://schemas.microsoft.com/office/drawing/2014/main" id="{34D4F472-70BE-ED91-B648-CBFC5F110C6C}"/>
              </a:ext>
            </a:extLst>
          </p:cNvPr>
          <p:cNvSpPr txBox="1">
            <a:spLocks noChangeArrowheads="1"/>
          </p:cNvSpPr>
          <p:nvPr/>
        </p:nvSpPr>
        <p:spPr>
          <a:xfrm>
            <a:off x="156331" y="48899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>
                <a:solidFill>
                  <a:srgbClr val="5B0091"/>
                </a:solidFill>
              </a:rPr>
              <a:t>Multiplication of a vector by a scalar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1503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3.7037E-6 L -0.33298 0.0282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95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01" y="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22222E-6 L -0.37535 0.1143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9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67" y="5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1" grpId="1" animBg="1"/>
      <p:bldP spid="19482" grpId="1" animBg="1"/>
      <p:bldP spid="19483" grpId="0"/>
      <p:bldP spid="19484" grpId="0"/>
      <p:bldP spid="19501" grpId="0"/>
      <p:bldP spid="19502" grpId="0"/>
      <p:bldP spid="19503" grpId="0"/>
      <p:bldP spid="19516" grpId="0"/>
      <p:bldP spid="19524" grpId="0" animBg="1"/>
      <p:bldP spid="19524" grpId="1" animBg="1"/>
      <p:bldP spid="19524" grpId="2" animBg="1"/>
      <p:bldP spid="19525" grpId="0" animBg="1"/>
      <p:bldP spid="19525" grpId="1" animBg="1"/>
      <p:bldP spid="19525" grpId="2" animBg="1"/>
      <p:bldP spid="19526" grpId="0" animBg="1"/>
      <p:bldP spid="19527" grpId="0" animBg="1"/>
      <p:bldP spid="19528" grpId="0"/>
      <p:bldP spid="195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roup 169">
            <a:extLst>
              <a:ext uri="{FF2B5EF4-FFF2-40B4-BE49-F238E27FC236}">
                <a16:creationId xmlns:a16="http://schemas.microsoft.com/office/drawing/2014/main" id="{753E9F26-B308-F840-14E5-53C5CA2EF76E}"/>
              </a:ext>
            </a:extLst>
          </p:cNvPr>
          <p:cNvGrpSpPr/>
          <p:nvPr/>
        </p:nvGrpSpPr>
        <p:grpSpPr>
          <a:xfrm>
            <a:off x="5016626" y="2539610"/>
            <a:ext cx="3810000" cy="2283618"/>
            <a:chOff x="5016626" y="2539610"/>
            <a:chExt cx="3810000" cy="2283618"/>
          </a:xfrm>
        </p:grpSpPr>
        <p:grpSp>
          <p:nvGrpSpPr>
            <p:cNvPr id="98" name="Group 23">
              <a:extLst>
                <a:ext uri="{FF2B5EF4-FFF2-40B4-BE49-F238E27FC236}">
                  <a16:creationId xmlns:a16="http://schemas.microsoft.com/office/drawing/2014/main" id="{43E94AD2-9772-3814-7157-20E082342F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16626" y="2918228"/>
              <a:ext cx="3810000" cy="1905000"/>
              <a:chOff x="864" y="2832"/>
              <a:chExt cx="2400" cy="1200"/>
            </a:xfrm>
          </p:grpSpPr>
          <p:sp>
            <p:nvSpPr>
              <p:cNvPr id="99" name="Rectangle 24">
                <a:extLst>
                  <a:ext uri="{FF2B5EF4-FFF2-40B4-BE49-F238E27FC236}">
                    <a16:creationId xmlns:a16="http://schemas.microsoft.com/office/drawing/2014/main" id="{1C679AA2-3C56-099C-D0BE-7336077F1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0" name="Rectangle 25">
                <a:extLst>
                  <a:ext uri="{FF2B5EF4-FFF2-40B4-BE49-F238E27FC236}">
                    <a16:creationId xmlns:a16="http://schemas.microsoft.com/office/drawing/2014/main" id="{1A79CC64-A69C-3399-923C-3CFFD1A48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283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1" name="Rectangle 26">
                <a:extLst>
                  <a:ext uri="{FF2B5EF4-FFF2-40B4-BE49-F238E27FC236}">
                    <a16:creationId xmlns:a16="http://schemas.microsoft.com/office/drawing/2014/main" id="{1F048AC1-4403-53E2-FF94-62B42DFB83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83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" name="Rectangle 27">
                <a:extLst>
                  <a:ext uri="{FF2B5EF4-FFF2-40B4-BE49-F238E27FC236}">
                    <a16:creationId xmlns:a16="http://schemas.microsoft.com/office/drawing/2014/main" id="{55422426-BAD5-71C9-FFFA-DC34F4371A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83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3" name="Rectangle 28">
                <a:extLst>
                  <a:ext uri="{FF2B5EF4-FFF2-40B4-BE49-F238E27FC236}">
                    <a16:creationId xmlns:a16="http://schemas.microsoft.com/office/drawing/2014/main" id="{62092AF2-D2F4-09D5-9AB5-36F3A5D7C6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07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4" name="Rectangle 29">
                <a:extLst>
                  <a:ext uri="{FF2B5EF4-FFF2-40B4-BE49-F238E27FC236}">
                    <a16:creationId xmlns:a16="http://schemas.microsoft.com/office/drawing/2014/main" id="{9F73A979-ECC2-FC03-63B1-DCDF28CC5C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5" name="Rectangle 30">
                <a:extLst>
                  <a:ext uri="{FF2B5EF4-FFF2-40B4-BE49-F238E27FC236}">
                    <a16:creationId xmlns:a16="http://schemas.microsoft.com/office/drawing/2014/main" id="{2DA32AB9-5FCC-7BBB-F73D-A6FFC815A1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6" name="Rectangle 31">
                <a:extLst>
                  <a:ext uri="{FF2B5EF4-FFF2-40B4-BE49-F238E27FC236}">
                    <a16:creationId xmlns:a16="http://schemas.microsoft.com/office/drawing/2014/main" id="{B733C59B-198D-C69B-373E-B6AB3CAF3B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331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7" name="Rectangle 32">
                <a:extLst>
                  <a:ext uri="{FF2B5EF4-FFF2-40B4-BE49-F238E27FC236}">
                    <a16:creationId xmlns:a16="http://schemas.microsoft.com/office/drawing/2014/main" id="{ABFAF72A-F111-615E-3B57-8644F53720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8" name="Rectangle 33">
                <a:extLst>
                  <a:ext uri="{FF2B5EF4-FFF2-40B4-BE49-F238E27FC236}">
                    <a16:creationId xmlns:a16="http://schemas.microsoft.com/office/drawing/2014/main" id="{23921E94-1276-9098-EE18-71F1C4CAC0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307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9" name="Rectangle 34">
                <a:extLst>
                  <a:ext uri="{FF2B5EF4-FFF2-40B4-BE49-F238E27FC236}">
                    <a16:creationId xmlns:a16="http://schemas.microsoft.com/office/drawing/2014/main" id="{D3423989-9449-E32B-4819-A6309F4241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31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0" name="Rectangle 35">
                <a:extLst>
                  <a:ext uri="{FF2B5EF4-FFF2-40B4-BE49-F238E27FC236}">
                    <a16:creationId xmlns:a16="http://schemas.microsoft.com/office/drawing/2014/main" id="{90C1065F-12E2-7D3B-0E7F-22970AC076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331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1" name="Rectangle 36">
                <a:extLst>
                  <a:ext uri="{FF2B5EF4-FFF2-40B4-BE49-F238E27FC236}">
                    <a16:creationId xmlns:a16="http://schemas.microsoft.com/office/drawing/2014/main" id="{C22F69CB-F0E2-058D-5478-18F3039D61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283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" name="Rectangle 37">
                <a:extLst>
                  <a:ext uri="{FF2B5EF4-FFF2-40B4-BE49-F238E27FC236}">
                    <a16:creationId xmlns:a16="http://schemas.microsoft.com/office/drawing/2014/main" id="{064F56B7-3FF9-BD08-A55B-2F8DE6C2A2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83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" name="Rectangle 38">
                <a:extLst>
                  <a:ext uri="{FF2B5EF4-FFF2-40B4-BE49-F238E27FC236}">
                    <a16:creationId xmlns:a16="http://schemas.microsoft.com/office/drawing/2014/main" id="{5FA911F6-AB73-6967-32FE-C070E1699A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4" name="Rectangle 39">
                <a:extLst>
                  <a:ext uri="{FF2B5EF4-FFF2-40B4-BE49-F238E27FC236}">
                    <a16:creationId xmlns:a16="http://schemas.microsoft.com/office/drawing/2014/main" id="{CE3BC640-8120-8E29-1427-9E263EC3D3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83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5" name="Rectangle 40">
                <a:extLst>
                  <a:ext uri="{FF2B5EF4-FFF2-40B4-BE49-F238E27FC236}">
                    <a16:creationId xmlns:a16="http://schemas.microsoft.com/office/drawing/2014/main" id="{50C6A6E3-11C6-6FCF-4148-80E3293D1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6" name="Rectangle 41">
                <a:extLst>
                  <a:ext uri="{FF2B5EF4-FFF2-40B4-BE49-F238E27FC236}">
                    <a16:creationId xmlns:a16="http://schemas.microsoft.com/office/drawing/2014/main" id="{3D7D8011-0475-4F1A-50AB-E0F62555F8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307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7" name="Rectangle 42">
                <a:extLst>
                  <a:ext uri="{FF2B5EF4-FFF2-40B4-BE49-F238E27FC236}">
                    <a16:creationId xmlns:a16="http://schemas.microsoft.com/office/drawing/2014/main" id="{64D13DE4-88AC-2F71-E0C7-CCA94BBD31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31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8" name="Rectangle 43">
                <a:extLst>
                  <a:ext uri="{FF2B5EF4-FFF2-40B4-BE49-F238E27FC236}">
                    <a16:creationId xmlns:a16="http://schemas.microsoft.com/office/drawing/2014/main" id="{0258C9E6-4728-8544-B222-B89FDAC4FA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331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9" name="Rectangle 44">
                <a:extLst>
                  <a:ext uri="{FF2B5EF4-FFF2-40B4-BE49-F238E27FC236}">
                    <a16:creationId xmlns:a16="http://schemas.microsoft.com/office/drawing/2014/main" id="{975B3BB0-F079-BA85-5E2F-3F0321271A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0" name="Rectangle 45">
                <a:extLst>
                  <a:ext uri="{FF2B5EF4-FFF2-40B4-BE49-F238E27FC236}">
                    <a16:creationId xmlns:a16="http://schemas.microsoft.com/office/drawing/2014/main" id="{57400505-666C-BFC9-06FD-FD30B56F01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307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1" name="Rectangle 46">
                <a:extLst>
                  <a:ext uri="{FF2B5EF4-FFF2-40B4-BE49-F238E27FC236}">
                    <a16:creationId xmlns:a16="http://schemas.microsoft.com/office/drawing/2014/main" id="{19668E92-BFF0-E502-2CFC-51D187035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331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2" name="Rectangle 47">
                <a:extLst>
                  <a:ext uri="{FF2B5EF4-FFF2-40B4-BE49-F238E27FC236}">
                    <a16:creationId xmlns:a16="http://schemas.microsoft.com/office/drawing/2014/main" id="{0C051B38-D5CA-6B39-5F16-03A8DB1944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331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" name="Rectangle 48">
                <a:extLst>
                  <a:ext uri="{FF2B5EF4-FFF2-40B4-BE49-F238E27FC236}">
                    <a16:creationId xmlns:a16="http://schemas.microsoft.com/office/drawing/2014/main" id="{7D1E4967-B295-402B-A6D3-481C1209D1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55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4" name="Rectangle 49">
                <a:extLst>
                  <a:ext uri="{FF2B5EF4-FFF2-40B4-BE49-F238E27FC236}">
                    <a16:creationId xmlns:a16="http://schemas.microsoft.com/office/drawing/2014/main" id="{2581F199-FC8D-BC01-B8C1-88BC5AE55C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355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5" name="Rectangle 50">
                <a:extLst>
                  <a:ext uri="{FF2B5EF4-FFF2-40B4-BE49-F238E27FC236}">
                    <a16:creationId xmlns:a16="http://schemas.microsoft.com/office/drawing/2014/main" id="{826AB62F-FE12-2A74-369F-DD1CC58A73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55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6" name="Rectangle 51">
                <a:extLst>
                  <a:ext uri="{FF2B5EF4-FFF2-40B4-BE49-F238E27FC236}">
                    <a16:creationId xmlns:a16="http://schemas.microsoft.com/office/drawing/2014/main" id="{41279748-DD2F-D075-FA0C-CCA37AFE88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355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7" name="Rectangle 52">
                <a:extLst>
                  <a:ext uri="{FF2B5EF4-FFF2-40B4-BE49-F238E27FC236}">
                    <a16:creationId xmlns:a16="http://schemas.microsoft.com/office/drawing/2014/main" id="{D9756E74-D902-81A1-8249-FF159402E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55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8" name="Rectangle 53">
                <a:extLst>
                  <a:ext uri="{FF2B5EF4-FFF2-40B4-BE49-F238E27FC236}">
                    <a16:creationId xmlns:a16="http://schemas.microsoft.com/office/drawing/2014/main" id="{95E0EE5F-32AF-D19F-3CDB-6E78387E0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355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9" name="Rectangle 54">
                <a:extLst>
                  <a:ext uri="{FF2B5EF4-FFF2-40B4-BE49-F238E27FC236}">
                    <a16:creationId xmlns:a16="http://schemas.microsoft.com/office/drawing/2014/main" id="{AA0D599C-82B0-3F21-4C5D-9A95D88BE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355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0" name="Rectangle 55">
                <a:extLst>
                  <a:ext uri="{FF2B5EF4-FFF2-40B4-BE49-F238E27FC236}">
                    <a16:creationId xmlns:a16="http://schemas.microsoft.com/office/drawing/2014/main" id="{49FBA80D-355B-6924-6EE2-2E3D22187B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355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1" name="Rectangle 56">
                <a:extLst>
                  <a:ext uri="{FF2B5EF4-FFF2-40B4-BE49-F238E27FC236}">
                    <a16:creationId xmlns:a16="http://schemas.microsoft.com/office/drawing/2014/main" id="{CF28A4A8-3EA2-2A10-3ECB-E3B1284B29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79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2" name="Rectangle 57">
                <a:extLst>
                  <a:ext uri="{FF2B5EF4-FFF2-40B4-BE49-F238E27FC236}">
                    <a16:creationId xmlns:a16="http://schemas.microsoft.com/office/drawing/2014/main" id="{5E39A79B-E15C-E96B-DDCA-9D76F6F314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" name="Rectangle 58">
                <a:extLst>
                  <a:ext uri="{FF2B5EF4-FFF2-40B4-BE49-F238E27FC236}">
                    <a16:creationId xmlns:a16="http://schemas.microsoft.com/office/drawing/2014/main" id="{C26C6706-8452-3BCB-38AA-8DB54B18E3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4" name="Rectangle 59">
                <a:extLst>
                  <a:ext uri="{FF2B5EF4-FFF2-40B4-BE49-F238E27FC236}">
                    <a16:creationId xmlns:a16="http://schemas.microsoft.com/office/drawing/2014/main" id="{500A667D-AB4E-0495-2000-3926F1453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379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5" name="Rectangle 60">
                <a:extLst>
                  <a:ext uri="{FF2B5EF4-FFF2-40B4-BE49-F238E27FC236}">
                    <a16:creationId xmlns:a16="http://schemas.microsoft.com/office/drawing/2014/main" id="{D374DB88-06FE-28DB-E640-2E141217B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79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6" name="Rectangle 61">
                <a:extLst>
                  <a:ext uri="{FF2B5EF4-FFF2-40B4-BE49-F238E27FC236}">
                    <a16:creationId xmlns:a16="http://schemas.microsoft.com/office/drawing/2014/main" id="{DFBA6BB6-D2BA-B0CA-856F-FA2230CE7B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379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7" name="Rectangle 62">
                <a:extLst>
                  <a:ext uri="{FF2B5EF4-FFF2-40B4-BE49-F238E27FC236}">
                    <a16:creationId xmlns:a16="http://schemas.microsoft.com/office/drawing/2014/main" id="{32A36B8B-F4BD-78AE-2FDA-DE65BEE2BA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379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8" name="Rectangle 63">
                <a:extLst>
                  <a:ext uri="{FF2B5EF4-FFF2-40B4-BE49-F238E27FC236}">
                    <a16:creationId xmlns:a16="http://schemas.microsoft.com/office/drawing/2014/main" id="{9428BD96-249D-DF7D-E38F-7F3B186C01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379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9" name="Rectangle 64">
                <a:extLst>
                  <a:ext uri="{FF2B5EF4-FFF2-40B4-BE49-F238E27FC236}">
                    <a16:creationId xmlns:a16="http://schemas.microsoft.com/office/drawing/2014/main" id="{1B1D205E-CD2C-522E-BAA5-C3B02C87F1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283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0" name="Rectangle 65">
                <a:extLst>
                  <a:ext uri="{FF2B5EF4-FFF2-40B4-BE49-F238E27FC236}">
                    <a16:creationId xmlns:a16="http://schemas.microsoft.com/office/drawing/2014/main" id="{0B6C4C9A-5BEC-8788-1E76-560C02D4DD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283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1" name="Rectangle 66">
                <a:extLst>
                  <a:ext uri="{FF2B5EF4-FFF2-40B4-BE49-F238E27FC236}">
                    <a16:creationId xmlns:a16="http://schemas.microsoft.com/office/drawing/2014/main" id="{B8FFE0C2-230E-1596-B2C4-3199D290D0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307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2" name="Rectangle 67">
                <a:extLst>
                  <a:ext uri="{FF2B5EF4-FFF2-40B4-BE49-F238E27FC236}">
                    <a16:creationId xmlns:a16="http://schemas.microsoft.com/office/drawing/2014/main" id="{4CD62421-ECF5-F8E6-907C-E931DE585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07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" name="Rectangle 68">
                <a:extLst>
                  <a:ext uri="{FF2B5EF4-FFF2-40B4-BE49-F238E27FC236}">
                    <a16:creationId xmlns:a16="http://schemas.microsoft.com/office/drawing/2014/main" id="{05F802FC-3C07-8CDB-F4E9-F9C4CDAE73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331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" name="Rectangle 69">
                <a:extLst>
                  <a:ext uri="{FF2B5EF4-FFF2-40B4-BE49-F238E27FC236}">
                    <a16:creationId xmlns:a16="http://schemas.microsoft.com/office/drawing/2014/main" id="{FE078F77-D883-38E0-D23F-DC8C9A007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31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5" name="Rectangle 70">
                <a:extLst>
                  <a:ext uri="{FF2B5EF4-FFF2-40B4-BE49-F238E27FC236}">
                    <a16:creationId xmlns:a16="http://schemas.microsoft.com/office/drawing/2014/main" id="{F9B5CA2C-8C4E-F91E-1453-3CF6788E0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355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6" name="Rectangle 71">
                <a:extLst>
                  <a:ext uri="{FF2B5EF4-FFF2-40B4-BE49-F238E27FC236}">
                    <a16:creationId xmlns:a16="http://schemas.microsoft.com/office/drawing/2014/main" id="{1582E50C-BF5B-B28D-8D13-ECEBBFC17C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55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7" name="Rectangle 72">
                <a:extLst>
                  <a:ext uri="{FF2B5EF4-FFF2-40B4-BE49-F238E27FC236}">
                    <a16:creationId xmlns:a16="http://schemas.microsoft.com/office/drawing/2014/main" id="{2C52C911-70CA-5224-2A5C-3BBFC10CF0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379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8" name="Rectangle 73">
                <a:extLst>
                  <a:ext uri="{FF2B5EF4-FFF2-40B4-BE49-F238E27FC236}">
                    <a16:creationId xmlns:a16="http://schemas.microsoft.com/office/drawing/2014/main" id="{2CC6758B-7AEF-CD4B-1223-745E6BD585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79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60" name="Rectangle 24">
              <a:extLst>
                <a:ext uri="{FF2B5EF4-FFF2-40B4-BE49-F238E27FC236}">
                  <a16:creationId xmlns:a16="http://schemas.microsoft.com/office/drawing/2014/main" id="{EF7224AB-B533-FE27-AF90-DAA55E5B7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6626" y="2539610"/>
              <a:ext cx="381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1" name="Rectangle 25">
              <a:extLst>
                <a:ext uri="{FF2B5EF4-FFF2-40B4-BE49-F238E27FC236}">
                  <a16:creationId xmlns:a16="http://schemas.microsoft.com/office/drawing/2014/main" id="{975C69B1-0B3B-1C02-5B61-E3F992A61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626" y="2539610"/>
              <a:ext cx="381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2" name="Rectangle 26">
              <a:extLst>
                <a:ext uri="{FF2B5EF4-FFF2-40B4-BE49-F238E27FC236}">
                  <a16:creationId xmlns:a16="http://schemas.microsoft.com/office/drawing/2014/main" id="{5BA9330F-170F-6D68-2CF5-86105F30F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8626" y="2539610"/>
              <a:ext cx="381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3" name="Rectangle 27">
              <a:extLst>
                <a:ext uri="{FF2B5EF4-FFF2-40B4-BE49-F238E27FC236}">
                  <a16:creationId xmlns:a16="http://schemas.microsoft.com/office/drawing/2014/main" id="{E5236982-7A80-8BDC-BD70-DF7EE1F47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9626" y="2539610"/>
              <a:ext cx="381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" name="Rectangle 36">
              <a:extLst>
                <a:ext uri="{FF2B5EF4-FFF2-40B4-BE49-F238E27FC236}">
                  <a16:creationId xmlns:a16="http://schemas.microsoft.com/office/drawing/2014/main" id="{CEDE544F-8F54-BD9C-628D-612360F9F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0626" y="2539610"/>
              <a:ext cx="381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5" name="Rectangle 37">
              <a:extLst>
                <a:ext uri="{FF2B5EF4-FFF2-40B4-BE49-F238E27FC236}">
                  <a16:creationId xmlns:a16="http://schemas.microsoft.com/office/drawing/2014/main" id="{F557B4E9-3154-0305-A468-6218A8520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1626" y="2539610"/>
              <a:ext cx="381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6" name="Rectangle 38">
              <a:extLst>
                <a:ext uri="{FF2B5EF4-FFF2-40B4-BE49-F238E27FC236}">
                  <a16:creationId xmlns:a16="http://schemas.microsoft.com/office/drawing/2014/main" id="{AA945B23-7FC2-7E8C-764E-79CE1D188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2626" y="2539610"/>
              <a:ext cx="381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7" name="Rectangle 39">
              <a:extLst>
                <a:ext uri="{FF2B5EF4-FFF2-40B4-BE49-F238E27FC236}">
                  <a16:creationId xmlns:a16="http://schemas.microsoft.com/office/drawing/2014/main" id="{7E596CF5-E863-EDE9-B00F-8B8FE13A5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3626" y="2539610"/>
              <a:ext cx="381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8" name="Rectangle 64">
              <a:extLst>
                <a:ext uri="{FF2B5EF4-FFF2-40B4-BE49-F238E27FC236}">
                  <a16:creationId xmlns:a16="http://schemas.microsoft.com/office/drawing/2014/main" id="{7A544948-9867-07D5-66FF-424CB5D5F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4626" y="2539610"/>
              <a:ext cx="381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9" name="Rectangle 65">
              <a:extLst>
                <a:ext uri="{FF2B5EF4-FFF2-40B4-BE49-F238E27FC236}">
                  <a16:creationId xmlns:a16="http://schemas.microsoft.com/office/drawing/2014/main" id="{EEA11F5E-175C-890D-7736-F5E641400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5626" y="2539610"/>
              <a:ext cx="381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" name="Text Box 320">
            <a:extLst>
              <a:ext uri="{FF2B5EF4-FFF2-40B4-BE49-F238E27FC236}">
                <a16:creationId xmlns:a16="http://schemas.microsoft.com/office/drawing/2014/main" id="{EF7A9589-5B08-3883-555A-096C7389C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72" y="887358"/>
            <a:ext cx="12405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Given</a:t>
            </a:r>
          </a:p>
        </p:txBody>
      </p:sp>
      <p:grpSp>
        <p:nvGrpSpPr>
          <p:cNvPr id="5" name="Group 117">
            <a:extLst>
              <a:ext uri="{FF2B5EF4-FFF2-40B4-BE49-F238E27FC236}">
                <a16:creationId xmlns:a16="http://schemas.microsoft.com/office/drawing/2014/main" id="{215144A8-78AE-D8B9-6F2C-2E7F8C7B9BF3}"/>
              </a:ext>
            </a:extLst>
          </p:cNvPr>
          <p:cNvGrpSpPr>
            <a:grpSpLocks/>
          </p:cNvGrpSpPr>
          <p:nvPr/>
        </p:nvGrpSpPr>
        <p:grpSpPr bwMode="auto">
          <a:xfrm>
            <a:off x="1333914" y="682452"/>
            <a:ext cx="1284288" cy="842963"/>
            <a:chOff x="1495" y="2976"/>
            <a:chExt cx="809" cy="531"/>
          </a:xfrm>
        </p:grpSpPr>
        <p:sp>
          <p:nvSpPr>
            <p:cNvPr id="6" name="Text Box 53">
              <a:extLst>
                <a:ext uri="{FF2B5EF4-FFF2-40B4-BE49-F238E27FC236}">
                  <a16:creationId xmlns:a16="http://schemas.microsoft.com/office/drawing/2014/main" id="{75F64929-6445-E713-F828-3A08B37277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5" y="3096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b="1" dirty="0">
                  <a:latin typeface="+mn-lt"/>
                  <a:cs typeface="Arial" charset="0"/>
                </a:rPr>
                <a:t>a</a:t>
              </a:r>
            </a:p>
          </p:txBody>
        </p:sp>
        <p:sp>
          <p:nvSpPr>
            <p:cNvPr id="7" name="Text Box 111">
              <a:extLst>
                <a:ext uri="{FF2B5EF4-FFF2-40B4-BE49-F238E27FC236}">
                  <a16:creationId xmlns:a16="http://schemas.microsoft.com/office/drawing/2014/main" id="{E5BEBC30-EEC1-ABE7-3F48-04A637AFC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8" name="Group 112">
              <a:extLst>
                <a:ext uri="{FF2B5EF4-FFF2-40B4-BE49-F238E27FC236}">
                  <a16:creationId xmlns:a16="http://schemas.microsoft.com/office/drawing/2014/main" id="{8DF94754-73B4-E07A-1427-96046377D3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976"/>
              <a:ext cx="336" cy="531"/>
              <a:chOff x="4032" y="3048"/>
              <a:chExt cx="336" cy="531"/>
            </a:xfrm>
          </p:grpSpPr>
          <p:sp>
            <p:nvSpPr>
              <p:cNvPr id="9" name="AutoShape 113">
                <a:extLst>
                  <a:ext uri="{FF2B5EF4-FFF2-40B4-BE49-F238E27FC236}">
                    <a16:creationId xmlns:a16="http://schemas.microsoft.com/office/drawing/2014/main" id="{2FE89C2A-DD00-3B92-9CB5-481CA2187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0" name="Group 114">
                <a:extLst>
                  <a:ext uri="{FF2B5EF4-FFF2-40B4-BE49-F238E27FC236}">
                    <a16:creationId xmlns:a16="http://schemas.microsoft.com/office/drawing/2014/main" id="{7D0F475E-238D-4C68-6DC8-0F2679A913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8" y="3048"/>
                <a:ext cx="234" cy="531"/>
                <a:chOff x="4088" y="3072"/>
                <a:chExt cx="234" cy="531"/>
              </a:xfrm>
            </p:grpSpPr>
            <p:sp>
              <p:nvSpPr>
                <p:cNvPr id="11" name="Text Box 115">
                  <a:extLst>
                    <a:ext uri="{FF2B5EF4-FFF2-40B4-BE49-F238E27FC236}">
                      <a16:creationId xmlns:a16="http://schemas.microsoft.com/office/drawing/2014/main" id="{69C435F9-BFDB-D5C6-E530-146ADF02ED6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8" y="307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3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2" name="Text Box 116">
                  <a:extLst>
                    <a:ext uri="{FF2B5EF4-FFF2-40B4-BE49-F238E27FC236}">
                      <a16:creationId xmlns:a16="http://schemas.microsoft.com/office/drawing/2014/main" id="{F7E44C04-C829-7DC6-1DE0-6CD08AA5C4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8" y="331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2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grpSp>
        <p:nvGrpSpPr>
          <p:cNvPr id="13" name="Group 117">
            <a:extLst>
              <a:ext uri="{FF2B5EF4-FFF2-40B4-BE49-F238E27FC236}">
                <a16:creationId xmlns:a16="http://schemas.microsoft.com/office/drawing/2014/main" id="{C729DBCB-CFE0-B94C-1431-B5EFAEADC14B}"/>
              </a:ext>
            </a:extLst>
          </p:cNvPr>
          <p:cNvGrpSpPr>
            <a:grpSpLocks/>
          </p:cNvGrpSpPr>
          <p:nvPr/>
        </p:nvGrpSpPr>
        <p:grpSpPr bwMode="auto">
          <a:xfrm>
            <a:off x="3616970" y="661804"/>
            <a:ext cx="1301752" cy="858838"/>
            <a:chOff x="1495" y="2976"/>
            <a:chExt cx="820" cy="541"/>
          </a:xfrm>
        </p:grpSpPr>
        <p:sp>
          <p:nvSpPr>
            <p:cNvPr id="14" name="Text Box 53">
              <a:extLst>
                <a:ext uri="{FF2B5EF4-FFF2-40B4-BE49-F238E27FC236}">
                  <a16:creationId xmlns:a16="http://schemas.microsoft.com/office/drawing/2014/main" id="{1D43185D-B965-4B7C-E366-A25E6EF4BB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5" y="3096"/>
              <a:ext cx="2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b="1" dirty="0">
                  <a:latin typeface="+mn-lt"/>
                  <a:cs typeface="Arial" charset="0"/>
                </a:rPr>
                <a:t>b</a:t>
              </a:r>
            </a:p>
          </p:txBody>
        </p:sp>
        <p:sp>
          <p:nvSpPr>
            <p:cNvPr id="15" name="Text Box 111">
              <a:extLst>
                <a:ext uri="{FF2B5EF4-FFF2-40B4-BE49-F238E27FC236}">
                  <a16:creationId xmlns:a16="http://schemas.microsoft.com/office/drawing/2014/main" id="{BF06A342-7032-C527-D0D2-B9BC3DF29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16" name="Group 112">
              <a:extLst>
                <a:ext uri="{FF2B5EF4-FFF2-40B4-BE49-F238E27FC236}">
                  <a16:creationId xmlns:a16="http://schemas.microsoft.com/office/drawing/2014/main" id="{57167E5C-C94D-D0B6-C480-49EFFBAF83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976"/>
              <a:ext cx="347" cy="541"/>
              <a:chOff x="4032" y="3048"/>
              <a:chExt cx="347" cy="541"/>
            </a:xfrm>
          </p:grpSpPr>
          <p:sp>
            <p:nvSpPr>
              <p:cNvPr id="17" name="AutoShape 113">
                <a:extLst>
                  <a:ext uri="{FF2B5EF4-FFF2-40B4-BE49-F238E27FC236}">
                    <a16:creationId xmlns:a16="http://schemas.microsoft.com/office/drawing/2014/main" id="{61A59CB0-4B90-2090-8EC1-F0B5B72CD0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8" name="Group 114">
                <a:extLst>
                  <a:ext uri="{FF2B5EF4-FFF2-40B4-BE49-F238E27FC236}">
                    <a16:creationId xmlns:a16="http://schemas.microsoft.com/office/drawing/2014/main" id="{31079E04-E62E-47EE-E90C-036E51C202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48" y="3048"/>
                <a:ext cx="331" cy="541"/>
                <a:chOff x="4048" y="3072"/>
                <a:chExt cx="331" cy="541"/>
              </a:xfrm>
            </p:grpSpPr>
            <p:sp>
              <p:nvSpPr>
                <p:cNvPr id="19" name="Text Box 115">
                  <a:extLst>
                    <a:ext uri="{FF2B5EF4-FFF2-40B4-BE49-F238E27FC236}">
                      <a16:creationId xmlns:a16="http://schemas.microsoft.com/office/drawing/2014/main" id="{C7303418-F021-5032-B3AA-FB3EE1AE7BC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8" y="307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2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20" name="Text Box 116">
                  <a:extLst>
                    <a:ext uri="{FF2B5EF4-FFF2-40B4-BE49-F238E27FC236}">
                      <a16:creationId xmlns:a16="http://schemas.microsoft.com/office/drawing/2014/main" id="{DC1A2EF2-93F6-A7D3-5F54-98831DD66FF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48" y="3322"/>
                  <a:ext cx="331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cs typeface="Times New Roman" panose="02020603050405020304" pitchFamily="18" charset="0"/>
                    </a:rPr>
                    <a:t>–</a:t>
                  </a:r>
                  <a:r>
                    <a:rPr lang="en-US" dirty="0">
                      <a:latin typeface="+mn-lt"/>
                      <a:cs typeface="Arial" charset="0"/>
                    </a:rPr>
                    <a:t>2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21" name="Text Box 110">
            <a:extLst>
              <a:ext uri="{FF2B5EF4-FFF2-40B4-BE49-F238E27FC236}">
                <a16:creationId xmlns:a16="http://schemas.microsoft.com/office/drawing/2014/main" id="{80F3BD20-18FB-8470-546B-AEE58A571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284" y="887357"/>
            <a:ext cx="7760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  <a:sym typeface="Symbol" panose="05050102010706020507" pitchFamily="18" charset="2"/>
              </a:rPr>
              <a:t>and</a:t>
            </a:r>
            <a:endParaRPr lang="en-GB" b="1" dirty="0"/>
          </a:p>
        </p:txBody>
      </p:sp>
      <p:grpSp>
        <p:nvGrpSpPr>
          <p:cNvPr id="22" name="Group 112">
            <a:extLst>
              <a:ext uri="{FF2B5EF4-FFF2-40B4-BE49-F238E27FC236}">
                <a16:creationId xmlns:a16="http://schemas.microsoft.com/office/drawing/2014/main" id="{E22CD61D-A3C8-5D68-067E-2F2D11D11012}"/>
              </a:ext>
            </a:extLst>
          </p:cNvPr>
          <p:cNvGrpSpPr>
            <a:grpSpLocks/>
          </p:cNvGrpSpPr>
          <p:nvPr/>
        </p:nvGrpSpPr>
        <p:grpSpPr bwMode="auto">
          <a:xfrm>
            <a:off x="682394" y="5527709"/>
            <a:ext cx="352425" cy="838200"/>
            <a:chOff x="4081" y="3048"/>
            <a:chExt cx="222" cy="528"/>
          </a:xfrm>
        </p:grpSpPr>
        <p:sp>
          <p:nvSpPr>
            <p:cNvPr id="23" name="AutoShape 113">
              <a:extLst>
                <a:ext uri="{FF2B5EF4-FFF2-40B4-BE49-F238E27FC236}">
                  <a16:creationId xmlns:a16="http://schemas.microsoft.com/office/drawing/2014/main" id="{8682FC46-69C1-779F-C866-B46699C9C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1" y="3048"/>
              <a:ext cx="222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 dirty="0">
                <a:latin typeface="+mn-lt"/>
                <a:cs typeface="Arial" charset="0"/>
              </a:endParaRPr>
            </a:p>
          </p:txBody>
        </p:sp>
        <p:grpSp>
          <p:nvGrpSpPr>
            <p:cNvPr id="24" name="Group 114">
              <a:extLst>
                <a:ext uri="{FF2B5EF4-FFF2-40B4-BE49-F238E27FC236}">
                  <a16:creationId xmlns:a16="http://schemas.microsoft.com/office/drawing/2014/main" id="{A306368B-193C-D4B0-C415-20E19F7656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88" y="3048"/>
              <a:ext cx="215" cy="492"/>
              <a:chOff x="4088" y="3072"/>
              <a:chExt cx="215" cy="492"/>
            </a:xfrm>
          </p:grpSpPr>
          <p:sp>
            <p:nvSpPr>
              <p:cNvPr id="25" name="Text Box 115">
                <a:extLst>
                  <a:ext uri="{FF2B5EF4-FFF2-40B4-BE49-F238E27FC236}">
                    <a16:creationId xmlns:a16="http://schemas.microsoft.com/office/drawing/2014/main" id="{A3244092-D580-8B21-A8CB-981F97BF73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072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latin typeface="+mn-lt"/>
                    <a:cs typeface="Arial" charset="0"/>
                  </a:rPr>
                  <a:t>3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  <p:sp>
            <p:nvSpPr>
              <p:cNvPr id="26" name="Text Box 116">
                <a:extLst>
                  <a:ext uri="{FF2B5EF4-FFF2-40B4-BE49-F238E27FC236}">
                    <a16:creationId xmlns:a16="http://schemas.microsoft.com/office/drawing/2014/main" id="{09733EDA-19E4-8977-8AC7-A76348BD9F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312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latin typeface="+mn-lt"/>
                    <a:cs typeface="Arial" charset="0"/>
                  </a:rPr>
                  <a:t>2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</p:grpSp>
      </p:grpSp>
      <p:grpSp>
        <p:nvGrpSpPr>
          <p:cNvPr id="27" name="Group 117">
            <a:extLst>
              <a:ext uri="{FF2B5EF4-FFF2-40B4-BE49-F238E27FC236}">
                <a16:creationId xmlns:a16="http://schemas.microsoft.com/office/drawing/2014/main" id="{93F1A546-E56A-1BF1-109E-FCEB73F3783F}"/>
              </a:ext>
            </a:extLst>
          </p:cNvPr>
          <p:cNvGrpSpPr>
            <a:grpSpLocks/>
          </p:cNvGrpSpPr>
          <p:nvPr/>
        </p:nvGrpSpPr>
        <p:grpSpPr bwMode="auto">
          <a:xfrm>
            <a:off x="1045932" y="5503102"/>
            <a:ext cx="725488" cy="839788"/>
            <a:chOff x="1793" y="2997"/>
            <a:chExt cx="457" cy="529"/>
          </a:xfrm>
        </p:grpSpPr>
        <p:sp>
          <p:nvSpPr>
            <p:cNvPr id="28" name="Text Box 111">
              <a:extLst>
                <a:ext uri="{FF2B5EF4-FFF2-40B4-BE49-F238E27FC236}">
                  <a16:creationId xmlns:a16="http://schemas.microsoft.com/office/drawing/2014/main" id="{59403E77-84AA-140E-0865-82F9A4EF4A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3" y="3137"/>
              <a:ext cx="1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 dirty="0">
                  <a:latin typeface="+mn-lt"/>
                  <a:cs typeface="Arial" charset="0"/>
                </a:rPr>
                <a:t>+</a:t>
              </a:r>
              <a:endParaRPr lang="en-GB" sz="2000" dirty="0">
                <a:latin typeface="+mn-lt"/>
                <a:cs typeface="Arial" charset="0"/>
              </a:endParaRPr>
            </a:p>
          </p:txBody>
        </p:sp>
        <p:grpSp>
          <p:nvGrpSpPr>
            <p:cNvPr id="29" name="Group 112">
              <a:extLst>
                <a:ext uri="{FF2B5EF4-FFF2-40B4-BE49-F238E27FC236}">
                  <a16:creationId xmlns:a16="http://schemas.microsoft.com/office/drawing/2014/main" id="{D86CEB69-2A51-588F-2129-2899AA73A0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4" y="2997"/>
              <a:ext cx="296" cy="529"/>
              <a:chOff x="4018" y="3069"/>
              <a:chExt cx="296" cy="529"/>
            </a:xfrm>
          </p:grpSpPr>
          <p:sp>
            <p:nvSpPr>
              <p:cNvPr id="30" name="AutoShape 113">
                <a:extLst>
                  <a:ext uri="{FF2B5EF4-FFF2-40B4-BE49-F238E27FC236}">
                    <a16:creationId xmlns:a16="http://schemas.microsoft.com/office/drawing/2014/main" id="{104AEFAA-02D0-CF25-7A87-B2B8E828B2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2" y="3070"/>
                <a:ext cx="239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sz="2000" dirty="0">
                  <a:latin typeface="+mn-lt"/>
                  <a:cs typeface="Arial" charset="0"/>
                </a:endParaRPr>
              </a:p>
            </p:txBody>
          </p:sp>
          <p:grpSp>
            <p:nvGrpSpPr>
              <p:cNvPr id="31" name="Group 114">
                <a:extLst>
                  <a:ext uri="{FF2B5EF4-FFF2-40B4-BE49-F238E27FC236}">
                    <a16:creationId xmlns:a16="http://schemas.microsoft.com/office/drawing/2014/main" id="{EC82FFEA-DB6D-E9CC-C006-5AE3948DAC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8" y="3069"/>
                <a:ext cx="296" cy="492"/>
                <a:chOff x="4018" y="3093"/>
                <a:chExt cx="296" cy="492"/>
              </a:xfrm>
            </p:grpSpPr>
            <p:sp>
              <p:nvSpPr>
                <p:cNvPr id="32" name="Text Box 115">
                  <a:extLst>
                    <a:ext uri="{FF2B5EF4-FFF2-40B4-BE49-F238E27FC236}">
                      <a16:creationId xmlns:a16="http://schemas.microsoft.com/office/drawing/2014/main" id="{F1C7FAAA-4313-A331-1ACD-AC894ADBB7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74" y="3093"/>
                  <a:ext cx="215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latin typeface="+mn-lt"/>
                      <a:cs typeface="Arial" charset="0"/>
                    </a:rPr>
                    <a:t>2</a:t>
                  </a:r>
                  <a:endParaRPr lang="en-GB" sz="2000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33" name="Text Box 116">
                  <a:extLst>
                    <a:ext uri="{FF2B5EF4-FFF2-40B4-BE49-F238E27FC236}">
                      <a16:creationId xmlns:a16="http://schemas.microsoft.com/office/drawing/2014/main" id="{AAE148FC-C9EF-5404-B359-AF08CC46AEB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18" y="3333"/>
                  <a:ext cx="29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cs typeface="Times New Roman" panose="02020603050405020304" pitchFamily="18" charset="0"/>
                    </a:rPr>
                    <a:t>–</a:t>
                  </a:r>
                  <a:r>
                    <a:rPr lang="en-US" sz="2000" dirty="0">
                      <a:latin typeface="+mn-lt"/>
                      <a:cs typeface="Arial" charset="0"/>
                    </a:rPr>
                    <a:t>2</a:t>
                  </a:r>
                  <a:endParaRPr lang="en-GB" sz="2000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34" name="Text Box 111">
            <a:extLst>
              <a:ext uri="{FF2B5EF4-FFF2-40B4-BE49-F238E27FC236}">
                <a16:creationId xmlns:a16="http://schemas.microsoft.com/office/drawing/2014/main" id="{65DE23B6-A6BF-96B9-D5B7-92B5945A9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222" y="5770587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  <a:cs typeface="Arial" charset="0"/>
              </a:rPr>
              <a:t>2</a:t>
            </a:r>
            <a:endParaRPr lang="en-GB" sz="2000" dirty="0">
              <a:latin typeface="+mn-lt"/>
              <a:cs typeface="Arial" charset="0"/>
            </a:endParaRPr>
          </a:p>
        </p:txBody>
      </p:sp>
      <p:sp>
        <p:nvSpPr>
          <p:cNvPr id="35" name="Rectangle 305">
            <a:extLst>
              <a:ext uri="{FF2B5EF4-FFF2-40B4-BE49-F238E27FC236}">
                <a16:creationId xmlns:a16="http://schemas.microsoft.com/office/drawing/2014/main" id="{65B85304-2C10-E387-758F-8862F225F984}"/>
              </a:ext>
            </a:extLst>
          </p:cNvPr>
          <p:cNvSpPr txBox="1">
            <a:spLocks noChangeArrowheads="1"/>
          </p:cNvSpPr>
          <p:nvPr/>
        </p:nvSpPr>
        <p:spPr>
          <a:xfrm>
            <a:off x="156331" y="48899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>
                <a:solidFill>
                  <a:srgbClr val="5B0091"/>
                </a:solidFill>
              </a:rPr>
              <a:t>Multiplication of a vector by a scalar</a:t>
            </a:r>
            <a:endParaRPr lang="en-GB" sz="2800" dirty="0"/>
          </a:p>
        </p:txBody>
      </p:sp>
      <p:sp>
        <p:nvSpPr>
          <p:cNvPr id="36" name="Text Box 320">
            <a:extLst>
              <a:ext uri="{FF2B5EF4-FFF2-40B4-BE49-F238E27FC236}">
                <a16:creationId xmlns:a16="http://schemas.microsoft.com/office/drawing/2014/main" id="{45D4EA06-5ADD-05CC-98EB-F3E60E724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13" y="1571712"/>
            <a:ext cx="2980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Find geometrically</a:t>
            </a:r>
          </a:p>
        </p:txBody>
      </p:sp>
      <p:sp>
        <p:nvSpPr>
          <p:cNvPr id="37" name="Text Box 84">
            <a:extLst>
              <a:ext uri="{FF2B5EF4-FFF2-40B4-BE49-F238E27FC236}">
                <a16:creationId xmlns:a16="http://schemas.microsoft.com/office/drawing/2014/main" id="{66E9BCCB-0CBD-8CFF-0DD6-3C4CD6F4C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256" y="2007882"/>
            <a:ext cx="1526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(a) 2a </a:t>
            </a:r>
            <a:r>
              <a:rPr lang="en-GB" altLang="en-US" dirty="0">
                <a:solidFill>
                  <a:schemeClr val="tx1"/>
                </a:solidFill>
              </a:rPr>
              <a:t>+</a:t>
            </a:r>
            <a:r>
              <a:rPr lang="en-GB" altLang="en-US" b="1" dirty="0">
                <a:solidFill>
                  <a:schemeClr val="tx1"/>
                </a:solidFill>
              </a:rPr>
              <a:t> b</a:t>
            </a:r>
          </a:p>
        </p:txBody>
      </p:sp>
      <p:sp>
        <p:nvSpPr>
          <p:cNvPr id="38" name="Text Box 84">
            <a:extLst>
              <a:ext uri="{FF2B5EF4-FFF2-40B4-BE49-F238E27FC236}">
                <a16:creationId xmlns:a16="http://schemas.microsoft.com/office/drawing/2014/main" id="{973FFD04-ABFC-82AB-8453-594E5AAB2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9034" y="1955727"/>
            <a:ext cx="15424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(b) a </a:t>
            </a:r>
            <a:r>
              <a:rPr lang="en-GB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altLang="en-US" b="1" dirty="0">
                <a:solidFill>
                  <a:schemeClr val="tx1"/>
                </a:solidFill>
              </a:rPr>
              <a:t> 2b</a:t>
            </a:r>
          </a:p>
        </p:txBody>
      </p:sp>
      <p:grpSp>
        <p:nvGrpSpPr>
          <p:cNvPr id="39" name="Group 23">
            <a:extLst>
              <a:ext uri="{FF2B5EF4-FFF2-40B4-BE49-F238E27FC236}">
                <a16:creationId xmlns:a16="http://schemas.microsoft.com/office/drawing/2014/main" id="{A7242B1D-7217-6179-9D1F-38B13CE2A97F}"/>
              </a:ext>
            </a:extLst>
          </p:cNvPr>
          <p:cNvGrpSpPr>
            <a:grpSpLocks/>
          </p:cNvGrpSpPr>
          <p:nvPr/>
        </p:nvGrpSpPr>
        <p:grpSpPr bwMode="auto">
          <a:xfrm>
            <a:off x="481659" y="2519345"/>
            <a:ext cx="3810000" cy="1905000"/>
            <a:chOff x="864" y="2832"/>
            <a:chExt cx="2400" cy="1200"/>
          </a:xfrm>
        </p:grpSpPr>
        <p:sp>
          <p:nvSpPr>
            <p:cNvPr id="40" name="Rectangle 24">
              <a:extLst>
                <a:ext uri="{FF2B5EF4-FFF2-40B4-BE49-F238E27FC236}">
                  <a16:creationId xmlns:a16="http://schemas.microsoft.com/office/drawing/2014/main" id="{FF005FE9-4565-5F61-005B-B432D33BF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" name="Rectangle 25">
              <a:extLst>
                <a:ext uri="{FF2B5EF4-FFF2-40B4-BE49-F238E27FC236}">
                  <a16:creationId xmlns:a16="http://schemas.microsoft.com/office/drawing/2014/main" id="{2C0CF9B1-3E8D-6353-C674-492A30681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" name="Rectangle 26">
              <a:extLst>
                <a:ext uri="{FF2B5EF4-FFF2-40B4-BE49-F238E27FC236}">
                  <a16:creationId xmlns:a16="http://schemas.microsoft.com/office/drawing/2014/main" id="{3E67B344-AED4-CC0A-484A-5A9CB56E7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Rectangle 27">
              <a:extLst>
                <a:ext uri="{FF2B5EF4-FFF2-40B4-BE49-F238E27FC236}">
                  <a16:creationId xmlns:a16="http://schemas.microsoft.com/office/drawing/2014/main" id="{3B3F4705-1AB2-96C2-8DB1-5B47943A5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" name="Rectangle 28">
              <a:extLst>
                <a:ext uri="{FF2B5EF4-FFF2-40B4-BE49-F238E27FC236}">
                  <a16:creationId xmlns:a16="http://schemas.microsoft.com/office/drawing/2014/main" id="{9EF01378-6FC1-A29A-5FBB-6AA92484C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" name="Rectangle 29">
              <a:extLst>
                <a:ext uri="{FF2B5EF4-FFF2-40B4-BE49-F238E27FC236}">
                  <a16:creationId xmlns:a16="http://schemas.microsoft.com/office/drawing/2014/main" id="{91155593-FA81-1750-FE51-DBB8E810A8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" name="Rectangle 30">
              <a:extLst>
                <a:ext uri="{FF2B5EF4-FFF2-40B4-BE49-F238E27FC236}">
                  <a16:creationId xmlns:a16="http://schemas.microsoft.com/office/drawing/2014/main" id="{7ABBC678-2106-DCDA-7AF7-D1BD5C37B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" name="Rectangle 31">
              <a:extLst>
                <a:ext uri="{FF2B5EF4-FFF2-40B4-BE49-F238E27FC236}">
                  <a16:creationId xmlns:a16="http://schemas.microsoft.com/office/drawing/2014/main" id="{685ACCDD-0551-C70D-DCC3-DF31B2108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" name="Rectangle 32">
              <a:extLst>
                <a:ext uri="{FF2B5EF4-FFF2-40B4-BE49-F238E27FC236}">
                  <a16:creationId xmlns:a16="http://schemas.microsoft.com/office/drawing/2014/main" id="{F8DC8C84-DA4D-8F4B-98A1-68BA05D02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Rectangle 33">
              <a:extLst>
                <a:ext uri="{FF2B5EF4-FFF2-40B4-BE49-F238E27FC236}">
                  <a16:creationId xmlns:a16="http://schemas.microsoft.com/office/drawing/2014/main" id="{20E56D16-2978-16C4-4E2B-19DED7AFE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Rectangle 34">
              <a:extLst>
                <a:ext uri="{FF2B5EF4-FFF2-40B4-BE49-F238E27FC236}">
                  <a16:creationId xmlns:a16="http://schemas.microsoft.com/office/drawing/2014/main" id="{6BC4DDE7-0E7B-5608-30D7-2FFA73AB6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" name="Rectangle 35">
              <a:extLst>
                <a:ext uri="{FF2B5EF4-FFF2-40B4-BE49-F238E27FC236}">
                  <a16:creationId xmlns:a16="http://schemas.microsoft.com/office/drawing/2014/main" id="{27005148-E52D-5D7A-B483-EF2CBE830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" name="Rectangle 36">
              <a:extLst>
                <a:ext uri="{FF2B5EF4-FFF2-40B4-BE49-F238E27FC236}">
                  <a16:creationId xmlns:a16="http://schemas.microsoft.com/office/drawing/2014/main" id="{58BC28E6-CEF6-CB92-E683-F76F78453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" name="Rectangle 37">
              <a:extLst>
                <a:ext uri="{FF2B5EF4-FFF2-40B4-BE49-F238E27FC236}">
                  <a16:creationId xmlns:a16="http://schemas.microsoft.com/office/drawing/2014/main" id="{97C70EB7-9363-075F-C0A0-E2228E7C8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" name="Rectangle 38">
              <a:extLst>
                <a:ext uri="{FF2B5EF4-FFF2-40B4-BE49-F238E27FC236}">
                  <a16:creationId xmlns:a16="http://schemas.microsoft.com/office/drawing/2014/main" id="{6CBAEA6E-A7F4-729B-5314-9BC95B167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" name="Rectangle 39">
              <a:extLst>
                <a:ext uri="{FF2B5EF4-FFF2-40B4-BE49-F238E27FC236}">
                  <a16:creationId xmlns:a16="http://schemas.microsoft.com/office/drawing/2014/main" id="{F98D7655-0909-4BCA-6889-8E301FE24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" name="Rectangle 40">
              <a:extLst>
                <a:ext uri="{FF2B5EF4-FFF2-40B4-BE49-F238E27FC236}">
                  <a16:creationId xmlns:a16="http://schemas.microsoft.com/office/drawing/2014/main" id="{6F6BAC54-6712-CC13-2083-067D03F5F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" name="Rectangle 41">
              <a:extLst>
                <a:ext uri="{FF2B5EF4-FFF2-40B4-BE49-F238E27FC236}">
                  <a16:creationId xmlns:a16="http://schemas.microsoft.com/office/drawing/2014/main" id="{97C7B482-8A35-9A0C-4FCF-D0C2129B6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" name="Rectangle 42">
              <a:extLst>
                <a:ext uri="{FF2B5EF4-FFF2-40B4-BE49-F238E27FC236}">
                  <a16:creationId xmlns:a16="http://schemas.microsoft.com/office/drawing/2014/main" id="{3D8A5020-B8F7-81E0-CA99-AE03833D0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" name="Rectangle 43">
              <a:extLst>
                <a:ext uri="{FF2B5EF4-FFF2-40B4-BE49-F238E27FC236}">
                  <a16:creationId xmlns:a16="http://schemas.microsoft.com/office/drawing/2014/main" id="{D1A6BE39-F741-37A9-63CD-9EA5E70A1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" name="Rectangle 44">
              <a:extLst>
                <a:ext uri="{FF2B5EF4-FFF2-40B4-BE49-F238E27FC236}">
                  <a16:creationId xmlns:a16="http://schemas.microsoft.com/office/drawing/2014/main" id="{A98F7948-12FC-7877-8B56-E7A8F8CAC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" name="Rectangle 45">
              <a:extLst>
                <a:ext uri="{FF2B5EF4-FFF2-40B4-BE49-F238E27FC236}">
                  <a16:creationId xmlns:a16="http://schemas.microsoft.com/office/drawing/2014/main" id="{E53A5E41-FEA3-7158-7B80-5BC3C3C24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" name="Rectangle 46">
              <a:extLst>
                <a:ext uri="{FF2B5EF4-FFF2-40B4-BE49-F238E27FC236}">
                  <a16:creationId xmlns:a16="http://schemas.microsoft.com/office/drawing/2014/main" id="{3A929A29-16E9-E003-496B-CBE54BBE2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" name="Rectangle 47">
              <a:extLst>
                <a:ext uri="{FF2B5EF4-FFF2-40B4-BE49-F238E27FC236}">
                  <a16:creationId xmlns:a16="http://schemas.microsoft.com/office/drawing/2014/main" id="{C0AC744F-8485-1148-9F76-0E873A004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" name="Rectangle 48">
              <a:extLst>
                <a:ext uri="{FF2B5EF4-FFF2-40B4-BE49-F238E27FC236}">
                  <a16:creationId xmlns:a16="http://schemas.microsoft.com/office/drawing/2014/main" id="{8CD3A0E8-BF13-F598-3F37-63A2ED634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" name="Rectangle 49">
              <a:extLst>
                <a:ext uri="{FF2B5EF4-FFF2-40B4-BE49-F238E27FC236}">
                  <a16:creationId xmlns:a16="http://schemas.microsoft.com/office/drawing/2014/main" id="{476DA4B9-C8E9-9DA4-E4CE-B31E2D875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" name="Rectangle 50">
              <a:extLst>
                <a:ext uri="{FF2B5EF4-FFF2-40B4-BE49-F238E27FC236}">
                  <a16:creationId xmlns:a16="http://schemas.microsoft.com/office/drawing/2014/main" id="{00941BF1-F144-37B9-D32D-5A9971919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" name="Rectangle 51">
              <a:extLst>
                <a:ext uri="{FF2B5EF4-FFF2-40B4-BE49-F238E27FC236}">
                  <a16:creationId xmlns:a16="http://schemas.microsoft.com/office/drawing/2014/main" id="{348C81FA-0533-85B5-2B20-8DE25CC51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" name="Rectangle 52">
              <a:extLst>
                <a:ext uri="{FF2B5EF4-FFF2-40B4-BE49-F238E27FC236}">
                  <a16:creationId xmlns:a16="http://schemas.microsoft.com/office/drawing/2014/main" id="{ABDAD9DF-B404-A2EC-F35A-AE68586EB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9" name="Rectangle 53">
              <a:extLst>
                <a:ext uri="{FF2B5EF4-FFF2-40B4-BE49-F238E27FC236}">
                  <a16:creationId xmlns:a16="http://schemas.microsoft.com/office/drawing/2014/main" id="{A0C85CA4-0D46-5613-E9A3-1B45852B4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" name="Rectangle 54">
              <a:extLst>
                <a:ext uri="{FF2B5EF4-FFF2-40B4-BE49-F238E27FC236}">
                  <a16:creationId xmlns:a16="http://schemas.microsoft.com/office/drawing/2014/main" id="{FAE9F6C0-5FC5-B710-DED1-76D7002E0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" name="Rectangle 55">
              <a:extLst>
                <a:ext uri="{FF2B5EF4-FFF2-40B4-BE49-F238E27FC236}">
                  <a16:creationId xmlns:a16="http://schemas.microsoft.com/office/drawing/2014/main" id="{B2B339B7-17C3-66DA-2D81-3C0BC0CF2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" name="Rectangle 56">
              <a:extLst>
                <a:ext uri="{FF2B5EF4-FFF2-40B4-BE49-F238E27FC236}">
                  <a16:creationId xmlns:a16="http://schemas.microsoft.com/office/drawing/2014/main" id="{A343183A-1553-E797-7E01-A8C4B6C4E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" name="Rectangle 57">
              <a:extLst>
                <a:ext uri="{FF2B5EF4-FFF2-40B4-BE49-F238E27FC236}">
                  <a16:creationId xmlns:a16="http://schemas.microsoft.com/office/drawing/2014/main" id="{9AC16BDF-D6E0-E14C-3088-C12F90878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" name="Rectangle 58">
              <a:extLst>
                <a:ext uri="{FF2B5EF4-FFF2-40B4-BE49-F238E27FC236}">
                  <a16:creationId xmlns:a16="http://schemas.microsoft.com/office/drawing/2014/main" id="{94C49962-C7B1-08AF-93C6-1EED36393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" name="Rectangle 59">
              <a:extLst>
                <a:ext uri="{FF2B5EF4-FFF2-40B4-BE49-F238E27FC236}">
                  <a16:creationId xmlns:a16="http://schemas.microsoft.com/office/drawing/2014/main" id="{D0C61D6D-C3D5-07A6-D150-CBFCF437A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" name="Rectangle 60">
              <a:extLst>
                <a:ext uri="{FF2B5EF4-FFF2-40B4-BE49-F238E27FC236}">
                  <a16:creationId xmlns:a16="http://schemas.microsoft.com/office/drawing/2014/main" id="{82FC5718-D15D-8484-BCF0-8B481C659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7" name="Rectangle 61">
              <a:extLst>
                <a:ext uri="{FF2B5EF4-FFF2-40B4-BE49-F238E27FC236}">
                  <a16:creationId xmlns:a16="http://schemas.microsoft.com/office/drawing/2014/main" id="{E25BE3AB-2943-6328-F7E9-E1FF3B827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" name="Rectangle 62">
              <a:extLst>
                <a:ext uri="{FF2B5EF4-FFF2-40B4-BE49-F238E27FC236}">
                  <a16:creationId xmlns:a16="http://schemas.microsoft.com/office/drawing/2014/main" id="{8735ABA8-4B97-8A03-69E0-3FB254A3F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" name="Rectangle 63">
              <a:extLst>
                <a:ext uri="{FF2B5EF4-FFF2-40B4-BE49-F238E27FC236}">
                  <a16:creationId xmlns:a16="http://schemas.microsoft.com/office/drawing/2014/main" id="{05E3B031-B5E8-1E05-DC58-7612F840F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id="{550ABDAC-A5EB-2DCC-A82E-2744481F5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" name="Rectangle 65">
              <a:extLst>
                <a:ext uri="{FF2B5EF4-FFF2-40B4-BE49-F238E27FC236}">
                  <a16:creationId xmlns:a16="http://schemas.microsoft.com/office/drawing/2014/main" id="{01F55FE5-DDC5-2780-BF82-4A16883C6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" name="Rectangle 66">
              <a:extLst>
                <a:ext uri="{FF2B5EF4-FFF2-40B4-BE49-F238E27FC236}">
                  <a16:creationId xmlns:a16="http://schemas.microsoft.com/office/drawing/2014/main" id="{923588D9-72F5-0C45-263D-DC2F0B0E6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3" name="Rectangle 67">
              <a:extLst>
                <a:ext uri="{FF2B5EF4-FFF2-40B4-BE49-F238E27FC236}">
                  <a16:creationId xmlns:a16="http://schemas.microsoft.com/office/drawing/2014/main" id="{C86F6DD3-FC0D-E59D-EF3E-5F2123C06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4" name="Rectangle 68">
              <a:extLst>
                <a:ext uri="{FF2B5EF4-FFF2-40B4-BE49-F238E27FC236}">
                  <a16:creationId xmlns:a16="http://schemas.microsoft.com/office/drawing/2014/main" id="{8372B302-7AF2-6D87-5DE7-EFEC314AB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5" name="Rectangle 69">
              <a:extLst>
                <a:ext uri="{FF2B5EF4-FFF2-40B4-BE49-F238E27FC236}">
                  <a16:creationId xmlns:a16="http://schemas.microsoft.com/office/drawing/2014/main" id="{08E7DA5F-AB03-58C1-D64C-7E11B8B97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6" name="Rectangle 70">
              <a:extLst>
                <a:ext uri="{FF2B5EF4-FFF2-40B4-BE49-F238E27FC236}">
                  <a16:creationId xmlns:a16="http://schemas.microsoft.com/office/drawing/2014/main" id="{8B311D3C-A6E8-EC11-6119-E4CCA48A1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7" name="Rectangle 71">
              <a:extLst>
                <a:ext uri="{FF2B5EF4-FFF2-40B4-BE49-F238E27FC236}">
                  <a16:creationId xmlns:a16="http://schemas.microsoft.com/office/drawing/2014/main" id="{1E0BA805-1D7F-0147-1FA4-D139A5CE9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8" name="Rectangle 72">
              <a:extLst>
                <a:ext uri="{FF2B5EF4-FFF2-40B4-BE49-F238E27FC236}">
                  <a16:creationId xmlns:a16="http://schemas.microsoft.com/office/drawing/2014/main" id="{D752D157-03F2-8F36-9D51-DE87B85E56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9" name="Rectangle 73">
              <a:extLst>
                <a:ext uri="{FF2B5EF4-FFF2-40B4-BE49-F238E27FC236}">
                  <a16:creationId xmlns:a16="http://schemas.microsoft.com/office/drawing/2014/main" id="{CA18843D-A1D7-7809-7E9F-7A00BB38D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90" name="Group 91">
            <a:extLst>
              <a:ext uri="{FF2B5EF4-FFF2-40B4-BE49-F238E27FC236}">
                <a16:creationId xmlns:a16="http://schemas.microsoft.com/office/drawing/2014/main" id="{F043CD95-C4F2-E721-3707-9901108923C1}"/>
              </a:ext>
            </a:extLst>
          </p:cNvPr>
          <p:cNvGrpSpPr>
            <a:grpSpLocks/>
          </p:cNvGrpSpPr>
          <p:nvPr/>
        </p:nvGrpSpPr>
        <p:grpSpPr bwMode="auto">
          <a:xfrm>
            <a:off x="862660" y="3613136"/>
            <a:ext cx="1150938" cy="836613"/>
            <a:chOff x="1056" y="3521"/>
            <a:chExt cx="725" cy="527"/>
          </a:xfrm>
        </p:grpSpPr>
        <p:sp>
          <p:nvSpPr>
            <p:cNvPr id="91" name="Line 75">
              <a:extLst>
                <a:ext uri="{FF2B5EF4-FFF2-40B4-BE49-F238E27FC236}">
                  <a16:creationId xmlns:a16="http://schemas.microsoft.com/office/drawing/2014/main" id="{627890EE-5187-F24A-4761-8B27E661B1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3553"/>
              <a:ext cx="725" cy="4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 Box 77">
              <a:extLst>
                <a:ext uri="{FF2B5EF4-FFF2-40B4-BE49-F238E27FC236}">
                  <a16:creationId xmlns:a16="http://schemas.microsoft.com/office/drawing/2014/main" id="{127D4B49-73D3-CAD8-29A3-FDEA5AA57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/>
                <a:t>a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F7F287D-D5B1-7D05-376C-69634BCFE7E0}"/>
              </a:ext>
            </a:extLst>
          </p:cNvPr>
          <p:cNvGrpSpPr>
            <a:grpSpLocks/>
          </p:cNvGrpSpPr>
          <p:nvPr/>
        </p:nvGrpSpPr>
        <p:grpSpPr bwMode="auto">
          <a:xfrm>
            <a:off x="3123724" y="2841414"/>
            <a:ext cx="787400" cy="800100"/>
            <a:chOff x="2256" y="3035"/>
            <a:chExt cx="496" cy="504"/>
          </a:xfrm>
        </p:grpSpPr>
        <p:sp>
          <p:nvSpPr>
            <p:cNvPr id="94" name="Line 79">
              <a:extLst>
                <a:ext uri="{FF2B5EF4-FFF2-40B4-BE49-F238E27FC236}">
                  <a16:creationId xmlns:a16="http://schemas.microsoft.com/office/drawing/2014/main" id="{1F1AC93A-88C0-856D-408B-FBD9EA70F4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3072"/>
              <a:ext cx="496" cy="4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 Box 81">
              <a:extLst>
                <a:ext uri="{FF2B5EF4-FFF2-40B4-BE49-F238E27FC236}">
                  <a16:creationId xmlns:a16="http://schemas.microsoft.com/office/drawing/2014/main" id="{86736111-B791-D9B1-AD70-F562E1E048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3" y="3035"/>
              <a:ext cx="23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/>
                <a:t>b</a:t>
              </a:r>
            </a:p>
          </p:txBody>
        </p:sp>
      </p:grpSp>
      <p:sp>
        <p:nvSpPr>
          <p:cNvPr id="96" name="Line 82">
            <a:extLst>
              <a:ext uri="{FF2B5EF4-FFF2-40B4-BE49-F238E27FC236}">
                <a16:creationId xmlns:a16="http://schemas.microsoft.com/office/drawing/2014/main" id="{A25802C1-08ED-0D3E-FBD7-D9409B71AE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3773" y="3662345"/>
            <a:ext cx="3006886" cy="7620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Text Box 84">
            <a:extLst>
              <a:ext uri="{FF2B5EF4-FFF2-40B4-BE49-F238E27FC236}">
                <a16:creationId xmlns:a16="http://schemas.microsoft.com/office/drawing/2014/main" id="{CF18DCB2-395A-97D6-D88A-70C472A99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329" y="3900294"/>
            <a:ext cx="10647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2a </a:t>
            </a:r>
            <a:r>
              <a:rPr lang="en-GB" altLang="en-US" dirty="0">
                <a:solidFill>
                  <a:srgbClr val="FF6600"/>
                </a:solidFill>
              </a:rPr>
              <a:t>+</a:t>
            </a:r>
            <a:r>
              <a:rPr lang="en-GB" altLang="en-US" b="1" dirty="0">
                <a:solidFill>
                  <a:srgbClr val="FF6600"/>
                </a:solidFill>
              </a:rPr>
              <a:t> b</a:t>
            </a:r>
          </a:p>
        </p:txBody>
      </p:sp>
      <p:grpSp>
        <p:nvGrpSpPr>
          <p:cNvPr id="149" name="Group 91">
            <a:extLst>
              <a:ext uri="{FF2B5EF4-FFF2-40B4-BE49-F238E27FC236}">
                <a16:creationId xmlns:a16="http://schemas.microsoft.com/office/drawing/2014/main" id="{B6A88938-14DB-45B5-CF6D-673B97B67209}"/>
              </a:ext>
            </a:extLst>
          </p:cNvPr>
          <p:cNvGrpSpPr>
            <a:grpSpLocks/>
          </p:cNvGrpSpPr>
          <p:nvPr/>
        </p:nvGrpSpPr>
        <p:grpSpPr bwMode="auto">
          <a:xfrm>
            <a:off x="6569201" y="4067578"/>
            <a:ext cx="1139825" cy="768350"/>
            <a:chOff x="1794" y="3556"/>
            <a:chExt cx="718" cy="484"/>
          </a:xfrm>
        </p:grpSpPr>
        <p:sp>
          <p:nvSpPr>
            <p:cNvPr id="150" name="Line 75">
              <a:extLst>
                <a:ext uri="{FF2B5EF4-FFF2-40B4-BE49-F238E27FC236}">
                  <a16:creationId xmlns:a16="http://schemas.microsoft.com/office/drawing/2014/main" id="{0E06621D-C694-60B9-5096-5372BA2C62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94" y="3556"/>
              <a:ext cx="718" cy="4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1" name="Text Box 77">
              <a:extLst>
                <a:ext uri="{FF2B5EF4-FFF2-40B4-BE49-F238E27FC236}">
                  <a16:creationId xmlns:a16="http://schemas.microsoft.com/office/drawing/2014/main" id="{D3DD0D5E-9375-7E00-B110-B4FF27189A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4" y="3686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/>
                <a:t>a</a:t>
              </a:r>
            </a:p>
          </p:txBody>
        </p:sp>
      </p:grpSp>
      <p:grpSp>
        <p:nvGrpSpPr>
          <p:cNvPr id="152" name="Group 92">
            <a:extLst>
              <a:ext uri="{FF2B5EF4-FFF2-40B4-BE49-F238E27FC236}">
                <a16:creationId xmlns:a16="http://schemas.microsoft.com/office/drawing/2014/main" id="{39723410-283C-1356-058D-78009BBAEB2E}"/>
              </a:ext>
            </a:extLst>
          </p:cNvPr>
          <p:cNvGrpSpPr>
            <a:grpSpLocks/>
          </p:cNvGrpSpPr>
          <p:nvPr/>
        </p:nvGrpSpPr>
        <p:grpSpPr bwMode="auto">
          <a:xfrm>
            <a:off x="6921626" y="3209658"/>
            <a:ext cx="762000" cy="838200"/>
            <a:chOff x="2496" y="3024"/>
            <a:chExt cx="480" cy="528"/>
          </a:xfrm>
        </p:grpSpPr>
        <p:sp>
          <p:nvSpPr>
            <p:cNvPr id="153" name="Line 79">
              <a:extLst>
                <a:ext uri="{FF2B5EF4-FFF2-40B4-BE49-F238E27FC236}">
                  <a16:creationId xmlns:a16="http://schemas.microsoft.com/office/drawing/2014/main" id="{E5BB50D8-8B1C-16D6-B477-86DDBDCA8E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088"/>
              <a:ext cx="480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stealth" w="lg" len="lg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" name="Text Box 81">
              <a:extLst>
                <a:ext uri="{FF2B5EF4-FFF2-40B4-BE49-F238E27FC236}">
                  <a16:creationId xmlns:a16="http://schemas.microsoft.com/office/drawing/2014/main" id="{EE2C816C-08FE-E372-85B1-7011740984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024"/>
              <a:ext cx="29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/>
                <a:t>-b</a:t>
              </a:r>
            </a:p>
          </p:txBody>
        </p:sp>
      </p:grpSp>
      <p:sp>
        <p:nvSpPr>
          <p:cNvPr id="155" name="Line 82">
            <a:extLst>
              <a:ext uri="{FF2B5EF4-FFF2-40B4-BE49-F238E27FC236}">
                <a16:creationId xmlns:a16="http://schemas.microsoft.com/office/drawing/2014/main" id="{4741C12D-F856-7956-F337-DBE9E158A24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18363" y="2616745"/>
            <a:ext cx="350837" cy="221918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6" name="Text Box 84">
            <a:extLst>
              <a:ext uri="{FF2B5EF4-FFF2-40B4-BE49-F238E27FC236}">
                <a16:creationId xmlns:a16="http://schemas.microsoft.com/office/drawing/2014/main" id="{DF6D294C-0CC7-AD67-82B3-CFFC4CE58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8870" y="3505053"/>
            <a:ext cx="9877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a </a:t>
            </a:r>
            <a:r>
              <a:rPr lang="en-GB" altLang="en-US" dirty="0">
                <a:solidFill>
                  <a:srgbClr val="FF6600"/>
                </a:solidFill>
              </a:rPr>
              <a:t>-</a:t>
            </a:r>
            <a:r>
              <a:rPr lang="en-GB" altLang="en-US" b="1" dirty="0">
                <a:solidFill>
                  <a:srgbClr val="FF6600"/>
                </a:solidFill>
              </a:rPr>
              <a:t> 2b</a:t>
            </a:r>
          </a:p>
        </p:txBody>
      </p:sp>
      <p:grpSp>
        <p:nvGrpSpPr>
          <p:cNvPr id="157" name="Group 91">
            <a:extLst>
              <a:ext uri="{FF2B5EF4-FFF2-40B4-BE49-F238E27FC236}">
                <a16:creationId xmlns:a16="http://schemas.microsoft.com/office/drawing/2014/main" id="{24F65FA4-8506-C762-D4FD-9F6B1F351800}"/>
              </a:ext>
            </a:extLst>
          </p:cNvPr>
          <p:cNvGrpSpPr>
            <a:grpSpLocks/>
          </p:cNvGrpSpPr>
          <p:nvPr/>
        </p:nvGrpSpPr>
        <p:grpSpPr bwMode="auto">
          <a:xfrm>
            <a:off x="2004444" y="2837636"/>
            <a:ext cx="1150938" cy="836613"/>
            <a:chOff x="1056" y="3521"/>
            <a:chExt cx="725" cy="527"/>
          </a:xfrm>
        </p:grpSpPr>
        <p:sp>
          <p:nvSpPr>
            <p:cNvPr id="158" name="Line 75">
              <a:extLst>
                <a:ext uri="{FF2B5EF4-FFF2-40B4-BE49-F238E27FC236}">
                  <a16:creationId xmlns:a16="http://schemas.microsoft.com/office/drawing/2014/main" id="{26B6BCBE-5401-2FF7-36EC-1A3EEABFF0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3553"/>
              <a:ext cx="725" cy="4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 Box 77">
              <a:extLst>
                <a:ext uri="{FF2B5EF4-FFF2-40B4-BE49-F238E27FC236}">
                  <a16:creationId xmlns:a16="http://schemas.microsoft.com/office/drawing/2014/main" id="{AA33EF3F-63D8-3A18-DE93-959408352D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/>
                <a:t>a</a:t>
              </a:r>
            </a:p>
          </p:txBody>
        </p:sp>
      </p:grpSp>
      <p:grpSp>
        <p:nvGrpSpPr>
          <p:cNvPr id="171" name="Group 92">
            <a:extLst>
              <a:ext uri="{FF2B5EF4-FFF2-40B4-BE49-F238E27FC236}">
                <a16:creationId xmlns:a16="http://schemas.microsoft.com/office/drawing/2014/main" id="{0E80C35C-F669-2669-60B8-B7866BFBC9AD}"/>
              </a:ext>
            </a:extLst>
          </p:cNvPr>
          <p:cNvGrpSpPr>
            <a:grpSpLocks/>
          </p:cNvGrpSpPr>
          <p:nvPr/>
        </p:nvGrpSpPr>
        <p:grpSpPr bwMode="auto">
          <a:xfrm>
            <a:off x="6154195" y="2461028"/>
            <a:ext cx="762000" cy="838200"/>
            <a:chOff x="2496" y="3024"/>
            <a:chExt cx="480" cy="528"/>
          </a:xfrm>
        </p:grpSpPr>
        <p:sp>
          <p:nvSpPr>
            <p:cNvPr id="172" name="Line 79">
              <a:extLst>
                <a:ext uri="{FF2B5EF4-FFF2-40B4-BE49-F238E27FC236}">
                  <a16:creationId xmlns:a16="http://schemas.microsoft.com/office/drawing/2014/main" id="{02E64283-8A65-FE5C-246B-4B9F436B16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088"/>
              <a:ext cx="480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stealth" w="lg" len="lg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3" name="Text Box 81">
              <a:extLst>
                <a:ext uri="{FF2B5EF4-FFF2-40B4-BE49-F238E27FC236}">
                  <a16:creationId xmlns:a16="http://schemas.microsoft.com/office/drawing/2014/main" id="{30B9D218-C5B7-8235-64D7-BD581D3A5C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024"/>
              <a:ext cx="29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/>
                <a:t>-b</a:t>
              </a:r>
            </a:p>
          </p:txBody>
        </p:sp>
      </p:grpSp>
      <p:sp>
        <p:nvSpPr>
          <p:cNvPr id="174" name="Text Box 320">
            <a:extLst>
              <a:ext uri="{FF2B5EF4-FFF2-40B4-BE49-F238E27FC236}">
                <a16:creationId xmlns:a16="http://schemas.microsoft.com/office/drawing/2014/main" id="{38F58049-A5A0-4439-30BB-865703204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48" y="4440235"/>
            <a:ext cx="48748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Check results using component form</a:t>
            </a:r>
          </a:p>
        </p:txBody>
      </p:sp>
      <p:sp>
        <p:nvSpPr>
          <p:cNvPr id="175" name="Text Box 84">
            <a:extLst>
              <a:ext uri="{FF2B5EF4-FFF2-40B4-BE49-F238E27FC236}">
                <a16:creationId xmlns:a16="http://schemas.microsoft.com/office/drawing/2014/main" id="{238E8A91-0BD1-2BBB-09F2-653C320D2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292" y="4876405"/>
            <a:ext cx="1526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(a) 2a </a:t>
            </a:r>
            <a:r>
              <a:rPr lang="en-GB" altLang="en-US" dirty="0">
                <a:solidFill>
                  <a:schemeClr val="tx1"/>
                </a:solidFill>
              </a:rPr>
              <a:t>+</a:t>
            </a:r>
            <a:r>
              <a:rPr lang="en-GB" altLang="en-US" b="1" dirty="0">
                <a:solidFill>
                  <a:schemeClr val="tx1"/>
                </a:solidFill>
              </a:rPr>
              <a:t> b</a:t>
            </a:r>
          </a:p>
        </p:txBody>
      </p:sp>
      <p:sp>
        <p:nvSpPr>
          <p:cNvPr id="176" name="Text Box 84">
            <a:extLst>
              <a:ext uri="{FF2B5EF4-FFF2-40B4-BE49-F238E27FC236}">
                <a16:creationId xmlns:a16="http://schemas.microsoft.com/office/drawing/2014/main" id="{43A1059C-4731-5F6D-4B75-EFB6002FB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070" y="4824250"/>
            <a:ext cx="15424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(b) a </a:t>
            </a:r>
            <a:r>
              <a:rPr lang="en-GB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altLang="en-US" b="1" dirty="0">
                <a:solidFill>
                  <a:schemeClr val="tx1"/>
                </a:solidFill>
              </a:rPr>
              <a:t> 2b</a:t>
            </a:r>
          </a:p>
        </p:txBody>
      </p:sp>
      <p:grpSp>
        <p:nvGrpSpPr>
          <p:cNvPr id="177" name="Group 112">
            <a:extLst>
              <a:ext uri="{FF2B5EF4-FFF2-40B4-BE49-F238E27FC236}">
                <a16:creationId xmlns:a16="http://schemas.microsoft.com/office/drawing/2014/main" id="{CE116CF9-3327-538B-EB32-8094C17D1854}"/>
              </a:ext>
            </a:extLst>
          </p:cNvPr>
          <p:cNvGrpSpPr>
            <a:grpSpLocks/>
          </p:cNvGrpSpPr>
          <p:nvPr/>
        </p:nvGrpSpPr>
        <p:grpSpPr bwMode="auto">
          <a:xfrm>
            <a:off x="2227684" y="5507200"/>
            <a:ext cx="350838" cy="838200"/>
            <a:chOff x="4088" y="3048"/>
            <a:chExt cx="221" cy="528"/>
          </a:xfrm>
        </p:grpSpPr>
        <p:sp>
          <p:nvSpPr>
            <p:cNvPr id="178" name="AutoShape 113">
              <a:extLst>
                <a:ext uri="{FF2B5EF4-FFF2-40B4-BE49-F238E27FC236}">
                  <a16:creationId xmlns:a16="http://schemas.microsoft.com/office/drawing/2014/main" id="{4E3C95B2-9D4C-6477-73B8-D2A397EFA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3048"/>
              <a:ext cx="213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grpSp>
          <p:nvGrpSpPr>
            <p:cNvPr id="179" name="Group 114">
              <a:extLst>
                <a:ext uri="{FF2B5EF4-FFF2-40B4-BE49-F238E27FC236}">
                  <a16:creationId xmlns:a16="http://schemas.microsoft.com/office/drawing/2014/main" id="{818E0AE6-1E77-81C9-EB6F-3BC2FE63C1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88" y="3048"/>
              <a:ext cx="215" cy="492"/>
              <a:chOff x="4088" y="3072"/>
              <a:chExt cx="215" cy="492"/>
            </a:xfrm>
          </p:grpSpPr>
          <p:sp>
            <p:nvSpPr>
              <p:cNvPr id="180" name="Text Box 115">
                <a:extLst>
                  <a:ext uri="{FF2B5EF4-FFF2-40B4-BE49-F238E27FC236}">
                    <a16:creationId xmlns:a16="http://schemas.microsoft.com/office/drawing/2014/main" id="{9E03A480-F71B-CA71-EDC4-BF1EAE9C67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072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latin typeface="+mn-lt"/>
                    <a:cs typeface="Arial" charset="0"/>
                  </a:rPr>
                  <a:t>6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  <p:sp>
            <p:nvSpPr>
              <p:cNvPr id="181" name="Text Box 116">
                <a:extLst>
                  <a:ext uri="{FF2B5EF4-FFF2-40B4-BE49-F238E27FC236}">
                    <a16:creationId xmlns:a16="http://schemas.microsoft.com/office/drawing/2014/main" id="{300A7460-290F-E49C-FC28-444B292057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312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latin typeface="+mn-lt"/>
                    <a:cs typeface="Arial" charset="0"/>
                  </a:rPr>
                  <a:t>4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</p:grpSp>
      </p:grpSp>
      <p:grpSp>
        <p:nvGrpSpPr>
          <p:cNvPr id="182" name="Group 117">
            <a:extLst>
              <a:ext uri="{FF2B5EF4-FFF2-40B4-BE49-F238E27FC236}">
                <a16:creationId xmlns:a16="http://schemas.microsoft.com/office/drawing/2014/main" id="{18984E6B-74C4-53EA-1529-59F833302D1B}"/>
              </a:ext>
            </a:extLst>
          </p:cNvPr>
          <p:cNvGrpSpPr>
            <a:grpSpLocks/>
          </p:cNvGrpSpPr>
          <p:nvPr/>
        </p:nvGrpSpPr>
        <p:grpSpPr bwMode="auto">
          <a:xfrm>
            <a:off x="2590281" y="5522209"/>
            <a:ext cx="763588" cy="839788"/>
            <a:chOff x="1769" y="2997"/>
            <a:chExt cx="481" cy="529"/>
          </a:xfrm>
        </p:grpSpPr>
        <p:sp>
          <p:nvSpPr>
            <p:cNvPr id="183" name="Text Box 111">
              <a:extLst>
                <a:ext uri="{FF2B5EF4-FFF2-40B4-BE49-F238E27FC236}">
                  <a16:creationId xmlns:a16="http://schemas.microsoft.com/office/drawing/2014/main" id="{59D8C439-A555-A42E-04FF-D458352A66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9" y="3110"/>
              <a:ext cx="1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 dirty="0">
                  <a:latin typeface="+mn-lt"/>
                  <a:cs typeface="Arial" charset="0"/>
                </a:rPr>
                <a:t>+</a:t>
              </a:r>
              <a:endParaRPr lang="en-GB" sz="2000" dirty="0">
                <a:latin typeface="+mn-lt"/>
                <a:cs typeface="Arial" charset="0"/>
              </a:endParaRPr>
            </a:p>
          </p:txBody>
        </p:sp>
        <p:grpSp>
          <p:nvGrpSpPr>
            <p:cNvPr id="184" name="Group 112">
              <a:extLst>
                <a:ext uri="{FF2B5EF4-FFF2-40B4-BE49-F238E27FC236}">
                  <a16:creationId xmlns:a16="http://schemas.microsoft.com/office/drawing/2014/main" id="{B1805AFD-A5A0-F587-6E06-EF87056CAB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4" y="2997"/>
              <a:ext cx="296" cy="529"/>
              <a:chOff x="4018" y="3069"/>
              <a:chExt cx="296" cy="529"/>
            </a:xfrm>
          </p:grpSpPr>
          <p:sp>
            <p:nvSpPr>
              <p:cNvPr id="185" name="AutoShape 113">
                <a:extLst>
                  <a:ext uri="{FF2B5EF4-FFF2-40B4-BE49-F238E27FC236}">
                    <a16:creationId xmlns:a16="http://schemas.microsoft.com/office/drawing/2014/main" id="{8D4FCBFF-F717-D847-F715-DF04CC65B8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1" y="3070"/>
                <a:ext cx="248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sz="2000">
                  <a:latin typeface="+mn-lt"/>
                  <a:cs typeface="Arial" charset="0"/>
                </a:endParaRPr>
              </a:p>
            </p:txBody>
          </p:sp>
          <p:grpSp>
            <p:nvGrpSpPr>
              <p:cNvPr id="186" name="Group 114">
                <a:extLst>
                  <a:ext uri="{FF2B5EF4-FFF2-40B4-BE49-F238E27FC236}">
                    <a16:creationId xmlns:a16="http://schemas.microsoft.com/office/drawing/2014/main" id="{2B111172-60E6-C4A8-322C-FB5DB1B59C3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8" y="3069"/>
                <a:ext cx="296" cy="492"/>
                <a:chOff x="4018" y="3093"/>
                <a:chExt cx="296" cy="492"/>
              </a:xfrm>
            </p:grpSpPr>
            <p:sp>
              <p:nvSpPr>
                <p:cNvPr id="187" name="Text Box 115">
                  <a:extLst>
                    <a:ext uri="{FF2B5EF4-FFF2-40B4-BE49-F238E27FC236}">
                      <a16:creationId xmlns:a16="http://schemas.microsoft.com/office/drawing/2014/main" id="{5A340B8D-47DB-42CC-2F14-F2E28E23331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74" y="3093"/>
                  <a:ext cx="215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latin typeface="+mn-lt"/>
                      <a:cs typeface="Arial" charset="0"/>
                    </a:rPr>
                    <a:t>2</a:t>
                  </a:r>
                  <a:endParaRPr lang="en-GB" sz="2000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88" name="Text Box 116">
                  <a:extLst>
                    <a:ext uri="{FF2B5EF4-FFF2-40B4-BE49-F238E27FC236}">
                      <a16:creationId xmlns:a16="http://schemas.microsoft.com/office/drawing/2014/main" id="{85FF8D57-653E-09ED-1467-75310D04E56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18" y="3333"/>
                  <a:ext cx="29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cs typeface="Times New Roman" panose="02020603050405020304" pitchFamily="18" charset="0"/>
                    </a:rPr>
                    <a:t>–</a:t>
                  </a:r>
                  <a:r>
                    <a:rPr lang="en-US" sz="2000" dirty="0">
                      <a:latin typeface="+mn-lt"/>
                      <a:cs typeface="Arial" charset="0"/>
                    </a:rPr>
                    <a:t>2</a:t>
                  </a:r>
                  <a:endParaRPr lang="en-GB" sz="2000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189" name="Text Box 111">
            <a:extLst>
              <a:ext uri="{FF2B5EF4-FFF2-40B4-BE49-F238E27FC236}">
                <a16:creationId xmlns:a16="http://schemas.microsoft.com/office/drawing/2014/main" id="{00690BC1-27C7-7267-8C6D-C70ADB8EE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568" y="5697888"/>
            <a:ext cx="316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  <a:cs typeface="Arial" charset="0"/>
              </a:rPr>
              <a:t>=</a:t>
            </a:r>
            <a:endParaRPr lang="en-GB" sz="2000" dirty="0">
              <a:latin typeface="+mn-lt"/>
              <a:cs typeface="Arial" charset="0"/>
            </a:endParaRPr>
          </a:p>
        </p:txBody>
      </p:sp>
      <p:grpSp>
        <p:nvGrpSpPr>
          <p:cNvPr id="190" name="Group 112">
            <a:extLst>
              <a:ext uri="{FF2B5EF4-FFF2-40B4-BE49-F238E27FC236}">
                <a16:creationId xmlns:a16="http://schemas.microsoft.com/office/drawing/2014/main" id="{12D19DF8-997D-60C0-1E7C-11B817DB66AD}"/>
              </a:ext>
            </a:extLst>
          </p:cNvPr>
          <p:cNvGrpSpPr>
            <a:grpSpLocks/>
          </p:cNvGrpSpPr>
          <p:nvPr/>
        </p:nvGrpSpPr>
        <p:grpSpPr bwMode="auto">
          <a:xfrm>
            <a:off x="3698063" y="5523797"/>
            <a:ext cx="341313" cy="838200"/>
            <a:chOff x="4088" y="3048"/>
            <a:chExt cx="215" cy="528"/>
          </a:xfrm>
        </p:grpSpPr>
        <p:sp>
          <p:nvSpPr>
            <p:cNvPr id="191" name="AutoShape 113">
              <a:extLst>
                <a:ext uri="{FF2B5EF4-FFF2-40B4-BE49-F238E27FC236}">
                  <a16:creationId xmlns:a16="http://schemas.microsoft.com/office/drawing/2014/main" id="{B73253D7-E91F-B779-94BA-2B4B6776F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4" y="3048"/>
              <a:ext cx="199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grpSp>
          <p:nvGrpSpPr>
            <p:cNvPr id="192" name="Group 114">
              <a:extLst>
                <a:ext uri="{FF2B5EF4-FFF2-40B4-BE49-F238E27FC236}">
                  <a16:creationId xmlns:a16="http://schemas.microsoft.com/office/drawing/2014/main" id="{A71A8183-C513-B8C6-1349-A3090F973E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88" y="3048"/>
              <a:ext cx="215" cy="492"/>
              <a:chOff x="4088" y="3072"/>
              <a:chExt cx="215" cy="492"/>
            </a:xfrm>
          </p:grpSpPr>
          <p:sp>
            <p:nvSpPr>
              <p:cNvPr id="193" name="Text Box 115">
                <a:extLst>
                  <a:ext uri="{FF2B5EF4-FFF2-40B4-BE49-F238E27FC236}">
                    <a16:creationId xmlns:a16="http://schemas.microsoft.com/office/drawing/2014/main" id="{B169ADD1-11CB-9BE3-9A5C-EF27BBB2C9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072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latin typeface="+mn-lt"/>
                    <a:cs typeface="Arial" charset="0"/>
                  </a:rPr>
                  <a:t>8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  <p:sp>
            <p:nvSpPr>
              <p:cNvPr id="194" name="Text Box 116">
                <a:extLst>
                  <a:ext uri="{FF2B5EF4-FFF2-40B4-BE49-F238E27FC236}">
                    <a16:creationId xmlns:a16="http://schemas.microsoft.com/office/drawing/2014/main" id="{D969776D-F1C8-A3A4-7840-5D9C00B320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312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latin typeface="+mn-lt"/>
                    <a:cs typeface="Arial" charset="0"/>
                  </a:rPr>
                  <a:t>2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195" name="Text Box 111">
            <a:extLst>
              <a:ext uri="{FF2B5EF4-FFF2-40B4-BE49-F238E27FC236}">
                <a16:creationId xmlns:a16="http://schemas.microsoft.com/office/drawing/2014/main" id="{DA43D263-EE12-1FC7-A10D-57C1D0CC2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408" y="5708624"/>
            <a:ext cx="316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  <a:cs typeface="Arial" charset="0"/>
              </a:rPr>
              <a:t>=</a:t>
            </a:r>
            <a:endParaRPr lang="en-GB" sz="2000" dirty="0">
              <a:latin typeface="+mn-lt"/>
              <a:cs typeface="Arial" charset="0"/>
            </a:endParaRPr>
          </a:p>
        </p:txBody>
      </p:sp>
      <p:grpSp>
        <p:nvGrpSpPr>
          <p:cNvPr id="196" name="Group 112">
            <a:extLst>
              <a:ext uri="{FF2B5EF4-FFF2-40B4-BE49-F238E27FC236}">
                <a16:creationId xmlns:a16="http://schemas.microsoft.com/office/drawing/2014/main" id="{69DC7940-8D02-AB27-9F51-AA675E4269C1}"/>
              </a:ext>
            </a:extLst>
          </p:cNvPr>
          <p:cNvGrpSpPr>
            <a:grpSpLocks/>
          </p:cNvGrpSpPr>
          <p:nvPr/>
        </p:nvGrpSpPr>
        <p:grpSpPr bwMode="auto">
          <a:xfrm>
            <a:off x="4988738" y="5414439"/>
            <a:ext cx="352425" cy="838200"/>
            <a:chOff x="4081" y="3048"/>
            <a:chExt cx="222" cy="528"/>
          </a:xfrm>
        </p:grpSpPr>
        <p:sp>
          <p:nvSpPr>
            <p:cNvPr id="197" name="AutoShape 113">
              <a:extLst>
                <a:ext uri="{FF2B5EF4-FFF2-40B4-BE49-F238E27FC236}">
                  <a16:creationId xmlns:a16="http://schemas.microsoft.com/office/drawing/2014/main" id="{D6CF891D-D9B4-1EB1-484E-B4D839D86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1" y="3048"/>
              <a:ext cx="222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 dirty="0">
                <a:latin typeface="+mn-lt"/>
                <a:cs typeface="Arial" charset="0"/>
              </a:endParaRPr>
            </a:p>
          </p:txBody>
        </p:sp>
        <p:grpSp>
          <p:nvGrpSpPr>
            <p:cNvPr id="198" name="Group 114">
              <a:extLst>
                <a:ext uri="{FF2B5EF4-FFF2-40B4-BE49-F238E27FC236}">
                  <a16:creationId xmlns:a16="http://schemas.microsoft.com/office/drawing/2014/main" id="{343DD69E-0317-50CD-1755-5B656C27A4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88" y="3048"/>
              <a:ext cx="215" cy="492"/>
              <a:chOff x="4088" y="3072"/>
              <a:chExt cx="215" cy="492"/>
            </a:xfrm>
          </p:grpSpPr>
          <p:sp>
            <p:nvSpPr>
              <p:cNvPr id="199" name="Text Box 115">
                <a:extLst>
                  <a:ext uri="{FF2B5EF4-FFF2-40B4-BE49-F238E27FC236}">
                    <a16:creationId xmlns:a16="http://schemas.microsoft.com/office/drawing/2014/main" id="{155D6648-C33A-3092-8B26-D69AF128B2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072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latin typeface="+mn-lt"/>
                    <a:cs typeface="Arial" charset="0"/>
                  </a:rPr>
                  <a:t>3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  <p:sp>
            <p:nvSpPr>
              <p:cNvPr id="200" name="Text Box 116">
                <a:extLst>
                  <a:ext uri="{FF2B5EF4-FFF2-40B4-BE49-F238E27FC236}">
                    <a16:creationId xmlns:a16="http://schemas.microsoft.com/office/drawing/2014/main" id="{CACC16A3-FC56-AC29-35BE-02C1F1C8D7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312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latin typeface="+mn-lt"/>
                    <a:cs typeface="Arial" charset="0"/>
                  </a:rPr>
                  <a:t>2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</p:grpSp>
      </p:grpSp>
      <p:grpSp>
        <p:nvGrpSpPr>
          <p:cNvPr id="201" name="Group 117">
            <a:extLst>
              <a:ext uri="{FF2B5EF4-FFF2-40B4-BE49-F238E27FC236}">
                <a16:creationId xmlns:a16="http://schemas.microsoft.com/office/drawing/2014/main" id="{ED852974-67AB-4AF1-2905-1824633226CB}"/>
              </a:ext>
            </a:extLst>
          </p:cNvPr>
          <p:cNvGrpSpPr>
            <a:grpSpLocks/>
          </p:cNvGrpSpPr>
          <p:nvPr/>
        </p:nvGrpSpPr>
        <p:grpSpPr bwMode="auto">
          <a:xfrm>
            <a:off x="5338913" y="5393744"/>
            <a:ext cx="928688" cy="839788"/>
            <a:chOff x="1665" y="2997"/>
            <a:chExt cx="585" cy="529"/>
          </a:xfrm>
        </p:grpSpPr>
        <p:sp>
          <p:nvSpPr>
            <p:cNvPr id="202" name="Text Box 111">
              <a:extLst>
                <a:ext uri="{FF2B5EF4-FFF2-40B4-BE49-F238E27FC236}">
                  <a16:creationId xmlns:a16="http://schemas.microsoft.com/office/drawing/2014/main" id="{13966E79-AD40-37C2-F633-3BA8580986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5" y="3148"/>
              <a:ext cx="19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 dirty="0">
                  <a:cs typeface="Times New Roman" panose="02020603050405020304" pitchFamily="18" charset="0"/>
                </a:rPr>
                <a:t>–</a:t>
              </a:r>
              <a:endParaRPr lang="en-GB" sz="2000" dirty="0">
                <a:latin typeface="+mn-lt"/>
                <a:cs typeface="Arial" charset="0"/>
              </a:endParaRPr>
            </a:p>
          </p:txBody>
        </p:sp>
        <p:grpSp>
          <p:nvGrpSpPr>
            <p:cNvPr id="203" name="Group 112">
              <a:extLst>
                <a:ext uri="{FF2B5EF4-FFF2-40B4-BE49-F238E27FC236}">
                  <a16:creationId xmlns:a16="http://schemas.microsoft.com/office/drawing/2014/main" id="{0E258740-E4E6-DC3A-1EE8-17ED262879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4" y="2997"/>
              <a:ext cx="296" cy="529"/>
              <a:chOff x="4018" y="3069"/>
              <a:chExt cx="296" cy="529"/>
            </a:xfrm>
          </p:grpSpPr>
          <p:sp>
            <p:nvSpPr>
              <p:cNvPr id="204" name="AutoShape 113">
                <a:extLst>
                  <a:ext uri="{FF2B5EF4-FFF2-40B4-BE49-F238E27FC236}">
                    <a16:creationId xmlns:a16="http://schemas.microsoft.com/office/drawing/2014/main" id="{6DB8DF9F-D558-EFF6-37F9-9F6B73D35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2" y="3070"/>
                <a:ext cx="239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sz="2000" dirty="0">
                  <a:latin typeface="+mn-lt"/>
                  <a:cs typeface="Arial" charset="0"/>
                </a:endParaRPr>
              </a:p>
            </p:txBody>
          </p:sp>
          <p:grpSp>
            <p:nvGrpSpPr>
              <p:cNvPr id="205" name="Group 114">
                <a:extLst>
                  <a:ext uri="{FF2B5EF4-FFF2-40B4-BE49-F238E27FC236}">
                    <a16:creationId xmlns:a16="http://schemas.microsoft.com/office/drawing/2014/main" id="{BE9E26E4-7284-3BEC-3E76-4922386985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8" y="3069"/>
                <a:ext cx="296" cy="492"/>
                <a:chOff x="4018" y="3093"/>
                <a:chExt cx="296" cy="492"/>
              </a:xfrm>
            </p:grpSpPr>
            <p:sp>
              <p:nvSpPr>
                <p:cNvPr id="206" name="Text Box 115">
                  <a:extLst>
                    <a:ext uri="{FF2B5EF4-FFF2-40B4-BE49-F238E27FC236}">
                      <a16:creationId xmlns:a16="http://schemas.microsoft.com/office/drawing/2014/main" id="{05B1BBAB-8835-ED78-E0FF-11977E4EEE5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74" y="3093"/>
                  <a:ext cx="215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latin typeface="+mn-lt"/>
                      <a:cs typeface="Arial" charset="0"/>
                    </a:rPr>
                    <a:t>2</a:t>
                  </a:r>
                  <a:endParaRPr lang="en-GB" sz="2000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207" name="Text Box 116">
                  <a:extLst>
                    <a:ext uri="{FF2B5EF4-FFF2-40B4-BE49-F238E27FC236}">
                      <a16:creationId xmlns:a16="http://schemas.microsoft.com/office/drawing/2014/main" id="{51DBCB1B-CA22-C003-06EB-C49CC406B9C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18" y="3333"/>
                  <a:ext cx="29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cs typeface="Times New Roman" panose="02020603050405020304" pitchFamily="18" charset="0"/>
                    </a:rPr>
                    <a:t>–</a:t>
                  </a:r>
                  <a:r>
                    <a:rPr lang="en-US" sz="2000" dirty="0">
                      <a:latin typeface="+mn-lt"/>
                      <a:cs typeface="Arial" charset="0"/>
                    </a:rPr>
                    <a:t>2</a:t>
                  </a:r>
                  <a:endParaRPr lang="en-GB" sz="2000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208" name="Text Box 111">
            <a:extLst>
              <a:ext uri="{FF2B5EF4-FFF2-40B4-BE49-F238E27FC236}">
                <a16:creationId xmlns:a16="http://schemas.microsoft.com/office/drawing/2014/main" id="{E9A4171D-EFEC-687E-85E1-53E5D9DAB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9232" y="5633397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  <a:cs typeface="Arial" charset="0"/>
              </a:rPr>
              <a:t>2</a:t>
            </a:r>
            <a:endParaRPr lang="en-GB" sz="2000" dirty="0">
              <a:latin typeface="+mn-lt"/>
              <a:cs typeface="Arial" charset="0"/>
            </a:endParaRPr>
          </a:p>
        </p:txBody>
      </p:sp>
      <p:grpSp>
        <p:nvGrpSpPr>
          <p:cNvPr id="209" name="Group 112">
            <a:extLst>
              <a:ext uri="{FF2B5EF4-FFF2-40B4-BE49-F238E27FC236}">
                <a16:creationId xmlns:a16="http://schemas.microsoft.com/office/drawing/2014/main" id="{844B5515-D070-8142-D7A8-54DE5A30822E}"/>
              </a:ext>
            </a:extLst>
          </p:cNvPr>
          <p:cNvGrpSpPr>
            <a:grpSpLocks/>
          </p:cNvGrpSpPr>
          <p:nvPr/>
        </p:nvGrpSpPr>
        <p:grpSpPr bwMode="auto">
          <a:xfrm>
            <a:off x="6723866" y="5397842"/>
            <a:ext cx="350838" cy="838200"/>
            <a:chOff x="4088" y="3048"/>
            <a:chExt cx="221" cy="528"/>
          </a:xfrm>
        </p:grpSpPr>
        <p:sp>
          <p:nvSpPr>
            <p:cNvPr id="210" name="AutoShape 113">
              <a:extLst>
                <a:ext uri="{FF2B5EF4-FFF2-40B4-BE49-F238E27FC236}">
                  <a16:creationId xmlns:a16="http://schemas.microsoft.com/office/drawing/2014/main" id="{9F154822-1FF0-DD4D-38EC-4882B6978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3048"/>
              <a:ext cx="213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grpSp>
          <p:nvGrpSpPr>
            <p:cNvPr id="211" name="Group 114">
              <a:extLst>
                <a:ext uri="{FF2B5EF4-FFF2-40B4-BE49-F238E27FC236}">
                  <a16:creationId xmlns:a16="http://schemas.microsoft.com/office/drawing/2014/main" id="{AA867293-70FD-3EAE-46FE-6931E54AFF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88" y="3048"/>
              <a:ext cx="215" cy="492"/>
              <a:chOff x="4088" y="3072"/>
              <a:chExt cx="215" cy="492"/>
            </a:xfrm>
          </p:grpSpPr>
          <p:sp>
            <p:nvSpPr>
              <p:cNvPr id="212" name="Text Box 115">
                <a:extLst>
                  <a:ext uri="{FF2B5EF4-FFF2-40B4-BE49-F238E27FC236}">
                    <a16:creationId xmlns:a16="http://schemas.microsoft.com/office/drawing/2014/main" id="{F18ADCC3-2324-27FE-72B0-35659BB7E1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072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latin typeface="+mn-lt"/>
                    <a:cs typeface="Arial" charset="0"/>
                  </a:rPr>
                  <a:t>3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  <p:sp>
            <p:nvSpPr>
              <p:cNvPr id="213" name="Text Box 116">
                <a:extLst>
                  <a:ext uri="{FF2B5EF4-FFF2-40B4-BE49-F238E27FC236}">
                    <a16:creationId xmlns:a16="http://schemas.microsoft.com/office/drawing/2014/main" id="{4250F3E4-1D7F-B01E-571B-840EA9F7F8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312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latin typeface="+mn-lt"/>
                    <a:cs typeface="Arial" charset="0"/>
                  </a:rPr>
                  <a:t>2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</p:grpSp>
      </p:grpSp>
      <p:grpSp>
        <p:nvGrpSpPr>
          <p:cNvPr id="214" name="Group 117">
            <a:extLst>
              <a:ext uri="{FF2B5EF4-FFF2-40B4-BE49-F238E27FC236}">
                <a16:creationId xmlns:a16="http://schemas.microsoft.com/office/drawing/2014/main" id="{4EEC3977-D716-377C-1624-F03B92ADC488}"/>
              </a:ext>
            </a:extLst>
          </p:cNvPr>
          <p:cNvGrpSpPr>
            <a:grpSpLocks/>
          </p:cNvGrpSpPr>
          <p:nvPr/>
        </p:nvGrpSpPr>
        <p:grpSpPr bwMode="auto">
          <a:xfrm>
            <a:off x="7086463" y="5411266"/>
            <a:ext cx="785813" cy="841376"/>
            <a:chOff x="1769" y="2996"/>
            <a:chExt cx="495" cy="530"/>
          </a:xfrm>
        </p:grpSpPr>
        <p:sp>
          <p:nvSpPr>
            <p:cNvPr id="215" name="Text Box 111">
              <a:extLst>
                <a:ext uri="{FF2B5EF4-FFF2-40B4-BE49-F238E27FC236}">
                  <a16:creationId xmlns:a16="http://schemas.microsoft.com/office/drawing/2014/main" id="{D5DAC781-67BE-8FD7-9966-5E0FB16292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9" y="3110"/>
              <a:ext cx="1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 dirty="0">
                  <a:latin typeface="+mn-lt"/>
                  <a:cs typeface="Arial" charset="0"/>
                </a:rPr>
                <a:t>+</a:t>
              </a:r>
              <a:endParaRPr lang="en-GB" sz="2000" dirty="0">
                <a:latin typeface="+mn-lt"/>
                <a:cs typeface="Arial" charset="0"/>
              </a:endParaRPr>
            </a:p>
          </p:txBody>
        </p:sp>
        <p:grpSp>
          <p:nvGrpSpPr>
            <p:cNvPr id="216" name="Group 112">
              <a:extLst>
                <a:ext uri="{FF2B5EF4-FFF2-40B4-BE49-F238E27FC236}">
                  <a16:creationId xmlns:a16="http://schemas.microsoft.com/office/drawing/2014/main" id="{70A31322-6080-1E1F-6E0A-CED49DFF72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996"/>
              <a:ext cx="296" cy="530"/>
              <a:chOff x="4032" y="3068"/>
              <a:chExt cx="296" cy="530"/>
            </a:xfrm>
          </p:grpSpPr>
          <p:sp>
            <p:nvSpPr>
              <p:cNvPr id="217" name="AutoShape 113">
                <a:extLst>
                  <a:ext uri="{FF2B5EF4-FFF2-40B4-BE49-F238E27FC236}">
                    <a16:creationId xmlns:a16="http://schemas.microsoft.com/office/drawing/2014/main" id="{ED5E5951-535F-50E0-6888-92EE1B4580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1" y="3070"/>
                <a:ext cx="248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sz="2000">
                  <a:latin typeface="+mn-lt"/>
                  <a:cs typeface="Arial" charset="0"/>
                </a:endParaRPr>
              </a:p>
            </p:txBody>
          </p:sp>
          <p:grpSp>
            <p:nvGrpSpPr>
              <p:cNvPr id="218" name="Group 114">
                <a:extLst>
                  <a:ext uri="{FF2B5EF4-FFF2-40B4-BE49-F238E27FC236}">
                    <a16:creationId xmlns:a16="http://schemas.microsoft.com/office/drawing/2014/main" id="{CC74777F-16C0-BFDA-B59E-23A53EA592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3068"/>
                <a:ext cx="296" cy="504"/>
                <a:chOff x="4032" y="3092"/>
                <a:chExt cx="296" cy="504"/>
              </a:xfrm>
            </p:grpSpPr>
            <p:sp>
              <p:nvSpPr>
                <p:cNvPr id="219" name="Text Box 115">
                  <a:extLst>
                    <a:ext uri="{FF2B5EF4-FFF2-40B4-BE49-F238E27FC236}">
                      <a16:creationId xmlns:a16="http://schemas.microsoft.com/office/drawing/2014/main" id="{F480389B-ACDF-8C9F-8442-9F5192D9B6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32" y="3092"/>
                  <a:ext cx="29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cs typeface="Times New Roman" panose="02020603050405020304" pitchFamily="18" charset="0"/>
                    </a:rPr>
                    <a:t>–</a:t>
                  </a:r>
                  <a:r>
                    <a:rPr lang="en-US" sz="2000" dirty="0">
                      <a:latin typeface="+mn-lt"/>
                      <a:cs typeface="Arial" charset="0"/>
                    </a:rPr>
                    <a:t>4</a:t>
                  </a:r>
                  <a:endParaRPr lang="en-GB" sz="2000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220" name="Text Box 116">
                  <a:extLst>
                    <a:ext uri="{FF2B5EF4-FFF2-40B4-BE49-F238E27FC236}">
                      <a16:creationId xmlns:a16="http://schemas.microsoft.com/office/drawing/2014/main" id="{6560210C-0FB0-974D-A5E8-319CA3B584E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74" y="3344"/>
                  <a:ext cx="215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latin typeface="+mn-lt"/>
                      <a:cs typeface="Times New Roman" panose="02020603050405020304" pitchFamily="18" charset="0"/>
                    </a:rPr>
                    <a:t>4</a:t>
                  </a:r>
                  <a:endParaRPr lang="en-GB" sz="2000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221" name="Text Box 111">
            <a:extLst>
              <a:ext uri="{FF2B5EF4-FFF2-40B4-BE49-F238E27FC236}">
                <a16:creationId xmlns:a16="http://schemas.microsoft.com/office/drawing/2014/main" id="{597DBDED-1104-CC38-49ED-83FBA2111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750" y="5588530"/>
            <a:ext cx="316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  <a:cs typeface="Arial" charset="0"/>
              </a:rPr>
              <a:t>=</a:t>
            </a:r>
            <a:endParaRPr lang="en-GB" sz="2000" dirty="0">
              <a:latin typeface="+mn-lt"/>
              <a:cs typeface="Arial" charset="0"/>
            </a:endParaRPr>
          </a:p>
        </p:txBody>
      </p:sp>
      <p:grpSp>
        <p:nvGrpSpPr>
          <p:cNvPr id="222" name="Group 112">
            <a:extLst>
              <a:ext uri="{FF2B5EF4-FFF2-40B4-BE49-F238E27FC236}">
                <a16:creationId xmlns:a16="http://schemas.microsoft.com/office/drawing/2014/main" id="{A60E996C-2F26-3E0B-ADD8-D0B27B7CE62F}"/>
              </a:ext>
            </a:extLst>
          </p:cNvPr>
          <p:cNvGrpSpPr>
            <a:grpSpLocks/>
          </p:cNvGrpSpPr>
          <p:nvPr/>
        </p:nvGrpSpPr>
        <p:grpSpPr bwMode="auto">
          <a:xfrm>
            <a:off x="8194250" y="5414439"/>
            <a:ext cx="428626" cy="838200"/>
            <a:chOff x="4088" y="3048"/>
            <a:chExt cx="270" cy="528"/>
          </a:xfrm>
        </p:grpSpPr>
        <p:sp>
          <p:nvSpPr>
            <p:cNvPr id="223" name="AutoShape 113">
              <a:extLst>
                <a:ext uri="{FF2B5EF4-FFF2-40B4-BE49-F238E27FC236}">
                  <a16:creationId xmlns:a16="http://schemas.microsoft.com/office/drawing/2014/main" id="{0FC43E68-A423-04A5-4175-9BBBEBB3A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4" y="3048"/>
              <a:ext cx="199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grpSp>
          <p:nvGrpSpPr>
            <p:cNvPr id="224" name="Group 114">
              <a:extLst>
                <a:ext uri="{FF2B5EF4-FFF2-40B4-BE49-F238E27FC236}">
                  <a16:creationId xmlns:a16="http://schemas.microsoft.com/office/drawing/2014/main" id="{7AEA7076-497E-B3E8-2790-A5448660B1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88" y="3048"/>
              <a:ext cx="270" cy="492"/>
              <a:chOff x="4088" y="3072"/>
              <a:chExt cx="270" cy="492"/>
            </a:xfrm>
          </p:grpSpPr>
          <p:sp>
            <p:nvSpPr>
              <p:cNvPr id="225" name="Text Box 115">
                <a:extLst>
                  <a:ext uri="{FF2B5EF4-FFF2-40B4-BE49-F238E27FC236}">
                    <a16:creationId xmlns:a16="http://schemas.microsoft.com/office/drawing/2014/main" id="{94D6D210-D530-7059-B50E-5DE81FD5E0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072"/>
                <a:ext cx="27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cs typeface="Times New Roman" panose="02020603050405020304" pitchFamily="18" charset="0"/>
                  </a:rPr>
                  <a:t>–</a:t>
                </a:r>
                <a:r>
                  <a:rPr lang="en-US" sz="2000" dirty="0">
                    <a:latin typeface="+mn-lt"/>
                    <a:cs typeface="Arial" charset="0"/>
                  </a:rPr>
                  <a:t>1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  <p:sp>
            <p:nvSpPr>
              <p:cNvPr id="226" name="Text Box 116">
                <a:extLst>
                  <a:ext uri="{FF2B5EF4-FFF2-40B4-BE49-F238E27FC236}">
                    <a16:creationId xmlns:a16="http://schemas.microsoft.com/office/drawing/2014/main" id="{8031E189-E269-8848-E1DC-6733A94F67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312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dirty="0">
                    <a:latin typeface="+mn-lt"/>
                    <a:cs typeface="Arial" charset="0"/>
                  </a:rPr>
                  <a:t>6</a:t>
                </a:r>
                <a:endParaRPr lang="en-GB" sz="20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227" name="Text Box 111">
            <a:extLst>
              <a:ext uri="{FF2B5EF4-FFF2-40B4-BE49-F238E27FC236}">
                <a16:creationId xmlns:a16="http://schemas.microsoft.com/office/drawing/2014/main" id="{870AA05B-248C-08A0-88F5-0210C0A37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590" y="5599266"/>
            <a:ext cx="316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  <a:cs typeface="Arial" charset="0"/>
              </a:rPr>
              <a:t>=</a:t>
            </a:r>
            <a:endParaRPr lang="en-GB" sz="2000" dirty="0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6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96" grpId="0" animBg="1"/>
      <p:bldP spid="97" grpId="0"/>
      <p:bldP spid="155" grpId="0" animBg="1"/>
      <p:bldP spid="156" grpId="0"/>
      <p:bldP spid="174" grpId="0"/>
      <p:bldP spid="175" grpId="0"/>
      <p:bldP spid="176" grpId="0"/>
      <p:bldP spid="189" grpId="0"/>
      <p:bldP spid="195" grpId="0"/>
      <p:bldP spid="208" grpId="0"/>
      <p:bldP spid="221" grpId="0"/>
      <p:bldP spid="2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6C7FCE57-E8D6-49F0-A666-30B0675A4BC2}"/>
              </a:ext>
            </a:extLst>
          </p:cNvPr>
          <p:cNvSpPr txBox="1">
            <a:spLocks noChangeArrowheads="1"/>
          </p:cNvSpPr>
          <p:nvPr/>
        </p:nvSpPr>
        <p:spPr>
          <a:xfrm>
            <a:off x="288925" y="216636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Adding vectors</a:t>
            </a:r>
            <a:endParaRPr lang="en-GB" altLang="en-US" dirty="0"/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31E8E6F3-E772-4E9A-8AB3-2BF092677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793297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Suppose we have three towns A, B and C. </a:t>
            </a:r>
          </a:p>
        </p:txBody>
      </p:sp>
      <p:sp>
        <p:nvSpPr>
          <p:cNvPr id="46" name="Text Box 22">
            <a:extLst>
              <a:ext uri="{FF2B5EF4-FFF2-40B4-BE49-F238E27FC236}">
                <a16:creationId xmlns:a16="http://schemas.microsoft.com/office/drawing/2014/main" id="{C352A2C6-BBA4-4CB3-B516-A7E7CC999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4" y="4283081"/>
            <a:ext cx="8474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This can be expressed in vector form as the sum</a:t>
            </a:r>
          </a:p>
        </p:txBody>
      </p:sp>
      <p:grpSp>
        <p:nvGrpSpPr>
          <p:cNvPr id="47" name="Group 23">
            <a:extLst>
              <a:ext uri="{FF2B5EF4-FFF2-40B4-BE49-F238E27FC236}">
                <a16:creationId xmlns:a16="http://schemas.microsoft.com/office/drawing/2014/main" id="{30E116EC-223E-4DB3-892D-F832A981DDE4}"/>
              </a:ext>
            </a:extLst>
          </p:cNvPr>
          <p:cNvGrpSpPr>
            <a:grpSpLocks/>
          </p:cNvGrpSpPr>
          <p:nvPr/>
        </p:nvGrpSpPr>
        <p:grpSpPr bwMode="auto">
          <a:xfrm>
            <a:off x="2270125" y="2270137"/>
            <a:ext cx="3810000" cy="1905000"/>
            <a:chOff x="864" y="2832"/>
            <a:chExt cx="2400" cy="1200"/>
          </a:xfrm>
        </p:grpSpPr>
        <p:sp>
          <p:nvSpPr>
            <p:cNvPr id="48" name="Rectangle 24">
              <a:extLst>
                <a:ext uri="{FF2B5EF4-FFF2-40B4-BE49-F238E27FC236}">
                  <a16:creationId xmlns:a16="http://schemas.microsoft.com/office/drawing/2014/main" id="{DB28421D-F309-4648-A1A6-757EA9C06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Rectangle 25">
              <a:extLst>
                <a:ext uri="{FF2B5EF4-FFF2-40B4-BE49-F238E27FC236}">
                  <a16:creationId xmlns:a16="http://schemas.microsoft.com/office/drawing/2014/main" id="{37DF0937-4B20-43C3-99B7-A8E4DEF8D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Rectangle 26">
              <a:extLst>
                <a:ext uri="{FF2B5EF4-FFF2-40B4-BE49-F238E27FC236}">
                  <a16:creationId xmlns:a16="http://schemas.microsoft.com/office/drawing/2014/main" id="{D23189D9-E85F-4577-A509-C55AC11B5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" name="Rectangle 27">
              <a:extLst>
                <a:ext uri="{FF2B5EF4-FFF2-40B4-BE49-F238E27FC236}">
                  <a16:creationId xmlns:a16="http://schemas.microsoft.com/office/drawing/2014/main" id="{AAA14B1A-7B7E-4F72-9F58-D5AA9E09B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" name="Rectangle 28">
              <a:extLst>
                <a:ext uri="{FF2B5EF4-FFF2-40B4-BE49-F238E27FC236}">
                  <a16:creationId xmlns:a16="http://schemas.microsoft.com/office/drawing/2014/main" id="{7DE2478A-31D3-463C-A7FA-17A130A22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" name="Rectangle 29">
              <a:extLst>
                <a:ext uri="{FF2B5EF4-FFF2-40B4-BE49-F238E27FC236}">
                  <a16:creationId xmlns:a16="http://schemas.microsoft.com/office/drawing/2014/main" id="{D11AF93E-ED3F-49E7-8B7E-806986569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" name="Rectangle 30">
              <a:extLst>
                <a:ext uri="{FF2B5EF4-FFF2-40B4-BE49-F238E27FC236}">
                  <a16:creationId xmlns:a16="http://schemas.microsoft.com/office/drawing/2014/main" id="{379AEF83-AAB7-4C61-8ED9-62C9F9324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" name="Rectangle 31">
              <a:extLst>
                <a:ext uri="{FF2B5EF4-FFF2-40B4-BE49-F238E27FC236}">
                  <a16:creationId xmlns:a16="http://schemas.microsoft.com/office/drawing/2014/main" id="{6FB8DD5B-19A5-40F9-BCD4-2B37CB190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" name="Rectangle 32">
              <a:extLst>
                <a:ext uri="{FF2B5EF4-FFF2-40B4-BE49-F238E27FC236}">
                  <a16:creationId xmlns:a16="http://schemas.microsoft.com/office/drawing/2014/main" id="{20057CF4-49DD-4859-9410-F11BE95CB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" name="Rectangle 33">
              <a:extLst>
                <a:ext uri="{FF2B5EF4-FFF2-40B4-BE49-F238E27FC236}">
                  <a16:creationId xmlns:a16="http://schemas.microsoft.com/office/drawing/2014/main" id="{5AC51CF2-9B43-4269-A7DF-90EBF4820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" name="Rectangle 34">
              <a:extLst>
                <a:ext uri="{FF2B5EF4-FFF2-40B4-BE49-F238E27FC236}">
                  <a16:creationId xmlns:a16="http://schemas.microsoft.com/office/drawing/2014/main" id="{B9EAECC9-9F5D-4A4F-812D-78BBA1D42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" name="Rectangle 35">
              <a:extLst>
                <a:ext uri="{FF2B5EF4-FFF2-40B4-BE49-F238E27FC236}">
                  <a16:creationId xmlns:a16="http://schemas.microsoft.com/office/drawing/2014/main" id="{7940BB6B-4955-4DEE-BC51-DD0BA80C0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" name="Rectangle 36">
              <a:extLst>
                <a:ext uri="{FF2B5EF4-FFF2-40B4-BE49-F238E27FC236}">
                  <a16:creationId xmlns:a16="http://schemas.microsoft.com/office/drawing/2014/main" id="{06A9FE62-5680-401D-B95F-A4A9D2A90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" name="Rectangle 37">
              <a:extLst>
                <a:ext uri="{FF2B5EF4-FFF2-40B4-BE49-F238E27FC236}">
                  <a16:creationId xmlns:a16="http://schemas.microsoft.com/office/drawing/2014/main" id="{22406E23-E998-45B7-A683-F8C52C96D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" name="Rectangle 38">
              <a:extLst>
                <a:ext uri="{FF2B5EF4-FFF2-40B4-BE49-F238E27FC236}">
                  <a16:creationId xmlns:a16="http://schemas.microsoft.com/office/drawing/2014/main" id="{E0F5CD45-3DC8-4F23-84EC-F942A0E74C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" name="Rectangle 39">
              <a:extLst>
                <a:ext uri="{FF2B5EF4-FFF2-40B4-BE49-F238E27FC236}">
                  <a16:creationId xmlns:a16="http://schemas.microsoft.com/office/drawing/2014/main" id="{DF95FA8D-2342-4695-8A26-2E1E42E43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" name="Rectangle 40">
              <a:extLst>
                <a:ext uri="{FF2B5EF4-FFF2-40B4-BE49-F238E27FC236}">
                  <a16:creationId xmlns:a16="http://schemas.microsoft.com/office/drawing/2014/main" id="{15E016E2-A7DD-4FEB-B711-995E67831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" name="Rectangle 41">
              <a:extLst>
                <a:ext uri="{FF2B5EF4-FFF2-40B4-BE49-F238E27FC236}">
                  <a16:creationId xmlns:a16="http://schemas.microsoft.com/office/drawing/2014/main" id="{AE2D49CC-C0E7-4803-8E01-1039252F4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" name="Rectangle 42">
              <a:extLst>
                <a:ext uri="{FF2B5EF4-FFF2-40B4-BE49-F238E27FC236}">
                  <a16:creationId xmlns:a16="http://schemas.microsoft.com/office/drawing/2014/main" id="{897C6768-AD15-424B-86AE-95C0E020C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" name="Rectangle 43">
              <a:extLst>
                <a:ext uri="{FF2B5EF4-FFF2-40B4-BE49-F238E27FC236}">
                  <a16:creationId xmlns:a16="http://schemas.microsoft.com/office/drawing/2014/main" id="{E523CA93-A2B9-417E-ACF2-BD81B049C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" name="Rectangle 44">
              <a:extLst>
                <a:ext uri="{FF2B5EF4-FFF2-40B4-BE49-F238E27FC236}">
                  <a16:creationId xmlns:a16="http://schemas.microsoft.com/office/drawing/2014/main" id="{B9C9A552-5788-4E67-962F-6A80F2078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9" name="Rectangle 45">
              <a:extLst>
                <a:ext uri="{FF2B5EF4-FFF2-40B4-BE49-F238E27FC236}">
                  <a16:creationId xmlns:a16="http://schemas.microsoft.com/office/drawing/2014/main" id="{CE369E9A-ACD0-4772-8B69-9AFD160D32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" name="Rectangle 46">
              <a:extLst>
                <a:ext uri="{FF2B5EF4-FFF2-40B4-BE49-F238E27FC236}">
                  <a16:creationId xmlns:a16="http://schemas.microsoft.com/office/drawing/2014/main" id="{27D56B51-48C3-4844-A5F1-10C5555B0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" name="Rectangle 47">
              <a:extLst>
                <a:ext uri="{FF2B5EF4-FFF2-40B4-BE49-F238E27FC236}">
                  <a16:creationId xmlns:a16="http://schemas.microsoft.com/office/drawing/2014/main" id="{04DB4000-BE41-4D65-875F-DA7437602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" name="Rectangle 48">
              <a:extLst>
                <a:ext uri="{FF2B5EF4-FFF2-40B4-BE49-F238E27FC236}">
                  <a16:creationId xmlns:a16="http://schemas.microsoft.com/office/drawing/2014/main" id="{A6EB11D3-97CA-4D87-AE02-A3E574DF5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" name="Rectangle 49">
              <a:extLst>
                <a:ext uri="{FF2B5EF4-FFF2-40B4-BE49-F238E27FC236}">
                  <a16:creationId xmlns:a16="http://schemas.microsoft.com/office/drawing/2014/main" id="{C3938EEB-D5DF-416F-9AD2-0479FC84E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" name="Rectangle 50">
              <a:extLst>
                <a:ext uri="{FF2B5EF4-FFF2-40B4-BE49-F238E27FC236}">
                  <a16:creationId xmlns:a16="http://schemas.microsoft.com/office/drawing/2014/main" id="{3B94E81A-713E-451A-9FB9-550714006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" name="Rectangle 51">
              <a:extLst>
                <a:ext uri="{FF2B5EF4-FFF2-40B4-BE49-F238E27FC236}">
                  <a16:creationId xmlns:a16="http://schemas.microsoft.com/office/drawing/2014/main" id="{528D071C-35E1-4487-9AE2-910B5B8DC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" name="Rectangle 52">
              <a:extLst>
                <a:ext uri="{FF2B5EF4-FFF2-40B4-BE49-F238E27FC236}">
                  <a16:creationId xmlns:a16="http://schemas.microsoft.com/office/drawing/2014/main" id="{C8763E1B-1F7B-4677-8222-08AF4935D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7" name="Rectangle 53">
              <a:extLst>
                <a:ext uri="{FF2B5EF4-FFF2-40B4-BE49-F238E27FC236}">
                  <a16:creationId xmlns:a16="http://schemas.microsoft.com/office/drawing/2014/main" id="{02FA983C-5A0F-47DE-BEFB-7DDE3120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" name="Rectangle 54">
              <a:extLst>
                <a:ext uri="{FF2B5EF4-FFF2-40B4-BE49-F238E27FC236}">
                  <a16:creationId xmlns:a16="http://schemas.microsoft.com/office/drawing/2014/main" id="{DA69FCF7-CCFA-485E-9A5A-840A289F4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" name="Rectangle 55">
              <a:extLst>
                <a:ext uri="{FF2B5EF4-FFF2-40B4-BE49-F238E27FC236}">
                  <a16:creationId xmlns:a16="http://schemas.microsoft.com/office/drawing/2014/main" id="{D4FFFAAC-CD22-42C0-95EF-0297313EE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0" name="Rectangle 56">
              <a:extLst>
                <a:ext uri="{FF2B5EF4-FFF2-40B4-BE49-F238E27FC236}">
                  <a16:creationId xmlns:a16="http://schemas.microsoft.com/office/drawing/2014/main" id="{EB55D2E6-8AFA-45ED-8129-E6987FF3B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" name="Rectangle 57">
              <a:extLst>
                <a:ext uri="{FF2B5EF4-FFF2-40B4-BE49-F238E27FC236}">
                  <a16:creationId xmlns:a16="http://schemas.microsoft.com/office/drawing/2014/main" id="{82E36C44-51D6-4362-BB9E-EF70A3D6D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" name="Rectangle 58">
              <a:extLst>
                <a:ext uri="{FF2B5EF4-FFF2-40B4-BE49-F238E27FC236}">
                  <a16:creationId xmlns:a16="http://schemas.microsoft.com/office/drawing/2014/main" id="{92AEDB36-76EC-41EB-AE68-A013E249E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3" name="Rectangle 59">
              <a:extLst>
                <a:ext uri="{FF2B5EF4-FFF2-40B4-BE49-F238E27FC236}">
                  <a16:creationId xmlns:a16="http://schemas.microsoft.com/office/drawing/2014/main" id="{E3BA0FAD-70BB-4699-A627-171511235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4" name="Rectangle 60">
              <a:extLst>
                <a:ext uri="{FF2B5EF4-FFF2-40B4-BE49-F238E27FC236}">
                  <a16:creationId xmlns:a16="http://schemas.microsoft.com/office/drawing/2014/main" id="{BFFC8E6E-DCA2-4A8C-A9BA-332E6B15E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5" name="Rectangle 61">
              <a:extLst>
                <a:ext uri="{FF2B5EF4-FFF2-40B4-BE49-F238E27FC236}">
                  <a16:creationId xmlns:a16="http://schemas.microsoft.com/office/drawing/2014/main" id="{A6E04C0F-4EC4-4962-99CD-A2DA2BE19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6" name="Rectangle 62">
              <a:extLst>
                <a:ext uri="{FF2B5EF4-FFF2-40B4-BE49-F238E27FC236}">
                  <a16:creationId xmlns:a16="http://schemas.microsoft.com/office/drawing/2014/main" id="{DEE32845-2A70-44AB-AE72-DF7353389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7" name="Rectangle 63">
              <a:extLst>
                <a:ext uri="{FF2B5EF4-FFF2-40B4-BE49-F238E27FC236}">
                  <a16:creationId xmlns:a16="http://schemas.microsoft.com/office/drawing/2014/main" id="{D0E315F7-8DD3-4DBD-8D5A-E64173167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id="{E2472D1C-3D24-4EE2-A085-AB1FA8B5B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9" name="Rectangle 65">
              <a:extLst>
                <a:ext uri="{FF2B5EF4-FFF2-40B4-BE49-F238E27FC236}">
                  <a16:creationId xmlns:a16="http://schemas.microsoft.com/office/drawing/2014/main" id="{6292A307-1331-4BD0-A3D4-02D83C850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0" name="Rectangle 66">
              <a:extLst>
                <a:ext uri="{FF2B5EF4-FFF2-40B4-BE49-F238E27FC236}">
                  <a16:creationId xmlns:a16="http://schemas.microsoft.com/office/drawing/2014/main" id="{96244A62-0448-4A46-92DA-4EF0724FF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1" name="Rectangle 67">
              <a:extLst>
                <a:ext uri="{FF2B5EF4-FFF2-40B4-BE49-F238E27FC236}">
                  <a16:creationId xmlns:a16="http://schemas.microsoft.com/office/drawing/2014/main" id="{6C59CDB3-858B-49D7-AB55-7A58383BF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" name="Rectangle 68">
              <a:extLst>
                <a:ext uri="{FF2B5EF4-FFF2-40B4-BE49-F238E27FC236}">
                  <a16:creationId xmlns:a16="http://schemas.microsoft.com/office/drawing/2014/main" id="{1CA6ECE6-59A4-4A06-8AC5-410F1899E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" name="Rectangle 69">
              <a:extLst>
                <a:ext uri="{FF2B5EF4-FFF2-40B4-BE49-F238E27FC236}">
                  <a16:creationId xmlns:a16="http://schemas.microsoft.com/office/drawing/2014/main" id="{EC5D2560-87E6-44DC-9432-D94BBEF3B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4" name="Rectangle 70">
              <a:extLst>
                <a:ext uri="{FF2B5EF4-FFF2-40B4-BE49-F238E27FC236}">
                  <a16:creationId xmlns:a16="http://schemas.microsoft.com/office/drawing/2014/main" id="{D8EA0BB9-08D5-4B9C-A999-A984A5A9A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5" name="Rectangle 71">
              <a:extLst>
                <a:ext uri="{FF2B5EF4-FFF2-40B4-BE49-F238E27FC236}">
                  <a16:creationId xmlns:a16="http://schemas.microsoft.com/office/drawing/2014/main" id="{AADE3B40-A4D2-4239-A024-AF7DDE0E4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6" name="Rectangle 72">
              <a:extLst>
                <a:ext uri="{FF2B5EF4-FFF2-40B4-BE49-F238E27FC236}">
                  <a16:creationId xmlns:a16="http://schemas.microsoft.com/office/drawing/2014/main" id="{DBF9B0A9-EEA6-4D36-B56A-6113273D1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7" name="Rectangle 73">
              <a:extLst>
                <a:ext uri="{FF2B5EF4-FFF2-40B4-BE49-F238E27FC236}">
                  <a16:creationId xmlns:a16="http://schemas.microsoft.com/office/drawing/2014/main" id="{8670A136-F7BF-4E8D-8AF7-1EA6E2EA7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99" name="Group 74">
            <a:extLst>
              <a:ext uri="{FF2B5EF4-FFF2-40B4-BE49-F238E27FC236}">
                <a16:creationId xmlns:a16="http://schemas.microsoft.com/office/drawing/2014/main" id="{6267E863-8555-44DC-A5C7-C75BBB2F25B7}"/>
              </a:ext>
            </a:extLst>
          </p:cNvPr>
          <p:cNvGrpSpPr>
            <a:grpSpLocks/>
          </p:cNvGrpSpPr>
          <p:nvPr/>
        </p:nvGrpSpPr>
        <p:grpSpPr bwMode="auto">
          <a:xfrm>
            <a:off x="2651126" y="2651137"/>
            <a:ext cx="1905000" cy="1143000"/>
            <a:chOff x="1056" y="3072"/>
            <a:chExt cx="1200" cy="720"/>
          </a:xfrm>
        </p:grpSpPr>
        <p:sp>
          <p:nvSpPr>
            <p:cNvPr id="101" name="Line 75">
              <a:extLst>
                <a:ext uri="{FF2B5EF4-FFF2-40B4-BE49-F238E27FC236}">
                  <a16:creationId xmlns:a16="http://schemas.microsoft.com/office/drawing/2014/main" id="{658B29D5-840A-4A44-92E5-2F696DADCA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3072"/>
              <a:ext cx="120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Line 76">
              <a:extLst>
                <a:ext uri="{FF2B5EF4-FFF2-40B4-BE49-F238E27FC236}">
                  <a16:creationId xmlns:a16="http://schemas.microsoft.com/office/drawing/2014/main" id="{5AFA6070-0AAE-44DB-93BC-9A9C877D60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08" y="3403"/>
              <a:ext cx="96" cy="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0" name="Text Box 77">
            <a:extLst>
              <a:ext uri="{FF2B5EF4-FFF2-40B4-BE49-F238E27FC236}">
                <a16:creationId xmlns:a16="http://schemas.microsoft.com/office/drawing/2014/main" id="{BFF1E770-A4C3-43D2-8948-6B4119127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614750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/>
              <a:t>A</a:t>
            </a:r>
          </a:p>
        </p:txBody>
      </p:sp>
      <p:grpSp>
        <p:nvGrpSpPr>
          <p:cNvPr id="104" name="Group 78">
            <a:extLst>
              <a:ext uri="{FF2B5EF4-FFF2-40B4-BE49-F238E27FC236}">
                <a16:creationId xmlns:a16="http://schemas.microsoft.com/office/drawing/2014/main" id="{01E06E24-42B9-43C2-85F8-6825E4A7F21F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4556127" y="2651137"/>
            <a:ext cx="1143000" cy="762000"/>
            <a:chOff x="1056" y="3072"/>
            <a:chExt cx="1200" cy="720"/>
          </a:xfrm>
        </p:grpSpPr>
        <p:sp>
          <p:nvSpPr>
            <p:cNvPr id="106" name="Line 79">
              <a:extLst>
                <a:ext uri="{FF2B5EF4-FFF2-40B4-BE49-F238E27FC236}">
                  <a16:creationId xmlns:a16="http://schemas.microsoft.com/office/drawing/2014/main" id="{05552E45-7BEF-4D5F-AFE9-857A571EC3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3072"/>
              <a:ext cx="120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Line 80">
              <a:extLst>
                <a:ext uri="{FF2B5EF4-FFF2-40B4-BE49-F238E27FC236}">
                  <a16:creationId xmlns:a16="http://schemas.microsoft.com/office/drawing/2014/main" id="{40AD6DEF-1CB4-4E75-8E43-BB3C8BF166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08" y="3403"/>
              <a:ext cx="96" cy="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5" name="Text Box 81">
            <a:extLst>
              <a:ext uri="{FF2B5EF4-FFF2-40B4-BE49-F238E27FC236}">
                <a16:creationId xmlns:a16="http://schemas.microsoft.com/office/drawing/2014/main" id="{8D190CA3-445D-4496-8F0D-7AC7AFCEF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4364" y="2174887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/>
              <a:t>B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540EC1A-6777-7731-9C41-0B035E3B7748}"/>
              </a:ext>
            </a:extLst>
          </p:cNvPr>
          <p:cNvGrpSpPr/>
          <p:nvPr/>
        </p:nvGrpSpPr>
        <p:grpSpPr>
          <a:xfrm>
            <a:off x="2651125" y="3413137"/>
            <a:ext cx="3048000" cy="381000"/>
            <a:chOff x="2438400" y="3871491"/>
            <a:chExt cx="3048000" cy="381000"/>
          </a:xfrm>
        </p:grpSpPr>
        <p:sp>
          <p:nvSpPr>
            <p:cNvPr id="109" name="Line 83">
              <a:extLst>
                <a:ext uri="{FF2B5EF4-FFF2-40B4-BE49-F238E27FC236}">
                  <a16:creationId xmlns:a16="http://schemas.microsoft.com/office/drawing/2014/main" id="{3CA7AF11-BCB1-4390-A775-CE32419DD4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163" y="4046116"/>
              <a:ext cx="244475" cy="3175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Line 82">
              <a:extLst>
                <a:ext uri="{FF2B5EF4-FFF2-40B4-BE49-F238E27FC236}">
                  <a16:creationId xmlns:a16="http://schemas.microsoft.com/office/drawing/2014/main" id="{02483922-4CE9-45D0-A6AA-2D3D1F1A53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38400" y="3871491"/>
              <a:ext cx="3048000" cy="3810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4" name="Text Box 5">
            <a:extLst>
              <a:ext uri="{FF2B5EF4-FFF2-40B4-BE49-F238E27FC236}">
                <a16:creationId xmlns:a16="http://schemas.microsoft.com/office/drawing/2014/main" id="{9B63505A-6195-4F14-B323-C453BBC26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2" y="1306676"/>
            <a:ext cx="25843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 trip from A to B,</a:t>
            </a:r>
          </a:p>
        </p:txBody>
      </p:sp>
      <p:sp>
        <p:nvSpPr>
          <p:cNvPr id="2" name="Text Box 81">
            <a:extLst>
              <a:ext uri="{FF2B5EF4-FFF2-40B4-BE49-F238E27FC236}">
                <a16:creationId xmlns:a16="http://schemas.microsoft.com/office/drawing/2014/main" id="{C7C57ADC-A9D4-61EC-8F26-56D2F9091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736" y="3268675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/>
              <a:t>C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6710263-018C-60EE-BAB4-8455C3BAA003}"/>
              </a:ext>
            </a:extLst>
          </p:cNvPr>
          <p:cNvSpPr/>
          <p:nvPr/>
        </p:nvSpPr>
        <p:spPr>
          <a:xfrm>
            <a:off x="2619325" y="3758137"/>
            <a:ext cx="72000" cy="7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9619DBF-3487-AE2F-3216-651DBED647BC}"/>
              </a:ext>
            </a:extLst>
          </p:cNvPr>
          <p:cNvSpPr/>
          <p:nvPr/>
        </p:nvSpPr>
        <p:spPr>
          <a:xfrm>
            <a:off x="4504379" y="2616162"/>
            <a:ext cx="72000" cy="7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D3D0D7-ED94-07D3-E7C2-1634101B7700}"/>
              </a:ext>
            </a:extLst>
          </p:cNvPr>
          <p:cNvSpPr/>
          <p:nvPr/>
        </p:nvSpPr>
        <p:spPr>
          <a:xfrm>
            <a:off x="5646736" y="3377137"/>
            <a:ext cx="72000" cy="7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DBA509B3-7A4D-CA27-4570-FE72C28D1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8728" y="1306675"/>
            <a:ext cx="4536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followed by a  trip from B to C,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318CE256-E4A5-1CE2-E41A-78AEEE2F0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2" y="1321673"/>
            <a:ext cx="85502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                                                                               is equivalent to a  trip from A to C.</a:t>
            </a:r>
          </a:p>
        </p:txBody>
      </p:sp>
      <p:sp>
        <p:nvSpPr>
          <p:cNvPr id="10" name="Text Box 53">
            <a:extLst>
              <a:ext uri="{FF2B5EF4-FFF2-40B4-BE49-F238E27FC236}">
                <a16:creationId xmlns:a16="http://schemas.microsoft.com/office/drawing/2014/main" id="{87B462DE-9516-1755-9D14-8FC81FCC2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0" y="4752191"/>
            <a:ext cx="603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11" name="Line 54">
            <a:extLst>
              <a:ext uri="{FF2B5EF4-FFF2-40B4-BE49-F238E27FC236}">
                <a16:creationId xmlns:a16="http://schemas.microsoft.com/office/drawing/2014/main" id="{9206C6BF-4213-C366-68F6-2FF70FFFEF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0313" y="4777591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2" name="Text Box 53">
            <a:extLst>
              <a:ext uri="{FF2B5EF4-FFF2-40B4-BE49-F238E27FC236}">
                <a16:creationId xmlns:a16="http://schemas.microsoft.com/office/drawing/2014/main" id="{46C19910-D928-388A-E861-EDFA82340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8201" y="4767262"/>
            <a:ext cx="5645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BC</a:t>
            </a:r>
          </a:p>
        </p:txBody>
      </p:sp>
      <p:sp>
        <p:nvSpPr>
          <p:cNvPr id="13" name="Line 54">
            <a:extLst>
              <a:ext uri="{FF2B5EF4-FFF2-40B4-BE49-F238E27FC236}">
                <a16:creationId xmlns:a16="http://schemas.microsoft.com/office/drawing/2014/main" id="{2AC919D9-C4D1-1372-8035-9A504D0681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4" y="4792662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4" name="Text Box 53">
            <a:extLst>
              <a:ext uri="{FF2B5EF4-FFF2-40B4-BE49-F238E27FC236}">
                <a16:creationId xmlns:a16="http://schemas.microsoft.com/office/drawing/2014/main" id="{86688E2D-E85C-5850-C6EB-72D5093EE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2042" y="4767262"/>
            <a:ext cx="595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AC</a:t>
            </a:r>
          </a:p>
        </p:txBody>
      </p:sp>
      <p:sp>
        <p:nvSpPr>
          <p:cNvPr id="17" name="Line 54">
            <a:extLst>
              <a:ext uri="{FF2B5EF4-FFF2-40B4-BE49-F238E27FC236}">
                <a16:creationId xmlns:a16="http://schemas.microsoft.com/office/drawing/2014/main" id="{D59BC00C-FEE4-42EF-B6A0-C529A42A2B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2855" y="4792662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04A6FD-EFD1-7B13-982B-60637A30A269}"/>
              </a:ext>
            </a:extLst>
          </p:cNvPr>
          <p:cNvSpPr txBox="1"/>
          <p:nvPr/>
        </p:nvSpPr>
        <p:spPr>
          <a:xfrm>
            <a:off x="2974272" y="4715816"/>
            <a:ext cx="338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+</a:t>
            </a:r>
            <a:endParaRPr lang="en-AE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58F404-FEA6-B93C-B567-382C6ABC4F1F}"/>
              </a:ext>
            </a:extLst>
          </p:cNvPr>
          <p:cNvSpPr txBox="1"/>
          <p:nvPr/>
        </p:nvSpPr>
        <p:spPr>
          <a:xfrm>
            <a:off x="3909311" y="4728049"/>
            <a:ext cx="338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=</a:t>
            </a:r>
            <a:endParaRPr lang="en-AE" dirty="0"/>
          </a:p>
        </p:txBody>
      </p:sp>
      <p:sp>
        <p:nvSpPr>
          <p:cNvPr id="21" name="Text Box 22">
            <a:extLst>
              <a:ext uri="{FF2B5EF4-FFF2-40B4-BE49-F238E27FC236}">
                <a16:creationId xmlns:a16="http://schemas.microsoft.com/office/drawing/2014/main" id="{BC77FEBC-668B-8295-DA60-C6CB6FAF3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521" y="5193533"/>
            <a:ext cx="8474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Where the + sign could mean “followed by”</a:t>
            </a:r>
          </a:p>
        </p:txBody>
      </p:sp>
    </p:spTree>
    <p:extLst>
      <p:ext uri="{BB962C8B-B14F-4D97-AF65-F5344CB8AC3E}">
        <p14:creationId xmlns:p14="http://schemas.microsoft.com/office/powerpoint/2010/main" val="116863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00" grpId="0"/>
      <p:bldP spid="105" grpId="0"/>
      <p:bldP spid="124" grpId="0"/>
      <p:bldP spid="2" grpId="0"/>
      <p:bldP spid="3" grpId="0" animBg="1"/>
      <p:bldP spid="4" grpId="0" animBg="1"/>
      <p:bldP spid="5" grpId="0" animBg="1"/>
      <p:bldP spid="6" grpId="0"/>
      <p:bldP spid="7" grpId="0"/>
      <p:bldP spid="10" grpId="0"/>
      <p:bldP spid="11" grpId="0" animBg="1"/>
      <p:bldP spid="12" grpId="0"/>
      <p:bldP spid="13" grpId="0" animBg="1"/>
      <p:bldP spid="14" grpId="0"/>
      <p:bldP spid="17" grpId="0" animBg="1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6C7FCE57-E8D6-49F0-A666-30B0675A4BC2}"/>
              </a:ext>
            </a:extLst>
          </p:cNvPr>
          <p:cNvSpPr txBox="1">
            <a:spLocks noChangeArrowheads="1"/>
          </p:cNvSpPr>
          <p:nvPr/>
        </p:nvSpPr>
        <p:spPr>
          <a:xfrm>
            <a:off x="288925" y="216636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Adding vectors</a:t>
            </a:r>
            <a:endParaRPr lang="en-GB" altLang="en-US" dirty="0"/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31E8E6F3-E772-4E9A-8AB3-2BF092677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793297"/>
            <a:ext cx="870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After considering this diagram, we can define vector addition geometrically. </a:t>
            </a:r>
          </a:p>
        </p:txBody>
      </p:sp>
      <p:sp>
        <p:nvSpPr>
          <p:cNvPr id="46" name="Text Box 22">
            <a:extLst>
              <a:ext uri="{FF2B5EF4-FFF2-40B4-BE49-F238E27FC236}">
                <a16:creationId xmlns:a16="http://schemas.microsoft.com/office/drawing/2014/main" id="{C352A2C6-BBA4-4CB3-B516-A7E7CC999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767" y="1576352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Step 1:</a:t>
            </a:r>
          </a:p>
        </p:txBody>
      </p:sp>
      <p:grpSp>
        <p:nvGrpSpPr>
          <p:cNvPr id="47" name="Group 23">
            <a:extLst>
              <a:ext uri="{FF2B5EF4-FFF2-40B4-BE49-F238E27FC236}">
                <a16:creationId xmlns:a16="http://schemas.microsoft.com/office/drawing/2014/main" id="{30E116EC-223E-4DB3-892D-F832A981DDE4}"/>
              </a:ext>
            </a:extLst>
          </p:cNvPr>
          <p:cNvGrpSpPr>
            <a:grpSpLocks/>
          </p:cNvGrpSpPr>
          <p:nvPr/>
        </p:nvGrpSpPr>
        <p:grpSpPr bwMode="auto">
          <a:xfrm>
            <a:off x="2094500" y="4233403"/>
            <a:ext cx="3810000" cy="1905000"/>
            <a:chOff x="864" y="2832"/>
            <a:chExt cx="2400" cy="1200"/>
          </a:xfrm>
        </p:grpSpPr>
        <p:sp>
          <p:nvSpPr>
            <p:cNvPr id="48" name="Rectangle 24">
              <a:extLst>
                <a:ext uri="{FF2B5EF4-FFF2-40B4-BE49-F238E27FC236}">
                  <a16:creationId xmlns:a16="http://schemas.microsoft.com/office/drawing/2014/main" id="{DB28421D-F309-4648-A1A6-757EA9C06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Rectangle 25">
              <a:extLst>
                <a:ext uri="{FF2B5EF4-FFF2-40B4-BE49-F238E27FC236}">
                  <a16:creationId xmlns:a16="http://schemas.microsoft.com/office/drawing/2014/main" id="{37DF0937-4B20-43C3-99B7-A8E4DEF8D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Rectangle 26">
              <a:extLst>
                <a:ext uri="{FF2B5EF4-FFF2-40B4-BE49-F238E27FC236}">
                  <a16:creationId xmlns:a16="http://schemas.microsoft.com/office/drawing/2014/main" id="{D23189D9-E85F-4577-A509-C55AC11B5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" name="Rectangle 27">
              <a:extLst>
                <a:ext uri="{FF2B5EF4-FFF2-40B4-BE49-F238E27FC236}">
                  <a16:creationId xmlns:a16="http://schemas.microsoft.com/office/drawing/2014/main" id="{AAA14B1A-7B7E-4F72-9F58-D5AA9E09B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" name="Rectangle 28">
              <a:extLst>
                <a:ext uri="{FF2B5EF4-FFF2-40B4-BE49-F238E27FC236}">
                  <a16:creationId xmlns:a16="http://schemas.microsoft.com/office/drawing/2014/main" id="{7DE2478A-31D3-463C-A7FA-17A130A22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" name="Rectangle 29">
              <a:extLst>
                <a:ext uri="{FF2B5EF4-FFF2-40B4-BE49-F238E27FC236}">
                  <a16:creationId xmlns:a16="http://schemas.microsoft.com/office/drawing/2014/main" id="{D11AF93E-ED3F-49E7-8B7E-806986569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" name="Rectangle 30">
              <a:extLst>
                <a:ext uri="{FF2B5EF4-FFF2-40B4-BE49-F238E27FC236}">
                  <a16:creationId xmlns:a16="http://schemas.microsoft.com/office/drawing/2014/main" id="{379AEF83-AAB7-4C61-8ED9-62C9F9324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" name="Rectangle 31">
              <a:extLst>
                <a:ext uri="{FF2B5EF4-FFF2-40B4-BE49-F238E27FC236}">
                  <a16:creationId xmlns:a16="http://schemas.microsoft.com/office/drawing/2014/main" id="{6FB8DD5B-19A5-40F9-BCD4-2B37CB190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" name="Rectangle 32">
              <a:extLst>
                <a:ext uri="{FF2B5EF4-FFF2-40B4-BE49-F238E27FC236}">
                  <a16:creationId xmlns:a16="http://schemas.microsoft.com/office/drawing/2014/main" id="{20057CF4-49DD-4859-9410-F11BE95CB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" name="Rectangle 33">
              <a:extLst>
                <a:ext uri="{FF2B5EF4-FFF2-40B4-BE49-F238E27FC236}">
                  <a16:creationId xmlns:a16="http://schemas.microsoft.com/office/drawing/2014/main" id="{5AC51CF2-9B43-4269-A7DF-90EBF4820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" name="Rectangle 34">
              <a:extLst>
                <a:ext uri="{FF2B5EF4-FFF2-40B4-BE49-F238E27FC236}">
                  <a16:creationId xmlns:a16="http://schemas.microsoft.com/office/drawing/2014/main" id="{B9EAECC9-9F5D-4A4F-812D-78BBA1D42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" name="Rectangle 35">
              <a:extLst>
                <a:ext uri="{FF2B5EF4-FFF2-40B4-BE49-F238E27FC236}">
                  <a16:creationId xmlns:a16="http://schemas.microsoft.com/office/drawing/2014/main" id="{7940BB6B-4955-4DEE-BC51-DD0BA80C0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" name="Rectangle 36">
              <a:extLst>
                <a:ext uri="{FF2B5EF4-FFF2-40B4-BE49-F238E27FC236}">
                  <a16:creationId xmlns:a16="http://schemas.microsoft.com/office/drawing/2014/main" id="{06A9FE62-5680-401D-B95F-A4A9D2A90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" name="Rectangle 37">
              <a:extLst>
                <a:ext uri="{FF2B5EF4-FFF2-40B4-BE49-F238E27FC236}">
                  <a16:creationId xmlns:a16="http://schemas.microsoft.com/office/drawing/2014/main" id="{22406E23-E998-45B7-A683-F8C52C96D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" name="Rectangle 38">
              <a:extLst>
                <a:ext uri="{FF2B5EF4-FFF2-40B4-BE49-F238E27FC236}">
                  <a16:creationId xmlns:a16="http://schemas.microsoft.com/office/drawing/2014/main" id="{E0F5CD45-3DC8-4F23-84EC-F942A0E74C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" name="Rectangle 39">
              <a:extLst>
                <a:ext uri="{FF2B5EF4-FFF2-40B4-BE49-F238E27FC236}">
                  <a16:creationId xmlns:a16="http://schemas.microsoft.com/office/drawing/2014/main" id="{DF95FA8D-2342-4695-8A26-2E1E42E43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" name="Rectangle 40">
              <a:extLst>
                <a:ext uri="{FF2B5EF4-FFF2-40B4-BE49-F238E27FC236}">
                  <a16:creationId xmlns:a16="http://schemas.microsoft.com/office/drawing/2014/main" id="{15E016E2-A7DD-4FEB-B711-995E67831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" name="Rectangle 41">
              <a:extLst>
                <a:ext uri="{FF2B5EF4-FFF2-40B4-BE49-F238E27FC236}">
                  <a16:creationId xmlns:a16="http://schemas.microsoft.com/office/drawing/2014/main" id="{AE2D49CC-C0E7-4803-8E01-1039252F4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" name="Rectangle 42">
              <a:extLst>
                <a:ext uri="{FF2B5EF4-FFF2-40B4-BE49-F238E27FC236}">
                  <a16:creationId xmlns:a16="http://schemas.microsoft.com/office/drawing/2014/main" id="{897C6768-AD15-424B-86AE-95C0E020C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" name="Rectangle 43">
              <a:extLst>
                <a:ext uri="{FF2B5EF4-FFF2-40B4-BE49-F238E27FC236}">
                  <a16:creationId xmlns:a16="http://schemas.microsoft.com/office/drawing/2014/main" id="{E523CA93-A2B9-417E-ACF2-BD81B049C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" name="Rectangle 44">
              <a:extLst>
                <a:ext uri="{FF2B5EF4-FFF2-40B4-BE49-F238E27FC236}">
                  <a16:creationId xmlns:a16="http://schemas.microsoft.com/office/drawing/2014/main" id="{B9C9A552-5788-4E67-962F-6A80F2078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9" name="Rectangle 45">
              <a:extLst>
                <a:ext uri="{FF2B5EF4-FFF2-40B4-BE49-F238E27FC236}">
                  <a16:creationId xmlns:a16="http://schemas.microsoft.com/office/drawing/2014/main" id="{CE369E9A-ACD0-4772-8B69-9AFD160D32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" name="Rectangle 46">
              <a:extLst>
                <a:ext uri="{FF2B5EF4-FFF2-40B4-BE49-F238E27FC236}">
                  <a16:creationId xmlns:a16="http://schemas.microsoft.com/office/drawing/2014/main" id="{27D56B51-48C3-4844-A5F1-10C5555B0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" name="Rectangle 47">
              <a:extLst>
                <a:ext uri="{FF2B5EF4-FFF2-40B4-BE49-F238E27FC236}">
                  <a16:creationId xmlns:a16="http://schemas.microsoft.com/office/drawing/2014/main" id="{04DB4000-BE41-4D65-875F-DA7437602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" name="Rectangle 48">
              <a:extLst>
                <a:ext uri="{FF2B5EF4-FFF2-40B4-BE49-F238E27FC236}">
                  <a16:creationId xmlns:a16="http://schemas.microsoft.com/office/drawing/2014/main" id="{A6EB11D3-97CA-4D87-AE02-A3E574DF5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" name="Rectangle 49">
              <a:extLst>
                <a:ext uri="{FF2B5EF4-FFF2-40B4-BE49-F238E27FC236}">
                  <a16:creationId xmlns:a16="http://schemas.microsoft.com/office/drawing/2014/main" id="{C3938EEB-D5DF-416F-9AD2-0479FC84E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" name="Rectangle 50">
              <a:extLst>
                <a:ext uri="{FF2B5EF4-FFF2-40B4-BE49-F238E27FC236}">
                  <a16:creationId xmlns:a16="http://schemas.microsoft.com/office/drawing/2014/main" id="{3B94E81A-713E-451A-9FB9-550714006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" name="Rectangle 51">
              <a:extLst>
                <a:ext uri="{FF2B5EF4-FFF2-40B4-BE49-F238E27FC236}">
                  <a16:creationId xmlns:a16="http://schemas.microsoft.com/office/drawing/2014/main" id="{528D071C-35E1-4487-9AE2-910B5B8DC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" name="Rectangle 52">
              <a:extLst>
                <a:ext uri="{FF2B5EF4-FFF2-40B4-BE49-F238E27FC236}">
                  <a16:creationId xmlns:a16="http://schemas.microsoft.com/office/drawing/2014/main" id="{C8763E1B-1F7B-4677-8222-08AF4935D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7" name="Rectangle 53">
              <a:extLst>
                <a:ext uri="{FF2B5EF4-FFF2-40B4-BE49-F238E27FC236}">
                  <a16:creationId xmlns:a16="http://schemas.microsoft.com/office/drawing/2014/main" id="{02FA983C-5A0F-47DE-BEFB-7DDE3120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" name="Rectangle 54">
              <a:extLst>
                <a:ext uri="{FF2B5EF4-FFF2-40B4-BE49-F238E27FC236}">
                  <a16:creationId xmlns:a16="http://schemas.microsoft.com/office/drawing/2014/main" id="{DA69FCF7-CCFA-485E-9A5A-840A289F4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" name="Rectangle 55">
              <a:extLst>
                <a:ext uri="{FF2B5EF4-FFF2-40B4-BE49-F238E27FC236}">
                  <a16:creationId xmlns:a16="http://schemas.microsoft.com/office/drawing/2014/main" id="{D4FFFAAC-CD22-42C0-95EF-0297313EE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0" name="Rectangle 56">
              <a:extLst>
                <a:ext uri="{FF2B5EF4-FFF2-40B4-BE49-F238E27FC236}">
                  <a16:creationId xmlns:a16="http://schemas.microsoft.com/office/drawing/2014/main" id="{EB55D2E6-8AFA-45ED-8129-E6987FF3B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" name="Rectangle 57">
              <a:extLst>
                <a:ext uri="{FF2B5EF4-FFF2-40B4-BE49-F238E27FC236}">
                  <a16:creationId xmlns:a16="http://schemas.microsoft.com/office/drawing/2014/main" id="{82E36C44-51D6-4362-BB9E-EF70A3D6D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" name="Rectangle 58">
              <a:extLst>
                <a:ext uri="{FF2B5EF4-FFF2-40B4-BE49-F238E27FC236}">
                  <a16:creationId xmlns:a16="http://schemas.microsoft.com/office/drawing/2014/main" id="{92AEDB36-76EC-41EB-AE68-A013E249E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3" name="Rectangle 59">
              <a:extLst>
                <a:ext uri="{FF2B5EF4-FFF2-40B4-BE49-F238E27FC236}">
                  <a16:creationId xmlns:a16="http://schemas.microsoft.com/office/drawing/2014/main" id="{E3BA0FAD-70BB-4699-A627-171511235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4" name="Rectangle 60">
              <a:extLst>
                <a:ext uri="{FF2B5EF4-FFF2-40B4-BE49-F238E27FC236}">
                  <a16:creationId xmlns:a16="http://schemas.microsoft.com/office/drawing/2014/main" id="{BFFC8E6E-DCA2-4A8C-A9BA-332E6B15E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5" name="Rectangle 61">
              <a:extLst>
                <a:ext uri="{FF2B5EF4-FFF2-40B4-BE49-F238E27FC236}">
                  <a16:creationId xmlns:a16="http://schemas.microsoft.com/office/drawing/2014/main" id="{A6E04C0F-4EC4-4962-99CD-A2DA2BE19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6" name="Rectangle 62">
              <a:extLst>
                <a:ext uri="{FF2B5EF4-FFF2-40B4-BE49-F238E27FC236}">
                  <a16:creationId xmlns:a16="http://schemas.microsoft.com/office/drawing/2014/main" id="{DEE32845-2A70-44AB-AE72-DF7353389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7" name="Rectangle 63">
              <a:extLst>
                <a:ext uri="{FF2B5EF4-FFF2-40B4-BE49-F238E27FC236}">
                  <a16:creationId xmlns:a16="http://schemas.microsoft.com/office/drawing/2014/main" id="{D0E315F7-8DD3-4DBD-8D5A-E64173167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id="{E2472D1C-3D24-4EE2-A085-AB1FA8B5B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9" name="Rectangle 65">
              <a:extLst>
                <a:ext uri="{FF2B5EF4-FFF2-40B4-BE49-F238E27FC236}">
                  <a16:creationId xmlns:a16="http://schemas.microsoft.com/office/drawing/2014/main" id="{6292A307-1331-4BD0-A3D4-02D83C850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0" name="Rectangle 66">
              <a:extLst>
                <a:ext uri="{FF2B5EF4-FFF2-40B4-BE49-F238E27FC236}">
                  <a16:creationId xmlns:a16="http://schemas.microsoft.com/office/drawing/2014/main" id="{96244A62-0448-4A46-92DA-4EF0724FF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1" name="Rectangle 67">
              <a:extLst>
                <a:ext uri="{FF2B5EF4-FFF2-40B4-BE49-F238E27FC236}">
                  <a16:creationId xmlns:a16="http://schemas.microsoft.com/office/drawing/2014/main" id="{6C59CDB3-858B-49D7-AB55-7A58383BF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" name="Rectangle 68">
              <a:extLst>
                <a:ext uri="{FF2B5EF4-FFF2-40B4-BE49-F238E27FC236}">
                  <a16:creationId xmlns:a16="http://schemas.microsoft.com/office/drawing/2014/main" id="{1CA6ECE6-59A4-4A06-8AC5-410F1899E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" name="Rectangle 69">
              <a:extLst>
                <a:ext uri="{FF2B5EF4-FFF2-40B4-BE49-F238E27FC236}">
                  <a16:creationId xmlns:a16="http://schemas.microsoft.com/office/drawing/2014/main" id="{EC5D2560-87E6-44DC-9432-D94BBEF3B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4" name="Rectangle 70">
              <a:extLst>
                <a:ext uri="{FF2B5EF4-FFF2-40B4-BE49-F238E27FC236}">
                  <a16:creationId xmlns:a16="http://schemas.microsoft.com/office/drawing/2014/main" id="{D8EA0BB9-08D5-4B9C-A999-A984A5A9A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5" name="Rectangle 71">
              <a:extLst>
                <a:ext uri="{FF2B5EF4-FFF2-40B4-BE49-F238E27FC236}">
                  <a16:creationId xmlns:a16="http://schemas.microsoft.com/office/drawing/2014/main" id="{AADE3B40-A4D2-4239-A024-AF7DDE0E4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6" name="Rectangle 72">
              <a:extLst>
                <a:ext uri="{FF2B5EF4-FFF2-40B4-BE49-F238E27FC236}">
                  <a16:creationId xmlns:a16="http://schemas.microsoft.com/office/drawing/2014/main" id="{DBF9B0A9-EEA6-4D36-B56A-6113273D1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7" name="Rectangle 73">
              <a:extLst>
                <a:ext uri="{FF2B5EF4-FFF2-40B4-BE49-F238E27FC236}">
                  <a16:creationId xmlns:a16="http://schemas.microsoft.com/office/drawing/2014/main" id="{8670A136-F7BF-4E8D-8AF7-1EA6E2EA7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98" name="Group 91">
            <a:extLst>
              <a:ext uri="{FF2B5EF4-FFF2-40B4-BE49-F238E27FC236}">
                <a16:creationId xmlns:a16="http://schemas.microsoft.com/office/drawing/2014/main" id="{6BFFF094-E6E8-4D6C-8C9F-4B73A127B2BD}"/>
              </a:ext>
            </a:extLst>
          </p:cNvPr>
          <p:cNvGrpSpPr>
            <a:grpSpLocks/>
          </p:cNvGrpSpPr>
          <p:nvPr/>
        </p:nvGrpSpPr>
        <p:grpSpPr bwMode="auto">
          <a:xfrm>
            <a:off x="2475500" y="4614403"/>
            <a:ext cx="1905000" cy="1143000"/>
            <a:chOff x="1056" y="3072"/>
            <a:chExt cx="1200" cy="720"/>
          </a:xfrm>
        </p:grpSpPr>
        <p:sp>
          <p:nvSpPr>
            <p:cNvPr id="101" name="Line 75">
              <a:extLst>
                <a:ext uri="{FF2B5EF4-FFF2-40B4-BE49-F238E27FC236}">
                  <a16:creationId xmlns:a16="http://schemas.microsoft.com/office/drawing/2014/main" id="{658B29D5-840A-4A44-92E5-2F696DADCA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3072"/>
              <a:ext cx="120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 Box 77">
              <a:extLst>
                <a:ext uri="{FF2B5EF4-FFF2-40B4-BE49-F238E27FC236}">
                  <a16:creationId xmlns:a16="http://schemas.microsoft.com/office/drawing/2014/main" id="{BFF1E770-A4C3-43D2-8948-6B41191278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12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/>
                <a:t>a</a:t>
              </a:r>
            </a:p>
          </p:txBody>
        </p:sp>
      </p:grpSp>
      <p:grpSp>
        <p:nvGrpSpPr>
          <p:cNvPr id="103" name="Group 92">
            <a:extLst>
              <a:ext uri="{FF2B5EF4-FFF2-40B4-BE49-F238E27FC236}">
                <a16:creationId xmlns:a16="http://schemas.microsoft.com/office/drawing/2014/main" id="{831B49DA-519A-4AE8-B659-A4D066936DBC}"/>
              </a:ext>
            </a:extLst>
          </p:cNvPr>
          <p:cNvGrpSpPr>
            <a:grpSpLocks/>
          </p:cNvGrpSpPr>
          <p:nvPr/>
        </p:nvGrpSpPr>
        <p:grpSpPr bwMode="auto">
          <a:xfrm>
            <a:off x="4380500" y="4538203"/>
            <a:ext cx="1143000" cy="838200"/>
            <a:chOff x="2256" y="3024"/>
            <a:chExt cx="720" cy="528"/>
          </a:xfrm>
        </p:grpSpPr>
        <p:sp>
          <p:nvSpPr>
            <p:cNvPr id="106" name="Line 79">
              <a:extLst>
                <a:ext uri="{FF2B5EF4-FFF2-40B4-BE49-F238E27FC236}">
                  <a16:creationId xmlns:a16="http://schemas.microsoft.com/office/drawing/2014/main" id="{05552E45-7BEF-4D5F-AFE9-857A571EC3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3072"/>
              <a:ext cx="72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" name="Text Box 81">
              <a:extLst>
                <a:ext uri="{FF2B5EF4-FFF2-40B4-BE49-F238E27FC236}">
                  <a16:creationId xmlns:a16="http://schemas.microsoft.com/office/drawing/2014/main" id="{8D190CA3-445D-4496-8F0D-7AC7AFCEF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024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/>
                <a:t>b</a:t>
              </a:r>
            </a:p>
          </p:txBody>
        </p:sp>
      </p:grpSp>
      <p:sp>
        <p:nvSpPr>
          <p:cNvPr id="110" name="Line 82">
            <a:extLst>
              <a:ext uri="{FF2B5EF4-FFF2-40B4-BE49-F238E27FC236}">
                <a16:creationId xmlns:a16="http://schemas.microsoft.com/office/drawing/2014/main" id="{02483922-4CE9-45D0-A6AA-2D3D1F1A53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75500" y="5376403"/>
            <a:ext cx="3048000" cy="3810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" name="Text Box 84">
            <a:extLst>
              <a:ext uri="{FF2B5EF4-FFF2-40B4-BE49-F238E27FC236}">
                <a16:creationId xmlns:a16="http://schemas.microsoft.com/office/drawing/2014/main" id="{2DB0ADA4-B120-4637-8842-1C56E4CF3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900" y="5605003"/>
            <a:ext cx="885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a </a:t>
            </a:r>
            <a:r>
              <a:rPr lang="en-GB" altLang="en-US" dirty="0">
                <a:solidFill>
                  <a:srgbClr val="FF6600"/>
                </a:solidFill>
              </a:rPr>
              <a:t>+</a:t>
            </a:r>
            <a:r>
              <a:rPr lang="en-GB" altLang="en-US" b="1" dirty="0">
                <a:solidFill>
                  <a:srgbClr val="FF6600"/>
                </a:solidFill>
              </a:rPr>
              <a:t> b</a:t>
            </a:r>
          </a:p>
        </p:txBody>
      </p:sp>
      <p:sp>
        <p:nvSpPr>
          <p:cNvPr id="113" name="Text Box 86">
            <a:extLst>
              <a:ext uri="{FF2B5EF4-FFF2-40B4-BE49-F238E27FC236}">
                <a16:creationId xmlns:a16="http://schemas.microsoft.com/office/drawing/2014/main" id="{8710F829-EF92-4968-98D6-9ADF5EBE8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304" y="3583553"/>
            <a:ext cx="2791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This is vector </a:t>
            </a:r>
            <a:r>
              <a:rPr lang="en-GB" altLang="en-US" b="1" dirty="0"/>
              <a:t>a </a:t>
            </a:r>
            <a:r>
              <a:rPr lang="en-GB" altLang="en-US" dirty="0"/>
              <a:t>+</a:t>
            </a:r>
            <a:r>
              <a:rPr lang="en-GB" altLang="en-US" b="1" dirty="0"/>
              <a:t> b</a:t>
            </a:r>
            <a:endParaRPr lang="en-GB" altLang="en-US" dirty="0"/>
          </a:p>
        </p:txBody>
      </p:sp>
      <p:sp>
        <p:nvSpPr>
          <p:cNvPr id="124" name="Text Box 5">
            <a:extLst>
              <a:ext uri="{FF2B5EF4-FFF2-40B4-BE49-F238E27FC236}">
                <a16:creationId xmlns:a16="http://schemas.microsoft.com/office/drawing/2014/main" id="{9B63505A-6195-4F14-B323-C453BBC26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7" y="1564632"/>
            <a:ext cx="2790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To add </a:t>
            </a:r>
            <a:r>
              <a:rPr lang="en-GB" altLang="en-US" b="1" dirty="0"/>
              <a:t>a</a:t>
            </a:r>
            <a:r>
              <a:rPr lang="en-GB" altLang="en-US" dirty="0"/>
              <a:t> and </a:t>
            </a:r>
            <a:r>
              <a:rPr lang="en-GB" altLang="en-US" b="1" dirty="0"/>
              <a:t>b</a:t>
            </a:r>
          </a:p>
        </p:txBody>
      </p:sp>
      <p:grpSp>
        <p:nvGrpSpPr>
          <p:cNvPr id="167" name="Group 91">
            <a:extLst>
              <a:ext uri="{FF2B5EF4-FFF2-40B4-BE49-F238E27FC236}">
                <a16:creationId xmlns:a16="http://schemas.microsoft.com/office/drawing/2014/main" id="{6F3E2CA7-D25F-5FC7-1459-CC1394F2137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148352"/>
            <a:ext cx="1905000" cy="1143000"/>
            <a:chOff x="1056" y="3072"/>
            <a:chExt cx="1200" cy="720"/>
          </a:xfrm>
        </p:grpSpPr>
        <p:sp>
          <p:nvSpPr>
            <p:cNvPr id="170" name="Line 75">
              <a:extLst>
                <a:ext uri="{FF2B5EF4-FFF2-40B4-BE49-F238E27FC236}">
                  <a16:creationId xmlns:a16="http://schemas.microsoft.com/office/drawing/2014/main" id="{B9E2B046-C089-9804-A274-B9DA4D87FB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3072"/>
              <a:ext cx="120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9" name="Text Box 77">
              <a:extLst>
                <a:ext uri="{FF2B5EF4-FFF2-40B4-BE49-F238E27FC236}">
                  <a16:creationId xmlns:a16="http://schemas.microsoft.com/office/drawing/2014/main" id="{6A3C67F4-A345-F358-AA2E-0416CC2450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12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/>
                <a:t>a</a:t>
              </a:r>
            </a:p>
          </p:txBody>
        </p:sp>
      </p:grpSp>
      <p:grpSp>
        <p:nvGrpSpPr>
          <p:cNvPr id="172" name="Group 92">
            <a:extLst>
              <a:ext uri="{FF2B5EF4-FFF2-40B4-BE49-F238E27FC236}">
                <a16:creationId xmlns:a16="http://schemas.microsoft.com/office/drawing/2014/main" id="{ABC88F01-9A07-3576-3B2A-850F1837FD79}"/>
              </a:ext>
            </a:extLst>
          </p:cNvPr>
          <p:cNvGrpSpPr>
            <a:grpSpLocks/>
          </p:cNvGrpSpPr>
          <p:nvPr/>
        </p:nvGrpSpPr>
        <p:grpSpPr bwMode="auto">
          <a:xfrm>
            <a:off x="2289204" y="2681752"/>
            <a:ext cx="1143000" cy="838200"/>
            <a:chOff x="2256" y="3024"/>
            <a:chExt cx="720" cy="528"/>
          </a:xfrm>
        </p:grpSpPr>
        <p:sp>
          <p:nvSpPr>
            <p:cNvPr id="175" name="Line 79">
              <a:extLst>
                <a:ext uri="{FF2B5EF4-FFF2-40B4-BE49-F238E27FC236}">
                  <a16:creationId xmlns:a16="http://schemas.microsoft.com/office/drawing/2014/main" id="{F50989C6-5965-DBBA-C01B-AB68D036C3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3072"/>
              <a:ext cx="72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" name="Text Box 81">
              <a:extLst>
                <a:ext uri="{FF2B5EF4-FFF2-40B4-BE49-F238E27FC236}">
                  <a16:creationId xmlns:a16="http://schemas.microsoft.com/office/drawing/2014/main" id="{5EF999EC-16FB-677E-5098-5C39F1216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024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/>
                <a:t>b</a:t>
              </a:r>
            </a:p>
          </p:txBody>
        </p:sp>
      </p:grpSp>
      <p:sp>
        <p:nvSpPr>
          <p:cNvPr id="177" name="Text Box 22">
            <a:extLst>
              <a:ext uri="{FF2B5EF4-FFF2-40B4-BE49-F238E27FC236}">
                <a16:creationId xmlns:a16="http://schemas.microsoft.com/office/drawing/2014/main" id="{6AF6F896-129E-9864-1543-F29B6EFEB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157325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Draw </a:t>
            </a:r>
            <a:r>
              <a:rPr lang="en-GB" altLang="en-US" b="1" dirty="0"/>
              <a:t>a</a:t>
            </a:r>
          </a:p>
        </p:txBody>
      </p:sp>
      <p:sp>
        <p:nvSpPr>
          <p:cNvPr id="178" name="Text Box 22">
            <a:extLst>
              <a:ext uri="{FF2B5EF4-FFF2-40B4-BE49-F238E27FC236}">
                <a16:creationId xmlns:a16="http://schemas.microsoft.com/office/drawing/2014/main" id="{4103B169-F5B8-B26D-D033-BC8CA6BAC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767" y="204220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Step 2:</a:t>
            </a:r>
          </a:p>
        </p:txBody>
      </p:sp>
      <p:sp>
        <p:nvSpPr>
          <p:cNvPr id="179" name="Text Box 22">
            <a:extLst>
              <a:ext uri="{FF2B5EF4-FFF2-40B4-BE49-F238E27FC236}">
                <a16:creationId xmlns:a16="http://schemas.microsoft.com/office/drawing/2014/main" id="{0F0AFB67-49FF-126B-C135-D61F9FFEA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4" y="2039105"/>
            <a:ext cx="32937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At the arrowhead of </a:t>
            </a:r>
            <a:r>
              <a:rPr lang="en-GB" altLang="en-US" b="1" dirty="0"/>
              <a:t>a, </a:t>
            </a:r>
            <a:r>
              <a:rPr lang="en-GB" altLang="en-US" dirty="0"/>
              <a:t>draw</a:t>
            </a:r>
            <a:r>
              <a:rPr lang="en-GB" altLang="en-US" b="1" dirty="0"/>
              <a:t> b.</a:t>
            </a:r>
          </a:p>
        </p:txBody>
      </p:sp>
      <p:sp>
        <p:nvSpPr>
          <p:cNvPr id="180" name="Text Box 22">
            <a:extLst>
              <a:ext uri="{FF2B5EF4-FFF2-40B4-BE49-F238E27FC236}">
                <a16:creationId xmlns:a16="http://schemas.microsoft.com/office/drawing/2014/main" id="{83C96AE5-F4A0-794A-FA7C-CC0A7287A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9500" y="275565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Step 3:</a:t>
            </a:r>
          </a:p>
        </p:txBody>
      </p:sp>
      <p:sp>
        <p:nvSpPr>
          <p:cNvPr id="181" name="Text Box 22">
            <a:extLst>
              <a:ext uri="{FF2B5EF4-FFF2-40B4-BE49-F238E27FC236}">
                <a16:creationId xmlns:a16="http://schemas.microsoft.com/office/drawing/2014/main" id="{CC481940-4892-8666-4C23-5C20CACE7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607" y="2752556"/>
            <a:ext cx="32937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Join the beginning of </a:t>
            </a:r>
            <a:r>
              <a:rPr lang="en-GB" altLang="en-US" b="1" dirty="0"/>
              <a:t>a </a:t>
            </a:r>
            <a:r>
              <a:rPr lang="en-GB" altLang="en-US" dirty="0"/>
              <a:t>to the arrowhead of</a:t>
            </a:r>
            <a:r>
              <a:rPr lang="en-GB" altLang="en-US" b="1" dirty="0"/>
              <a:t> b.</a:t>
            </a:r>
          </a:p>
        </p:txBody>
      </p:sp>
    </p:spTree>
    <p:extLst>
      <p:ext uri="{BB962C8B-B14F-4D97-AF65-F5344CB8AC3E}">
        <p14:creationId xmlns:p14="http://schemas.microsoft.com/office/powerpoint/2010/main" val="308255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10" grpId="0" animBg="1"/>
      <p:bldP spid="111" grpId="0"/>
      <p:bldP spid="113" grpId="0"/>
      <p:bldP spid="124" grpId="0"/>
      <p:bldP spid="177" grpId="0"/>
      <p:bldP spid="178" grpId="0"/>
      <p:bldP spid="179" grpId="0"/>
      <p:bldP spid="180" grpId="0"/>
      <p:bldP spid="1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6A6A850A-F21A-4623-A5BE-A616BE414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7" y="826236"/>
            <a:ext cx="176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Example 1.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03827838-400D-46FE-BA71-675910AE0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8706" y="841579"/>
            <a:ext cx="65642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a single vector which is equal to</a:t>
            </a: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2EDE9416-0C79-4D43-9968-BCE4A023835B}"/>
              </a:ext>
            </a:extLst>
          </p:cNvPr>
          <p:cNvSpPr txBox="1">
            <a:spLocks noChangeArrowheads="1"/>
          </p:cNvSpPr>
          <p:nvPr/>
        </p:nvSpPr>
        <p:spPr>
          <a:xfrm>
            <a:off x="288925" y="216636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>
                <a:solidFill>
                  <a:srgbClr val="5B0091"/>
                </a:solidFill>
              </a:rPr>
              <a:t>Adding vectors</a:t>
            </a:r>
            <a:endParaRPr lang="en-GB" altLang="en-US" dirty="0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FF9F765-AE11-F410-BAE8-20296BE8F1CE}"/>
              </a:ext>
            </a:extLst>
          </p:cNvPr>
          <p:cNvSpPr/>
          <p:nvPr/>
        </p:nvSpPr>
        <p:spPr>
          <a:xfrm>
            <a:off x="3786996" y="1604513"/>
            <a:ext cx="2355012" cy="1199072"/>
          </a:xfrm>
          <a:custGeom>
            <a:avLst/>
            <a:gdLst>
              <a:gd name="connsiteX0" fmla="*/ 0 w 2355012"/>
              <a:gd name="connsiteY0" fmla="*/ 1043796 h 1199072"/>
              <a:gd name="connsiteX1" fmla="*/ 638355 w 2355012"/>
              <a:gd name="connsiteY1" fmla="*/ 112144 h 1199072"/>
              <a:gd name="connsiteX2" fmla="*/ 2139351 w 2355012"/>
              <a:gd name="connsiteY2" fmla="*/ 0 h 1199072"/>
              <a:gd name="connsiteX3" fmla="*/ 2355012 w 2355012"/>
              <a:gd name="connsiteY3" fmla="*/ 664234 h 1199072"/>
              <a:gd name="connsiteX4" fmla="*/ 1492370 w 2355012"/>
              <a:gd name="connsiteY4" fmla="*/ 1199072 h 1199072"/>
              <a:gd name="connsiteX5" fmla="*/ 0 w 2355012"/>
              <a:gd name="connsiteY5" fmla="*/ 1043796 h 119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5012" h="1199072">
                <a:moveTo>
                  <a:pt x="0" y="1043796"/>
                </a:moveTo>
                <a:lnTo>
                  <a:pt x="638355" y="112144"/>
                </a:lnTo>
                <a:lnTo>
                  <a:pt x="2139351" y="0"/>
                </a:lnTo>
                <a:lnTo>
                  <a:pt x="2355012" y="664234"/>
                </a:lnTo>
                <a:lnTo>
                  <a:pt x="1492370" y="1199072"/>
                </a:lnTo>
                <a:lnTo>
                  <a:pt x="0" y="104379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3" name="Text Box 77">
            <a:extLst>
              <a:ext uri="{FF2B5EF4-FFF2-40B4-BE49-F238E27FC236}">
                <a16:creationId xmlns:a16="http://schemas.microsoft.com/office/drawing/2014/main" id="{F57F4749-612A-F4D2-83B7-AC91FD7C1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994" y="2490844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4" name="Text Box 77">
            <a:extLst>
              <a:ext uri="{FF2B5EF4-FFF2-40B4-BE49-F238E27FC236}">
                <a16:creationId xmlns:a16="http://schemas.microsoft.com/office/drawing/2014/main" id="{C96B62D8-4DDA-D6AE-1778-C1F9DA5CE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5187" y="1345749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2" name="Text Box 77">
            <a:extLst>
              <a:ext uri="{FF2B5EF4-FFF2-40B4-BE49-F238E27FC236}">
                <a16:creationId xmlns:a16="http://schemas.microsoft.com/office/drawing/2014/main" id="{4D14BA77-5380-B2C6-C683-3279C29E9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867" y="1257774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5" name="Text Box 77">
            <a:extLst>
              <a:ext uri="{FF2B5EF4-FFF2-40B4-BE49-F238E27FC236}">
                <a16:creationId xmlns:a16="http://schemas.microsoft.com/office/drawing/2014/main" id="{0998563B-02E0-E871-53FA-499A70378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861" y="2004180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6" name="Text Box 77">
            <a:extLst>
              <a:ext uri="{FF2B5EF4-FFF2-40B4-BE49-F238E27FC236}">
                <a16:creationId xmlns:a16="http://schemas.microsoft.com/office/drawing/2014/main" id="{9AEF287A-E593-7AC0-0F73-CEE67F0C5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758340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07" name="Text Box 53">
            <a:extLst>
              <a:ext uri="{FF2B5EF4-FFF2-40B4-BE49-F238E27FC236}">
                <a16:creationId xmlns:a16="http://schemas.microsoft.com/office/drawing/2014/main" id="{7D8EEAF2-AFF9-47A4-19B3-7E94D3AB2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349" y="3346085"/>
            <a:ext cx="603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108" name="Line 54">
            <a:extLst>
              <a:ext uri="{FF2B5EF4-FFF2-40B4-BE49-F238E27FC236}">
                <a16:creationId xmlns:a16="http://schemas.microsoft.com/office/drawing/2014/main" id="{366F4011-BA3D-D1BB-8134-B02DD9A04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818162" y="3371485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09" name="Text Box 53">
            <a:extLst>
              <a:ext uri="{FF2B5EF4-FFF2-40B4-BE49-F238E27FC236}">
                <a16:creationId xmlns:a16="http://schemas.microsoft.com/office/drawing/2014/main" id="{1E1F1F20-FE5A-70B2-0945-476A88F5B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844" y="3361156"/>
            <a:ext cx="5709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BE</a:t>
            </a:r>
          </a:p>
        </p:txBody>
      </p:sp>
      <p:sp>
        <p:nvSpPr>
          <p:cNvPr id="110" name="Line 54">
            <a:extLst>
              <a:ext uri="{FF2B5EF4-FFF2-40B4-BE49-F238E27FC236}">
                <a16:creationId xmlns:a16="http://schemas.microsoft.com/office/drawing/2014/main" id="{8962340D-7448-CB81-247C-CF7E389B6D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6863" y="3386556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9084034-E8D1-A3EE-CD86-1F16715B2196}"/>
              </a:ext>
            </a:extLst>
          </p:cNvPr>
          <p:cNvSpPr txBox="1"/>
          <p:nvPr/>
        </p:nvSpPr>
        <p:spPr>
          <a:xfrm>
            <a:off x="1292121" y="3309710"/>
            <a:ext cx="338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+</a:t>
            </a:r>
            <a:endParaRPr lang="en-AE" dirty="0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23203744-3C6F-86C1-81D1-FD335E871C4D}"/>
              </a:ext>
            </a:extLst>
          </p:cNvPr>
          <p:cNvSpPr/>
          <p:nvPr/>
        </p:nvSpPr>
        <p:spPr>
          <a:xfrm>
            <a:off x="3305669" y="3721392"/>
            <a:ext cx="2355012" cy="1199072"/>
          </a:xfrm>
          <a:custGeom>
            <a:avLst/>
            <a:gdLst>
              <a:gd name="connsiteX0" fmla="*/ 0 w 2355012"/>
              <a:gd name="connsiteY0" fmla="*/ 1043796 h 1199072"/>
              <a:gd name="connsiteX1" fmla="*/ 638355 w 2355012"/>
              <a:gd name="connsiteY1" fmla="*/ 112144 h 1199072"/>
              <a:gd name="connsiteX2" fmla="*/ 2139351 w 2355012"/>
              <a:gd name="connsiteY2" fmla="*/ 0 h 1199072"/>
              <a:gd name="connsiteX3" fmla="*/ 2355012 w 2355012"/>
              <a:gd name="connsiteY3" fmla="*/ 664234 h 1199072"/>
              <a:gd name="connsiteX4" fmla="*/ 1492370 w 2355012"/>
              <a:gd name="connsiteY4" fmla="*/ 1199072 h 1199072"/>
              <a:gd name="connsiteX5" fmla="*/ 0 w 2355012"/>
              <a:gd name="connsiteY5" fmla="*/ 1043796 h 119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5012" h="1199072">
                <a:moveTo>
                  <a:pt x="0" y="1043796"/>
                </a:moveTo>
                <a:lnTo>
                  <a:pt x="638355" y="112144"/>
                </a:lnTo>
                <a:lnTo>
                  <a:pt x="2139351" y="0"/>
                </a:lnTo>
                <a:lnTo>
                  <a:pt x="2355012" y="664234"/>
                </a:lnTo>
                <a:lnTo>
                  <a:pt x="1492370" y="1199072"/>
                </a:lnTo>
                <a:lnTo>
                  <a:pt x="0" y="104379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13" name="Text Box 77">
            <a:extLst>
              <a:ext uri="{FF2B5EF4-FFF2-40B4-BE49-F238E27FC236}">
                <a16:creationId xmlns:a16="http://schemas.microsoft.com/office/drawing/2014/main" id="{FC08C653-E12C-E855-AF22-799271924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667" y="4607723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14" name="Text Box 77">
            <a:extLst>
              <a:ext uri="{FF2B5EF4-FFF2-40B4-BE49-F238E27FC236}">
                <a16:creationId xmlns:a16="http://schemas.microsoft.com/office/drawing/2014/main" id="{F2FF4B78-2C38-C1F1-70B0-B43F82630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3860" y="3462628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5" name="Text Box 77">
            <a:extLst>
              <a:ext uri="{FF2B5EF4-FFF2-40B4-BE49-F238E27FC236}">
                <a16:creationId xmlns:a16="http://schemas.microsoft.com/office/drawing/2014/main" id="{237E1C9D-8BD3-5143-FCF5-A17B2BEDD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540" y="3374653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6" name="Text Box 77">
            <a:extLst>
              <a:ext uri="{FF2B5EF4-FFF2-40B4-BE49-F238E27FC236}">
                <a16:creationId xmlns:a16="http://schemas.microsoft.com/office/drawing/2014/main" id="{0F15BF59-D5C6-8F9D-D440-5AF9606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534" y="4121059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17" name="Text Box 77">
            <a:extLst>
              <a:ext uri="{FF2B5EF4-FFF2-40B4-BE49-F238E27FC236}">
                <a16:creationId xmlns:a16="http://schemas.microsoft.com/office/drawing/2014/main" id="{9D307FB3-E060-1348-3C72-BFDEA1C3D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4073" y="4875219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9BA0E4D8-925F-2F27-3312-204F3670877F}"/>
              </a:ext>
            </a:extLst>
          </p:cNvPr>
          <p:cNvCxnSpPr>
            <a:cxnSpLocks/>
          </p:cNvCxnSpPr>
          <p:nvPr/>
        </p:nvCxnSpPr>
        <p:spPr>
          <a:xfrm flipV="1">
            <a:off x="3943142" y="3721392"/>
            <a:ext cx="1469398" cy="119637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C7D7C22B-FFDB-E875-EF2C-FF9566AB0ECE}"/>
              </a:ext>
            </a:extLst>
          </p:cNvPr>
          <p:cNvCxnSpPr>
            <a:cxnSpLocks/>
          </p:cNvCxnSpPr>
          <p:nvPr/>
        </p:nvCxnSpPr>
        <p:spPr>
          <a:xfrm flipH="1">
            <a:off x="3305669" y="3721392"/>
            <a:ext cx="2146655" cy="1032733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11059D47-2CFA-37D4-9B0A-DD3EC4159A6B}"/>
              </a:ext>
            </a:extLst>
          </p:cNvPr>
          <p:cNvCxnSpPr>
            <a:cxnSpLocks/>
          </p:cNvCxnSpPr>
          <p:nvPr/>
        </p:nvCxnSpPr>
        <p:spPr>
          <a:xfrm flipH="1">
            <a:off x="3305669" y="3836318"/>
            <a:ext cx="637473" cy="917395"/>
          </a:xfrm>
          <a:prstGeom prst="straightConnector1">
            <a:avLst/>
          </a:prstGeom>
          <a:ln w="25400">
            <a:solidFill>
              <a:srgbClr val="FF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 Box 53">
            <a:extLst>
              <a:ext uri="{FF2B5EF4-FFF2-40B4-BE49-F238E27FC236}">
                <a16:creationId xmlns:a16="http://schemas.microsoft.com/office/drawing/2014/main" id="{3DA7EA25-D437-BBFF-69D1-BD46E53F6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297" y="3377228"/>
            <a:ext cx="601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AE</a:t>
            </a:r>
          </a:p>
        </p:txBody>
      </p:sp>
      <p:sp>
        <p:nvSpPr>
          <p:cNvPr id="127" name="Line 54">
            <a:extLst>
              <a:ext uri="{FF2B5EF4-FFF2-40B4-BE49-F238E27FC236}">
                <a16:creationId xmlns:a16="http://schemas.microsoft.com/office/drawing/2014/main" id="{FFC05939-CC32-7FA2-6398-6D35661477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1110" y="3402628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3E4C102-1AB2-C38E-E2AE-C5B4CB55853B}"/>
              </a:ext>
            </a:extLst>
          </p:cNvPr>
          <p:cNvSpPr txBox="1"/>
          <p:nvPr/>
        </p:nvSpPr>
        <p:spPr>
          <a:xfrm>
            <a:off x="2277566" y="3338015"/>
            <a:ext cx="338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=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48096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/>
      <p:bldP spid="114" grpId="0"/>
      <p:bldP spid="115" grpId="0"/>
      <p:bldP spid="116" grpId="0"/>
      <p:bldP spid="117" grpId="0"/>
      <p:bldP spid="126" grpId="0"/>
      <p:bldP spid="127" grpId="0" animBg="1"/>
      <p:bldP spid="1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6A6A850A-F21A-4623-A5BE-A616BE414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7" y="826236"/>
            <a:ext cx="176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Example 1.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03827838-400D-46FE-BA71-675910AE0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8706" y="841579"/>
            <a:ext cx="65642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a single vector which is equal to</a:t>
            </a: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2EDE9416-0C79-4D43-9968-BCE4A023835B}"/>
              </a:ext>
            </a:extLst>
          </p:cNvPr>
          <p:cNvSpPr txBox="1">
            <a:spLocks noChangeArrowheads="1"/>
          </p:cNvSpPr>
          <p:nvPr/>
        </p:nvSpPr>
        <p:spPr>
          <a:xfrm>
            <a:off x="288925" y="216636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>
                <a:solidFill>
                  <a:srgbClr val="5B0091"/>
                </a:solidFill>
              </a:rPr>
              <a:t>Adding vectors</a:t>
            </a:r>
            <a:endParaRPr lang="en-GB" altLang="en-US" dirty="0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FF9F765-AE11-F410-BAE8-20296BE8F1CE}"/>
              </a:ext>
            </a:extLst>
          </p:cNvPr>
          <p:cNvSpPr/>
          <p:nvPr/>
        </p:nvSpPr>
        <p:spPr>
          <a:xfrm>
            <a:off x="3786996" y="1604513"/>
            <a:ext cx="2355012" cy="1199072"/>
          </a:xfrm>
          <a:custGeom>
            <a:avLst/>
            <a:gdLst>
              <a:gd name="connsiteX0" fmla="*/ 0 w 2355012"/>
              <a:gd name="connsiteY0" fmla="*/ 1043796 h 1199072"/>
              <a:gd name="connsiteX1" fmla="*/ 638355 w 2355012"/>
              <a:gd name="connsiteY1" fmla="*/ 112144 h 1199072"/>
              <a:gd name="connsiteX2" fmla="*/ 2139351 w 2355012"/>
              <a:gd name="connsiteY2" fmla="*/ 0 h 1199072"/>
              <a:gd name="connsiteX3" fmla="*/ 2355012 w 2355012"/>
              <a:gd name="connsiteY3" fmla="*/ 664234 h 1199072"/>
              <a:gd name="connsiteX4" fmla="*/ 1492370 w 2355012"/>
              <a:gd name="connsiteY4" fmla="*/ 1199072 h 1199072"/>
              <a:gd name="connsiteX5" fmla="*/ 0 w 2355012"/>
              <a:gd name="connsiteY5" fmla="*/ 1043796 h 119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5012" h="1199072">
                <a:moveTo>
                  <a:pt x="0" y="1043796"/>
                </a:moveTo>
                <a:lnTo>
                  <a:pt x="638355" y="112144"/>
                </a:lnTo>
                <a:lnTo>
                  <a:pt x="2139351" y="0"/>
                </a:lnTo>
                <a:lnTo>
                  <a:pt x="2355012" y="664234"/>
                </a:lnTo>
                <a:lnTo>
                  <a:pt x="1492370" y="1199072"/>
                </a:lnTo>
                <a:lnTo>
                  <a:pt x="0" y="104379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3" name="Text Box 77">
            <a:extLst>
              <a:ext uri="{FF2B5EF4-FFF2-40B4-BE49-F238E27FC236}">
                <a16:creationId xmlns:a16="http://schemas.microsoft.com/office/drawing/2014/main" id="{F57F4749-612A-F4D2-83B7-AC91FD7C1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994" y="2490844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4" name="Text Box 77">
            <a:extLst>
              <a:ext uri="{FF2B5EF4-FFF2-40B4-BE49-F238E27FC236}">
                <a16:creationId xmlns:a16="http://schemas.microsoft.com/office/drawing/2014/main" id="{C96B62D8-4DDA-D6AE-1778-C1F9DA5CE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5187" y="1345749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2" name="Text Box 77">
            <a:extLst>
              <a:ext uri="{FF2B5EF4-FFF2-40B4-BE49-F238E27FC236}">
                <a16:creationId xmlns:a16="http://schemas.microsoft.com/office/drawing/2014/main" id="{4D14BA77-5380-B2C6-C683-3279C29E9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867" y="1257774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5" name="Text Box 77">
            <a:extLst>
              <a:ext uri="{FF2B5EF4-FFF2-40B4-BE49-F238E27FC236}">
                <a16:creationId xmlns:a16="http://schemas.microsoft.com/office/drawing/2014/main" id="{0998563B-02E0-E871-53FA-499A70378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861" y="2004180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6" name="Text Box 77">
            <a:extLst>
              <a:ext uri="{FF2B5EF4-FFF2-40B4-BE49-F238E27FC236}">
                <a16:creationId xmlns:a16="http://schemas.microsoft.com/office/drawing/2014/main" id="{9AEF287A-E593-7AC0-0F73-CEE67F0C5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758340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07" name="Text Box 53">
            <a:extLst>
              <a:ext uri="{FF2B5EF4-FFF2-40B4-BE49-F238E27FC236}">
                <a16:creationId xmlns:a16="http://schemas.microsoft.com/office/drawing/2014/main" id="{7D8EEAF2-AFF9-47A4-19B3-7E94D3AB2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593" y="3340042"/>
            <a:ext cx="593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DC</a:t>
            </a:r>
          </a:p>
        </p:txBody>
      </p:sp>
      <p:sp>
        <p:nvSpPr>
          <p:cNvPr id="108" name="Line 54">
            <a:extLst>
              <a:ext uri="{FF2B5EF4-FFF2-40B4-BE49-F238E27FC236}">
                <a16:creationId xmlns:a16="http://schemas.microsoft.com/office/drawing/2014/main" id="{366F4011-BA3D-D1BB-8134-B02DD9A04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406" y="3365442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09" name="Text Box 53">
            <a:extLst>
              <a:ext uri="{FF2B5EF4-FFF2-40B4-BE49-F238E27FC236}">
                <a16:creationId xmlns:a16="http://schemas.microsoft.com/office/drawing/2014/main" id="{1E1F1F20-FE5A-70B2-0945-476A88F5B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8049" y="3355113"/>
            <a:ext cx="5950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CA</a:t>
            </a:r>
          </a:p>
        </p:txBody>
      </p:sp>
      <p:sp>
        <p:nvSpPr>
          <p:cNvPr id="110" name="Line 54">
            <a:extLst>
              <a:ext uri="{FF2B5EF4-FFF2-40B4-BE49-F238E27FC236}">
                <a16:creationId xmlns:a16="http://schemas.microsoft.com/office/drawing/2014/main" id="{8962340D-7448-CB81-247C-CF7E389B6D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4091" y="3380513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9084034-E8D1-A3EE-CD86-1F16715B2196}"/>
              </a:ext>
            </a:extLst>
          </p:cNvPr>
          <p:cNvSpPr txBox="1"/>
          <p:nvPr/>
        </p:nvSpPr>
        <p:spPr>
          <a:xfrm>
            <a:off x="906983" y="3303667"/>
            <a:ext cx="338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+</a:t>
            </a:r>
            <a:endParaRPr lang="en-AE" dirty="0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23203744-3C6F-86C1-81D1-FD335E871C4D}"/>
              </a:ext>
            </a:extLst>
          </p:cNvPr>
          <p:cNvSpPr/>
          <p:nvPr/>
        </p:nvSpPr>
        <p:spPr>
          <a:xfrm>
            <a:off x="3305669" y="3721392"/>
            <a:ext cx="2355012" cy="1199072"/>
          </a:xfrm>
          <a:custGeom>
            <a:avLst/>
            <a:gdLst>
              <a:gd name="connsiteX0" fmla="*/ 0 w 2355012"/>
              <a:gd name="connsiteY0" fmla="*/ 1043796 h 1199072"/>
              <a:gd name="connsiteX1" fmla="*/ 638355 w 2355012"/>
              <a:gd name="connsiteY1" fmla="*/ 112144 h 1199072"/>
              <a:gd name="connsiteX2" fmla="*/ 2139351 w 2355012"/>
              <a:gd name="connsiteY2" fmla="*/ 0 h 1199072"/>
              <a:gd name="connsiteX3" fmla="*/ 2355012 w 2355012"/>
              <a:gd name="connsiteY3" fmla="*/ 664234 h 1199072"/>
              <a:gd name="connsiteX4" fmla="*/ 1492370 w 2355012"/>
              <a:gd name="connsiteY4" fmla="*/ 1199072 h 1199072"/>
              <a:gd name="connsiteX5" fmla="*/ 0 w 2355012"/>
              <a:gd name="connsiteY5" fmla="*/ 1043796 h 119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5012" h="1199072">
                <a:moveTo>
                  <a:pt x="0" y="1043796"/>
                </a:moveTo>
                <a:lnTo>
                  <a:pt x="638355" y="112144"/>
                </a:lnTo>
                <a:lnTo>
                  <a:pt x="2139351" y="0"/>
                </a:lnTo>
                <a:lnTo>
                  <a:pt x="2355012" y="664234"/>
                </a:lnTo>
                <a:lnTo>
                  <a:pt x="1492370" y="1199072"/>
                </a:lnTo>
                <a:lnTo>
                  <a:pt x="0" y="104379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13" name="Text Box 77">
            <a:extLst>
              <a:ext uri="{FF2B5EF4-FFF2-40B4-BE49-F238E27FC236}">
                <a16:creationId xmlns:a16="http://schemas.microsoft.com/office/drawing/2014/main" id="{FC08C653-E12C-E855-AF22-799271924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667" y="4607723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14" name="Text Box 77">
            <a:extLst>
              <a:ext uri="{FF2B5EF4-FFF2-40B4-BE49-F238E27FC236}">
                <a16:creationId xmlns:a16="http://schemas.microsoft.com/office/drawing/2014/main" id="{F2FF4B78-2C38-C1F1-70B0-B43F82630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3860" y="3462628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5" name="Text Box 77">
            <a:extLst>
              <a:ext uri="{FF2B5EF4-FFF2-40B4-BE49-F238E27FC236}">
                <a16:creationId xmlns:a16="http://schemas.microsoft.com/office/drawing/2014/main" id="{237E1C9D-8BD3-5143-FCF5-A17B2BEDD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540" y="3374653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6" name="Text Box 77">
            <a:extLst>
              <a:ext uri="{FF2B5EF4-FFF2-40B4-BE49-F238E27FC236}">
                <a16:creationId xmlns:a16="http://schemas.microsoft.com/office/drawing/2014/main" id="{0F15BF59-D5C6-8F9D-D440-5AF9606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534" y="4121059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17" name="Text Box 77">
            <a:extLst>
              <a:ext uri="{FF2B5EF4-FFF2-40B4-BE49-F238E27FC236}">
                <a16:creationId xmlns:a16="http://schemas.microsoft.com/office/drawing/2014/main" id="{9D307FB3-E060-1348-3C72-BFDEA1C3D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4073" y="4875219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9BA0E4D8-925F-2F27-3312-204F3670877F}"/>
              </a:ext>
            </a:extLst>
          </p:cNvPr>
          <p:cNvCxnSpPr>
            <a:cxnSpLocks/>
          </p:cNvCxnSpPr>
          <p:nvPr/>
        </p:nvCxnSpPr>
        <p:spPr>
          <a:xfrm flipV="1">
            <a:off x="4759059" y="4346771"/>
            <a:ext cx="919050" cy="580204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C7D7C22B-FFDB-E875-EF2C-FF9566AB0ECE}"/>
              </a:ext>
            </a:extLst>
          </p:cNvPr>
          <p:cNvCxnSpPr>
            <a:cxnSpLocks/>
            <a:stCxn id="116" idx="1"/>
          </p:cNvCxnSpPr>
          <p:nvPr/>
        </p:nvCxnSpPr>
        <p:spPr>
          <a:xfrm flipH="1" flipV="1">
            <a:off x="3943142" y="3835988"/>
            <a:ext cx="1673392" cy="515904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11059D47-2CFA-37D4-9B0A-DD3EC4159A6B}"/>
              </a:ext>
            </a:extLst>
          </p:cNvPr>
          <p:cNvCxnSpPr>
            <a:cxnSpLocks/>
          </p:cNvCxnSpPr>
          <p:nvPr/>
        </p:nvCxnSpPr>
        <p:spPr>
          <a:xfrm flipH="1">
            <a:off x="3305669" y="3836318"/>
            <a:ext cx="637473" cy="917395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 Box 53">
            <a:extLst>
              <a:ext uri="{FF2B5EF4-FFF2-40B4-BE49-F238E27FC236}">
                <a16:creationId xmlns:a16="http://schemas.microsoft.com/office/drawing/2014/main" id="{3DA7EA25-D437-BBFF-69D1-BD46E53F6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7921" y="3348923"/>
            <a:ext cx="601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DE</a:t>
            </a:r>
          </a:p>
        </p:txBody>
      </p:sp>
      <p:sp>
        <p:nvSpPr>
          <p:cNvPr id="127" name="Line 54">
            <a:extLst>
              <a:ext uri="{FF2B5EF4-FFF2-40B4-BE49-F238E27FC236}">
                <a16:creationId xmlns:a16="http://schemas.microsoft.com/office/drawing/2014/main" id="{FFC05939-CC32-7FA2-6398-6D35661477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8734" y="3374323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3E4C102-1AB2-C38E-E2AE-C5B4CB55853B}"/>
              </a:ext>
            </a:extLst>
          </p:cNvPr>
          <p:cNvSpPr txBox="1"/>
          <p:nvPr/>
        </p:nvSpPr>
        <p:spPr>
          <a:xfrm>
            <a:off x="2696024" y="3335776"/>
            <a:ext cx="338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=</a:t>
            </a:r>
            <a:endParaRPr lang="en-AE" dirty="0"/>
          </a:p>
        </p:txBody>
      </p:sp>
      <p:sp>
        <p:nvSpPr>
          <p:cNvPr id="6" name="Text Box 53">
            <a:extLst>
              <a:ext uri="{FF2B5EF4-FFF2-40B4-BE49-F238E27FC236}">
                <a16:creationId xmlns:a16="http://schemas.microsoft.com/office/drawing/2014/main" id="{78A9B1DE-A858-0E4D-3201-ADB8FA2E9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982" y="3348923"/>
            <a:ext cx="601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AE</a:t>
            </a:r>
          </a:p>
        </p:txBody>
      </p:sp>
      <p:sp>
        <p:nvSpPr>
          <p:cNvPr id="7" name="Line 54">
            <a:extLst>
              <a:ext uri="{FF2B5EF4-FFF2-40B4-BE49-F238E27FC236}">
                <a16:creationId xmlns:a16="http://schemas.microsoft.com/office/drawing/2014/main" id="{F75C3E69-AB77-DF9E-9774-2C97A80B3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57207" y="3370570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327C4F-6040-C4E3-27CD-FED6D8BBCF23}"/>
              </a:ext>
            </a:extLst>
          </p:cNvPr>
          <p:cNvSpPr txBox="1"/>
          <p:nvPr/>
        </p:nvSpPr>
        <p:spPr>
          <a:xfrm>
            <a:off x="1680099" y="3293724"/>
            <a:ext cx="338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+</a:t>
            </a:r>
            <a:endParaRPr lang="en-AE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2F9620B-2A57-A94F-D227-A93CF7E16DDE}"/>
              </a:ext>
            </a:extLst>
          </p:cNvPr>
          <p:cNvCxnSpPr>
            <a:cxnSpLocks/>
          </p:cNvCxnSpPr>
          <p:nvPr/>
        </p:nvCxnSpPr>
        <p:spPr>
          <a:xfrm flipH="1" flipV="1">
            <a:off x="3305669" y="4779443"/>
            <a:ext cx="1453390" cy="132108"/>
          </a:xfrm>
          <a:prstGeom prst="straightConnector1">
            <a:avLst/>
          </a:prstGeom>
          <a:ln w="25400">
            <a:solidFill>
              <a:srgbClr val="FF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4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/>
      <p:bldP spid="114" grpId="0"/>
      <p:bldP spid="115" grpId="0"/>
      <p:bldP spid="116" grpId="0"/>
      <p:bldP spid="117" grpId="0"/>
      <p:bldP spid="126" grpId="0"/>
      <p:bldP spid="127" grpId="0" animBg="1"/>
      <p:bldP spid="1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6A6A850A-F21A-4623-A5BE-A616BE414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7" y="826236"/>
            <a:ext cx="176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Example 1.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03827838-400D-46FE-BA71-675910AE0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8706" y="841579"/>
            <a:ext cx="65642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a single vector which is equal to</a:t>
            </a: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2EDE9416-0C79-4D43-9968-BCE4A023835B}"/>
              </a:ext>
            </a:extLst>
          </p:cNvPr>
          <p:cNvSpPr txBox="1">
            <a:spLocks noChangeArrowheads="1"/>
          </p:cNvSpPr>
          <p:nvPr/>
        </p:nvSpPr>
        <p:spPr>
          <a:xfrm>
            <a:off x="288925" y="216636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>
                <a:solidFill>
                  <a:srgbClr val="5B0091"/>
                </a:solidFill>
              </a:rPr>
              <a:t>Adding vectors</a:t>
            </a:r>
            <a:endParaRPr lang="en-GB" altLang="en-US" dirty="0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FF9F765-AE11-F410-BAE8-20296BE8F1CE}"/>
              </a:ext>
            </a:extLst>
          </p:cNvPr>
          <p:cNvSpPr/>
          <p:nvPr/>
        </p:nvSpPr>
        <p:spPr>
          <a:xfrm>
            <a:off x="3786996" y="1604513"/>
            <a:ext cx="2355012" cy="1199072"/>
          </a:xfrm>
          <a:custGeom>
            <a:avLst/>
            <a:gdLst>
              <a:gd name="connsiteX0" fmla="*/ 0 w 2355012"/>
              <a:gd name="connsiteY0" fmla="*/ 1043796 h 1199072"/>
              <a:gd name="connsiteX1" fmla="*/ 638355 w 2355012"/>
              <a:gd name="connsiteY1" fmla="*/ 112144 h 1199072"/>
              <a:gd name="connsiteX2" fmla="*/ 2139351 w 2355012"/>
              <a:gd name="connsiteY2" fmla="*/ 0 h 1199072"/>
              <a:gd name="connsiteX3" fmla="*/ 2355012 w 2355012"/>
              <a:gd name="connsiteY3" fmla="*/ 664234 h 1199072"/>
              <a:gd name="connsiteX4" fmla="*/ 1492370 w 2355012"/>
              <a:gd name="connsiteY4" fmla="*/ 1199072 h 1199072"/>
              <a:gd name="connsiteX5" fmla="*/ 0 w 2355012"/>
              <a:gd name="connsiteY5" fmla="*/ 1043796 h 119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5012" h="1199072">
                <a:moveTo>
                  <a:pt x="0" y="1043796"/>
                </a:moveTo>
                <a:lnTo>
                  <a:pt x="638355" y="112144"/>
                </a:lnTo>
                <a:lnTo>
                  <a:pt x="2139351" y="0"/>
                </a:lnTo>
                <a:lnTo>
                  <a:pt x="2355012" y="664234"/>
                </a:lnTo>
                <a:lnTo>
                  <a:pt x="1492370" y="1199072"/>
                </a:lnTo>
                <a:lnTo>
                  <a:pt x="0" y="104379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3" name="Text Box 77">
            <a:extLst>
              <a:ext uri="{FF2B5EF4-FFF2-40B4-BE49-F238E27FC236}">
                <a16:creationId xmlns:a16="http://schemas.microsoft.com/office/drawing/2014/main" id="{F57F4749-612A-F4D2-83B7-AC91FD7C1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994" y="2490844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4" name="Text Box 77">
            <a:extLst>
              <a:ext uri="{FF2B5EF4-FFF2-40B4-BE49-F238E27FC236}">
                <a16:creationId xmlns:a16="http://schemas.microsoft.com/office/drawing/2014/main" id="{C96B62D8-4DDA-D6AE-1778-C1F9DA5CE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5187" y="1345749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2" name="Text Box 77">
            <a:extLst>
              <a:ext uri="{FF2B5EF4-FFF2-40B4-BE49-F238E27FC236}">
                <a16:creationId xmlns:a16="http://schemas.microsoft.com/office/drawing/2014/main" id="{4D14BA77-5380-B2C6-C683-3279C29E9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867" y="1257774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5" name="Text Box 77">
            <a:extLst>
              <a:ext uri="{FF2B5EF4-FFF2-40B4-BE49-F238E27FC236}">
                <a16:creationId xmlns:a16="http://schemas.microsoft.com/office/drawing/2014/main" id="{0998563B-02E0-E871-53FA-499A70378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861" y="2004180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6" name="Text Box 77">
            <a:extLst>
              <a:ext uri="{FF2B5EF4-FFF2-40B4-BE49-F238E27FC236}">
                <a16:creationId xmlns:a16="http://schemas.microsoft.com/office/drawing/2014/main" id="{9AEF287A-E593-7AC0-0F73-CEE67F0C5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758340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07" name="Text Box 53">
            <a:extLst>
              <a:ext uri="{FF2B5EF4-FFF2-40B4-BE49-F238E27FC236}">
                <a16:creationId xmlns:a16="http://schemas.microsoft.com/office/drawing/2014/main" id="{7D8EEAF2-AFF9-47A4-19B3-7E94D3AB2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593" y="3340042"/>
            <a:ext cx="5645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CB</a:t>
            </a:r>
          </a:p>
        </p:txBody>
      </p:sp>
      <p:sp>
        <p:nvSpPr>
          <p:cNvPr id="108" name="Line 54">
            <a:extLst>
              <a:ext uri="{FF2B5EF4-FFF2-40B4-BE49-F238E27FC236}">
                <a16:creationId xmlns:a16="http://schemas.microsoft.com/office/drawing/2014/main" id="{366F4011-BA3D-D1BB-8134-B02DD9A04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406" y="3365442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09" name="Text Box 53">
            <a:extLst>
              <a:ext uri="{FF2B5EF4-FFF2-40B4-BE49-F238E27FC236}">
                <a16:creationId xmlns:a16="http://schemas.microsoft.com/office/drawing/2014/main" id="{1E1F1F20-FE5A-70B2-0945-476A88F5B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843" y="3355113"/>
            <a:ext cx="601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BD</a:t>
            </a:r>
          </a:p>
        </p:txBody>
      </p:sp>
      <p:sp>
        <p:nvSpPr>
          <p:cNvPr id="110" name="Line 54">
            <a:extLst>
              <a:ext uri="{FF2B5EF4-FFF2-40B4-BE49-F238E27FC236}">
                <a16:creationId xmlns:a16="http://schemas.microsoft.com/office/drawing/2014/main" id="{8962340D-7448-CB81-247C-CF7E389B6D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4091" y="3380513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9084034-E8D1-A3EE-CD86-1F16715B2196}"/>
              </a:ext>
            </a:extLst>
          </p:cNvPr>
          <p:cNvSpPr txBox="1"/>
          <p:nvPr/>
        </p:nvSpPr>
        <p:spPr>
          <a:xfrm>
            <a:off x="906983" y="3303667"/>
            <a:ext cx="338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+</a:t>
            </a:r>
            <a:endParaRPr lang="en-AE" dirty="0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23203744-3C6F-86C1-81D1-FD335E871C4D}"/>
              </a:ext>
            </a:extLst>
          </p:cNvPr>
          <p:cNvSpPr/>
          <p:nvPr/>
        </p:nvSpPr>
        <p:spPr>
          <a:xfrm>
            <a:off x="3305669" y="3721392"/>
            <a:ext cx="2355012" cy="1199072"/>
          </a:xfrm>
          <a:custGeom>
            <a:avLst/>
            <a:gdLst>
              <a:gd name="connsiteX0" fmla="*/ 0 w 2355012"/>
              <a:gd name="connsiteY0" fmla="*/ 1043796 h 1199072"/>
              <a:gd name="connsiteX1" fmla="*/ 638355 w 2355012"/>
              <a:gd name="connsiteY1" fmla="*/ 112144 h 1199072"/>
              <a:gd name="connsiteX2" fmla="*/ 2139351 w 2355012"/>
              <a:gd name="connsiteY2" fmla="*/ 0 h 1199072"/>
              <a:gd name="connsiteX3" fmla="*/ 2355012 w 2355012"/>
              <a:gd name="connsiteY3" fmla="*/ 664234 h 1199072"/>
              <a:gd name="connsiteX4" fmla="*/ 1492370 w 2355012"/>
              <a:gd name="connsiteY4" fmla="*/ 1199072 h 1199072"/>
              <a:gd name="connsiteX5" fmla="*/ 0 w 2355012"/>
              <a:gd name="connsiteY5" fmla="*/ 1043796 h 119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5012" h="1199072">
                <a:moveTo>
                  <a:pt x="0" y="1043796"/>
                </a:moveTo>
                <a:lnTo>
                  <a:pt x="638355" y="112144"/>
                </a:lnTo>
                <a:lnTo>
                  <a:pt x="2139351" y="0"/>
                </a:lnTo>
                <a:lnTo>
                  <a:pt x="2355012" y="664234"/>
                </a:lnTo>
                <a:lnTo>
                  <a:pt x="1492370" y="1199072"/>
                </a:lnTo>
                <a:lnTo>
                  <a:pt x="0" y="104379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13" name="Text Box 77">
            <a:extLst>
              <a:ext uri="{FF2B5EF4-FFF2-40B4-BE49-F238E27FC236}">
                <a16:creationId xmlns:a16="http://schemas.microsoft.com/office/drawing/2014/main" id="{FC08C653-E12C-E855-AF22-799271924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667" y="4607723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14" name="Text Box 77">
            <a:extLst>
              <a:ext uri="{FF2B5EF4-FFF2-40B4-BE49-F238E27FC236}">
                <a16:creationId xmlns:a16="http://schemas.microsoft.com/office/drawing/2014/main" id="{F2FF4B78-2C38-C1F1-70B0-B43F82630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3860" y="3462628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5" name="Text Box 77">
            <a:extLst>
              <a:ext uri="{FF2B5EF4-FFF2-40B4-BE49-F238E27FC236}">
                <a16:creationId xmlns:a16="http://schemas.microsoft.com/office/drawing/2014/main" id="{237E1C9D-8BD3-5143-FCF5-A17B2BEDD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540" y="3374653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6" name="Text Box 77">
            <a:extLst>
              <a:ext uri="{FF2B5EF4-FFF2-40B4-BE49-F238E27FC236}">
                <a16:creationId xmlns:a16="http://schemas.microsoft.com/office/drawing/2014/main" id="{0F15BF59-D5C6-8F9D-D440-5AF9606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534" y="4121059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17" name="Text Box 77">
            <a:extLst>
              <a:ext uri="{FF2B5EF4-FFF2-40B4-BE49-F238E27FC236}">
                <a16:creationId xmlns:a16="http://schemas.microsoft.com/office/drawing/2014/main" id="{9D307FB3-E060-1348-3C72-BFDEA1C3D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4073" y="4875219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9BA0E4D8-925F-2F27-3312-204F3670877F}"/>
              </a:ext>
            </a:extLst>
          </p:cNvPr>
          <p:cNvCxnSpPr>
            <a:cxnSpLocks/>
          </p:cNvCxnSpPr>
          <p:nvPr/>
        </p:nvCxnSpPr>
        <p:spPr>
          <a:xfrm flipH="1" flipV="1">
            <a:off x="5447044" y="3697834"/>
            <a:ext cx="216727" cy="677070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C7D7C22B-FFDB-E875-EF2C-FF9566AB0ECE}"/>
              </a:ext>
            </a:extLst>
          </p:cNvPr>
          <p:cNvCxnSpPr>
            <a:cxnSpLocks/>
            <a:endCxn id="117" idx="0"/>
          </p:cNvCxnSpPr>
          <p:nvPr/>
        </p:nvCxnSpPr>
        <p:spPr>
          <a:xfrm flipH="1">
            <a:off x="4828067" y="3712479"/>
            <a:ext cx="618316" cy="1162740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11059D47-2CFA-37D4-9B0A-DD3EC4159A6B}"/>
              </a:ext>
            </a:extLst>
          </p:cNvPr>
          <p:cNvCxnSpPr>
            <a:cxnSpLocks/>
          </p:cNvCxnSpPr>
          <p:nvPr/>
        </p:nvCxnSpPr>
        <p:spPr>
          <a:xfrm flipV="1">
            <a:off x="4787376" y="4359332"/>
            <a:ext cx="880828" cy="570045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 Box 53">
            <a:extLst>
              <a:ext uri="{FF2B5EF4-FFF2-40B4-BE49-F238E27FC236}">
                <a16:creationId xmlns:a16="http://schemas.microsoft.com/office/drawing/2014/main" id="{3DA7EA25-D437-BBFF-69D1-BD46E53F6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7921" y="3348923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0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3E4C102-1AB2-C38E-E2AE-C5B4CB55853B}"/>
              </a:ext>
            </a:extLst>
          </p:cNvPr>
          <p:cNvSpPr txBox="1"/>
          <p:nvPr/>
        </p:nvSpPr>
        <p:spPr>
          <a:xfrm>
            <a:off x="2696024" y="3335776"/>
            <a:ext cx="338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=</a:t>
            </a:r>
            <a:endParaRPr lang="en-AE" dirty="0"/>
          </a:p>
        </p:txBody>
      </p:sp>
      <p:sp>
        <p:nvSpPr>
          <p:cNvPr id="6" name="Text Box 53">
            <a:extLst>
              <a:ext uri="{FF2B5EF4-FFF2-40B4-BE49-F238E27FC236}">
                <a16:creationId xmlns:a16="http://schemas.microsoft.com/office/drawing/2014/main" id="{78A9B1DE-A858-0E4D-3201-ADB8FA2E9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3989" y="3348923"/>
            <a:ext cx="593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DC</a:t>
            </a:r>
          </a:p>
        </p:txBody>
      </p:sp>
      <p:sp>
        <p:nvSpPr>
          <p:cNvPr id="7" name="Line 54">
            <a:extLst>
              <a:ext uri="{FF2B5EF4-FFF2-40B4-BE49-F238E27FC236}">
                <a16:creationId xmlns:a16="http://schemas.microsoft.com/office/drawing/2014/main" id="{F75C3E69-AB77-DF9E-9774-2C97A80B3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57207" y="3370570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327C4F-6040-C4E3-27CD-FED6D8BBCF23}"/>
              </a:ext>
            </a:extLst>
          </p:cNvPr>
          <p:cNvSpPr txBox="1"/>
          <p:nvPr/>
        </p:nvSpPr>
        <p:spPr>
          <a:xfrm>
            <a:off x="1680099" y="3293724"/>
            <a:ext cx="338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+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09491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/>
      <p:bldP spid="114" grpId="0"/>
      <p:bldP spid="115" grpId="0"/>
      <p:bldP spid="116" grpId="0"/>
      <p:bldP spid="117" grpId="0"/>
      <p:bldP spid="126" grpId="0"/>
      <p:bldP spid="1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5E7F07-91C2-483E-A1A9-973256D8FD64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212908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Subtracting vectors</a:t>
            </a:r>
            <a:endParaRPr lang="en-GB" altLang="en-US" dirty="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F0505049-F308-49FA-A6D2-1D25C64D6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2" y="852309"/>
            <a:ext cx="870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To subtract one vector from another, we simply add its negative. </a:t>
            </a:r>
          </a:p>
        </p:txBody>
      </p:sp>
      <p:sp>
        <p:nvSpPr>
          <p:cNvPr id="2" name="Text Box 22">
            <a:extLst>
              <a:ext uri="{FF2B5EF4-FFF2-40B4-BE49-F238E27FC236}">
                <a16:creationId xmlns:a16="http://schemas.microsoft.com/office/drawing/2014/main" id="{A737BEF1-D953-A8A2-3C4A-66D10B520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767" y="1576352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Step 1:</a:t>
            </a:r>
          </a:p>
        </p:txBody>
      </p:sp>
      <p:grpSp>
        <p:nvGrpSpPr>
          <p:cNvPr id="3" name="Group 23">
            <a:extLst>
              <a:ext uri="{FF2B5EF4-FFF2-40B4-BE49-F238E27FC236}">
                <a16:creationId xmlns:a16="http://schemas.microsoft.com/office/drawing/2014/main" id="{6F00D2F2-5EA3-A184-E450-F42AAA354C36}"/>
              </a:ext>
            </a:extLst>
          </p:cNvPr>
          <p:cNvGrpSpPr>
            <a:grpSpLocks/>
          </p:cNvGrpSpPr>
          <p:nvPr/>
        </p:nvGrpSpPr>
        <p:grpSpPr bwMode="auto">
          <a:xfrm>
            <a:off x="2094500" y="4233403"/>
            <a:ext cx="3810000" cy="1905000"/>
            <a:chOff x="864" y="2832"/>
            <a:chExt cx="2400" cy="1200"/>
          </a:xfrm>
        </p:grpSpPr>
        <p:sp>
          <p:nvSpPr>
            <p:cNvPr id="4" name="Rectangle 24">
              <a:extLst>
                <a:ext uri="{FF2B5EF4-FFF2-40B4-BE49-F238E27FC236}">
                  <a16:creationId xmlns:a16="http://schemas.microsoft.com/office/drawing/2014/main" id="{91F57FC7-6496-AC44-2D2D-B156A5DBE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" name="Rectangle 25">
              <a:extLst>
                <a:ext uri="{FF2B5EF4-FFF2-40B4-BE49-F238E27FC236}">
                  <a16:creationId xmlns:a16="http://schemas.microsoft.com/office/drawing/2014/main" id="{C4E0F23D-71AC-BBC9-B3DA-F36C5BFA1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" name="Rectangle 26">
              <a:extLst>
                <a:ext uri="{FF2B5EF4-FFF2-40B4-BE49-F238E27FC236}">
                  <a16:creationId xmlns:a16="http://schemas.microsoft.com/office/drawing/2014/main" id="{BBE69A69-6C40-21D4-FA35-0C61988D7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" name="Rectangle 27">
              <a:extLst>
                <a:ext uri="{FF2B5EF4-FFF2-40B4-BE49-F238E27FC236}">
                  <a16:creationId xmlns:a16="http://schemas.microsoft.com/office/drawing/2014/main" id="{EDC8D7AB-E58C-BAFD-A601-88B2A38AD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Rectangle 28">
              <a:extLst>
                <a:ext uri="{FF2B5EF4-FFF2-40B4-BE49-F238E27FC236}">
                  <a16:creationId xmlns:a16="http://schemas.microsoft.com/office/drawing/2014/main" id="{AB39FAD8-DBD0-B149-C1CD-CF0ED7B1C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Rectangle 29">
              <a:extLst>
                <a:ext uri="{FF2B5EF4-FFF2-40B4-BE49-F238E27FC236}">
                  <a16:creationId xmlns:a16="http://schemas.microsoft.com/office/drawing/2014/main" id="{83CDF662-0583-CD00-F761-CDABFF626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" name="Rectangle 30">
              <a:extLst>
                <a:ext uri="{FF2B5EF4-FFF2-40B4-BE49-F238E27FC236}">
                  <a16:creationId xmlns:a16="http://schemas.microsoft.com/office/drawing/2014/main" id="{CBF59BF3-9A08-BBAC-A7F9-13CCE7804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" name="Rectangle 31">
              <a:extLst>
                <a:ext uri="{FF2B5EF4-FFF2-40B4-BE49-F238E27FC236}">
                  <a16:creationId xmlns:a16="http://schemas.microsoft.com/office/drawing/2014/main" id="{71A499CA-633A-B1E0-AFB1-DACD1C303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" name="Rectangle 32">
              <a:extLst>
                <a:ext uri="{FF2B5EF4-FFF2-40B4-BE49-F238E27FC236}">
                  <a16:creationId xmlns:a16="http://schemas.microsoft.com/office/drawing/2014/main" id="{45A83A93-C93E-CDD4-3C01-6C05B19D0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" name="Rectangle 33">
              <a:extLst>
                <a:ext uri="{FF2B5EF4-FFF2-40B4-BE49-F238E27FC236}">
                  <a16:creationId xmlns:a16="http://schemas.microsoft.com/office/drawing/2014/main" id="{E9389F3E-5EBA-A6C5-8E96-B5999513B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" name="Rectangle 34">
              <a:extLst>
                <a:ext uri="{FF2B5EF4-FFF2-40B4-BE49-F238E27FC236}">
                  <a16:creationId xmlns:a16="http://schemas.microsoft.com/office/drawing/2014/main" id="{C601173F-20B1-AF60-2B89-554DDE529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" name="Rectangle 35">
              <a:extLst>
                <a:ext uri="{FF2B5EF4-FFF2-40B4-BE49-F238E27FC236}">
                  <a16:creationId xmlns:a16="http://schemas.microsoft.com/office/drawing/2014/main" id="{022BA29C-0264-C869-A8C1-290F61E50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" name="Rectangle 36">
              <a:extLst>
                <a:ext uri="{FF2B5EF4-FFF2-40B4-BE49-F238E27FC236}">
                  <a16:creationId xmlns:a16="http://schemas.microsoft.com/office/drawing/2014/main" id="{32D53F35-E816-1A89-3320-EDE297CA4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" name="Rectangle 37">
              <a:extLst>
                <a:ext uri="{FF2B5EF4-FFF2-40B4-BE49-F238E27FC236}">
                  <a16:creationId xmlns:a16="http://schemas.microsoft.com/office/drawing/2014/main" id="{F32D3AEC-25CD-15FD-F95B-2B58F062D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" name="Rectangle 38">
              <a:extLst>
                <a:ext uri="{FF2B5EF4-FFF2-40B4-BE49-F238E27FC236}">
                  <a16:creationId xmlns:a16="http://schemas.microsoft.com/office/drawing/2014/main" id="{10ED0BC0-B17B-8EAB-5BD3-7A7F3AF46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" name="Rectangle 39">
              <a:extLst>
                <a:ext uri="{FF2B5EF4-FFF2-40B4-BE49-F238E27FC236}">
                  <a16:creationId xmlns:a16="http://schemas.microsoft.com/office/drawing/2014/main" id="{B525E57E-F509-EB02-C5CD-ACAAD253F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" name="Rectangle 40">
              <a:extLst>
                <a:ext uri="{FF2B5EF4-FFF2-40B4-BE49-F238E27FC236}">
                  <a16:creationId xmlns:a16="http://schemas.microsoft.com/office/drawing/2014/main" id="{D2172C78-255D-4B47-F8F5-33DB77072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" name="Rectangle 41">
              <a:extLst>
                <a:ext uri="{FF2B5EF4-FFF2-40B4-BE49-F238E27FC236}">
                  <a16:creationId xmlns:a16="http://schemas.microsoft.com/office/drawing/2014/main" id="{AA8963F9-0844-9AEA-1BAE-D97018F09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" name="Rectangle 42">
              <a:extLst>
                <a:ext uri="{FF2B5EF4-FFF2-40B4-BE49-F238E27FC236}">
                  <a16:creationId xmlns:a16="http://schemas.microsoft.com/office/drawing/2014/main" id="{355F81C1-66D0-6314-D02F-AD7888B57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" name="Rectangle 43">
              <a:extLst>
                <a:ext uri="{FF2B5EF4-FFF2-40B4-BE49-F238E27FC236}">
                  <a16:creationId xmlns:a16="http://schemas.microsoft.com/office/drawing/2014/main" id="{52075329-DF5B-29F6-9D4D-36DBE0939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" name="Rectangle 44">
              <a:extLst>
                <a:ext uri="{FF2B5EF4-FFF2-40B4-BE49-F238E27FC236}">
                  <a16:creationId xmlns:a16="http://schemas.microsoft.com/office/drawing/2014/main" id="{D22BAD81-0C62-B343-A132-64D65DB63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" name="Rectangle 45">
              <a:extLst>
                <a:ext uri="{FF2B5EF4-FFF2-40B4-BE49-F238E27FC236}">
                  <a16:creationId xmlns:a16="http://schemas.microsoft.com/office/drawing/2014/main" id="{0E391D75-A9AE-69A4-A5E9-8112FF6CE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" name="Rectangle 46">
              <a:extLst>
                <a:ext uri="{FF2B5EF4-FFF2-40B4-BE49-F238E27FC236}">
                  <a16:creationId xmlns:a16="http://schemas.microsoft.com/office/drawing/2014/main" id="{FC0FB7E8-30C7-DC6A-702F-5E591F1FC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" name="Rectangle 47">
              <a:extLst>
                <a:ext uri="{FF2B5EF4-FFF2-40B4-BE49-F238E27FC236}">
                  <a16:creationId xmlns:a16="http://schemas.microsoft.com/office/drawing/2014/main" id="{80EA03C8-8084-61F9-5A43-426D45A6E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9" name="Rectangle 48">
              <a:extLst>
                <a:ext uri="{FF2B5EF4-FFF2-40B4-BE49-F238E27FC236}">
                  <a16:creationId xmlns:a16="http://schemas.microsoft.com/office/drawing/2014/main" id="{847E791F-5B49-EC43-BCC3-DAC10E575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" name="Rectangle 49">
              <a:extLst>
                <a:ext uri="{FF2B5EF4-FFF2-40B4-BE49-F238E27FC236}">
                  <a16:creationId xmlns:a16="http://schemas.microsoft.com/office/drawing/2014/main" id="{E01FC53D-5C7E-8914-4342-DCD07EB43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" name="Rectangle 50">
              <a:extLst>
                <a:ext uri="{FF2B5EF4-FFF2-40B4-BE49-F238E27FC236}">
                  <a16:creationId xmlns:a16="http://schemas.microsoft.com/office/drawing/2014/main" id="{E819726E-9B06-B365-D405-4FB662AC6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" name="Rectangle 51">
              <a:extLst>
                <a:ext uri="{FF2B5EF4-FFF2-40B4-BE49-F238E27FC236}">
                  <a16:creationId xmlns:a16="http://schemas.microsoft.com/office/drawing/2014/main" id="{724594A6-2459-359D-C592-62BE78859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" name="Rectangle 52">
              <a:extLst>
                <a:ext uri="{FF2B5EF4-FFF2-40B4-BE49-F238E27FC236}">
                  <a16:creationId xmlns:a16="http://schemas.microsoft.com/office/drawing/2014/main" id="{5BBECFFC-DF28-62D5-4990-05E802010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" name="Rectangle 53">
              <a:extLst>
                <a:ext uri="{FF2B5EF4-FFF2-40B4-BE49-F238E27FC236}">
                  <a16:creationId xmlns:a16="http://schemas.microsoft.com/office/drawing/2014/main" id="{1FC55F60-7DE2-490E-533E-E907C9CED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" name="Rectangle 54">
              <a:extLst>
                <a:ext uri="{FF2B5EF4-FFF2-40B4-BE49-F238E27FC236}">
                  <a16:creationId xmlns:a16="http://schemas.microsoft.com/office/drawing/2014/main" id="{30AF76EF-B4C3-48B5-2646-976F48FCF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" name="Rectangle 55">
              <a:extLst>
                <a:ext uri="{FF2B5EF4-FFF2-40B4-BE49-F238E27FC236}">
                  <a16:creationId xmlns:a16="http://schemas.microsoft.com/office/drawing/2014/main" id="{622B800B-51FD-2EA9-8004-DE1440817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7" name="Rectangle 56">
              <a:extLst>
                <a:ext uri="{FF2B5EF4-FFF2-40B4-BE49-F238E27FC236}">
                  <a16:creationId xmlns:a16="http://schemas.microsoft.com/office/drawing/2014/main" id="{EE7923FF-151F-F241-EC52-1C85ECB22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" name="Rectangle 57">
              <a:extLst>
                <a:ext uri="{FF2B5EF4-FFF2-40B4-BE49-F238E27FC236}">
                  <a16:creationId xmlns:a16="http://schemas.microsoft.com/office/drawing/2014/main" id="{9B7999AD-A266-46D1-14BF-5D431E998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" name="Rectangle 58">
              <a:extLst>
                <a:ext uri="{FF2B5EF4-FFF2-40B4-BE49-F238E27FC236}">
                  <a16:creationId xmlns:a16="http://schemas.microsoft.com/office/drawing/2014/main" id="{8BF16B53-86B7-D3E8-2E3F-1D7FE7D95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0" name="Rectangle 59">
              <a:extLst>
                <a:ext uri="{FF2B5EF4-FFF2-40B4-BE49-F238E27FC236}">
                  <a16:creationId xmlns:a16="http://schemas.microsoft.com/office/drawing/2014/main" id="{DB968388-7978-61FC-38B2-94B8512E6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" name="Rectangle 60">
              <a:extLst>
                <a:ext uri="{FF2B5EF4-FFF2-40B4-BE49-F238E27FC236}">
                  <a16:creationId xmlns:a16="http://schemas.microsoft.com/office/drawing/2014/main" id="{8FE5E173-2DDD-7C4F-860B-789EB362D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" name="Rectangle 61">
              <a:extLst>
                <a:ext uri="{FF2B5EF4-FFF2-40B4-BE49-F238E27FC236}">
                  <a16:creationId xmlns:a16="http://schemas.microsoft.com/office/drawing/2014/main" id="{322F4F70-A1CC-EE79-8767-45B7BE717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3" name="Rectangle 62">
              <a:extLst>
                <a:ext uri="{FF2B5EF4-FFF2-40B4-BE49-F238E27FC236}">
                  <a16:creationId xmlns:a16="http://schemas.microsoft.com/office/drawing/2014/main" id="{D7D73157-AE32-34E9-7C11-4477FE694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4" name="Rectangle 63">
              <a:extLst>
                <a:ext uri="{FF2B5EF4-FFF2-40B4-BE49-F238E27FC236}">
                  <a16:creationId xmlns:a16="http://schemas.microsoft.com/office/drawing/2014/main" id="{445075B0-2570-4DAC-F044-7A3EF9D4A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5" name="Rectangle 64">
              <a:extLst>
                <a:ext uri="{FF2B5EF4-FFF2-40B4-BE49-F238E27FC236}">
                  <a16:creationId xmlns:a16="http://schemas.microsoft.com/office/drawing/2014/main" id="{D0888B39-E456-C980-CB20-4C0C6D80A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6" name="Rectangle 65">
              <a:extLst>
                <a:ext uri="{FF2B5EF4-FFF2-40B4-BE49-F238E27FC236}">
                  <a16:creationId xmlns:a16="http://schemas.microsoft.com/office/drawing/2014/main" id="{A27CDB0D-464D-0484-36CB-468C86304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556E3F68-C3D2-C43D-12DD-C5CED91E8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8" name="Rectangle 67">
              <a:extLst>
                <a:ext uri="{FF2B5EF4-FFF2-40B4-BE49-F238E27FC236}">
                  <a16:creationId xmlns:a16="http://schemas.microsoft.com/office/drawing/2014/main" id="{8CA1FB7E-1D67-0968-B938-75DB47C67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9" name="Rectangle 68">
              <a:extLst>
                <a:ext uri="{FF2B5EF4-FFF2-40B4-BE49-F238E27FC236}">
                  <a16:creationId xmlns:a16="http://schemas.microsoft.com/office/drawing/2014/main" id="{BE685DF9-667A-28B8-D539-F2CC65BAD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0" name="Rectangle 69">
              <a:extLst>
                <a:ext uri="{FF2B5EF4-FFF2-40B4-BE49-F238E27FC236}">
                  <a16:creationId xmlns:a16="http://schemas.microsoft.com/office/drawing/2014/main" id="{CFE4BB55-7072-EE6D-B745-722BF5376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3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1" name="Rectangle 70">
              <a:extLst>
                <a:ext uri="{FF2B5EF4-FFF2-40B4-BE49-F238E27FC236}">
                  <a16:creationId xmlns:a16="http://schemas.microsoft.com/office/drawing/2014/main" id="{55ED7F3B-7121-F38F-0844-65BBBAB69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" name="Rectangle 71">
              <a:extLst>
                <a:ext uri="{FF2B5EF4-FFF2-40B4-BE49-F238E27FC236}">
                  <a16:creationId xmlns:a16="http://schemas.microsoft.com/office/drawing/2014/main" id="{8B5AC357-761B-F6D9-FA1A-29ACFB12A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5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" name="Rectangle 72">
              <a:extLst>
                <a:ext uri="{FF2B5EF4-FFF2-40B4-BE49-F238E27FC236}">
                  <a16:creationId xmlns:a16="http://schemas.microsoft.com/office/drawing/2014/main" id="{86182132-EB94-D05C-4D03-AF8DD7D2E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4" name="Rectangle 73">
              <a:extLst>
                <a:ext uri="{FF2B5EF4-FFF2-40B4-BE49-F238E27FC236}">
                  <a16:creationId xmlns:a16="http://schemas.microsoft.com/office/drawing/2014/main" id="{D2CD237C-F8F0-5EF6-3D08-53E899641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7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95" name="Group 91">
            <a:extLst>
              <a:ext uri="{FF2B5EF4-FFF2-40B4-BE49-F238E27FC236}">
                <a16:creationId xmlns:a16="http://schemas.microsoft.com/office/drawing/2014/main" id="{309F2577-864C-B3CE-D013-262776464EBD}"/>
              </a:ext>
            </a:extLst>
          </p:cNvPr>
          <p:cNvGrpSpPr>
            <a:grpSpLocks/>
          </p:cNvGrpSpPr>
          <p:nvPr/>
        </p:nvGrpSpPr>
        <p:grpSpPr bwMode="auto">
          <a:xfrm>
            <a:off x="2475500" y="4614403"/>
            <a:ext cx="1905000" cy="1143000"/>
            <a:chOff x="1056" y="3072"/>
            <a:chExt cx="1200" cy="720"/>
          </a:xfrm>
        </p:grpSpPr>
        <p:sp>
          <p:nvSpPr>
            <p:cNvPr id="96" name="Line 75">
              <a:extLst>
                <a:ext uri="{FF2B5EF4-FFF2-40B4-BE49-F238E27FC236}">
                  <a16:creationId xmlns:a16="http://schemas.microsoft.com/office/drawing/2014/main" id="{CD9AB7ED-5963-43CA-AB82-432F94CD44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3072"/>
              <a:ext cx="120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Text Box 77">
              <a:extLst>
                <a:ext uri="{FF2B5EF4-FFF2-40B4-BE49-F238E27FC236}">
                  <a16:creationId xmlns:a16="http://schemas.microsoft.com/office/drawing/2014/main" id="{B36DF5D2-FD9D-6C18-B277-5BD361813F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12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/>
                <a:t>a</a:t>
              </a:r>
            </a:p>
          </p:txBody>
        </p:sp>
      </p:grpSp>
      <p:grpSp>
        <p:nvGrpSpPr>
          <p:cNvPr id="98" name="Group 92">
            <a:extLst>
              <a:ext uri="{FF2B5EF4-FFF2-40B4-BE49-F238E27FC236}">
                <a16:creationId xmlns:a16="http://schemas.microsoft.com/office/drawing/2014/main" id="{1B31A5AB-DBC2-A42C-2F6D-75677AC1518D}"/>
              </a:ext>
            </a:extLst>
          </p:cNvPr>
          <p:cNvGrpSpPr>
            <a:grpSpLocks/>
          </p:cNvGrpSpPr>
          <p:nvPr/>
        </p:nvGrpSpPr>
        <p:grpSpPr bwMode="auto">
          <a:xfrm>
            <a:off x="4380500" y="4538203"/>
            <a:ext cx="1143000" cy="838200"/>
            <a:chOff x="2256" y="3024"/>
            <a:chExt cx="720" cy="528"/>
          </a:xfrm>
        </p:grpSpPr>
        <p:sp>
          <p:nvSpPr>
            <p:cNvPr id="99" name="Line 79">
              <a:extLst>
                <a:ext uri="{FF2B5EF4-FFF2-40B4-BE49-F238E27FC236}">
                  <a16:creationId xmlns:a16="http://schemas.microsoft.com/office/drawing/2014/main" id="{0385E07C-F2B1-AC82-EC6E-416E004D2A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3072"/>
              <a:ext cx="72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 Box 81">
              <a:extLst>
                <a:ext uri="{FF2B5EF4-FFF2-40B4-BE49-F238E27FC236}">
                  <a16:creationId xmlns:a16="http://schemas.microsoft.com/office/drawing/2014/main" id="{C698B586-32CA-8051-C037-688405BAC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024"/>
              <a:ext cx="29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/>
                <a:t>-b</a:t>
              </a:r>
            </a:p>
          </p:txBody>
        </p:sp>
      </p:grpSp>
      <p:sp>
        <p:nvSpPr>
          <p:cNvPr id="101" name="Line 82">
            <a:extLst>
              <a:ext uri="{FF2B5EF4-FFF2-40B4-BE49-F238E27FC236}">
                <a16:creationId xmlns:a16="http://schemas.microsoft.com/office/drawing/2014/main" id="{92AE2769-4B7C-55E0-7244-55345AC382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75500" y="5376403"/>
            <a:ext cx="3048000" cy="3810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" name="Text Box 84">
            <a:extLst>
              <a:ext uri="{FF2B5EF4-FFF2-40B4-BE49-F238E27FC236}">
                <a16:creationId xmlns:a16="http://schemas.microsoft.com/office/drawing/2014/main" id="{C44EE7C1-568A-B14E-234E-D861B5B2A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900" y="5605003"/>
            <a:ext cx="8162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a </a:t>
            </a:r>
            <a:r>
              <a:rPr lang="en-GB" altLang="en-US" dirty="0">
                <a:solidFill>
                  <a:srgbClr val="FF6600"/>
                </a:solidFill>
              </a:rPr>
              <a:t>-</a:t>
            </a:r>
            <a:r>
              <a:rPr lang="en-GB" altLang="en-US" b="1" dirty="0">
                <a:solidFill>
                  <a:srgbClr val="FF6600"/>
                </a:solidFill>
              </a:rPr>
              <a:t> b</a:t>
            </a:r>
          </a:p>
        </p:txBody>
      </p:sp>
      <p:sp>
        <p:nvSpPr>
          <p:cNvPr id="103" name="Text Box 5">
            <a:extLst>
              <a:ext uri="{FF2B5EF4-FFF2-40B4-BE49-F238E27FC236}">
                <a16:creationId xmlns:a16="http://schemas.microsoft.com/office/drawing/2014/main" id="{A1E8C98E-C149-96F4-5F1E-41025B3AA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7" y="1564632"/>
            <a:ext cx="2790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To subtract </a:t>
            </a:r>
            <a:r>
              <a:rPr lang="en-GB" altLang="en-US" b="1" dirty="0"/>
              <a:t>a</a:t>
            </a:r>
            <a:r>
              <a:rPr lang="en-GB" altLang="en-US" dirty="0"/>
              <a:t> - </a:t>
            </a:r>
            <a:r>
              <a:rPr lang="en-GB" altLang="en-US" b="1" dirty="0"/>
              <a:t>b</a:t>
            </a:r>
          </a:p>
        </p:txBody>
      </p:sp>
      <p:grpSp>
        <p:nvGrpSpPr>
          <p:cNvPr id="104" name="Group 91">
            <a:extLst>
              <a:ext uri="{FF2B5EF4-FFF2-40B4-BE49-F238E27FC236}">
                <a16:creationId xmlns:a16="http://schemas.microsoft.com/office/drawing/2014/main" id="{08EC6207-F5F2-BAB2-51C2-76D353DCD5FE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148352"/>
            <a:ext cx="1905000" cy="1143000"/>
            <a:chOff x="1056" y="3072"/>
            <a:chExt cx="1200" cy="720"/>
          </a:xfrm>
        </p:grpSpPr>
        <p:sp>
          <p:nvSpPr>
            <p:cNvPr id="105" name="Line 75">
              <a:extLst>
                <a:ext uri="{FF2B5EF4-FFF2-40B4-BE49-F238E27FC236}">
                  <a16:creationId xmlns:a16="http://schemas.microsoft.com/office/drawing/2014/main" id="{FE9FE6D0-1435-C667-ED8B-8F39875C82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3072"/>
              <a:ext cx="120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Text Box 77">
              <a:extLst>
                <a:ext uri="{FF2B5EF4-FFF2-40B4-BE49-F238E27FC236}">
                  <a16:creationId xmlns:a16="http://schemas.microsoft.com/office/drawing/2014/main" id="{7176CCEE-9A09-6E2B-1256-3D00E6CB9B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12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/>
                <a:t>a</a:t>
              </a:r>
            </a:p>
          </p:txBody>
        </p:sp>
      </p:grpSp>
      <p:grpSp>
        <p:nvGrpSpPr>
          <p:cNvPr id="107" name="Group 92">
            <a:extLst>
              <a:ext uri="{FF2B5EF4-FFF2-40B4-BE49-F238E27FC236}">
                <a16:creationId xmlns:a16="http://schemas.microsoft.com/office/drawing/2014/main" id="{299BA95D-C330-41E7-AF57-31D086ABEE51}"/>
              </a:ext>
            </a:extLst>
          </p:cNvPr>
          <p:cNvGrpSpPr>
            <a:grpSpLocks/>
          </p:cNvGrpSpPr>
          <p:nvPr/>
        </p:nvGrpSpPr>
        <p:grpSpPr bwMode="auto">
          <a:xfrm>
            <a:off x="2289204" y="2681752"/>
            <a:ext cx="1143000" cy="838200"/>
            <a:chOff x="2256" y="3024"/>
            <a:chExt cx="720" cy="528"/>
          </a:xfrm>
        </p:grpSpPr>
        <p:sp>
          <p:nvSpPr>
            <p:cNvPr id="108" name="Line 79">
              <a:extLst>
                <a:ext uri="{FF2B5EF4-FFF2-40B4-BE49-F238E27FC236}">
                  <a16:creationId xmlns:a16="http://schemas.microsoft.com/office/drawing/2014/main" id="{23BE3D48-A54F-998C-CBA2-8BA8B40143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3072"/>
              <a:ext cx="72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stealth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9" name="Text Box 81">
              <a:extLst>
                <a:ext uri="{FF2B5EF4-FFF2-40B4-BE49-F238E27FC236}">
                  <a16:creationId xmlns:a16="http://schemas.microsoft.com/office/drawing/2014/main" id="{826DA546-7809-2553-E4FE-5675FC971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024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/>
                <a:t>b</a:t>
              </a:r>
            </a:p>
          </p:txBody>
        </p:sp>
      </p:grpSp>
      <p:sp>
        <p:nvSpPr>
          <p:cNvPr id="110" name="Text Box 22">
            <a:extLst>
              <a:ext uri="{FF2B5EF4-FFF2-40B4-BE49-F238E27FC236}">
                <a16:creationId xmlns:a16="http://schemas.microsoft.com/office/drawing/2014/main" id="{5A4E7138-9880-E199-4C99-8017FCC8F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157325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Draw </a:t>
            </a:r>
            <a:r>
              <a:rPr lang="en-GB" altLang="en-US" b="1" dirty="0"/>
              <a:t>a</a:t>
            </a:r>
          </a:p>
        </p:txBody>
      </p:sp>
      <p:sp>
        <p:nvSpPr>
          <p:cNvPr id="111" name="Text Box 22">
            <a:extLst>
              <a:ext uri="{FF2B5EF4-FFF2-40B4-BE49-F238E27FC236}">
                <a16:creationId xmlns:a16="http://schemas.microsoft.com/office/drawing/2014/main" id="{0CDAC656-9FBE-736C-56E5-BDCAD7C88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767" y="204220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Step 2:</a:t>
            </a:r>
          </a:p>
        </p:txBody>
      </p:sp>
      <p:sp>
        <p:nvSpPr>
          <p:cNvPr id="112" name="Text Box 22">
            <a:extLst>
              <a:ext uri="{FF2B5EF4-FFF2-40B4-BE49-F238E27FC236}">
                <a16:creationId xmlns:a16="http://schemas.microsoft.com/office/drawing/2014/main" id="{09E9BBFC-28B2-856B-330D-A13AFE7EF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9500" y="275565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Step 3:</a:t>
            </a:r>
          </a:p>
        </p:txBody>
      </p:sp>
      <p:sp>
        <p:nvSpPr>
          <p:cNvPr id="113" name="Text Box 86">
            <a:extLst>
              <a:ext uri="{FF2B5EF4-FFF2-40B4-BE49-F238E27FC236}">
                <a16:creationId xmlns:a16="http://schemas.microsoft.com/office/drawing/2014/main" id="{CCE5CF29-19CD-404F-2290-581F2D37A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304" y="3583553"/>
            <a:ext cx="2791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This is vector </a:t>
            </a:r>
            <a:r>
              <a:rPr lang="en-GB" altLang="en-US" b="1" dirty="0"/>
              <a:t>a </a:t>
            </a:r>
            <a:r>
              <a:rPr lang="en-GB" altLang="en-US" dirty="0"/>
              <a:t>-</a:t>
            </a:r>
            <a:r>
              <a:rPr lang="en-GB" altLang="en-US" b="1" dirty="0"/>
              <a:t> b</a:t>
            </a:r>
            <a:endParaRPr lang="en-GB" altLang="en-US" dirty="0"/>
          </a:p>
        </p:txBody>
      </p:sp>
      <p:sp>
        <p:nvSpPr>
          <p:cNvPr id="114" name="Text Box 22">
            <a:extLst>
              <a:ext uri="{FF2B5EF4-FFF2-40B4-BE49-F238E27FC236}">
                <a16:creationId xmlns:a16="http://schemas.microsoft.com/office/drawing/2014/main" id="{3EAC0BDD-66AF-A86F-7402-FAACBE32C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4" y="2039105"/>
            <a:ext cx="32937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At the arrowhead of </a:t>
            </a:r>
            <a:r>
              <a:rPr lang="en-GB" altLang="en-US" b="1" dirty="0"/>
              <a:t>a, </a:t>
            </a:r>
            <a:r>
              <a:rPr lang="en-GB" altLang="en-US" dirty="0"/>
              <a:t>draw the negative of</a:t>
            </a:r>
            <a:r>
              <a:rPr lang="en-GB" altLang="en-US" b="1" dirty="0"/>
              <a:t> b.</a:t>
            </a:r>
          </a:p>
        </p:txBody>
      </p:sp>
      <p:sp>
        <p:nvSpPr>
          <p:cNvPr id="115" name="Text Box 22">
            <a:extLst>
              <a:ext uri="{FF2B5EF4-FFF2-40B4-BE49-F238E27FC236}">
                <a16:creationId xmlns:a16="http://schemas.microsoft.com/office/drawing/2014/main" id="{08EA4757-22BD-7A61-A489-042A40826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607" y="2752556"/>
            <a:ext cx="32937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Join the beginning of </a:t>
            </a:r>
            <a:r>
              <a:rPr lang="en-GB" altLang="en-US" b="1" dirty="0"/>
              <a:t>a </a:t>
            </a:r>
            <a:r>
              <a:rPr lang="en-GB" altLang="en-US" dirty="0"/>
              <a:t>to the arrowhead of</a:t>
            </a:r>
            <a:r>
              <a:rPr lang="en-GB" altLang="en-US" b="1" dirty="0"/>
              <a:t> b.</a:t>
            </a:r>
          </a:p>
        </p:txBody>
      </p:sp>
    </p:spTree>
    <p:extLst>
      <p:ext uri="{BB962C8B-B14F-4D97-AF65-F5344CB8AC3E}">
        <p14:creationId xmlns:p14="http://schemas.microsoft.com/office/powerpoint/2010/main" val="9041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1" grpId="0" animBg="1"/>
      <p:bldP spid="102" grpId="0"/>
      <p:bldP spid="103" grpId="0"/>
      <p:bldP spid="110" grpId="0"/>
      <p:bldP spid="111" grpId="0"/>
      <p:bldP spid="112" grpId="0"/>
      <p:bldP spid="113" grpId="0"/>
      <p:bldP spid="114" grpId="0"/>
      <p:bldP spid="1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2">
            <a:extLst>
              <a:ext uri="{FF2B5EF4-FFF2-40B4-BE49-F238E27FC236}">
                <a16:creationId xmlns:a16="http://schemas.microsoft.com/office/drawing/2014/main" id="{3CF328C3-786C-4A74-B4CF-1F396EC93955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971800"/>
            <a:ext cx="8763000" cy="2286000"/>
            <a:chOff x="144" y="1872"/>
            <a:chExt cx="5520" cy="1440"/>
          </a:xfrm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4BB04351-57DB-4AAE-AAC5-A929DA8D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D707E2E0-4406-4D07-A1B1-5B043EE8A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B0EEEA12-F54E-4A9F-8918-4C654DE62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98C5011C-4822-44BB-8911-5870997CD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0B3B0EDC-4779-4409-BCCC-A7CD2FBD2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F0D53530-E6E7-420B-8447-0DCF729E8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DD9A7602-B8F2-4888-87FE-49868B007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80B06EFA-8ED5-4EF7-8D9D-F2C4F555E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76F7B740-D7FD-42AB-8ADE-AA0F87BC2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1F5A235F-4C70-4F65-9CF7-BCCC9B7B9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8C4E722F-A4AA-400A-8B99-A90E9E736D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85A16872-BA29-4F7F-BA9C-C71B0BEFA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64A67275-A133-4419-980F-10E56C410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8C37568D-3F23-4EA3-966E-04799EBA3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D0B20100-8317-4B5D-BF59-7BAF0306A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410499AB-A5A2-4492-87DA-E0C82CE0D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E73E983D-E21C-4068-906B-4C012CACD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48071670-118A-47BB-AAF7-2E1902100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" name="Rectangle 21">
              <a:extLst>
                <a:ext uri="{FF2B5EF4-FFF2-40B4-BE49-F238E27FC236}">
                  <a16:creationId xmlns:a16="http://schemas.microsoft.com/office/drawing/2014/main" id="{EE263F61-7963-4D80-8BD7-CABBADC25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" name="Rectangle 22">
              <a:extLst>
                <a:ext uri="{FF2B5EF4-FFF2-40B4-BE49-F238E27FC236}">
                  <a16:creationId xmlns:a16="http://schemas.microsoft.com/office/drawing/2014/main" id="{854398F9-D3DE-4B3D-AEBC-4AE21262C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3AB5B14B-B768-4E88-A508-0520DCFF2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" name="Rectangle 24">
              <a:extLst>
                <a:ext uri="{FF2B5EF4-FFF2-40B4-BE49-F238E27FC236}">
                  <a16:creationId xmlns:a16="http://schemas.microsoft.com/office/drawing/2014/main" id="{007FD60F-1FFE-4F87-ACC3-149B33681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BB771EB1-5E75-40B3-83FB-1CC1963A8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" name="Rectangle 26">
              <a:extLst>
                <a:ext uri="{FF2B5EF4-FFF2-40B4-BE49-F238E27FC236}">
                  <a16:creationId xmlns:a16="http://schemas.microsoft.com/office/drawing/2014/main" id="{24C1A4A7-066A-463C-ADA9-E10C74666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38AA131E-1D42-47D1-95F8-934F4A6AC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FDDA40FD-100D-4910-823A-95FB3B0EA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9EA4A4AF-F593-4324-BB1F-73730BCBA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FEFF3BA1-4FA2-4A33-98D3-C0BF97802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4D307B04-3F20-4922-B0BC-BDA98B644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8E490AF7-1ED1-4621-8150-7C93C73DF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9" name="Rectangle 33">
              <a:extLst>
                <a:ext uri="{FF2B5EF4-FFF2-40B4-BE49-F238E27FC236}">
                  <a16:creationId xmlns:a16="http://schemas.microsoft.com/office/drawing/2014/main" id="{9A2C333B-272F-428D-85CA-D47AA0B77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" name="Rectangle 34">
              <a:extLst>
                <a:ext uri="{FF2B5EF4-FFF2-40B4-BE49-F238E27FC236}">
                  <a16:creationId xmlns:a16="http://schemas.microsoft.com/office/drawing/2014/main" id="{49285077-E010-4BDC-BA25-F1CC458D2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" name="Rectangle 35">
              <a:extLst>
                <a:ext uri="{FF2B5EF4-FFF2-40B4-BE49-F238E27FC236}">
                  <a16:creationId xmlns:a16="http://schemas.microsoft.com/office/drawing/2014/main" id="{E59A0F42-065B-4662-A380-C95E7433A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" name="Rectangle 36">
              <a:extLst>
                <a:ext uri="{FF2B5EF4-FFF2-40B4-BE49-F238E27FC236}">
                  <a16:creationId xmlns:a16="http://schemas.microsoft.com/office/drawing/2014/main" id="{530ACE99-381F-400B-963D-690CD49EA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Rectangle 37">
              <a:extLst>
                <a:ext uri="{FF2B5EF4-FFF2-40B4-BE49-F238E27FC236}">
                  <a16:creationId xmlns:a16="http://schemas.microsoft.com/office/drawing/2014/main" id="{BB83508E-9504-4FFD-AD95-1CAAFF25C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" name="Rectangle 38">
              <a:extLst>
                <a:ext uri="{FF2B5EF4-FFF2-40B4-BE49-F238E27FC236}">
                  <a16:creationId xmlns:a16="http://schemas.microsoft.com/office/drawing/2014/main" id="{B710FD66-F00D-454B-A5DE-8F8AD9865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" name="Rectangle 39">
              <a:extLst>
                <a:ext uri="{FF2B5EF4-FFF2-40B4-BE49-F238E27FC236}">
                  <a16:creationId xmlns:a16="http://schemas.microsoft.com/office/drawing/2014/main" id="{E4E8BF9D-C7D1-4BC8-A2A7-0AF321FEE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" name="Rectangle 40">
              <a:extLst>
                <a:ext uri="{FF2B5EF4-FFF2-40B4-BE49-F238E27FC236}">
                  <a16:creationId xmlns:a16="http://schemas.microsoft.com/office/drawing/2014/main" id="{F4D4849B-386A-48F6-BD84-7F44BBA61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" name="Rectangle 41">
              <a:extLst>
                <a:ext uri="{FF2B5EF4-FFF2-40B4-BE49-F238E27FC236}">
                  <a16:creationId xmlns:a16="http://schemas.microsoft.com/office/drawing/2014/main" id="{5A254F23-1FB4-4C3A-9B67-7E628A782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" name="Rectangle 42">
              <a:extLst>
                <a:ext uri="{FF2B5EF4-FFF2-40B4-BE49-F238E27FC236}">
                  <a16:creationId xmlns:a16="http://schemas.microsoft.com/office/drawing/2014/main" id="{AF0BD6BA-8158-454B-B0A8-2005B1B51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Rectangle 43">
              <a:extLst>
                <a:ext uri="{FF2B5EF4-FFF2-40B4-BE49-F238E27FC236}">
                  <a16:creationId xmlns:a16="http://schemas.microsoft.com/office/drawing/2014/main" id="{0DE7D4FE-FF05-4FB9-AAD9-FC75E4952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Rectangle 44">
              <a:extLst>
                <a:ext uri="{FF2B5EF4-FFF2-40B4-BE49-F238E27FC236}">
                  <a16:creationId xmlns:a16="http://schemas.microsoft.com/office/drawing/2014/main" id="{719F125F-A7BF-4508-B26F-28956B5F9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DC2899AE-136E-4CDD-AAF8-7FC3E4EDF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" name="Rectangle 46">
              <a:extLst>
                <a:ext uri="{FF2B5EF4-FFF2-40B4-BE49-F238E27FC236}">
                  <a16:creationId xmlns:a16="http://schemas.microsoft.com/office/drawing/2014/main" id="{74E61E1B-7F21-4DBE-B743-E57832058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" name="Rectangle 47">
              <a:extLst>
                <a:ext uri="{FF2B5EF4-FFF2-40B4-BE49-F238E27FC236}">
                  <a16:creationId xmlns:a16="http://schemas.microsoft.com/office/drawing/2014/main" id="{8D4AB47F-AD8C-4D50-A8C2-D5B3FAB3F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" name="Rectangle 48">
              <a:extLst>
                <a:ext uri="{FF2B5EF4-FFF2-40B4-BE49-F238E27FC236}">
                  <a16:creationId xmlns:a16="http://schemas.microsoft.com/office/drawing/2014/main" id="{44559053-2EEE-47EB-961B-3D36F05D3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" name="Rectangle 49">
              <a:extLst>
                <a:ext uri="{FF2B5EF4-FFF2-40B4-BE49-F238E27FC236}">
                  <a16:creationId xmlns:a16="http://schemas.microsoft.com/office/drawing/2014/main" id="{F8162BEE-D7C6-49FA-BEDB-4F406775B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" name="Rectangle 50">
              <a:extLst>
                <a:ext uri="{FF2B5EF4-FFF2-40B4-BE49-F238E27FC236}">
                  <a16:creationId xmlns:a16="http://schemas.microsoft.com/office/drawing/2014/main" id="{F5DF7E41-BC90-470E-8E6F-DC8B8B085B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" name="Rectangle 51">
              <a:extLst>
                <a:ext uri="{FF2B5EF4-FFF2-40B4-BE49-F238E27FC236}">
                  <a16:creationId xmlns:a16="http://schemas.microsoft.com/office/drawing/2014/main" id="{9BFCEB98-2CBB-4599-9034-AFC0C57C7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" name="Rectangle 52">
              <a:extLst>
                <a:ext uri="{FF2B5EF4-FFF2-40B4-BE49-F238E27FC236}">
                  <a16:creationId xmlns:a16="http://schemas.microsoft.com/office/drawing/2014/main" id="{7F745E45-1632-4DBE-93A8-86D2841A5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" name="Rectangle 53">
              <a:extLst>
                <a:ext uri="{FF2B5EF4-FFF2-40B4-BE49-F238E27FC236}">
                  <a16:creationId xmlns:a16="http://schemas.microsoft.com/office/drawing/2014/main" id="{81EC47E7-F706-479E-B560-735F85C2E7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" name="Rectangle 54">
              <a:extLst>
                <a:ext uri="{FF2B5EF4-FFF2-40B4-BE49-F238E27FC236}">
                  <a16:creationId xmlns:a16="http://schemas.microsoft.com/office/drawing/2014/main" id="{628F7342-F586-445F-AC3D-C2941ED9E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" name="Rectangle 55">
              <a:extLst>
                <a:ext uri="{FF2B5EF4-FFF2-40B4-BE49-F238E27FC236}">
                  <a16:creationId xmlns:a16="http://schemas.microsoft.com/office/drawing/2014/main" id="{A6F81F79-24DA-4A59-B409-100D52F7E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" name="Rectangle 56">
              <a:extLst>
                <a:ext uri="{FF2B5EF4-FFF2-40B4-BE49-F238E27FC236}">
                  <a16:creationId xmlns:a16="http://schemas.microsoft.com/office/drawing/2014/main" id="{E46E5D88-761D-46D3-A242-0C5D44F16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" name="Rectangle 57">
              <a:extLst>
                <a:ext uri="{FF2B5EF4-FFF2-40B4-BE49-F238E27FC236}">
                  <a16:creationId xmlns:a16="http://schemas.microsoft.com/office/drawing/2014/main" id="{F473FDAB-52CB-48C0-B0AD-F1322B9C7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" name="Rectangle 58">
              <a:extLst>
                <a:ext uri="{FF2B5EF4-FFF2-40B4-BE49-F238E27FC236}">
                  <a16:creationId xmlns:a16="http://schemas.microsoft.com/office/drawing/2014/main" id="{91A3820D-660B-4484-97BB-385E0E121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" name="Rectangle 59">
              <a:extLst>
                <a:ext uri="{FF2B5EF4-FFF2-40B4-BE49-F238E27FC236}">
                  <a16:creationId xmlns:a16="http://schemas.microsoft.com/office/drawing/2014/main" id="{1F96912B-C260-4B91-A9B3-4C15398C9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" name="Rectangle 60">
              <a:extLst>
                <a:ext uri="{FF2B5EF4-FFF2-40B4-BE49-F238E27FC236}">
                  <a16:creationId xmlns:a16="http://schemas.microsoft.com/office/drawing/2014/main" id="{7EB97B73-B8E7-42B9-9B56-12B46CE21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" name="Rectangle 61">
              <a:extLst>
                <a:ext uri="{FF2B5EF4-FFF2-40B4-BE49-F238E27FC236}">
                  <a16:creationId xmlns:a16="http://schemas.microsoft.com/office/drawing/2014/main" id="{BF26BE13-09D4-4F27-B1CC-BC827CB80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" name="Rectangle 62">
              <a:extLst>
                <a:ext uri="{FF2B5EF4-FFF2-40B4-BE49-F238E27FC236}">
                  <a16:creationId xmlns:a16="http://schemas.microsoft.com/office/drawing/2014/main" id="{BA494D36-F83D-4D24-BF69-9BE609984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9" name="Rectangle 63">
              <a:extLst>
                <a:ext uri="{FF2B5EF4-FFF2-40B4-BE49-F238E27FC236}">
                  <a16:creationId xmlns:a16="http://schemas.microsoft.com/office/drawing/2014/main" id="{74DA413B-1174-4A3E-865A-7E04569B8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45126AF9-9D66-41CF-AC5D-98F78370F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" name="Rectangle 65">
              <a:extLst>
                <a:ext uri="{FF2B5EF4-FFF2-40B4-BE49-F238E27FC236}">
                  <a16:creationId xmlns:a16="http://schemas.microsoft.com/office/drawing/2014/main" id="{FE60ACDF-F4F0-4D0C-8A38-3DAA7B57E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" name="Rectangle 66">
              <a:extLst>
                <a:ext uri="{FF2B5EF4-FFF2-40B4-BE49-F238E27FC236}">
                  <a16:creationId xmlns:a16="http://schemas.microsoft.com/office/drawing/2014/main" id="{821E6851-D666-4591-AF48-64932A655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" name="Rectangle 67">
              <a:extLst>
                <a:ext uri="{FF2B5EF4-FFF2-40B4-BE49-F238E27FC236}">
                  <a16:creationId xmlns:a16="http://schemas.microsoft.com/office/drawing/2014/main" id="{FDB0F472-86E8-41FC-93CC-D3DEC7077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" y="18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" name="Rectangle 68">
              <a:extLst>
                <a:ext uri="{FF2B5EF4-FFF2-40B4-BE49-F238E27FC236}">
                  <a16:creationId xmlns:a16="http://schemas.microsoft.com/office/drawing/2014/main" id="{61EA1E52-D393-44F7-A6AD-04ED14531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" y="211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" name="Rectangle 69">
              <a:extLst>
                <a:ext uri="{FF2B5EF4-FFF2-40B4-BE49-F238E27FC236}">
                  <a16:creationId xmlns:a16="http://schemas.microsoft.com/office/drawing/2014/main" id="{1CEEB3AF-A391-48F0-8A8F-F89DBB8F1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" name="Rectangle 70">
              <a:extLst>
                <a:ext uri="{FF2B5EF4-FFF2-40B4-BE49-F238E27FC236}">
                  <a16:creationId xmlns:a16="http://schemas.microsoft.com/office/drawing/2014/main" id="{718301FB-3CE3-4D83-8008-68B1BFF1A3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7" name="Rectangle 71">
              <a:extLst>
                <a:ext uri="{FF2B5EF4-FFF2-40B4-BE49-F238E27FC236}">
                  <a16:creationId xmlns:a16="http://schemas.microsoft.com/office/drawing/2014/main" id="{5BDC78F8-759D-45FF-93CA-BE8AADD73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" y="235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" name="Rectangle 72">
              <a:extLst>
                <a:ext uri="{FF2B5EF4-FFF2-40B4-BE49-F238E27FC236}">
                  <a16:creationId xmlns:a16="http://schemas.microsoft.com/office/drawing/2014/main" id="{9C2CBCE2-95C2-4EB0-90E9-1122EECF6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" name="Rectangle 73">
              <a:extLst>
                <a:ext uri="{FF2B5EF4-FFF2-40B4-BE49-F238E27FC236}">
                  <a16:creationId xmlns:a16="http://schemas.microsoft.com/office/drawing/2014/main" id="{82D173B1-970F-4CA7-9A87-8013E08FD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0" name="Rectangle 74">
              <a:extLst>
                <a:ext uri="{FF2B5EF4-FFF2-40B4-BE49-F238E27FC236}">
                  <a16:creationId xmlns:a16="http://schemas.microsoft.com/office/drawing/2014/main" id="{5B9E89BB-9B48-46B5-9A7B-31BBE35E0B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" name="Rectangle 75">
              <a:extLst>
                <a:ext uri="{FF2B5EF4-FFF2-40B4-BE49-F238E27FC236}">
                  <a16:creationId xmlns:a16="http://schemas.microsoft.com/office/drawing/2014/main" id="{4135E251-AB07-4167-BB60-EE6097BA8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" name="Rectangle 76">
              <a:extLst>
                <a:ext uri="{FF2B5EF4-FFF2-40B4-BE49-F238E27FC236}">
                  <a16:creationId xmlns:a16="http://schemas.microsoft.com/office/drawing/2014/main" id="{C27E6C79-DF7A-413B-804E-21ED863CA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3" name="Rectangle 77">
              <a:extLst>
                <a:ext uri="{FF2B5EF4-FFF2-40B4-BE49-F238E27FC236}">
                  <a16:creationId xmlns:a16="http://schemas.microsoft.com/office/drawing/2014/main" id="{8C4C03CE-0EB9-4242-BE87-169989530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4" name="Rectangle 78">
              <a:extLst>
                <a:ext uri="{FF2B5EF4-FFF2-40B4-BE49-F238E27FC236}">
                  <a16:creationId xmlns:a16="http://schemas.microsoft.com/office/drawing/2014/main" id="{15B66BE5-7053-48DC-BF36-18BAA6BFA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5" name="Rectangle 79">
              <a:extLst>
                <a:ext uri="{FF2B5EF4-FFF2-40B4-BE49-F238E27FC236}">
                  <a16:creationId xmlns:a16="http://schemas.microsoft.com/office/drawing/2014/main" id="{59A2EDB5-1E55-407F-9E67-23AA17109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6" name="Rectangle 80">
              <a:extLst>
                <a:ext uri="{FF2B5EF4-FFF2-40B4-BE49-F238E27FC236}">
                  <a16:creationId xmlns:a16="http://schemas.microsoft.com/office/drawing/2014/main" id="{43ACB7B7-7C8B-44BC-AF53-BD881D458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7" name="Rectangle 81">
              <a:extLst>
                <a:ext uri="{FF2B5EF4-FFF2-40B4-BE49-F238E27FC236}">
                  <a16:creationId xmlns:a16="http://schemas.microsoft.com/office/drawing/2014/main" id="{98905077-AB25-4786-86C5-C2408AC72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8" name="Rectangle 82">
              <a:extLst>
                <a:ext uri="{FF2B5EF4-FFF2-40B4-BE49-F238E27FC236}">
                  <a16:creationId xmlns:a16="http://schemas.microsoft.com/office/drawing/2014/main" id="{F3559907-3B4F-44EC-9C41-D78CD9506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9" name="Rectangle 83">
              <a:extLst>
                <a:ext uri="{FF2B5EF4-FFF2-40B4-BE49-F238E27FC236}">
                  <a16:creationId xmlns:a16="http://schemas.microsoft.com/office/drawing/2014/main" id="{A2F714B4-5429-4AD9-9195-077678C86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0" name="Rectangle 84">
              <a:extLst>
                <a:ext uri="{FF2B5EF4-FFF2-40B4-BE49-F238E27FC236}">
                  <a16:creationId xmlns:a16="http://schemas.microsoft.com/office/drawing/2014/main" id="{2B72BE0C-F02C-48CE-8CDB-3A9BFCAAE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1" name="Rectangle 85">
              <a:extLst>
                <a:ext uri="{FF2B5EF4-FFF2-40B4-BE49-F238E27FC236}">
                  <a16:creationId xmlns:a16="http://schemas.microsoft.com/office/drawing/2014/main" id="{A6A3A24F-ECF4-4B1E-AB1B-A568CA8E9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" name="Rectangle 86">
              <a:extLst>
                <a:ext uri="{FF2B5EF4-FFF2-40B4-BE49-F238E27FC236}">
                  <a16:creationId xmlns:a16="http://schemas.microsoft.com/office/drawing/2014/main" id="{CC1F42A2-7622-4FE9-B7BB-D46344605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" name="Rectangle 87">
              <a:extLst>
                <a:ext uri="{FF2B5EF4-FFF2-40B4-BE49-F238E27FC236}">
                  <a16:creationId xmlns:a16="http://schemas.microsoft.com/office/drawing/2014/main" id="{847264CE-5DC9-432D-A929-4802ADD0FA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4" name="Rectangle 88">
              <a:extLst>
                <a:ext uri="{FF2B5EF4-FFF2-40B4-BE49-F238E27FC236}">
                  <a16:creationId xmlns:a16="http://schemas.microsoft.com/office/drawing/2014/main" id="{226597EF-F426-4795-AAC1-2221FE5E7D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5" name="Rectangle 89">
              <a:extLst>
                <a:ext uri="{FF2B5EF4-FFF2-40B4-BE49-F238E27FC236}">
                  <a16:creationId xmlns:a16="http://schemas.microsoft.com/office/drawing/2014/main" id="{73CEC693-A01D-4DF6-B90F-3AFADEDB5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6" name="Rectangle 90">
              <a:extLst>
                <a:ext uri="{FF2B5EF4-FFF2-40B4-BE49-F238E27FC236}">
                  <a16:creationId xmlns:a16="http://schemas.microsoft.com/office/drawing/2014/main" id="{AD9776AD-5ADA-44C4-A9A4-A7421B127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7" name="Rectangle 91">
              <a:extLst>
                <a:ext uri="{FF2B5EF4-FFF2-40B4-BE49-F238E27FC236}">
                  <a16:creationId xmlns:a16="http://schemas.microsoft.com/office/drawing/2014/main" id="{AC729077-2C42-49D7-A297-8F3840014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8" name="Rectangle 92">
              <a:extLst>
                <a:ext uri="{FF2B5EF4-FFF2-40B4-BE49-F238E27FC236}">
                  <a16:creationId xmlns:a16="http://schemas.microsoft.com/office/drawing/2014/main" id="{9ADCBE20-E1E0-4D57-86A4-6E69C1AD1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9" name="Rectangle 93">
              <a:extLst>
                <a:ext uri="{FF2B5EF4-FFF2-40B4-BE49-F238E27FC236}">
                  <a16:creationId xmlns:a16="http://schemas.microsoft.com/office/drawing/2014/main" id="{1747C623-DEBC-4D3D-86E2-24854FA56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0" name="Rectangle 94">
              <a:extLst>
                <a:ext uri="{FF2B5EF4-FFF2-40B4-BE49-F238E27FC236}">
                  <a16:creationId xmlns:a16="http://schemas.microsoft.com/office/drawing/2014/main" id="{E60CC138-55B8-4EAC-87C6-5C34B38AA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" y="259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1" name="Rectangle 95">
              <a:extLst>
                <a:ext uri="{FF2B5EF4-FFF2-40B4-BE49-F238E27FC236}">
                  <a16:creationId xmlns:a16="http://schemas.microsoft.com/office/drawing/2014/main" id="{4B6BCEF9-6338-4F61-BC9A-77E0B350F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" name="Rectangle 96">
              <a:extLst>
                <a:ext uri="{FF2B5EF4-FFF2-40B4-BE49-F238E27FC236}">
                  <a16:creationId xmlns:a16="http://schemas.microsoft.com/office/drawing/2014/main" id="{BB8041B2-FE5B-4A77-895D-D7E002F77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" name="Rectangle 97">
              <a:extLst>
                <a:ext uri="{FF2B5EF4-FFF2-40B4-BE49-F238E27FC236}">
                  <a16:creationId xmlns:a16="http://schemas.microsoft.com/office/drawing/2014/main" id="{644086B9-820C-47E0-BC56-EB65660EA6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" name="Rectangle 98">
              <a:extLst>
                <a:ext uri="{FF2B5EF4-FFF2-40B4-BE49-F238E27FC236}">
                  <a16:creationId xmlns:a16="http://schemas.microsoft.com/office/drawing/2014/main" id="{3DFFC763-BE9F-4496-B036-D0B76B67D0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" name="Rectangle 99">
              <a:extLst>
                <a:ext uri="{FF2B5EF4-FFF2-40B4-BE49-F238E27FC236}">
                  <a16:creationId xmlns:a16="http://schemas.microsoft.com/office/drawing/2014/main" id="{3032CFD2-2410-4684-8940-1C256B553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" name="Rectangle 100">
              <a:extLst>
                <a:ext uri="{FF2B5EF4-FFF2-40B4-BE49-F238E27FC236}">
                  <a16:creationId xmlns:a16="http://schemas.microsoft.com/office/drawing/2014/main" id="{513E21D2-0022-41DC-B56F-1C81AE6B1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" name="Rectangle 101">
              <a:extLst>
                <a:ext uri="{FF2B5EF4-FFF2-40B4-BE49-F238E27FC236}">
                  <a16:creationId xmlns:a16="http://schemas.microsoft.com/office/drawing/2014/main" id="{DC500C73-B827-4615-8BF3-BEB872AF3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" name="Rectangle 102">
              <a:extLst>
                <a:ext uri="{FF2B5EF4-FFF2-40B4-BE49-F238E27FC236}">
                  <a16:creationId xmlns:a16="http://schemas.microsoft.com/office/drawing/2014/main" id="{D7E9D3FC-BB08-4A7A-98B6-F957908C8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" name="Rectangle 103">
              <a:extLst>
                <a:ext uri="{FF2B5EF4-FFF2-40B4-BE49-F238E27FC236}">
                  <a16:creationId xmlns:a16="http://schemas.microsoft.com/office/drawing/2014/main" id="{102791ED-F56C-47F2-838D-4F0D7F65A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0" name="Rectangle 104">
              <a:extLst>
                <a:ext uri="{FF2B5EF4-FFF2-40B4-BE49-F238E27FC236}">
                  <a16:creationId xmlns:a16="http://schemas.microsoft.com/office/drawing/2014/main" id="{B2C45726-6F86-4332-9463-43F6D5207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1" name="Rectangle 105">
              <a:extLst>
                <a:ext uri="{FF2B5EF4-FFF2-40B4-BE49-F238E27FC236}">
                  <a16:creationId xmlns:a16="http://schemas.microsoft.com/office/drawing/2014/main" id="{4DD2DD1F-5DB6-4D18-8EE9-709237A93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" name="Rectangle 106">
              <a:extLst>
                <a:ext uri="{FF2B5EF4-FFF2-40B4-BE49-F238E27FC236}">
                  <a16:creationId xmlns:a16="http://schemas.microsoft.com/office/drawing/2014/main" id="{3FCF2244-6F82-4072-B1F2-9AD357A26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" name="Rectangle 107">
              <a:extLst>
                <a:ext uri="{FF2B5EF4-FFF2-40B4-BE49-F238E27FC236}">
                  <a16:creationId xmlns:a16="http://schemas.microsoft.com/office/drawing/2014/main" id="{E3D949A2-7258-465C-AE95-0F80D53E3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" name="Rectangle 108">
              <a:extLst>
                <a:ext uri="{FF2B5EF4-FFF2-40B4-BE49-F238E27FC236}">
                  <a16:creationId xmlns:a16="http://schemas.microsoft.com/office/drawing/2014/main" id="{4415EB1D-1391-491E-A816-14985CC3C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" name="Rectangle 109">
              <a:extLst>
                <a:ext uri="{FF2B5EF4-FFF2-40B4-BE49-F238E27FC236}">
                  <a16:creationId xmlns:a16="http://schemas.microsoft.com/office/drawing/2014/main" id="{AAD79F48-7AAD-44FC-813A-3D7E30DB0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6" name="Rectangle 110">
              <a:extLst>
                <a:ext uri="{FF2B5EF4-FFF2-40B4-BE49-F238E27FC236}">
                  <a16:creationId xmlns:a16="http://schemas.microsoft.com/office/drawing/2014/main" id="{9A2F961C-561E-44CA-8622-3BE756A79A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7" name="Rectangle 111">
              <a:extLst>
                <a:ext uri="{FF2B5EF4-FFF2-40B4-BE49-F238E27FC236}">
                  <a16:creationId xmlns:a16="http://schemas.microsoft.com/office/drawing/2014/main" id="{5D9CFD5D-EA40-497A-A760-8E9978912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" name="Rectangle 112">
              <a:extLst>
                <a:ext uri="{FF2B5EF4-FFF2-40B4-BE49-F238E27FC236}">
                  <a16:creationId xmlns:a16="http://schemas.microsoft.com/office/drawing/2014/main" id="{B23D6ADB-AE08-4544-9373-78B64CADC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" name="Rectangle 113">
              <a:extLst>
                <a:ext uri="{FF2B5EF4-FFF2-40B4-BE49-F238E27FC236}">
                  <a16:creationId xmlns:a16="http://schemas.microsoft.com/office/drawing/2014/main" id="{765E0800-64BC-427D-80C7-7C2100D6A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0" name="Rectangle 114">
              <a:extLst>
                <a:ext uri="{FF2B5EF4-FFF2-40B4-BE49-F238E27FC236}">
                  <a16:creationId xmlns:a16="http://schemas.microsoft.com/office/drawing/2014/main" id="{6B51CB6A-4672-4170-9199-F06B81DA2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" name="Rectangle 115">
              <a:extLst>
                <a:ext uri="{FF2B5EF4-FFF2-40B4-BE49-F238E27FC236}">
                  <a16:creationId xmlns:a16="http://schemas.microsoft.com/office/drawing/2014/main" id="{9131387B-94D6-4800-815D-9CD29E669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2" name="Rectangle 116">
              <a:extLst>
                <a:ext uri="{FF2B5EF4-FFF2-40B4-BE49-F238E27FC236}">
                  <a16:creationId xmlns:a16="http://schemas.microsoft.com/office/drawing/2014/main" id="{D4DAC5C9-6CF3-4B11-B6B6-918652C04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" name="Rectangle 117">
              <a:extLst>
                <a:ext uri="{FF2B5EF4-FFF2-40B4-BE49-F238E27FC236}">
                  <a16:creationId xmlns:a16="http://schemas.microsoft.com/office/drawing/2014/main" id="{C779E4FD-2DD8-4F5D-B070-1D39ABA67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4" name="Rectangle 118">
              <a:extLst>
                <a:ext uri="{FF2B5EF4-FFF2-40B4-BE49-F238E27FC236}">
                  <a16:creationId xmlns:a16="http://schemas.microsoft.com/office/drawing/2014/main" id="{C0C1D7E4-2D90-4753-847E-7B91C919A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5" name="Rectangle 119">
              <a:extLst>
                <a:ext uri="{FF2B5EF4-FFF2-40B4-BE49-F238E27FC236}">
                  <a16:creationId xmlns:a16="http://schemas.microsoft.com/office/drawing/2014/main" id="{1BF2762A-8090-4587-A3A5-B20D33133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6" name="Rectangle 120">
              <a:extLst>
                <a:ext uri="{FF2B5EF4-FFF2-40B4-BE49-F238E27FC236}">
                  <a16:creationId xmlns:a16="http://schemas.microsoft.com/office/drawing/2014/main" id="{D23FED42-6496-406A-9ACC-9DC04EC17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7" name="Rectangle 121">
              <a:extLst>
                <a:ext uri="{FF2B5EF4-FFF2-40B4-BE49-F238E27FC236}">
                  <a16:creationId xmlns:a16="http://schemas.microsoft.com/office/drawing/2014/main" id="{8E9D88DB-A730-4DED-87E8-6AE971706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8" name="Rectangle 122">
              <a:extLst>
                <a:ext uri="{FF2B5EF4-FFF2-40B4-BE49-F238E27FC236}">
                  <a16:creationId xmlns:a16="http://schemas.microsoft.com/office/drawing/2014/main" id="{66D7ADFE-8920-4D5E-9164-02267C5DE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9" name="Rectangle 123">
              <a:extLst>
                <a:ext uri="{FF2B5EF4-FFF2-40B4-BE49-F238E27FC236}">
                  <a16:creationId xmlns:a16="http://schemas.microsoft.com/office/drawing/2014/main" id="{47DDC045-13D5-4863-A07A-A62118E74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0" name="Rectangle 124">
              <a:extLst>
                <a:ext uri="{FF2B5EF4-FFF2-40B4-BE49-F238E27FC236}">
                  <a16:creationId xmlns:a16="http://schemas.microsoft.com/office/drawing/2014/main" id="{12656080-C821-459E-B5B3-B47C11ECD2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1" name="Rectangle 125">
              <a:extLst>
                <a:ext uri="{FF2B5EF4-FFF2-40B4-BE49-F238E27FC236}">
                  <a16:creationId xmlns:a16="http://schemas.microsoft.com/office/drawing/2014/main" id="{9A6E682D-CDC6-4411-9C27-83F51D563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2" name="Rectangle 126">
              <a:extLst>
                <a:ext uri="{FF2B5EF4-FFF2-40B4-BE49-F238E27FC236}">
                  <a16:creationId xmlns:a16="http://schemas.microsoft.com/office/drawing/2014/main" id="{A1307C2D-3BBB-4A0C-AA70-8EDCA4F245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" name="Rectangle 127">
              <a:extLst>
                <a:ext uri="{FF2B5EF4-FFF2-40B4-BE49-F238E27FC236}">
                  <a16:creationId xmlns:a16="http://schemas.microsoft.com/office/drawing/2014/main" id="{C53F6F9C-058E-4943-A3EB-792DA9AA4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" name="Rectangle 128">
              <a:extLst>
                <a:ext uri="{FF2B5EF4-FFF2-40B4-BE49-F238E27FC236}">
                  <a16:creationId xmlns:a16="http://schemas.microsoft.com/office/drawing/2014/main" id="{E56FD6A7-6160-4BE7-8ADD-9F889CEFF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" name="Rectangle 129">
              <a:extLst>
                <a:ext uri="{FF2B5EF4-FFF2-40B4-BE49-F238E27FC236}">
                  <a16:creationId xmlns:a16="http://schemas.microsoft.com/office/drawing/2014/main" id="{FE4433DD-5726-449D-898D-E163FA4EC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" name="Rectangle 130">
              <a:extLst>
                <a:ext uri="{FF2B5EF4-FFF2-40B4-BE49-F238E27FC236}">
                  <a16:creationId xmlns:a16="http://schemas.microsoft.com/office/drawing/2014/main" id="{3CC1C93B-62F4-41D1-99CF-C987F6457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7" name="Rectangle 131">
              <a:extLst>
                <a:ext uri="{FF2B5EF4-FFF2-40B4-BE49-F238E27FC236}">
                  <a16:creationId xmlns:a16="http://schemas.microsoft.com/office/drawing/2014/main" id="{BD6D6FE4-6832-41A1-AAB4-99DA83312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8" name="Rectangle 132">
              <a:extLst>
                <a:ext uri="{FF2B5EF4-FFF2-40B4-BE49-F238E27FC236}">
                  <a16:creationId xmlns:a16="http://schemas.microsoft.com/office/drawing/2014/main" id="{7DE98335-5214-460F-B8D3-3E3414D16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9" name="Rectangle 133">
              <a:extLst>
                <a:ext uri="{FF2B5EF4-FFF2-40B4-BE49-F238E27FC236}">
                  <a16:creationId xmlns:a16="http://schemas.microsoft.com/office/drawing/2014/main" id="{93C5F3D3-C08D-40A3-BD1E-9201AF45BE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0" name="Rectangle 134">
              <a:extLst>
                <a:ext uri="{FF2B5EF4-FFF2-40B4-BE49-F238E27FC236}">
                  <a16:creationId xmlns:a16="http://schemas.microsoft.com/office/drawing/2014/main" id="{71D14BD0-6AF2-4337-AF01-0C328BA45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1" name="Rectangle 135">
              <a:extLst>
                <a:ext uri="{FF2B5EF4-FFF2-40B4-BE49-F238E27FC236}">
                  <a16:creationId xmlns:a16="http://schemas.microsoft.com/office/drawing/2014/main" id="{A6D1ACB1-7955-48D7-8C00-7265F3DE8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2" name="Rectangle 136">
              <a:extLst>
                <a:ext uri="{FF2B5EF4-FFF2-40B4-BE49-F238E27FC236}">
                  <a16:creationId xmlns:a16="http://schemas.microsoft.com/office/drawing/2014/main" id="{1990ED15-2E3C-4047-87DC-F2193C5C4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" name="Rectangle 137">
              <a:extLst>
                <a:ext uri="{FF2B5EF4-FFF2-40B4-BE49-F238E27FC236}">
                  <a16:creationId xmlns:a16="http://schemas.microsoft.com/office/drawing/2014/main" id="{1263BA45-36B0-4F46-B9BA-94B31273C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" name="Rectangle 138">
              <a:extLst>
                <a:ext uri="{FF2B5EF4-FFF2-40B4-BE49-F238E27FC236}">
                  <a16:creationId xmlns:a16="http://schemas.microsoft.com/office/drawing/2014/main" id="{5BE926AB-E935-43E8-8E62-3CE9FC2E7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5" name="Rectangle 139">
              <a:extLst>
                <a:ext uri="{FF2B5EF4-FFF2-40B4-BE49-F238E27FC236}">
                  <a16:creationId xmlns:a16="http://schemas.microsoft.com/office/drawing/2014/main" id="{FEB6EC7A-7274-4223-9B2D-EBC12BE0E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6" name="Rectangle 140">
              <a:extLst>
                <a:ext uri="{FF2B5EF4-FFF2-40B4-BE49-F238E27FC236}">
                  <a16:creationId xmlns:a16="http://schemas.microsoft.com/office/drawing/2014/main" id="{28F81B09-C3E9-4307-8319-362B640EF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" y="307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47" name="Rectangle 143">
            <a:extLst>
              <a:ext uri="{FF2B5EF4-FFF2-40B4-BE49-F238E27FC236}">
                <a16:creationId xmlns:a16="http://schemas.microsoft.com/office/drawing/2014/main" id="{5052981F-A6F3-452D-8CE8-166E5E5E842A}"/>
              </a:ext>
            </a:extLst>
          </p:cNvPr>
          <p:cNvSpPr txBox="1">
            <a:spLocks noChangeArrowheads="1"/>
          </p:cNvSpPr>
          <p:nvPr/>
        </p:nvSpPr>
        <p:spPr>
          <a:xfrm>
            <a:off x="266700" y="225002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Subtracting vectors</a:t>
            </a:r>
            <a:endParaRPr lang="en-GB" altLang="en-US" dirty="0"/>
          </a:p>
        </p:txBody>
      </p:sp>
      <p:sp>
        <p:nvSpPr>
          <p:cNvPr id="148" name="Text Box 144">
            <a:extLst>
              <a:ext uri="{FF2B5EF4-FFF2-40B4-BE49-F238E27FC236}">
                <a16:creationId xmlns:a16="http://schemas.microsoft.com/office/drawing/2014/main" id="{7281369D-DC42-4A55-B134-85C01E551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7" y="1066802"/>
            <a:ext cx="8474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To show this subtraction in a diagram, we can think of </a:t>
            </a:r>
            <a:r>
              <a:rPr lang="en-GB" altLang="en-US" b="1" dirty="0"/>
              <a:t>a</a:t>
            </a:r>
            <a:r>
              <a:rPr lang="en-GB" altLang="en-US" dirty="0"/>
              <a:t> – </a:t>
            </a:r>
            <a:r>
              <a:rPr lang="en-GB" altLang="en-US" b="1" dirty="0"/>
              <a:t>b</a:t>
            </a:r>
            <a:r>
              <a:rPr lang="en-GB" altLang="en-US" dirty="0"/>
              <a:t> as </a:t>
            </a:r>
            <a:r>
              <a:rPr lang="en-GB" altLang="en-US" b="1" dirty="0"/>
              <a:t>a</a:t>
            </a:r>
            <a:r>
              <a:rPr lang="en-GB" altLang="en-US" dirty="0"/>
              <a:t> + (–</a:t>
            </a:r>
            <a:r>
              <a:rPr lang="en-GB" altLang="en-US" b="1" dirty="0"/>
              <a:t>b</a:t>
            </a:r>
            <a:r>
              <a:rPr lang="en-GB" altLang="en-US" dirty="0"/>
              <a:t>).</a:t>
            </a:r>
          </a:p>
        </p:txBody>
      </p:sp>
      <p:grpSp>
        <p:nvGrpSpPr>
          <p:cNvPr id="163" name="Group 188">
            <a:extLst>
              <a:ext uri="{FF2B5EF4-FFF2-40B4-BE49-F238E27FC236}">
                <a16:creationId xmlns:a16="http://schemas.microsoft.com/office/drawing/2014/main" id="{5166DF98-0BFC-48B0-AD4B-51BEB85D0BD7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352800"/>
            <a:ext cx="1524000" cy="1524000"/>
            <a:chOff x="384" y="2112"/>
            <a:chExt cx="960" cy="960"/>
          </a:xfrm>
        </p:grpSpPr>
        <p:grpSp>
          <p:nvGrpSpPr>
            <p:cNvPr id="164" name="Group 158">
              <a:extLst>
                <a:ext uri="{FF2B5EF4-FFF2-40B4-BE49-F238E27FC236}">
                  <a16:creationId xmlns:a16="http://schemas.microsoft.com/office/drawing/2014/main" id="{3A199CAB-7410-4CDB-A4D0-4D42E6BB3B8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84" y="2112"/>
              <a:ext cx="960" cy="960"/>
              <a:chOff x="384" y="2112"/>
              <a:chExt cx="1440" cy="960"/>
            </a:xfrm>
          </p:grpSpPr>
          <p:sp>
            <p:nvSpPr>
              <p:cNvPr id="166" name="Line 159">
                <a:extLst>
                  <a:ext uri="{FF2B5EF4-FFF2-40B4-BE49-F238E27FC236}">
                    <a16:creationId xmlns:a16="http://schemas.microsoft.com/office/drawing/2014/main" id="{8BB40D06-C0D8-4DF7-B280-D4B3698189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1440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7" name="Line 160">
                <a:extLst>
                  <a:ext uri="{FF2B5EF4-FFF2-40B4-BE49-F238E27FC236}">
                    <a16:creationId xmlns:a16="http://schemas.microsoft.com/office/drawing/2014/main" id="{DB3BC5F9-CC95-4892-A5CC-E82D3306E5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2576"/>
                <a:ext cx="48" cy="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5" name="Text Box 161">
              <a:extLst>
                <a:ext uri="{FF2B5EF4-FFF2-40B4-BE49-F238E27FC236}">
                  <a16:creationId xmlns:a16="http://schemas.microsoft.com/office/drawing/2014/main" id="{764EDFA3-B4B3-40D6-ACBC-9E0935361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352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/>
                <a:t>a</a:t>
              </a:r>
            </a:p>
          </p:txBody>
        </p:sp>
      </p:grpSp>
      <p:grpSp>
        <p:nvGrpSpPr>
          <p:cNvPr id="168" name="Group 189">
            <a:extLst>
              <a:ext uri="{FF2B5EF4-FFF2-40B4-BE49-F238E27FC236}">
                <a16:creationId xmlns:a16="http://schemas.microsoft.com/office/drawing/2014/main" id="{534C9D5B-6E99-42C0-9942-A1CFCEAB9E8D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3352800"/>
            <a:ext cx="827088" cy="1143000"/>
            <a:chOff x="1584" y="2112"/>
            <a:chExt cx="521" cy="720"/>
          </a:xfrm>
        </p:grpSpPr>
        <p:grpSp>
          <p:nvGrpSpPr>
            <p:cNvPr id="169" name="Group 162">
              <a:extLst>
                <a:ext uri="{FF2B5EF4-FFF2-40B4-BE49-F238E27FC236}">
                  <a16:creationId xmlns:a16="http://schemas.microsoft.com/office/drawing/2014/main" id="{C4404C88-9989-4C21-8944-F27C472D1C01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584" y="2112"/>
              <a:ext cx="480" cy="720"/>
              <a:chOff x="384" y="2112"/>
              <a:chExt cx="1440" cy="960"/>
            </a:xfrm>
          </p:grpSpPr>
          <p:sp>
            <p:nvSpPr>
              <p:cNvPr id="171" name="Line 163">
                <a:extLst>
                  <a:ext uri="{FF2B5EF4-FFF2-40B4-BE49-F238E27FC236}">
                    <a16:creationId xmlns:a16="http://schemas.microsoft.com/office/drawing/2014/main" id="{5555CEB5-362F-41F8-B721-C4C48ED252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1440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2" name="Line 164">
                <a:extLst>
                  <a:ext uri="{FF2B5EF4-FFF2-40B4-BE49-F238E27FC236}">
                    <a16:creationId xmlns:a16="http://schemas.microsoft.com/office/drawing/2014/main" id="{842914B5-19CC-43BC-84C6-4D4A49BB76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2576"/>
                <a:ext cx="48" cy="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70" name="Text Box 165">
              <a:extLst>
                <a:ext uri="{FF2B5EF4-FFF2-40B4-BE49-F238E27FC236}">
                  <a16:creationId xmlns:a16="http://schemas.microsoft.com/office/drawing/2014/main" id="{85694440-E39D-4ABD-B99B-621D2A96ED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256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/>
                <a:t>b</a:t>
              </a:r>
            </a:p>
          </p:txBody>
        </p:sp>
      </p:grpSp>
      <p:grpSp>
        <p:nvGrpSpPr>
          <p:cNvPr id="173" name="Group 193">
            <a:extLst>
              <a:ext uri="{FF2B5EF4-FFF2-40B4-BE49-F238E27FC236}">
                <a16:creationId xmlns:a16="http://schemas.microsoft.com/office/drawing/2014/main" id="{319E22E7-B10C-4FA7-865B-1D7140DCF33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495800"/>
            <a:ext cx="2286000" cy="762000"/>
            <a:chOff x="3504" y="2832"/>
            <a:chExt cx="1440" cy="480"/>
          </a:xfrm>
        </p:grpSpPr>
        <p:grpSp>
          <p:nvGrpSpPr>
            <p:cNvPr id="174" name="Group 166">
              <a:extLst>
                <a:ext uri="{FF2B5EF4-FFF2-40B4-BE49-F238E27FC236}">
                  <a16:creationId xmlns:a16="http://schemas.microsoft.com/office/drawing/2014/main" id="{38648ABB-F7E3-44D7-AD0D-97C4733489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4" y="2832"/>
              <a:ext cx="1440" cy="240"/>
              <a:chOff x="3504" y="2832"/>
              <a:chExt cx="1440" cy="240"/>
            </a:xfrm>
          </p:grpSpPr>
          <p:sp>
            <p:nvSpPr>
              <p:cNvPr id="176" name="Line 167">
                <a:extLst>
                  <a:ext uri="{FF2B5EF4-FFF2-40B4-BE49-F238E27FC236}">
                    <a16:creationId xmlns:a16="http://schemas.microsoft.com/office/drawing/2014/main" id="{A14FA289-13DB-4B22-A550-85E931A86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4" y="2832"/>
                <a:ext cx="1440" cy="24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" name="Line 168">
                <a:extLst>
                  <a:ext uri="{FF2B5EF4-FFF2-40B4-BE49-F238E27FC236}">
                    <a16:creationId xmlns:a16="http://schemas.microsoft.com/office/drawing/2014/main" id="{112DC325-9763-4982-8C18-1E9F6C47A3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66" y="2942"/>
                <a:ext cx="116" cy="2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75" name="Text Box 169">
              <a:extLst>
                <a:ext uri="{FF2B5EF4-FFF2-40B4-BE49-F238E27FC236}">
                  <a16:creationId xmlns:a16="http://schemas.microsoft.com/office/drawing/2014/main" id="{C62EB356-9375-46D7-8E0F-A556CA35EF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3024"/>
              <a:ext cx="5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>
                  <a:solidFill>
                    <a:srgbClr val="FF6600"/>
                  </a:solidFill>
                </a:rPr>
                <a:t>a </a:t>
              </a:r>
              <a:r>
                <a:rPr lang="en-GB" altLang="en-US">
                  <a:solidFill>
                    <a:srgbClr val="FF6600"/>
                  </a:solidFill>
                </a:rPr>
                <a:t>– </a:t>
              </a:r>
              <a:r>
                <a:rPr lang="en-GB" altLang="en-US" b="1">
                  <a:solidFill>
                    <a:srgbClr val="FF6600"/>
                  </a:solidFill>
                </a:rPr>
                <a:t>b</a:t>
              </a:r>
            </a:p>
          </p:txBody>
        </p:sp>
      </p:grpSp>
      <p:grpSp>
        <p:nvGrpSpPr>
          <p:cNvPr id="184" name="Group 190">
            <a:extLst>
              <a:ext uri="{FF2B5EF4-FFF2-40B4-BE49-F238E27FC236}">
                <a16:creationId xmlns:a16="http://schemas.microsoft.com/office/drawing/2014/main" id="{0582D728-5A99-46A0-A241-C74C01195D98}"/>
              </a:ext>
            </a:extLst>
          </p:cNvPr>
          <p:cNvGrpSpPr>
            <a:grpSpLocks/>
          </p:cNvGrpSpPr>
          <p:nvPr/>
        </p:nvGrpSpPr>
        <p:grpSpPr bwMode="auto">
          <a:xfrm>
            <a:off x="3668713" y="3352800"/>
            <a:ext cx="996950" cy="1143000"/>
            <a:chOff x="2311" y="2112"/>
            <a:chExt cx="628" cy="720"/>
          </a:xfrm>
        </p:grpSpPr>
        <p:grpSp>
          <p:nvGrpSpPr>
            <p:cNvPr id="185" name="Group 175">
              <a:extLst>
                <a:ext uri="{FF2B5EF4-FFF2-40B4-BE49-F238E27FC236}">
                  <a16:creationId xmlns:a16="http://schemas.microsoft.com/office/drawing/2014/main" id="{A9449242-7671-40E5-9DDD-D521388183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11" y="2112"/>
              <a:ext cx="480" cy="720"/>
              <a:chOff x="384" y="2112"/>
              <a:chExt cx="1440" cy="960"/>
            </a:xfrm>
          </p:grpSpPr>
          <p:sp>
            <p:nvSpPr>
              <p:cNvPr id="187" name="Line 176">
                <a:extLst>
                  <a:ext uri="{FF2B5EF4-FFF2-40B4-BE49-F238E27FC236}">
                    <a16:creationId xmlns:a16="http://schemas.microsoft.com/office/drawing/2014/main" id="{22641B1E-9B85-4D07-8095-A99B7FF5FB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1440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8" name="Line 177">
                <a:extLst>
                  <a:ext uri="{FF2B5EF4-FFF2-40B4-BE49-F238E27FC236}">
                    <a16:creationId xmlns:a16="http://schemas.microsoft.com/office/drawing/2014/main" id="{C9F9A8EE-61D3-49F2-AEFE-D2CAC400D1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2576"/>
                <a:ext cx="48" cy="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86" name="Text Box 178">
              <a:extLst>
                <a:ext uri="{FF2B5EF4-FFF2-40B4-BE49-F238E27FC236}">
                  <a16:creationId xmlns:a16="http://schemas.microsoft.com/office/drawing/2014/main" id="{0E82CE55-9E8D-4BC2-805A-94BAC1B605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9" y="2256"/>
              <a:ext cx="3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/>
                <a:t>–b</a:t>
              </a:r>
            </a:p>
          </p:txBody>
        </p:sp>
      </p:grpSp>
      <p:grpSp>
        <p:nvGrpSpPr>
          <p:cNvPr id="189" name="Group 191">
            <a:extLst>
              <a:ext uri="{FF2B5EF4-FFF2-40B4-BE49-F238E27FC236}">
                <a16:creationId xmlns:a16="http://schemas.microsoft.com/office/drawing/2014/main" id="{375A2AFF-6B61-4BFE-8E52-0D2DFAC80E5F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3352800"/>
            <a:ext cx="1524000" cy="1524000"/>
            <a:chOff x="3504" y="2112"/>
            <a:chExt cx="960" cy="960"/>
          </a:xfrm>
        </p:grpSpPr>
        <p:grpSp>
          <p:nvGrpSpPr>
            <p:cNvPr id="190" name="Group 179">
              <a:extLst>
                <a:ext uri="{FF2B5EF4-FFF2-40B4-BE49-F238E27FC236}">
                  <a16:creationId xmlns:a16="http://schemas.microsoft.com/office/drawing/2014/main" id="{29F0606C-A4CD-456F-8D45-A25792F3903B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504" y="2112"/>
              <a:ext cx="960" cy="960"/>
              <a:chOff x="384" y="2112"/>
              <a:chExt cx="1440" cy="960"/>
            </a:xfrm>
          </p:grpSpPr>
          <p:sp>
            <p:nvSpPr>
              <p:cNvPr id="192" name="Line 180">
                <a:extLst>
                  <a:ext uri="{FF2B5EF4-FFF2-40B4-BE49-F238E27FC236}">
                    <a16:creationId xmlns:a16="http://schemas.microsoft.com/office/drawing/2014/main" id="{6677C080-B8C6-40D9-9355-16A0B1F19A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1440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3" name="Line 181">
                <a:extLst>
                  <a:ext uri="{FF2B5EF4-FFF2-40B4-BE49-F238E27FC236}">
                    <a16:creationId xmlns:a16="http://schemas.microsoft.com/office/drawing/2014/main" id="{C1D5A5BF-51AD-4FF2-B8E1-6C6FF2A821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2576"/>
                <a:ext cx="48" cy="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91" name="Text Box 185">
              <a:extLst>
                <a:ext uri="{FF2B5EF4-FFF2-40B4-BE49-F238E27FC236}">
                  <a16:creationId xmlns:a16="http://schemas.microsoft.com/office/drawing/2014/main" id="{D47EAF8C-2296-4A2B-A266-7C3904B0D0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30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/>
                <a:t>a</a:t>
              </a:r>
            </a:p>
          </p:txBody>
        </p:sp>
      </p:grpSp>
      <p:grpSp>
        <p:nvGrpSpPr>
          <p:cNvPr id="194" name="Group 192">
            <a:extLst>
              <a:ext uri="{FF2B5EF4-FFF2-40B4-BE49-F238E27FC236}">
                <a16:creationId xmlns:a16="http://schemas.microsoft.com/office/drawing/2014/main" id="{3DE4FD20-473E-4D40-839E-3C716A0E44BF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3352800"/>
            <a:ext cx="920750" cy="1143000"/>
            <a:chOff x="4464" y="2112"/>
            <a:chExt cx="580" cy="720"/>
          </a:xfrm>
        </p:grpSpPr>
        <p:grpSp>
          <p:nvGrpSpPr>
            <p:cNvPr id="195" name="Group 182">
              <a:extLst>
                <a:ext uri="{FF2B5EF4-FFF2-40B4-BE49-F238E27FC236}">
                  <a16:creationId xmlns:a16="http://schemas.microsoft.com/office/drawing/2014/main" id="{B09CB1C1-0B9D-4E9A-9E7A-228A252DB4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4" y="2112"/>
              <a:ext cx="480" cy="720"/>
              <a:chOff x="384" y="2112"/>
              <a:chExt cx="1440" cy="960"/>
            </a:xfrm>
          </p:grpSpPr>
          <p:sp>
            <p:nvSpPr>
              <p:cNvPr id="197" name="Line 183">
                <a:extLst>
                  <a:ext uri="{FF2B5EF4-FFF2-40B4-BE49-F238E27FC236}">
                    <a16:creationId xmlns:a16="http://schemas.microsoft.com/office/drawing/2014/main" id="{6DBF9CC9-AFFD-4A6D-92EC-0C70717B5A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1440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8" name="Line 184">
                <a:extLst>
                  <a:ext uri="{FF2B5EF4-FFF2-40B4-BE49-F238E27FC236}">
                    <a16:creationId xmlns:a16="http://schemas.microsoft.com/office/drawing/2014/main" id="{9D59FF71-98CE-4858-AAAB-A45D6411AA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2576"/>
                <a:ext cx="48" cy="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96" name="Text Box 186">
              <a:extLst>
                <a:ext uri="{FF2B5EF4-FFF2-40B4-BE49-F238E27FC236}">
                  <a16:creationId xmlns:a16="http://schemas.microsoft.com/office/drawing/2014/main" id="{A9B18653-5E4E-4866-904E-FF1B8981B5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256"/>
              <a:ext cx="3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/>
                <a:t>–b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235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20">
            <a:extLst>
              <a:ext uri="{FF2B5EF4-FFF2-40B4-BE49-F238E27FC236}">
                <a16:creationId xmlns:a16="http://schemas.microsoft.com/office/drawing/2014/main" id="{E1E965DF-A0B1-E787-C1F6-FE1259B05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248" y="5847220"/>
            <a:ext cx="86300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Two vectors are </a:t>
            </a:r>
            <a:r>
              <a:rPr lang="en-GB" b="1" dirty="0">
                <a:latin typeface="+mn-lt"/>
                <a:cs typeface="Arial" charset="0"/>
              </a:rPr>
              <a:t>Parallel</a:t>
            </a:r>
            <a:r>
              <a:rPr lang="en-GB" dirty="0">
                <a:latin typeface="+mn-lt"/>
                <a:cs typeface="Arial" charset="0"/>
              </a:rPr>
              <a:t> if one is a scalar multiple of the other</a:t>
            </a:r>
          </a:p>
        </p:txBody>
      </p:sp>
      <p:sp>
        <p:nvSpPr>
          <p:cNvPr id="19458" name="Rectangle 305"/>
          <p:cNvSpPr>
            <a:spLocks noGrp="1" noChangeArrowheads="1"/>
          </p:cNvSpPr>
          <p:nvPr>
            <p:ph type="title" idx="4294967295"/>
          </p:nvPr>
        </p:nvSpPr>
        <p:spPr>
          <a:xfrm>
            <a:off x="156331" y="48899"/>
            <a:ext cx="7772400" cy="609600"/>
          </a:xfrm>
          <a:noFill/>
        </p:spPr>
        <p:txBody>
          <a:bodyPr/>
          <a:lstStyle/>
          <a:p>
            <a:r>
              <a:rPr lang="en-GB" sz="2800" dirty="0">
                <a:solidFill>
                  <a:srgbClr val="5B0091"/>
                </a:solidFill>
              </a:rPr>
              <a:t>Multiplication of a vector by a scalar</a:t>
            </a:r>
            <a:endParaRPr lang="en-GB" sz="2800" dirty="0"/>
          </a:p>
        </p:txBody>
      </p:sp>
      <p:sp>
        <p:nvSpPr>
          <p:cNvPr id="17413" name="Text Box 320"/>
          <p:cNvSpPr txBox="1">
            <a:spLocks noChangeArrowheads="1"/>
          </p:cNvSpPr>
          <p:nvPr/>
        </p:nvSpPr>
        <p:spPr bwMode="auto">
          <a:xfrm>
            <a:off x="206329" y="632420"/>
            <a:ext cx="8837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Numbers that don’t have direction are called </a:t>
            </a:r>
            <a:r>
              <a:rPr lang="en-GB" b="1" dirty="0">
                <a:latin typeface="+mn-lt"/>
                <a:cs typeface="Arial" charset="0"/>
              </a:rPr>
              <a:t>scalars.</a:t>
            </a:r>
          </a:p>
        </p:txBody>
      </p:sp>
      <p:grpSp>
        <p:nvGrpSpPr>
          <p:cNvPr id="174" name="Group 500"/>
          <p:cNvGrpSpPr>
            <a:grpSpLocks/>
          </p:cNvGrpSpPr>
          <p:nvPr/>
        </p:nvGrpSpPr>
        <p:grpSpPr bwMode="auto">
          <a:xfrm>
            <a:off x="423031" y="1570210"/>
            <a:ext cx="5715000" cy="2286000"/>
            <a:chOff x="240" y="1797"/>
            <a:chExt cx="3600" cy="1440"/>
          </a:xfrm>
        </p:grpSpPr>
        <p:sp>
          <p:nvSpPr>
            <p:cNvPr id="175" name="Rectangle 323"/>
            <p:cNvSpPr>
              <a:spLocks noChangeArrowheads="1"/>
            </p:cNvSpPr>
            <p:nvPr/>
          </p:nvSpPr>
          <p:spPr bwMode="auto">
            <a:xfrm>
              <a:off x="2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6" name="Rectangle 324"/>
            <p:cNvSpPr>
              <a:spLocks noChangeArrowheads="1"/>
            </p:cNvSpPr>
            <p:nvPr/>
          </p:nvSpPr>
          <p:spPr bwMode="auto">
            <a:xfrm>
              <a:off x="4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7" name="Rectangle 325"/>
            <p:cNvSpPr>
              <a:spLocks noChangeArrowheads="1"/>
            </p:cNvSpPr>
            <p:nvPr/>
          </p:nvSpPr>
          <p:spPr bwMode="auto">
            <a:xfrm>
              <a:off x="2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8" name="Rectangle 326"/>
            <p:cNvSpPr>
              <a:spLocks noChangeArrowheads="1"/>
            </p:cNvSpPr>
            <p:nvPr/>
          </p:nvSpPr>
          <p:spPr bwMode="auto">
            <a:xfrm>
              <a:off x="4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9" name="Rectangle 327"/>
            <p:cNvSpPr>
              <a:spLocks noChangeArrowheads="1"/>
            </p:cNvSpPr>
            <p:nvPr/>
          </p:nvSpPr>
          <p:spPr bwMode="auto">
            <a:xfrm>
              <a:off x="7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0" name="Rectangle 328"/>
            <p:cNvSpPr>
              <a:spLocks noChangeArrowheads="1"/>
            </p:cNvSpPr>
            <p:nvPr/>
          </p:nvSpPr>
          <p:spPr bwMode="auto">
            <a:xfrm>
              <a:off x="9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1" name="Rectangle 329"/>
            <p:cNvSpPr>
              <a:spLocks noChangeArrowheads="1"/>
            </p:cNvSpPr>
            <p:nvPr/>
          </p:nvSpPr>
          <p:spPr bwMode="auto">
            <a:xfrm>
              <a:off x="7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2" name="Rectangle 330"/>
            <p:cNvSpPr>
              <a:spLocks noChangeArrowheads="1"/>
            </p:cNvSpPr>
            <p:nvPr/>
          </p:nvSpPr>
          <p:spPr bwMode="auto">
            <a:xfrm>
              <a:off x="9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3" name="Rectangle 331"/>
            <p:cNvSpPr>
              <a:spLocks noChangeArrowheads="1"/>
            </p:cNvSpPr>
            <p:nvPr/>
          </p:nvSpPr>
          <p:spPr bwMode="auto">
            <a:xfrm>
              <a:off x="2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4" name="Rectangle 332"/>
            <p:cNvSpPr>
              <a:spLocks noChangeArrowheads="1"/>
            </p:cNvSpPr>
            <p:nvPr/>
          </p:nvSpPr>
          <p:spPr bwMode="auto">
            <a:xfrm>
              <a:off x="4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5" name="Rectangle 333"/>
            <p:cNvSpPr>
              <a:spLocks noChangeArrowheads="1"/>
            </p:cNvSpPr>
            <p:nvPr/>
          </p:nvSpPr>
          <p:spPr bwMode="auto">
            <a:xfrm>
              <a:off x="2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6" name="Rectangle 334"/>
            <p:cNvSpPr>
              <a:spLocks noChangeArrowheads="1"/>
            </p:cNvSpPr>
            <p:nvPr/>
          </p:nvSpPr>
          <p:spPr bwMode="auto">
            <a:xfrm>
              <a:off x="4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7" name="Rectangle 335"/>
            <p:cNvSpPr>
              <a:spLocks noChangeArrowheads="1"/>
            </p:cNvSpPr>
            <p:nvPr/>
          </p:nvSpPr>
          <p:spPr bwMode="auto">
            <a:xfrm>
              <a:off x="7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8" name="Rectangle 336"/>
            <p:cNvSpPr>
              <a:spLocks noChangeArrowheads="1"/>
            </p:cNvSpPr>
            <p:nvPr/>
          </p:nvSpPr>
          <p:spPr bwMode="auto">
            <a:xfrm>
              <a:off x="9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9" name="Rectangle 337"/>
            <p:cNvSpPr>
              <a:spLocks noChangeArrowheads="1"/>
            </p:cNvSpPr>
            <p:nvPr/>
          </p:nvSpPr>
          <p:spPr bwMode="auto">
            <a:xfrm>
              <a:off x="7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0" name="Rectangle 338"/>
            <p:cNvSpPr>
              <a:spLocks noChangeArrowheads="1"/>
            </p:cNvSpPr>
            <p:nvPr/>
          </p:nvSpPr>
          <p:spPr bwMode="auto">
            <a:xfrm>
              <a:off x="9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1" name="Rectangle 339"/>
            <p:cNvSpPr>
              <a:spLocks noChangeArrowheads="1"/>
            </p:cNvSpPr>
            <p:nvPr/>
          </p:nvSpPr>
          <p:spPr bwMode="auto">
            <a:xfrm>
              <a:off x="12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2" name="Rectangle 340"/>
            <p:cNvSpPr>
              <a:spLocks noChangeArrowheads="1"/>
            </p:cNvSpPr>
            <p:nvPr/>
          </p:nvSpPr>
          <p:spPr bwMode="auto">
            <a:xfrm>
              <a:off x="14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3" name="Rectangle 341"/>
            <p:cNvSpPr>
              <a:spLocks noChangeArrowheads="1"/>
            </p:cNvSpPr>
            <p:nvPr/>
          </p:nvSpPr>
          <p:spPr bwMode="auto">
            <a:xfrm>
              <a:off x="12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4" name="Rectangle 342"/>
            <p:cNvSpPr>
              <a:spLocks noChangeArrowheads="1"/>
            </p:cNvSpPr>
            <p:nvPr/>
          </p:nvSpPr>
          <p:spPr bwMode="auto">
            <a:xfrm>
              <a:off x="14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5" name="Rectangle 343"/>
            <p:cNvSpPr>
              <a:spLocks noChangeArrowheads="1"/>
            </p:cNvSpPr>
            <p:nvPr/>
          </p:nvSpPr>
          <p:spPr bwMode="auto">
            <a:xfrm>
              <a:off x="16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6" name="Rectangle 344"/>
            <p:cNvSpPr>
              <a:spLocks noChangeArrowheads="1"/>
            </p:cNvSpPr>
            <p:nvPr/>
          </p:nvSpPr>
          <p:spPr bwMode="auto">
            <a:xfrm>
              <a:off x="19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7" name="Rectangle 345"/>
            <p:cNvSpPr>
              <a:spLocks noChangeArrowheads="1"/>
            </p:cNvSpPr>
            <p:nvPr/>
          </p:nvSpPr>
          <p:spPr bwMode="auto">
            <a:xfrm>
              <a:off x="16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8" name="Rectangle 346"/>
            <p:cNvSpPr>
              <a:spLocks noChangeArrowheads="1"/>
            </p:cNvSpPr>
            <p:nvPr/>
          </p:nvSpPr>
          <p:spPr bwMode="auto">
            <a:xfrm>
              <a:off x="19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9" name="Rectangle 347"/>
            <p:cNvSpPr>
              <a:spLocks noChangeArrowheads="1"/>
            </p:cNvSpPr>
            <p:nvPr/>
          </p:nvSpPr>
          <p:spPr bwMode="auto">
            <a:xfrm>
              <a:off x="12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0" name="Rectangle 348"/>
            <p:cNvSpPr>
              <a:spLocks noChangeArrowheads="1"/>
            </p:cNvSpPr>
            <p:nvPr/>
          </p:nvSpPr>
          <p:spPr bwMode="auto">
            <a:xfrm>
              <a:off x="14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1" name="Rectangle 349"/>
            <p:cNvSpPr>
              <a:spLocks noChangeArrowheads="1"/>
            </p:cNvSpPr>
            <p:nvPr/>
          </p:nvSpPr>
          <p:spPr bwMode="auto">
            <a:xfrm>
              <a:off x="12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2" name="Rectangle 350"/>
            <p:cNvSpPr>
              <a:spLocks noChangeArrowheads="1"/>
            </p:cNvSpPr>
            <p:nvPr/>
          </p:nvSpPr>
          <p:spPr bwMode="auto">
            <a:xfrm>
              <a:off x="14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3" name="Rectangle 351"/>
            <p:cNvSpPr>
              <a:spLocks noChangeArrowheads="1"/>
            </p:cNvSpPr>
            <p:nvPr/>
          </p:nvSpPr>
          <p:spPr bwMode="auto">
            <a:xfrm>
              <a:off x="16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4" name="Rectangle 352"/>
            <p:cNvSpPr>
              <a:spLocks noChangeArrowheads="1"/>
            </p:cNvSpPr>
            <p:nvPr/>
          </p:nvSpPr>
          <p:spPr bwMode="auto">
            <a:xfrm>
              <a:off x="19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5" name="Rectangle 353"/>
            <p:cNvSpPr>
              <a:spLocks noChangeArrowheads="1"/>
            </p:cNvSpPr>
            <p:nvPr/>
          </p:nvSpPr>
          <p:spPr bwMode="auto">
            <a:xfrm>
              <a:off x="16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6" name="Rectangle 354"/>
            <p:cNvSpPr>
              <a:spLocks noChangeArrowheads="1"/>
            </p:cNvSpPr>
            <p:nvPr/>
          </p:nvSpPr>
          <p:spPr bwMode="auto">
            <a:xfrm>
              <a:off x="19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7" name="Rectangle 355"/>
            <p:cNvSpPr>
              <a:spLocks noChangeArrowheads="1"/>
            </p:cNvSpPr>
            <p:nvPr/>
          </p:nvSpPr>
          <p:spPr bwMode="auto">
            <a:xfrm>
              <a:off x="2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8" name="Rectangle 356"/>
            <p:cNvSpPr>
              <a:spLocks noChangeArrowheads="1"/>
            </p:cNvSpPr>
            <p:nvPr/>
          </p:nvSpPr>
          <p:spPr bwMode="auto">
            <a:xfrm>
              <a:off x="4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9" name="Rectangle 357"/>
            <p:cNvSpPr>
              <a:spLocks noChangeArrowheads="1"/>
            </p:cNvSpPr>
            <p:nvPr/>
          </p:nvSpPr>
          <p:spPr bwMode="auto">
            <a:xfrm>
              <a:off x="7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0" name="Rectangle 358"/>
            <p:cNvSpPr>
              <a:spLocks noChangeArrowheads="1"/>
            </p:cNvSpPr>
            <p:nvPr/>
          </p:nvSpPr>
          <p:spPr bwMode="auto">
            <a:xfrm>
              <a:off x="9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1" name="Rectangle 359"/>
            <p:cNvSpPr>
              <a:spLocks noChangeArrowheads="1"/>
            </p:cNvSpPr>
            <p:nvPr/>
          </p:nvSpPr>
          <p:spPr bwMode="auto">
            <a:xfrm>
              <a:off x="12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2" name="Rectangle 360"/>
            <p:cNvSpPr>
              <a:spLocks noChangeArrowheads="1"/>
            </p:cNvSpPr>
            <p:nvPr/>
          </p:nvSpPr>
          <p:spPr bwMode="auto">
            <a:xfrm>
              <a:off x="14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3" name="Rectangle 361"/>
            <p:cNvSpPr>
              <a:spLocks noChangeArrowheads="1"/>
            </p:cNvSpPr>
            <p:nvPr/>
          </p:nvSpPr>
          <p:spPr bwMode="auto">
            <a:xfrm>
              <a:off x="16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4" name="Rectangle 362"/>
            <p:cNvSpPr>
              <a:spLocks noChangeArrowheads="1"/>
            </p:cNvSpPr>
            <p:nvPr/>
          </p:nvSpPr>
          <p:spPr bwMode="auto">
            <a:xfrm>
              <a:off x="19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5" name="Rectangle 363"/>
            <p:cNvSpPr>
              <a:spLocks noChangeArrowheads="1"/>
            </p:cNvSpPr>
            <p:nvPr/>
          </p:nvSpPr>
          <p:spPr bwMode="auto">
            <a:xfrm>
              <a:off x="2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6" name="Rectangle 364"/>
            <p:cNvSpPr>
              <a:spLocks noChangeArrowheads="1"/>
            </p:cNvSpPr>
            <p:nvPr/>
          </p:nvSpPr>
          <p:spPr bwMode="auto">
            <a:xfrm>
              <a:off x="4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7" name="Rectangle 365"/>
            <p:cNvSpPr>
              <a:spLocks noChangeArrowheads="1"/>
            </p:cNvSpPr>
            <p:nvPr/>
          </p:nvSpPr>
          <p:spPr bwMode="auto">
            <a:xfrm>
              <a:off x="7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" name="Rectangle 366"/>
            <p:cNvSpPr>
              <a:spLocks noChangeArrowheads="1"/>
            </p:cNvSpPr>
            <p:nvPr/>
          </p:nvSpPr>
          <p:spPr bwMode="auto">
            <a:xfrm>
              <a:off x="9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9" name="Rectangle 367"/>
            <p:cNvSpPr>
              <a:spLocks noChangeArrowheads="1"/>
            </p:cNvSpPr>
            <p:nvPr/>
          </p:nvSpPr>
          <p:spPr bwMode="auto">
            <a:xfrm>
              <a:off x="12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0" name="Rectangle 368"/>
            <p:cNvSpPr>
              <a:spLocks noChangeArrowheads="1"/>
            </p:cNvSpPr>
            <p:nvPr/>
          </p:nvSpPr>
          <p:spPr bwMode="auto">
            <a:xfrm>
              <a:off x="14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1" name="Rectangle 369"/>
            <p:cNvSpPr>
              <a:spLocks noChangeArrowheads="1"/>
            </p:cNvSpPr>
            <p:nvPr/>
          </p:nvSpPr>
          <p:spPr bwMode="auto">
            <a:xfrm>
              <a:off x="16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2" name="Rectangle 370"/>
            <p:cNvSpPr>
              <a:spLocks noChangeArrowheads="1"/>
            </p:cNvSpPr>
            <p:nvPr/>
          </p:nvSpPr>
          <p:spPr bwMode="auto">
            <a:xfrm>
              <a:off x="19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3" name="Rectangle 379"/>
            <p:cNvSpPr>
              <a:spLocks noChangeArrowheads="1"/>
            </p:cNvSpPr>
            <p:nvPr/>
          </p:nvSpPr>
          <p:spPr bwMode="auto">
            <a:xfrm>
              <a:off x="21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4" name="Rectangle 380"/>
            <p:cNvSpPr>
              <a:spLocks noChangeArrowheads="1"/>
            </p:cNvSpPr>
            <p:nvPr/>
          </p:nvSpPr>
          <p:spPr bwMode="auto">
            <a:xfrm>
              <a:off x="24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5" name="Rectangle 381"/>
            <p:cNvSpPr>
              <a:spLocks noChangeArrowheads="1"/>
            </p:cNvSpPr>
            <p:nvPr/>
          </p:nvSpPr>
          <p:spPr bwMode="auto">
            <a:xfrm>
              <a:off x="21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6" name="Rectangle 382"/>
            <p:cNvSpPr>
              <a:spLocks noChangeArrowheads="1"/>
            </p:cNvSpPr>
            <p:nvPr/>
          </p:nvSpPr>
          <p:spPr bwMode="auto">
            <a:xfrm>
              <a:off x="24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7" name="Rectangle 383"/>
            <p:cNvSpPr>
              <a:spLocks noChangeArrowheads="1"/>
            </p:cNvSpPr>
            <p:nvPr/>
          </p:nvSpPr>
          <p:spPr bwMode="auto">
            <a:xfrm>
              <a:off x="26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8" name="Rectangle 384"/>
            <p:cNvSpPr>
              <a:spLocks noChangeArrowheads="1"/>
            </p:cNvSpPr>
            <p:nvPr/>
          </p:nvSpPr>
          <p:spPr bwMode="auto">
            <a:xfrm>
              <a:off x="28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9" name="Rectangle 385"/>
            <p:cNvSpPr>
              <a:spLocks noChangeArrowheads="1"/>
            </p:cNvSpPr>
            <p:nvPr/>
          </p:nvSpPr>
          <p:spPr bwMode="auto">
            <a:xfrm>
              <a:off x="26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0" name="Rectangle 386"/>
            <p:cNvSpPr>
              <a:spLocks noChangeArrowheads="1"/>
            </p:cNvSpPr>
            <p:nvPr/>
          </p:nvSpPr>
          <p:spPr bwMode="auto">
            <a:xfrm>
              <a:off x="28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1" name="Rectangle 387"/>
            <p:cNvSpPr>
              <a:spLocks noChangeArrowheads="1"/>
            </p:cNvSpPr>
            <p:nvPr/>
          </p:nvSpPr>
          <p:spPr bwMode="auto">
            <a:xfrm>
              <a:off x="21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2" name="Rectangle 388"/>
            <p:cNvSpPr>
              <a:spLocks noChangeArrowheads="1"/>
            </p:cNvSpPr>
            <p:nvPr/>
          </p:nvSpPr>
          <p:spPr bwMode="auto">
            <a:xfrm>
              <a:off x="24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3" name="Rectangle 389"/>
            <p:cNvSpPr>
              <a:spLocks noChangeArrowheads="1"/>
            </p:cNvSpPr>
            <p:nvPr/>
          </p:nvSpPr>
          <p:spPr bwMode="auto">
            <a:xfrm>
              <a:off x="21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4" name="Rectangle 390"/>
            <p:cNvSpPr>
              <a:spLocks noChangeArrowheads="1"/>
            </p:cNvSpPr>
            <p:nvPr/>
          </p:nvSpPr>
          <p:spPr bwMode="auto">
            <a:xfrm>
              <a:off x="24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5" name="Rectangle 391"/>
            <p:cNvSpPr>
              <a:spLocks noChangeArrowheads="1"/>
            </p:cNvSpPr>
            <p:nvPr/>
          </p:nvSpPr>
          <p:spPr bwMode="auto">
            <a:xfrm>
              <a:off x="26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6" name="Rectangle 392"/>
            <p:cNvSpPr>
              <a:spLocks noChangeArrowheads="1"/>
            </p:cNvSpPr>
            <p:nvPr/>
          </p:nvSpPr>
          <p:spPr bwMode="auto">
            <a:xfrm>
              <a:off x="28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7" name="Rectangle 393"/>
            <p:cNvSpPr>
              <a:spLocks noChangeArrowheads="1"/>
            </p:cNvSpPr>
            <p:nvPr/>
          </p:nvSpPr>
          <p:spPr bwMode="auto">
            <a:xfrm>
              <a:off x="26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8" name="Rectangle 394"/>
            <p:cNvSpPr>
              <a:spLocks noChangeArrowheads="1"/>
            </p:cNvSpPr>
            <p:nvPr/>
          </p:nvSpPr>
          <p:spPr bwMode="auto">
            <a:xfrm>
              <a:off x="28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9" name="Rectangle 395"/>
            <p:cNvSpPr>
              <a:spLocks noChangeArrowheads="1"/>
            </p:cNvSpPr>
            <p:nvPr/>
          </p:nvSpPr>
          <p:spPr bwMode="auto">
            <a:xfrm>
              <a:off x="31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0" name="Rectangle 396"/>
            <p:cNvSpPr>
              <a:spLocks noChangeArrowheads="1"/>
            </p:cNvSpPr>
            <p:nvPr/>
          </p:nvSpPr>
          <p:spPr bwMode="auto">
            <a:xfrm>
              <a:off x="33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1" name="Rectangle 397"/>
            <p:cNvSpPr>
              <a:spLocks noChangeArrowheads="1"/>
            </p:cNvSpPr>
            <p:nvPr/>
          </p:nvSpPr>
          <p:spPr bwMode="auto">
            <a:xfrm>
              <a:off x="31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2" name="Rectangle 398"/>
            <p:cNvSpPr>
              <a:spLocks noChangeArrowheads="1"/>
            </p:cNvSpPr>
            <p:nvPr/>
          </p:nvSpPr>
          <p:spPr bwMode="auto">
            <a:xfrm>
              <a:off x="33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3" name="Rectangle 399"/>
            <p:cNvSpPr>
              <a:spLocks noChangeArrowheads="1"/>
            </p:cNvSpPr>
            <p:nvPr/>
          </p:nvSpPr>
          <p:spPr bwMode="auto">
            <a:xfrm>
              <a:off x="36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5" name="Rectangle 401"/>
            <p:cNvSpPr>
              <a:spLocks noChangeArrowheads="1"/>
            </p:cNvSpPr>
            <p:nvPr/>
          </p:nvSpPr>
          <p:spPr bwMode="auto">
            <a:xfrm>
              <a:off x="36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7" name="Rectangle 403"/>
            <p:cNvSpPr>
              <a:spLocks noChangeArrowheads="1"/>
            </p:cNvSpPr>
            <p:nvPr/>
          </p:nvSpPr>
          <p:spPr bwMode="auto">
            <a:xfrm>
              <a:off x="31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8" name="Rectangle 404"/>
            <p:cNvSpPr>
              <a:spLocks noChangeArrowheads="1"/>
            </p:cNvSpPr>
            <p:nvPr/>
          </p:nvSpPr>
          <p:spPr bwMode="auto">
            <a:xfrm>
              <a:off x="33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9" name="Rectangle 405"/>
            <p:cNvSpPr>
              <a:spLocks noChangeArrowheads="1"/>
            </p:cNvSpPr>
            <p:nvPr/>
          </p:nvSpPr>
          <p:spPr bwMode="auto">
            <a:xfrm>
              <a:off x="31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0" name="Rectangle 406"/>
            <p:cNvSpPr>
              <a:spLocks noChangeArrowheads="1"/>
            </p:cNvSpPr>
            <p:nvPr/>
          </p:nvSpPr>
          <p:spPr bwMode="auto">
            <a:xfrm>
              <a:off x="33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1" name="Rectangle 407"/>
            <p:cNvSpPr>
              <a:spLocks noChangeArrowheads="1"/>
            </p:cNvSpPr>
            <p:nvPr/>
          </p:nvSpPr>
          <p:spPr bwMode="auto">
            <a:xfrm>
              <a:off x="36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3" name="Rectangle 409"/>
            <p:cNvSpPr>
              <a:spLocks noChangeArrowheads="1"/>
            </p:cNvSpPr>
            <p:nvPr/>
          </p:nvSpPr>
          <p:spPr bwMode="auto">
            <a:xfrm>
              <a:off x="36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5" name="Rectangle 411"/>
            <p:cNvSpPr>
              <a:spLocks noChangeArrowheads="1"/>
            </p:cNvSpPr>
            <p:nvPr/>
          </p:nvSpPr>
          <p:spPr bwMode="auto">
            <a:xfrm>
              <a:off x="21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6" name="Rectangle 412"/>
            <p:cNvSpPr>
              <a:spLocks noChangeArrowheads="1"/>
            </p:cNvSpPr>
            <p:nvPr/>
          </p:nvSpPr>
          <p:spPr bwMode="auto">
            <a:xfrm>
              <a:off x="24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7" name="Rectangle 413"/>
            <p:cNvSpPr>
              <a:spLocks noChangeArrowheads="1"/>
            </p:cNvSpPr>
            <p:nvPr/>
          </p:nvSpPr>
          <p:spPr bwMode="auto">
            <a:xfrm>
              <a:off x="26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8" name="Rectangle 414"/>
            <p:cNvSpPr>
              <a:spLocks noChangeArrowheads="1"/>
            </p:cNvSpPr>
            <p:nvPr/>
          </p:nvSpPr>
          <p:spPr bwMode="auto">
            <a:xfrm>
              <a:off x="28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9" name="Rectangle 415"/>
            <p:cNvSpPr>
              <a:spLocks noChangeArrowheads="1"/>
            </p:cNvSpPr>
            <p:nvPr/>
          </p:nvSpPr>
          <p:spPr bwMode="auto">
            <a:xfrm>
              <a:off x="31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0" name="Rectangle 416"/>
            <p:cNvSpPr>
              <a:spLocks noChangeArrowheads="1"/>
            </p:cNvSpPr>
            <p:nvPr/>
          </p:nvSpPr>
          <p:spPr bwMode="auto">
            <a:xfrm>
              <a:off x="33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1" name="Rectangle 417"/>
            <p:cNvSpPr>
              <a:spLocks noChangeArrowheads="1"/>
            </p:cNvSpPr>
            <p:nvPr/>
          </p:nvSpPr>
          <p:spPr bwMode="auto">
            <a:xfrm>
              <a:off x="36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3" name="Rectangle 419"/>
            <p:cNvSpPr>
              <a:spLocks noChangeArrowheads="1"/>
            </p:cNvSpPr>
            <p:nvPr/>
          </p:nvSpPr>
          <p:spPr bwMode="auto">
            <a:xfrm>
              <a:off x="21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4" name="Rectangle 420"/>
            <p:cNvSpPr>
              <a:spLocks noChangeArrowheads="1"/>
            </p:cNvSpPr>
            <p:nvPr/>
          </p:nvSpPr>
          <p:spPr bwMode="auto">
            <a:xfrm>
              <a:off x="24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5" name="Rectangle 421"/>
            <p:cNvSpPr>
              <a:spLocks noChangeArrowheads="1"/>
            </p:cNvSpPr>
            <p:nvPr/>
          </p:nvSpPr>
          <p:spPr bwMode="auto">
            <a:xfrm>
              <a:off x="26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6" name="Rectangle 422"/>
            <p:cNvSpPr>
              <a:spLocks noChangeArrowheads="1"/>
            </p:cNvSpPr>
            <p:nvPr/>
          </p:nvSpPr>
          <p:spPr bwMode="auto">
            <a:xfrm>
              <a:off x="28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7" name="Rectangle 423"/>
            <p:cNvSpPr>
              <a:spLocks noChangeArrowheads="1"/>
            </p:cNvSpPr>
            <p:nvPr/>
          </p:nvSpPr>
          <p:spPr bwMode="auto">
            <a:xfrm>
              <a:off x="31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8" name="Rectangle 424"/>
            <p:cNvSpPr>
              <a:spLocks noChangeArrowheads="1"/>
            </p:cNvSpPr>
            <p:nvPr/>
          </p:nvSpPr>
          <p:spPr bwMode="auto">
            <a:xfrm>
              <a:off x="33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9" name="Rectangle 425"/>
            <p:cNvSpPr>
              <a:spLocks noChangeArrowheads="1"/>
            </p:cNvSpPr>
            <p:nvPr/>
          </p:nvSpPr>
          <p:spPr bwMode="auto">
            <a:xfrm>
              <a:off x="36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grpSp>
        <p:nvGrpSpPr>
          <p:cNvPr id="307" name="Group 501"/>
          <p:cNvGrpSpPr>
            <a:grpSpLocks/>
          </p:cNvGrpSpPr>
          <p:nvPr/>
        </p:nvGrpSpPr>
        <p:grpSpPr bwMode="auto">
          <a:xfrm>
            <a:off x="1185031" y="1951210"/>
            <a:ext cx="762000" cy="1143000"/>
            <a:chOff x="720" y="1968"/>
            <a:chExt cx="480" cy="720"/>
          </a:xfrm>
        </p:grpSpPr>
        <p:sp>
          <p:nvSpPr>
            <p:cNvPr id="310" name="Line 503"/>
            <p:cNvSpPr>
              <a:spLocks noChangeShapeType="1"/>
            </p:cNvSpPr>
            <p:nvPr/>
          </p:nvSpPr>
          <p:spPr bwMode="auto">
            <a:xfrm flipV="1">
              <a:off x="720" y="1968"/>
              <a:ext cx="48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" name="Text Box 505"/>
            <p:cNvSpPr txBox="1">
              <a:spLocks noChangeArrowheads="1"/>
            </p:cNvSpPr>
            <p:nvPr/>
          </p:nvSpPr>
          <p:spPr bwMode="auto">
            <a:xfrm>
              <a:off x="728" y="2113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a</a:t>
              </a:r>
              <a:endParaRPr lang="en-GB" b="1" dirty="0"/>
            </a:p>
          </p:txBody>
        </p:sp>
      </p:grpSp>
      <p:grpSp>
        <p:nvGrpSpPr>
          <p:cNvPr id="312" name="Group 506"/>
          <p:cNvGrpSpPr>
            <a:grpSpLocks/>
          </p:cNvGrpSpPr>
          <p:nvPr/>
        </p:nvGrpSpPr>
        <p:grpSpPr bwMode="auto">
          <a:xfrm>
            <a:off x="1947031" y="2713210"/>
            <a:ext cx="762000" cy="1143000"/>
            <a:chOff x="720" y="1968"/>
            <a:chExt cx="480" cy="720"/>
          </a:xfrm>
        </p:grpSpPr>
        <p:sp>
          <p:nvSpPr>
            <p:cNvPr id="315" name="Line 508"/>
            <p:cNvSpPr>
              <a:spLocks noChangeShapeType="1"/>
            </p:cNvSpPr>
            <p:nvPr/>
          </p:nvSpPr>
          <p:spPr bwMode="auto">
            <a:xfrm flipV="1">
              <a:off x="720" y="1968"/>
              <a:ext cx="480" cy="720"/>
            </a:xfrm>
            <a:prstGeom prst="line">
              <a:avLst/>
            </a:prstGeom>
            <a:noFill/>
            <a:ln w="28575">
              <a:solidFill>
                <a:srgbClr val="15C537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" name="Text Box 510"/>
            <p:cNvSpPr txBox="1">
              <a:spLocks noChangeArrowheads="1"/>
            </p:cNvSpPr>
            <p:nvPr/>
          </p:nvSpPr>
          <p:spPr bwMode="auto">
            <a:xfrm>
              <a:off x="726" y="2137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b</a:t>
              </a:r>
              <a:endParaRPr lang="en-GB" b="1" dirty="0"/>
            </a:p>
          </p:txBody>
        </p:sp>
      </p:grpSp>
      <p:grpSp>
        <p:nvGrpSpPr>
          <p:cNvPr id="317" name="Group 511"/>
          <p:cNvGrpSpPr>
            <a:grpSpLocks/>
          </p:cNvGrpSpPr>
          <p:nvPr/>
        </p:nvGrpSpPr>
        <p:grpSpPr bwMode="auto">
          <a:xfrm>
            <a:off x="3090031" y="2332210"/>
            <a:ext cx="762000" cy="1143000"/>
            <a:chOff x="720" y="1968"/>
            <a:chExt cx="480" cy="720"/>
          </a:xfrm>
        </p:grpSpPr>
        <p:sp>
          <p:nvSpPr>
            <p:cNvPr id="320" name="Line 513"/>
            <p:cNvSpPr>
              <a:spLocks noChangeShapeType="1"/>
            </p:cNvSpPr>
            <p:nvPr/>
          </p:nvSpPr>
          <p:spPr bwMode="auto">
            <a:xfrm flipV="1">
              <a:off x="720" y="1968"/>
              <a:ext cx="48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" name="Text Box 515"/>
            <p:cNvSpPr txBox="1">
              <a:spLocks noChangeArrowheads="1"/>
            </p:cNvSpPr>
            <p:nvPr/>
          </p:nvSpPr>
          <p:spPr bwMode="auto">
            <a:xfrm>
              <a:off x="749" y="2097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c</a:t>
              </a:r>
              <a:endParaRPr lang="en-GB" b="1" dirty="0"/>
            </a:p>
          </p:txBody>
        </p:sp>
      </p:grpSp>
      <p:grpSp>
        <p:nvGrpSpPr>
          <p:cNvPr id="322" name="Group 516"/>
          <p:cNvGrpSpPr>
            <a:grpSpLocks/>
          </p:cNvGrpSpPr>
          <p:nvPr/>
        </p:nvGrpSpPr>
        <p:grpSpPr bwMode="auto">
          <a:xfrm>
            <a:off x="3854779" y="1569853"/>
            <a:ext cx="1521254" cy="2286357"/>
            <a:chOff x="517" y="1495"/>
            <a:chExt cx="931" cy="1440"/>
          </a:xfrm>
        </p:grpSpPr>
        <p:sp>
          <p:nvSpPr>
            <p:cNvPr id="325" name="Line 518"/>
            <p:cNvSpPr>
              <a:spLocks noChangeShapeType="1"/>
            </p:cNvSpPr>
            <p:nvPr/>
          </p:nvSpPr>
          <p:spPr bwMode="auto">
            <a:xfrm flipV="1">
              <a:off x="517" y="1495"/>
              <a:ext cx="931" cy="14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" name="Text Box 520"/>
            <p:cNvSpPr txBox="1">
              <a:spLocks noChangeArrowheads="1"/>
            </p:cNvSpPr>
            <p:nvPr/>
          </p:nvSpPr>
          <p:spPr bwMode="auto">
            <a:xfrm>
              <a:off x="748" y="2015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d</a:t>
              </a:r>
              <a:endParaRPr lang="en-GB" b="1" dirty="0"/>
            </a:p>
          </p:txBody>
        </p:sp>
      </p:grpSp>
      <p:grpSp>
        <p:nvGrpSpPr>
          <p:cNvPr id="327" name="Group 521"/>
          <p:cNvGrpSpPr>
            <a:grpSpLocks/>
          </p:cNvGrpSpPr>
          <p:nvPr/>
        </p:nvGrpSpPr>
        <p:grpSpPr bwMode="auto">
          <a:xfrm>
            <a:off x="5202358" y="2405235"/>
            <a:ext cx="549275" cy="688975"/>
            <a:chOff x="745" y="2158"/>
            <a:chExt cx="346" cy="434"/>
          </a:xfrm>
        </p:grpSpPr>
        <p:sp>
          <p:nvSpPr>
            <p:cNvPr id="330" name="Line 523"/>
            <p:cNvSpPr>
              <a:spLocks noChangeShapeType="1"/>
            </p:cNvSpPr>
            <p:nvPr/>
          </p:nvSpPr>
          <p:spPr bwMode="auto">
            <a:xfrm flipV="1">
              <a:off x="851" y="2208"/>
              <a:ext cx="24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" name="Text Box 525"/>
            <p:cNvSpPr txBox="1">
              <a:spLocks noChangeArrowheads="1"/>
            </p:cNvSpPr>
            <p:nvPr/>
          </p:nvSpPr>
          <p:spPr bwMode="auto">
            <a:xfrm>
              <a:off x="745" y="215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e</a:t>
              </a:r>
              <a:endParaRPr lang="en-GB" b="1" dirty="0"/>
            </a:p>
          </p:txBody>
        </p:sp>
      </p:grpSp>
      <p:sp>
        <p:nvSpPr>
          <p:cNvPr id="346" name="Text Box 320"/>
          <p:cNvSpPr txBox="1">
            <a:spLocks noChangeArrowheads="1"/>
          </p:cNvSpPr>
          <p:nvPr/>
        </p:nvSpPr>
        <p:spPr bwMode="auto">
          <a:xfrm>
            <a:off x="497990" y="3982740"/>
            <a:ext cx="51536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Are pointing in the same direction</a:t>
            </a:r>
          </a:p>
        </p:txBody>
      </p:sp>
      <p:sp>
        <p:nvSpPr>
          <p:cNvPr id="347" name="Text Box 320"/>
          <p:cNvSpPr txBox="1">
            <a:spLocks noChangeArrowheads="1"/>
          </p:cNvSpPr>
          <p:nvPr/>
        </p:nvSpPr>
        <p:spPr bwMode="auto">
          <a:xfrm>
            <a:off x="215831" y="1030465"/>
            <a:ext cx="87074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If you compare vector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b="1" dirty="0"/>
              <a:t> </a:t>
            </a:r>
            <a:r>
              <a:rPr lang="en-GB" dirty="0">
                <a:latin typeface="+mn-lt"/>
                <a:cs typeface="Arial" charset="0"/>
              </a:rPr>
              <a:t>and vector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dirty="0">
                <a:latin typeface="+mn-lt"/>
                <a:cs typeface="Arial" charset="0"/>
              </a:rPr>
              <a:t>, What do you notice?</a:t>
            </a:r>
          </a:p>
        </p:txBody>
      </p:sp>
      <p:grpSp>
        <p:nvGrpSpPr>
          <p:cNvPr id="348" name="Group 117"/>
          <p:cNvGrpSpPr>
            <a:grpSpLocks/>
          </p:cNvGrpSpPr>
          <p:nvPr/>
        </p:nvGrpSpPr>
        <p:grpSpPr bwMode="auto">
          <a:xfrm>
            <a:off x="823783" y="4480749"/>
            <a:ext cx="1284288" cy="842963"/>
            <a:chOff x="1495" y="2976"/>
            <a:chExt cx="809" cy="531"/>
          </a:xfrm>
        </p:grpSpPr>
        <p:sp>
          <p:nvSpPr>
            <p:cNvPr id="349" name="Text Box 53"/>
            <p:cNvSpPr txBox="1">
              <a:spLocks noChangeArrowheads="1"/>
            </p:cNvSpPr>
            <p:nvPr/>
          </p:nvSpPr>
          <p:spPr bwMode="auto">
            <a:xfrm>
              <a:off x="1495" y="3096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b="1" dirty="0">
                  <a:latin typeface="+mn-lt"/>
                  <a:cs typeface="Arial" charset="0"/>
                </a:rPr>
                <a:t>a</a:t>
              </a:r>
            </a:p>
          </p:txBody>
        </p:sp>
        <p:sp>
          <p:nvSpPr>
            <p:cNvPr id="350" name="Text Box 111"/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351" name="Group 112"/>
            <p:cNvGrpSpPr>
              <a:grpSpLocks/>
            </p:cNvGrpSpPr>
            <p:nvPr/>
          </p:nvGrpSpPr>
          <p:grpSpPr bwMode="auto">
            <a:xfrm>
              <a:off x="1968" y="2976"/>
              <a:ext cx="336" cy="531"/>
              <a:chOff x="4032" y="3048"/>
              <a:chExt cx="336" cy="531"/>
            </a:xfrm>
          </p:grpSpPr>
          <p:sp>
            <p:nvSpPr>
              <p:cNvPr id="352" name="AutoShape 113"/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353" name="Group 114"/>
              <p:cNvGrpSpPr>
                <a:grpSpLocks/>
              </p:cNvGrpSpPr>
              <p:nvPr/>
            </p:nvGrpSpPr>
            <p:grpSpPr bwMode="auto">
              <a:xfrm>
                <a:off x="4088" y="3048"/>
                <a:ext cx="234" cy="531"/>
                <a:chOff x="4088" y="3072"/>
                <a:chExt cx="234" cy="531"/>
              </a:xfrm>
            </p:grpSpPr>
            <p:sp>
              <p:nvSpPr>
                <p:cNvPr id="354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4088" y="307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2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355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4088" y="331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3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grpSp>
        <p:nvGrpSpPr>
          <p:cNvPr id="356" name="Group 117"/>
          <p:cNvGrpSpPr>
            <a:grpSpLocks/>
          </p:cNvGrpSpPr>
          <p:nvPr/>
        </p:nvGrpSpPr>
        <p:grpSpPr bwMode="auto">
          <a:xfrm>
            <a:off x="2386427" y="4440068"/>
            <a:ext cx="1284288" cy="842963"/>
            <a:chOff x="1495" y="2976"/>
            <a:chExt cx="809" cy="531"/>
          </a:xfrm>
        </p:grpSpPr>
        <p:sp>
          <p:nvSpPr>
            <p:cNvPr id="357" name="Text Box 53"/>
            <p:cNvSpPr txBox="1">
              <a:spLocks noChangeArrowheads="1"/>
            </p:cNvSpPr>
            <p:nvPr/>
          </p:nvSpPr>
          <p:spPr bwMode="auto">
            <a:xfrm>
              <a:off x="1495" y="3096"/>
              <a:ext cx="2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b="1" dirty="0">
                  <a:latin typeface="+mn-lt"/>
                  <a:cs typeface="Arial" charset="0"/>
                </a:rPr>
                <a:t>d</a:t>
              </a:r>
            </a:p>
          </p:txBody>
        </p:sp>
        <p:sp>
          <p:nvSpPr>
            <p:cNvPr id="358" name="Text Box 111"/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359" name="Group 112"/>
            <p:cNvGrpSpPr>
              <a:grpSpLocks/>
            </p:cNvGrpSpPr>
            <p:nvPr/>
          </p:nvGrpSpPr>
          <p:grpSpPr bwMode="auto">
            <a:xfrm>
              <a:off x="1968" y="2976"/>
              <a:ext cx="336" cy="531"/>
              <a:chOff x="4032" y="3048"/>
              <a:chExt cx="336" cy="531"/>
            </a:xfrm>
          </p:grpSpPr>
          <p:sp>
            <p:nvSpPr>
              <p:cNvPr id="360" name="AutoShape 113"/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361" name="Group 114"/>
              <p:cNvGrpSpPr>
                <a:grpSpLocks/>
              </p:cNvGrpSpPr>
              <p:nvPr/>
            </p:nvGrpSpPr>
            <p:grpSpPr bwMode="auto">
              <a:xfrm>
                <a:off x="4088" y="3048"/>
                <a:ext cx="234" cy="531"/>
                <a:chOff x="4088" y="3072"/>
                <a:chExt cx="234" cy="531"/>
              </a:xfrm>
            </p:grpSpPr>
            <p:sp>
              <p:nvSpPr>
                <p:cNvPr id="362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4088" y="307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4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363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4088" y="331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6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366" name="Text Box 320"/>
          <p:cNvSpPr txBox="1">
            <a:spLocks noChangeArrowheads="1"/>
          </p:cNvSpPr>
          <p:nvPr/>
        </p:nvSpPr>
        <p:spPr bwMode="auto">
          <a:xfrm>
            <a:off x="497990" y="5396673"/>
            <a:ext cx="6379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we can say that the vectors are </a:t>
            </a:r>
            <a:r>
              <a:rPr lang="en-GB" b="1" dirty="0">
                <a:latin typeface="+mn-lt"/>
              </a:rPr>
              <a:t>parallel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373" name="Text Box 110"/>
          <p:cNvSpPr txBox="1">
            <a:spLocks noChangeArrowheads="1"/>
          </p:cNvSpPr>
          <p:nvPr/>
        </p:nvSpPr>
        <p:spPr bwMode="auto">
          <a:xfrm>
            <a:off x="6669027" y="3949871"/>
            <a:ext cx="13341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dirty="0"/>
              <a:t>2a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375" name="Text Box 110"/>
          <p:cNvSpPr txBox="1">
            <a:spLocks noChangeArrowheads="1"/>
          </p:cNvSpPr>
          <p:nvPr/>
        </p:nvSpPr>
        <p:spPr bwMode="auto">
          <a:xfrm>
            <a:off x="6384215" y="1521561"/>
            <a:ext cx="25390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dirty="0">
                <a:latin typeface="+mn-lt"/>
                <a:sym typeface="Symbol" panose="05050102010706020507" pitchFamily="18" charset="2"/>
              </a:rPr>
              <a:t>We can say that </a:t>
            </a:r>
            <a:r>
              <a:rPr lang="en-GB" b="1" dirty="0"/>
              <a:t>d</a:t>
            </a:r>
            <a:r>
              <a:rPr lang="en-GB" b="1" dirty="0">
                <a:latin typeface="+mn-lt"/>
                <a:cs typeface="Arial" charset="0"/>
              </a:rPr>
              <a:t> </a:t>
            </a:r>
            <a:r>
              <a:rPr lang="en-GB" b="1" dirty="0"/>
              <a:t>=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="1" dirty="0"/>
              <a:t>a</a:t>
            </a:r>
          </a:p>
        </p:txBody>
      </p:sp>
      <p:sp>
        <p:nvSpPr>
          <p:cNvPr id="376" name="Text Box 110"/>
          <p:cNvSpPr txBox="1">
            <a:spLocks noChangeArrowheads="1"/>
          </p:cNvSpPr>
          <p:nvPr/>
        </p:nvSpPr>
        <p:spPr bwMode="auto">
          <a:xfrm>
            <a:off x="5448975" y="3970031"/>
            <a:ext cx="1372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  <a:sym typeface="Symbol" panose="05050102010706020507" pitchFamily="18" charset="2"/>
              </a:rPr>
              <a:t>and</a:t>
            </a:r>
            <a:r>
              <a:rPr lang="en-GB" b="1" dirty="0">
                <a:sym typeface="Symbol" panose="05050102010706020507" pitchFamily="18" charset="2"/>
              </a:rPr>
              <a:t> </a:t>
            </a:r>
            <a:r>
              <a:rPr lang="en-GB" b="1" dirty="0"/>
              <a:t>d</a:t>
            </a:r>
            <a:r>
              <a:rPr lang="en-GB" b="1" dirty="0">
                <a:latin typeface="+mn-lt"/>
                <a:cs typeface="Arial" charset="0"/>
              </a:rPr>
              <a:t> </a:t>
            </a:r>
            <a:r>
              <a:rPr lang="en-GB" b="1" dirty="0"/>
              <a:t>=</a:t>
            </a:r>
          </a:p>
        </p:txBody>
      </p:sp>
      <p:sp>
        <p:nvSpPr>
          <p:cNvPr id="5" name="Line 503">
            <a:extLst>
              <a:ext uri="{FF2B5EF4-FFF2-40B4-BE49-F238E27FC236}">
                <a16:creationId xmlns:a16="http://schemas.microsoft.com/office/drawing/2014/main" id="{9D0EB9E6-848A-0EF0-5710-74A78A2DC3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86107" y="1951210"/>
            <a:ext cx="762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503">
            <a:extLst>
              <a:ext uri="{FF2B5EF4-FFF2-40B4-BE49-F238E27FC236}">
                <a16:creationId xmlns:a16="http://schemas.microsoft.com/office/drawing/2014/main" id="{C513620C-D716-2671-8700-C79543FA99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89511" y="1949607"/>
            <a:ext cx="762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" name="Group 112">
            <a:extLst>
              <a:ext uri="{FF2B5EF4-FFF2-40B4-BE49-F238E27FC236}">
                <a16:creationId xmlns:a16="http://schemas.microsoft.com/office/drawing/2014/main" id="{0A2FEC68-21A5-A3AD-F5EB-AE590A90B894}"/>
              </a:ext>
            </a:extLst>
          </p:cNvPr>
          <p:cNvGrpSpPr>
            <a:grpSpLocks/>
          </p:cNvGrpSpPr>
          <p:nvPr/>
        </p:nvGrpSpPr>
        <p:grpSpPr bwMode="auto">
          <a:xfrm>
            <a:off x="5002855" y="4489168"/>
            <a:ext cx="533400" cy="842963"/>
            <a:chOff x="4032" y="3048"/>
            <a:chExt cx="336" cy="531"/>
          </a:xfrm>
        </p:grpSpPr>
        <p:sp>
          <p:nvSpPr>
            <p:cNvPr id="12" name="AutoShape 113">
              <a:extLst>
                <a:ext uri="{FF2B5EF4-FFF2-40B4-BE49-F238E27FC236}">
                  <a16:creationId xmlns:a16="http://schemas.microsoft.com/office/drawing/2014/main" id="{1DC46254-C6D6-3024-DFDD-42D9C2D73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13" name="Group 114">
              <a:extLst>
                <a:ext uri="{FF2B5EF4-FFF2-40B4-BE49-F238E27FC236}">
                  <a16:creationId xmlns:a16="http://schemas.microsoft.com/office/drawing/2014/main" id="{737D936D-6B1C-B9E7-2C08-845414D12C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88" y="3048"/>
              <a:ext cx="234" cy="531"/>
              <a:chOff x="4088" y="3072"/>
              <a:chExt cx="234" cy="531"/>
            </a:xfrm>
          </p:grpSpPr>
          <p:sp>
            <p:nvSpPr>
              <p:cNvPr id="14" name="Text Box 115">
                <a:extLst>
                  <a:ext uri="{FF2B5EF4-FFF2-40B4-BE49-F238E27FC236}">
                    <a16:creationId xmlns:a16="http://schemas.microsoft.com/office/drawing/2014/main" id="{D841BA4D-61EC-B68F-50DA-A482E067AD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072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4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sp>
            <p:nvSpPr>
              <p:cNvPr id="15" name="Text Box 116">
                <a:extLst>
                  <a:ext uri="{FF2B5EF4-FFF2-40B4-BE49-F238E27FC236}">
                    <a16:creationId xmlns:a16="http://schemas.microsoft.com/office/drawing/2014/main" id="{279F3A05-293E-E29C-5C11-C62830CDF7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8" y="3312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6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</p:grpSp>
      </p:grpSp>
      <p:grpSp>
        <p:nvGrpSpPr>
          <p:cNvPr id="16" name="Group 117">
            <a:extLst>
              <a:ext uri="{FF2B5EF4-FFF2-40B4-BE49-F238E27FC236}">
                <a16:creationId xmlns:a16="http://schemas.microsoft.com/office/drawing/2014/main" id="{5E9FD01F-E06C-1282-97B8-156C25ED7038}"/>
              </a:ext>
            </a:extLst>
          </p:cNvPr>
          <p:cNvGrpSpPr>
            <a:grpSpLocks/>
          </p:cNvGrpSpPr>
          <p:nvPr/>
        </p:nvGrpSpPr>
        <p:grpSpPr bwMode="auto">
          <a:xfrm>
            <a:off x="5605319" y="4442336"/>
            <a:ext cx="1250951" cy="842963"/>
            <a:chOff x="1705" y="2972"/>
            <a:chExt cx="788" cy="531"/>
          </a:xfrm>
        </p:grpSpPr>
        <p:sp>
          <p:nvSpPr>
            <p:cNvPr id="18" name="Text Box 111">
              <a:extLst>
                <a:ext uri="{FF2B5EF4-FFF2-40B4-BE49-F238E27FC236}">
                  <a16:creationId xmlns:a16="http://schemas.microsoft.com/office/drawing/2014/main" id="{C19697CA-93B6-ADC7-98B6-28C670B5B5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19" name="Group 112">
              <a:extLst>
                <a:ext uri="{FF2B5EF4-FFF2-40B4-BE49-F238E27FC236}">
                  <a16:creationId xmlns:a16="http://schemas.microsoft.com/office/drawing/2014/main" id="{12E14991-DCED-4D27-9A43-ECC2D15C6A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57" y="2972"/>
              <a:ext cx="336" cy="531"/>
              <a:chOff x="4221" y="3044"/>
              <a:chExt cx="336" cy="531"/>
            </a:xfrm>
          </p:grpSpPr>
          <p:sp>
            <p:nvSpPr>
              <p:cNvPr id="20" name="AutoShape 113">
                <a:extLst>
                  <a:ext uri="{FF2B5EF4-FFF2-40B4-BE49-F238E27FC236}">
                    <a16:creationId xmlns:a16="http://schemas.microsoft.com/office/drawing/2014/main" id="{F873E74C-4C2E-6046-CD7D-DED08B8B7A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" y="3044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21" name="Group 114">
                <a:extLst>
                  <a:ext uri="{FF2B5EF4-FFF2-40B4-BE49-F238E27FC236}">
                    <a16:creationId xmlns:a16="http://schemas.microsoft.com/office/drawing/2014/main" id="{BF22CBA4-0FF8-2C1A-0D45-1EDBAC26F8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77" y="3044"/>
                <a:ext cx="234" cy="531"/>
                <a:chOff x="4277" y="3068"/>
                <a:chExt cx="234" cy="531"/>
              </a:xfrm>
            </p:grpSpPr>
            <p:sp>
              <p:nvSpPr>
                <p:cNvPr id="22" name="Text Box 115">
                  <a:extLst>
                    <a:ext uri="{FF2B5EF4-FFF2-40B4-BE49-F238E27FC236}">
                      <a16:creationId xmlns:a16="http://schemas.microsoft.com/office/drawing/2014/main" id="{8EF8496C-7565-5851-7CD4-50EA17CAB2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77" y="306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2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23" name="Text Box 116">
                  <a:extLst>
                    <a:ext uri="{FF2B5EF4-FFF2-40B4-BE49-F238E27FC236}">
                      <a16:creationId xmlns:a16="http://schemas.microsoft.com/office/drawing/2014/main" id="{65AC46E3-5647-CC7C-4E68-678843949E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77" y="330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3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24" name="Text Box 111">
            <a:extLst>
              <a:ext uri="{FF2B5EF4-FFF2-40B4-BE49-F238E27FC236}">
                <a16:creationId xmlns:a16="http://schemas.microsoft.com/office/drawing/2014/main" id="{31239FAC-5572-F143-2B31-46309EEF3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538" y="4659901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2</a:t>
            </a:r>
            <a:endParaRPr lang="en-GB" dirty="0">
              <a:latin typeface="+mn-lt"/>
              <a:cs typeface="Arial" charset="0"/>
            </a:endParaRPr>
          </a:p>
        </p:txBody>
      </p:sp>
      <p:grpSp>
        <p:nvGrpSpPr>
          <p:cNvPr id="25" name="Group 117">
            <a:extLst>
              <a:ext uri="{FF2B5EF4-FFF2-40B4-BE49-F238E27FC236}">
                <a16:creationId xmlns:a16="http://schemas.microsoft.com/office/drawing/2014/main" id="{749ABC31-3BF3-55C0-D8C9-58695FB03739}"/>
              </a:ext>
            </a:extLst>
          </p:cNvPr>
          <p:cNvGrpSpPr>
            <a:grpSpLocks/>
          </p:cNvGrpSpPr>
          <p:nvPr/>
        </p:nvGrpSpPr>
        <p:grpSpPr bwMode="auto">
          <a:xfrm>
            <a:off x="6920049" y="4464554"/>
            <a:ext cx="1258889" cy="842963"/>
            <a:chOff x="1705" y="2972"/>
            <a:chExt cx="793" cy="531"/>
          </a:xfrm>
        </p:grpSpPr>
        <p:sp>
          <p:nvSpPr>
            <p:cNvPr id="26" name="Text Box 111">
              <a:extLst>
                <a:ext uri="{FF2B5EF4-FFF2-40B4-BE49-F238E27FC236}">
                  <a16:creationId xmlns:a16="http://schemas.microsoft.com/office/drawing/2014/main" id="{142308DC-F16D-8B9E-C73C-47C8E63A6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27" name="Group 112">
              <a:extLst>
                <a:ext uri="{FF2B5EF4-FFF2-40B4-BE49-F238E27FC236}">
                  <a16:creationId xmlns:a16="http://schemas.microsoft.com/office/drawing/2014/main" id="{B8E51EB8-ECE8-75CE-505F-6B3CD1C3A4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2" y="2972"/>
              <a:ext cx="546" cy="531"/>
              <a:chOff x="4016" y="3044"/>
              <a:chExt cx="546" cy="531"/>
            </a:xfrm>
          </p:grpSpPr>
          <p:sp>
            <p:nvSpPr>
              <p:cNvPr id="28" name="AutoShape 113">
                <a:extLst>
                  <a:ext uri="{FF2B5EF4-FFF2-40B4-BE49-F238E27FC236}">
                    <a16:creationId xmlns:a16="http://schemas.microsoft.com/office/drawing/2014/main" id="{FB05736C-45E6-FDE9-5F0D-EB7C749456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6" y="3044"/>
                <a:ext cx="541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29" name="Group 114">
                <a:extLst>
                  <a:ext uri="{FF2B5EF4-FFF2-40B4-BE49-F238E27FC236}">
                    <a16:creationId xmlns:a16="http://schemas.microsoft.com/office/drawing/2014/main" id="{F03D9A7F-F5C5-244E-FC76-FFEC05F10B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71" y="3060"/>
                <a:ext cx="491" cy="515"/>
                <a:chOff x="4071" y="3084"/>
                <a:chExt cx="491" cy="515"/>
              </a:xfrm>
            </p:grpSpPr>
            <p:sp>
              <p:nvSpPr>
                <p:cNvPr id="30" name="Text Box 115">
                  <a:extLst>
                    <a:ext uri="{FF2B5EF4-FFF2-40B4-BE49-F238E27FC236}">
                      <a16:creationId xmlns:a16="http://schemas.microsoft.com/office/drawing/2014/main" id="{04E535A0-39D4-1161-3EEB-0DB7D1B48CC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71" y="3084"/>
                  <a:ext cx="491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2</a:t>
                  </a:r>
                  <a:r>
                    <a:rPr lang="en-US" dirty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charset="0"/>
                    </a:rPr>
                    <a:t>×</a:t>
                  </a:r>
                  <a:r>
                    <a:rPr lang="en-US" dirty="0">
                      <a:latin typeface="+mn-lt"/>
                      <a:ea typeface="Cambria Math" panose="02040503050406030204" pitchFamily="18" charset="0"/>
                      <a:cs typeface="Arial" charset="0"/>
                    </a:rPr>
                    <a:t>2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31" name="Text Box 116">
                  <a:extLst>
                    <a:ext uri="{FF2B5EF4-FFF2-40B4-BE49-F238E27FC236}">
                      <a16:creationId xmlns:a16="http://schemas.microsoft.com/office/drawing/2014/main" id="{F426D4CC-5232-0A96-C951-7D1C5FAFC07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71" y="3308"/>
                  <a:ext cx="491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2</a:t>
                  </a:r>
                  <a:r>
                    <a:rPr lang="en-US" dirty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charset="0"/>
                    </a:rPr>
                    <a:t>×</a:t>
                  </a:r>
                  <a:r>
                    <a:rPr lang="en-US" dirty="0">
                      <a:latin typeface="+mn-lt"/>
                      <a:cs typeface="Arial" charset="0"/>
                    </a:rPr>
                    <a:t>3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grpSp>
        <p:nvGrpSpPr>
          <p:cNvPr id="343" name="Group 117">
            <a:extLst>
              <a:ext uri="{FF2B5EF4-FFF2-40B4-BE49-F238E27FC236}">
                <a16:creationId xmlns:a16="http://schemas.microsoft.com/office/drawing/2014/main" id="{0907EE1A-D859-E403-7B0A-C08726914E00}"/>
              </a:ext>
            </a:extLst>
          </p:cNvPr>
          <p:cNvGrpSpPr>
            <a:grpSpLocks/>
          </p:cNvGrpSpPr>
          <p:nvPr/>
        </p:nvGrpSpPr>
        <p:grpSpPr bwMode="auto">
          <a:xfrm>
            <a:off x="6390732" y="3025193"/>
            <a:ext cx="930275" cy="842963"/>
            <a:chOff x="1718" y="2976"/>
            <a:chExt cx="586" cy="531"/>
          </a:xfrm>
        </p:grpSpPr>
        <p:sp>
          <p:nvSpPr>
            <p:cNvPr id="344" name="Text Box 53">
              <a:extLst>
                <a:ext uri="{FF2B5EF4-FFF2-40B4-BE49-F238E27FC236}">
                  <a16:creationId xmlns:a16="http://schemas.microsoft.com/office/drawing/2014/main" id="{EE891C5F-37A1-8954-64F7-A664377084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8" y="3090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b="1" dirty="0">
                  <a:latin typeface="+mn-lt"/>
                  <a:cs typeface="Arial" charset="0"/>
                </a:rPr>
                <a:t>k</a:t>
              </a:r>
            </a:p>
          </p:txBody>
        </p:sp>
        <p:grpSp>
          <p:nvGrpSpPr>
            <p:cNvPr id="378" name="Group 112">
              <a:extLst>
                <a:ext uri="{FF2B5EF4-FFF2-40B4-BE49-F238E27FC236}">
                  <a16:creationId xmlns:a16="http://schemas.microsoft.com/office/drawing/2014/main" id="{F347C831-0EE5-6284-03B6-E79324051E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976"/>
              <a:ext cx="336" cy="531"/>
              <a:chOff x="4032" y="3048"/>
              <a:chExt cx="336" cy="531"/>
            </a:xfrm>
          </p:grpSpPr>
          <p:sp>
            <p:nvSpPr>
              <p:cNvPr id="379" name="AutoShape 113">
                <a:extLst>
                  <a:ext uri="{FF2B5EF4-FFF2-40B4-BE49-F238E27FC236}">
                    <a16:creationId xmlns:a16="http://schemas.microsoft.com/office/drawing/2014/main" id="{8E25E614-366B-2DA0-F06A-63DDE84CDC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380" name="Group 114">
                <a:extLst>
                  <a:ext uri="{FF2B5EF4-FFF2-40B4-BE49-F238E27FC236}">
                    <a16:creationId xmlns:a16="http://schemas.microsoft.com/office/drawing/2014/main" id="{EEF2E3AC-E650-2089-C89D-B1F0288313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8" y="3048"/>
                <a:ext cx="234" cy="531"/>
                <a:chOff x="4088" y="3072"/>
                <a:chExt cx="234" cy="531"/>
              </a:xfrm>
            </p:grpSpPr>
            <p:sp>
              <p:nvSpPr>
                <p:cNvPr id="381" name="Text Box 115">
                  <a:extLst>
                    <a:ext uri="{FF2B5EF4-FFF2-40B4-BE49-F238E27FC236}">
                      <a16:creationId xmlns:a16="http://schemas.microsoft.com/office/drawing/2014/main" id="{5AC5CC05-0AB2-BF0E-6C22-C01B4233017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8" y="3072"/>
                  <a:ext cx="215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a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382" name="Text Box 116">
                  <a:extLst>
                    <a:ext uri="{FF2B5EF4-FFF2-40B4-BE49-F238E27FC236}">
                      <a16:creationId xmlns:a16="http://schemas.microsoft.com/office/drawing/2014/main" id="{EDEB8E98-B58E-3900-0A11-AF7A0E47B4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8" y="331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b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grpSp>
        <p:nvGrpSpPr>
          <p:cNvPr id="383" name="Group 117">
            <a:extLst>
              <a:ext uri="{FF2B5EF4-FFF2-40B4-BE49-F238E27FC236}">
                <a16:creationId xmlns:a16="http://schemas.microsoft.com/office/drawing/2014/main" id="{0EB86E85-7A39-D8BC-1E95-EE22D3DBAFBB}"/>
              </a:ext>
            </a:extLst>
          </p:cNvPr>
          <p:cNvGrpSpPr>
            <a:grpSpLocks/>
          </p:cNvGrpSpPr>
          <p:nvPr/>
        </p:nvGrpSpPr>
        <p:grpSpPr bwMode="auto">
          <a:xfrm>
            <a:off x="7423293" y="3050102"/>
            <a:ext cx="1003488" cy="842963"/>
            <a:chOff x="1705" y="2972"/>
            <a:chExt cx="725" cy="531"/>
          </a:xfrm>
        </p:grpSpPr>
        <p:sp>
          <p:nvSpPr>
            <p:cNvPr id="17408" name="Text Box 111">
              <a:extLst>
                <a:ext uri="{FF2B5EF4-FFF2-40B4-BE49-F238E27FC236}">
                  <a16:creationId xmlns:a16="http://schemas.microsoft.com/office/drawing/2014/main" id="{E32063F2-1055-056A-C2FB-39C097CC6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17409" name="Group 112">
              <a:extLst>
                <a:ext uri="{FF2B5EF4-FFF2-40B4-BE49-F238E27FC236}">
                  <a16:creationId xmlns:a16="http://schemas.microsoft.com/office/drawing/2014/main" id="{C32A4CC7-D590-1612-EC12-9DE3DC552F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2" y="2972"/>
              <a:ext cx="478" cy="531"/>
              <a:chOff x="4016" y="3044"/>
              <a:chExt cx="478" cy="531"/>
            </a:xfrm>
          </p:grpSpPr>
          <p:sp>
            <p:nvSpPr>
              <p:cNvPr id="17410" name="AutoShape 113">
                <a:extLst>
                  <a:ext uri="{FF2B5EF4-FFF2-40B4-BE49-F238E27FC236}">
                    <a16:creationId xmlns:a16="http://schemas.microsoft.com/office/drawing/2014/main" id="{56434ED4-BFDF-B9AA-78B2-52518C5425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6" y="3044"/>
                <a:ext cx="478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7411" name="Group 114">
                <a:extLst>
                  <a:ext uri="{FF2B5EF4-FFF2-40B4-BE49-F238E27FC236}">
                    <a16:creationId xmlns:a16="http://schemas.microsoft.com/office/drawing/2014/main" id="{954960EA-99F5-7396-EAF0-5B8D3755A8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71" y="3060"/>
                <a:ext cx="336" cy="515"/>
                <a:chOff x="4071" y="3084"/>
                <a:chExt cx="336" cy="515"/>
              </a:xfrm>
            </p:grpSpPr>
            <p:sp>
              <p:nvSpPr>
                <p:cNvPr id="17412" name="Text Box 115">
                  <a:extLst>
                    <a:ext uri="{FF2B5EF4-FFF2-40B4-BE49-F238E27FC236}">
                      <a16:creationId xmlns:a16="http://schemas.microsoft.com/office/drawing/2014/main" id="{230EF4E8-DEB7-1C87-3C82-F573035B5B2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71" y="3084"/>
                  <a:ext cx="320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k</a:t>
                  </a:r>
                  <a:r>
                    <a:rPr lang="en-US" dirty="0">
                      <a:latin typeface="+mn-lt"/>
                      <a:ea typeface="Cambria Math" panose="02040503050406030204" pitchFamily="18" charset="0"/>
                      <a:cs typeface="Arial" charset="0"/>
                    </a:rPr>
                    <a:t>a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7414" name="Text Box 116">
                  <a:extLst>
                    <a:ext uri="{FF2B5EF4-FFF2-40B4-BE49-F238E27FC236}">
                      <a16:creationId xmlns:a16="http://schemas.microsoft.com/office/drawing/2014/main" id="{3E23E2EF-F85F-01FF-EC9A-7E9578B135C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71" y="3308"/>
                  <a:ext cx="336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kb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17415" name="Text Box 110">
            <a:extLst>
              <a:ext uri="{FF2B5EF4-FFF2-40B4-BE49-F238E27FC236}">
                <a16:creationId xmlns:a16="http://schemas.microsoft.com/office/drawing/2014/main" id="{21A400C5-0E11-E5E6-AD76-BDF8316B2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8764" y="2210148"/>
            <a:ext cx="25390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dirty="0">
                <a:latin typeface="+mn-lt"/>
                <a:sym typeface="Symbol" panose="05050102010706020507" pitchFamily="18" charset="2"/>
              </a:rPr>
              <a:t>If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="1" dirty="0"/>
              <a:t> </a:t>
            </a:r>
            <a:r>
              <a:rPr lang="en-GB" dirty="0">
                <a:latin typeface="+mn-lt"/>
              </a:rPr>
              <a:t>is a scalar and </a:t>
            </a:r>
            <a:r>
              <a:rPr lang="en-GB" b="1" i="1" dirty="0">
                <a:cs typeface="Times New Roman" panose="02020603050405020304" pitchFamily="18" charset="0"/>
              </a:rPr>
              <a:t>k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&gt; 0</a:t>
            </a:r>
          </a:p>
        </p:txBody>
      </p:sp>
    </p:spTree>
    <p:extLst>
      <p:ext uri="{BB962C8B-B14F-4D97-AF65-F5344CB8AC3E}">
        <p14:creationId xmlns:p14="http://schemas.microsoft.com/office/powerpoint/2010/main" val="201296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0.29063 0.1115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31" y="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-0.00069 L 0.37587 -0.0587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33" y="-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413" grpId="0"/>
      <p:bldP spid="346" grpId="0"/>
      <p:bldP spid="347" grpId="0"/>
      <p:bldP spid="366" grpId="0"/>
      <p:bldP spid="373" grpId="0"/>
      <p:bldP spid="375" grpId="0"/>
      <p:bldP spid="376" grpId="0"/>
      <p:bldP spid="5" grpId="0" animBg="1"/>
      <p:bldP spid="5" grpId="1" animBg="1"/>
      <p:bldP spid="6" grpId="0" animBg="1"/>
      <p:bldP spid="6" grpId="1" animBg="1"/>
      <p:bldP spid="24" grpId="0"/>
      <p:bldP spid="174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3200</TotalTime>
  <Words>701</Words>
  <Application>Microsoft Office PowerPoint</Application>
  <PresentationFormat>On-screen Show (4:3)</PresentationFormat>
  <Paragraphs>253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Multiplication of a vector by a scalar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94</cp:revision>
  <dcterms:created xsi:type="dcterms:W3CDTF">2016-08-14T00:28:51Z</dcterms:created>
  <dcterms:modified xsi:type="dcterms:W3CDTF">2023-03-04T11:13:15Z</dcterms:modified>
</cp:coreProperties>
</file>