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343" r:id="rId3"/>
    <p:sldId id="344" r:id="rId4"/>
    <p:sldId id="345" r:id="rId5"/>
    <p:sldId id="351" r:id="rId6"/>
    <p:sldId id="346" r:id="rId7"/>
    <p:sldId id="352" r:id="rId8"/>
    <p:sldId id="353" r:id="rId9"/>
    <p:sldId id="31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C537"/>
    <a:srgbClr val="FFFF66"/>
    <a:srgbClr val="FF33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729D8-E1C4-437A-AC5B-A7D1D5068624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4D69E6-C5E6-4CCA-8D3D-5403830AB0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703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06199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3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50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560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3582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110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99123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99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46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255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07221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BF32B0-9950-4424-A775-4414177238B2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5E987AF-83CC-4F7F-A47D-0AC024D787F0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232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ED265947-BA93-47AF-B274-0DBC868C1B33}"/>
              </a:ext>
            </a:extLst>
          </p:cNvPr>
          <p:cNvSpPr/>
          <p:nvPr/>
        </p:nvSpPr>
        <p:spPr>
          <a:xfrm>
            <a:off x="8056520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5A69732-7306-483C-A790-9A12B572230D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563BDE7-859F-49D1-A4B6-76083505D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6CD45-CBD0-4E6B-9373-63D32322FE63}" type="datetime4">
              <a:rPr lang="en-GB" smtClean="0">
                <a:latin typeface="Calibri" panose="020F0502020204030204" pitchFamily="34" charset="0"/>
                <a:cs typeface="Calibri" panose="020F0502020204030204" pitchFamily="34" charset="0"/>
              </a:rPr>
              <a:t>28 February 2023</a:t>
            </a:fld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Subtitle 4">
            <a:extLst>
              <a:ext uri="{FF2B5EF4-FFF2-40B4-BE49-F238E27FC236}">
                <a16:creationId xmlns:a16="http://schemas.microsoft.com/office/drawing/2014/main" id="{57355FC8-3D8F-4312-9BA4-001854A314B7}"/>
              </a:ext>
            </a:extLst>
          </p:cNvPr>
          <p:cNvSpPr txBox="1">
            <a:spLocks/>
          </p:cNvSpPr>
          <p:nvPr/>
        </p:nvSpPr>
        <p:spPr>
          <a:xfrm>
            <a:off x="1050878" y="3352800"/>
            <a:ext cx="7249060" cy="16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3413" indent="-633413"/>
            <a:r>
              <a:rPr lang="en-US" dirty="0"/>
              <a:t>LO: </a:t>
            </a:r>
            <a:r>
              <a:rPr lang="en-GB" dirty="0"/>
              <a:t>To </a:t>
            </a:r>
            <a:r>
              <a:rPr lang="en-US" dirty="0"/>
              <a:t>use correct notation for vectors</a:t>
            </a:r>
            <a:r>
              <a:rPr lang="en-GB" dirty="0"/>
              <a:t>.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E8140203-6ACB-4FDE-B69F-1C33CDD9BC65}"/>
              </a:ext>
            </a:extLst>
          </p:cNvPr>
          <p:cNvSpPr txBox="1">
            <a:spLocks/>
          </p:cNvSpPr>
          <p:nvPr/>
        </p:nvSpPr>
        <p:spPr>
          <a:xfrm>
            <a:off x="239151" y="1658330"/>
            <a:ext cx="8707901" cy="1470025"/>
          </a:xfrm>
          <a:prstGeom prst="rect">
            <a:avLst/>
          </a:prstGeom>
        </p:spPr>
        <p:txBody>
          <a:bodyPr bIns="91440" anchor="ctr" anchorCtr="0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4800" dirty="0"/>
              <a:t>Basic concepts of vectors</a:t>
            </a:r>
          </a:p>
        </p:txBody>
      </p:sp>
    </p:spTree>
    <p:extLst>
      <p:ext uri="{BB962C8B-B14F-4D97-AF65-F5344CB8AC3E}">
        <p14:creationId xmlns:p14="http://schemas.microsoft.com/office/powerpoint/2010/main" val="2496918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C387AE0E-9BBB-4A61-A7AF-A19CE15A350C}"/>
              </a:ext>
            </a:extLst>
          </p:cNvPr>
          <p:cNvSpPr txBox="1">
            <a:spLocks noChangeArrowheads="1"/>
          </p:cNvSpPr>
          <p:nvPr/>
        </p:nvSpPr>
        <p:spPr>
          <a:xfrm>
            <a:off x="184150" y="59760"/>
            <a:ext cx="7772400" cy="609601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Vectors and scalars</a:t>
            </a:r>
            <a:endParaRPr lang="en-GB" sz="2800" dirty="0"/>
          </a:p>
        </p:txBody>
      </p:sp>
      <p:sp>
        <p:nvSpPr>
          <p:cNvPr id="33" name="Text Box 5">
            <a:extLst>
              <a:ext uri="{FF2B5EF4-FFF2-40B4-BE49-F238E27FC236}">
                <a16:creationId xmlns:a16="http://schemas.microsoft.com/office/drawing/2014/main" id="{B11A9775-53E9-4641-B55E-D57BD6BF7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1130300"/>
            <a:ext cx="8243887" cy="850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+mn-cs"/>
              </a:rPr>
              <a:t>A </a:t>
            </a:r>
            <a:r>
              <a:rPr lang="en-US" b="1" dirty="0">
                <a:solidFill>
                  <a:srgbClr val="FF6600"/>
                </a:solidFill>
                <a:latin typeface="+mn-lt"/>
                <a:cs typeface="+mn-cs"/>
              </a:rPr>
              <a:t>vector</a:t>
            </a:r>
            <a:r>
              <a:rPr lang="en-US" dirty="0">
                <a:latin typeface="+mn-lt"/>
                <a:cs typeface="+mn-cs"/>
              </a:rPr>
              <a:t> is a quantity that has both size (or magnitude) and direction.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34" name="Text Box 6">
            <a:extLst>
              <a:ext uri="{FF2B5EF4-FFF2-40B4-BE49-F238E27FC236}">
                <a16:creationId xmlns:a16="http://schemas.microsoft.com/office/drawing/2014/main" id="{44FB138D-80C9-4DB5-A6D9-5AD970780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249488"/>
            <a:ext cx="5118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>
                <a:latin typeface="+mn-lt"/>
                <a:cs typeface="Arial" charset="0"/>
              </a:rPr>
              <a:t>Examples of vector quantities are:</a:t>
            </a: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2ED3DD98-7179-4CD8-B49F-CF6E49CEB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3962400"/>
            <a:ext cx="8243887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+mn-cs"/>
              </a:rPr>
              <a:t>A </a:t>
            </a:r>
            <a:r>
              <a:rPr lang="en-US" b="1" dirty="0">
                <a:solidFill>
                  <a:srgbClr val="FF6600"/>
                </a:solidFill>
                <a:latin typeface="+mn-lt"/>
                <a:cs typeface="+mn-cs"/>
              </a:rPr>
              <a:t>scalar</a:t>
            </a:r>
            <a:r>
              <a:rPr lang="en-US" dirty="0">
                <a:latin typeface="+mn-lt"/>
                <a:cs typeface="+mn-cs"/>
              </a:rPr>
              <a:t> is a quantity that has size (or magnitude) but not direction.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36" name="Text Box 17">
            <a:extLst>
              <a:ext uri="{FF2B5EF4-FFF2-40B4-BE49-F238E27FC236}">
                <a16:creationId xmlns:a16="http://schemas.microsoft.com/office/drawing/2014/main" id="{A18EA9FA-0078-43FA-8CB7-D3E7F5FBE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4916488"/>
            <a:ext cx="5043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>
                <a:latin typeface="+mn-lt"/>
                <a:cs typeface="Arial" charset="0"/>
              </a:rPr>
              <a:t>Examples of scalar quantities are:</a:t>
            </a:r>
          </a:p>
        </p:txBody>
      </p:sp>
      <p:sp>
        <p:nvSpPr>
          <p:cNvPr id="39" name="Rectangle 27">
            <a:extLst>
              <a:ext uri="{FF2B5EF4-FFF2-40B4-BE49-F238E27FC236}">
                <a16:creationId xmlns:a16="http://schemas.microsoft.com/office/drawing/2014/main" id="{41BD73AF-CA9C-45CB-85AB-58D654F9B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005" y="27813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buFontTx/>
              <a:buBlip>
                <a:blip r:embed="rId3"/>
              </a:buBlip>
              <a:defRPr/>
            </a:pPr>
            <a:r>
              <a:rPr lang="en-GB">
                <a:solidFill>
                  <a:schemeClr val="tx1"/>
                </a:solidFill>
                <a:latin typeface="+mn-lt"/>
                <a:cs typeface="Arial" charset="0"/>
              </a:rPr>
              <a:t>velocity</a:t>
            </a:r>
            <a:endParaRPr lang="en-GB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40" name="Rectangle 28">
            <a:extLst>
              <a:ext uri="{FF2B5EF4-FFF2-40B4-BE49-F238E27FC236}">
                <a16:creationId xmlns:a16="http://schemas.microsoft.com/office/drawing/2014/main" id="{77B5198A-70D7-4FF4-B6F4-A89901B9D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005" y="22860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buFontTx/>
              <a:buBlip>
                <a:blip r:embed="rId3"/>
              </a:buBlip>
              <a:defRPr/>
            </a:pPr>
            <a:r>
              <a:rPr lang="en-GB" dirty="0">
                <a:solidFill>
                  <a:schemeClr val="tx1"/>
                </a:solidFill>
                <a:latin typeface="+mn-lt"/>
                <a:cs typeface="Arial" charset="0"/>
              </a:rPr>
              <a:t>displacement</a:t>
            </a:r>
            <a:endParaRPr lang="en-GB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A6710660-572F-4E17-AF34-FB54F65B37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005" y="32766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buFontTx/>
              <a:buBlip>
                <a:blip r:embed="rId3"/>
              </a:buBlip>
              <a:defRPr/>
            </a:pPr>
            <a:r>
              <a:rPr lang="en-GB" dirty="0">
                <a:solidFill>
                  <a:schemeClr val="tx1"/>
                </a:solidFill>
                <a:latin typeface="+mn-lt"/>
                <a:cs typeface="Arial" charset="0"/>
              </a:rPr>
              <a:t>weight</a:t>
            </a:r>
            <a:endParaRPr lang="en-GB" dirty="0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42" name="Rectangle 30">
            <a:extLst>
              <a:ext uri="{FF2B5EF4-FFF2-40B4-BE49-F238E27FC236}">
                <a16:creationId xmlns:a16="http://schemas.microsoft.com/office/drawing/2014/main" id="{3C47BC53-88BA-4A42-87B0-E33C02C90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005" y="54483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buFontTx/>
              <a:buBlip>
                <a:blip r:embed="rId3"/>
              </a:buBlip>
              <a:defRPr/>
            </a:pPr>
            <a:r>
              <a:rPr lang="en-GB">
                <a:solidFill>
                  <a:schemeClr val="tx1"/>
                </a:solidFill>
                <a:latin typeface="+mn-lt"/>
                <a:cs typeface="Arial" charset="0"/>
              </a:rPr>
              <a:t>speed</a:t>
            </a:r>
            <a:endParaRPr lang="en-GB">
              <a:solidFill>
                <a:schemeClr val="bg1"/>
              </a:solidFill>
              <a:latin typeface="+mn-lt"/>
              <a:cs typeface="Arial" charset="0"/>
            </a:endParaRPr>
          </a:p>
        </p:txBody>
      </p:sp>
      <p:sp>
        <p:nvSpPr>
          <p:cNvPr id="43" name="Rectangle 31">
            <a:extLst>
              <a:ext uri="{FF2B5EF4-FFF2-40B4-BE49-F238E27FC236}">
                <a16:creationId xmlns:a16="http://schemas.microsoft.com/office/drawing/2014/main" id="{8E7BE882-382B-42CC-9F45-F7DC8F2AF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005" y="49530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buFontTx/>
              <a:buBlip>
                <a:blip r:embed="rId3"/>
              </a:buBlip>
              <a:defRPr/>
            </a:pPr>
            <a:r>
              <a:rPr lang="en-GB" dirty="0">
                <a:solidFill>
                  <a:schemeClr val="tx1"/>
                </a:solidFill>
                <a:latin typeface="+mn-lt"/>
                <a:cs typeface="Arial" charset="0"/>
              </a:rPr>
              <a:t>distance</a:t>
            </a:r>
          </a:p>
        </p:txBody>
      </p:sp>
      <p:sp>
        <p:nvSpPr>
          <p:cNvPr id="44" name="Rectangle 32">
            <a:extLst>
              <a:ext uri="{FF2B5EF4-FFF2-40B4-BE49-F238E27FC236}">
                <a16:creationId xmlns:a16="http://schemas.microsoft.com/office/drawing/2014/main" id="{785A85A2-FB1E-4A52-9C1D-C357C67B1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005" y="5943600"/>
            <a:ext cx="2592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buFontTx/>
              <a:buBlip>
                <a:blip r:embed="rId3"/>
              </a:buBlip>
              <a:defRPr/>
            </a:pPr>
            <a:r>
              <a:rPr lang="en-GB">
                <a:solidFill>
                  <a:schemeClr val="tx1"/>
                </a:solidFill>
                <a:latin typeface="+mn-lt"/>
                <a:cs typeface="Arial" charset="0"/>
              </a:rPr>
              <a:t>mass</a:t>
            </a:r>
            <a:endParaRPr lang="en-GB">
              <a:solidFill>
                <a:schemeClr val="bg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3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 animBg="1"/>
      <p:bldP spid="36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67043F-F2C8-43FC-BB4E-939AAEAC67DA}"/>
              </a:ext>
            </a:extLst>
          </p:cNvPr>
          <p:cNvSpPr txBox="1">
            <a:spLocks noChangeArrowheads="1"/>
          </p:cNvSpPr>
          <p:nvPr/>
        </p:nvSpPr>
        <p:spPr>
          <a:xfrm>
            <a:off x="288925" y="83343"/>
            <a:ext cx="7772400" cy="609601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Representing vectors</a:t>
            </a:r>
            <a:endParaRPr lang="en-GB" sz="2800"/>
          </a:p>
        </p:txBody>
      </p:sp>
      <p:sp>
        <p:nvSpPr>
          <p:cNvPr id="5" name="Text Box 27">
            <a:extLst>
              <a:ext uri="{FF2B5EF4-FFF2-40B4-BE49-F238E27FC236}">
                <a16:creationId xmlns:a16="http://schemas.microsoft.com/office/drawing/2014/main" id="{723F741D-5F4F-4005-8CBB-7C67DEC65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53" y="713829"/>
            <a:ext cx="87026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 vector can be represented using directed line segments with an arrow on it.</a:t>
            </a:r>
          </a:p>
        </p:txBody>
      </p:sp>
      <p:sp>
        <p:nvSpPr>
          <p:cNvPr id="6" name="Text Box 28">
            <a:extLst>
              <a:ext uri="{FF2B5EF4-FFF2-40B4-BE49-F238E27FC236}">
                <a16:creationId xmlns:a16="http://schemas.microsoft.com/office/drawing/2014/main" id="{4D55D26C-D327-4651-B061-B27D527C0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53" y="1510293"/>
            <a:ext cx="2022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>
                <a:latin typeface="+mn-lt"/>
                <a:cs typeface="Arial" charset="0"/>
              </a:rPr>
              <a:t>For example,</a:t>
            </a:r>
          </a:p>
        </p:txBody>
      </p:sp>
      <p:grpSp>
        <p:nvGrpSpPr>
          <p:cNvPr id="7" name="Group 69">
            <a:extLst>
              <a:ext uri="{FF2B5EF4-FFF2-40B4-BE49-F238E27FC236}">
                <a16:creationId xmlns:a16="http://schemas.microsoft.com/office/drawing/2014/main" id="{CD68E252-A20E-413C-AD2B-418727EF89ED}"/>
              </a:ext>
            </a:extLst>
          </p:cNvPr>
          <p:cNvGrpSpPr>
            <a:grpSpLocks/>
          </p:cNvGrpSpPr>
          <p:nvPr/>
        </p:nvGrpSpPr>
        <p:grpSpPr bwMode="auto">
          <a:xfrm>
            <a:off x="3057728" y="1766351"/>
            <a:ext cx="3048000" cy="1905000"/>
            <a:chOff x="1488" y="1584"/>
            <a:chExt cx="1920" cy="1200"/>
          </a:xfrm>
        </p:grpSpPr>
        <p:sp>
          <p:nvSpPr>
            <p:cNvPr id="8" name="Rectangle 29">
              <a:extLst>
                <a:ext uri="{FF2B5EF4-FFF2-40B4-BE49-F238E27FC236}">
                  <a16:creationId xmlns:a16="http://schemas.microsoft.com/office/drawing/2014/main" id="{19C9D956-2855-4278-BD6A-EB2E4DAA1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9" name="Rectangle 30">
              <a:extLst>
                <a:ext uri="{FF2B5EF4-FFF2-40B4-BE49-F238E27FC236}">
                  <a16:creationId xmlns:a16="http://schemas.microsoft.com/office/drawing/2014/main" id="{CCB95A4E-51D0-449A-AD2A-03E5B6420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0" name="Rectangle 31">
              <a:extLst>
                <a:ext uri="{FF2B5EF4-FFF2-40B4-BE49-F238E27FC236}">
                  <a16:creationId xmlns:a16="http://schemas.microsoft.com/office/drawing/2014/main" id="{FE8E29A0-A0FC-450E-9FE4-8A3D718E9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1" name="Rectangle 32">
              <a:extLst>
                <a:ext uri="{FF2B5EF4-FFF2-40B4-BE49-F238E27FC236}">
                  <a16:creationId xmlns:a16="http://schemas.microsoft.com/office/drawing/2014/main" id="{9C495D8F-5336-43A4-8D2E-D8834F7AA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2" name="Rectangle 33">
              <a:extLst>
                <a:ext uri="{FF2B5EF4-FFF2-40B4-BE49-F238E27FC236}">
                  <a16:creationId xmlns:a16="http://schemas.microsoft.com/office/drawing/2014/main" id="{184561C2-90B1-4A15-BF3B-72A65E14CF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3" name="Rectangle 34">
              <a:extLst>
                <a:ext uri="{FF2B5EF4-FFF2-40B4-BE49-F238E27FC236}">
                  <a16:creationId xmlns:a16="http://schemas.microsoft.com/office/drawing/2014/main" id="{91E2F880-EFAC-4C74-91CD-3EAC8DD0A7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4" name="Rectangle 35">
              <a:extLst>
                <a:ext uri="{FF2B5EF4-FFF2-40B4-BE49-F238E27FC236}">
                  <a16:creationId xmlns:a16="http://schemas.microsoft.com/office/drawing/2014/main" id="{058BE767-8D02-4809-B40E-EBA4AE50D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5" name="Rectangle 36">
              <a:extLst>
                <a:ext uri="{FF2B5EF4-FFF2-40B4-BE49-F238E27FC236}">
                  <a16:creationId xmlns:a16="http://schemas.microsoft.com/office/drawing/2014/main" id="{A83D8288-893F-4686-A1AB-EAC39D269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6" name="Rectangle 37">
              <a:extLst>
                <a:ext uri="{FF2B5EF4-FFF2-40B4-BE49-F238E27FC236}">
                  <a16:creationId xmlns:a16="http://schemas.microsoft.com/office/drawing/2014/main" id="{DAA26106-3DAC-45CB-87F1-CBDB583EF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7" name="Rectangle 38">
              <a:extLst>
                <a:ext uri="{FF2B5EF4-FFF2-40B4-BE49-F238E27FC236}">
                  <a16:creationId xmlns:a16="http://schemas.microsoft.com/office/drawing/2014/main" id="{896BE7E0-5264-4FF1-BB8D-A523BC928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8" name="Rectangle 39">
              <a:extLst>
                <a:ext uri="{FF2B5EF4-FFF2-40B4-BE49-F238E27FC236}">
                  <a16:creationId xmlns:a16="http://schemas.microsoft.com/office/drawing/2014/main" id="{1A347AD6-5DF3-4DDE-AB0A-BFAEF7BCF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19" name="Rectangle 40">
              <a:extLst>
                <a:ext uri="{FF2B5EF4-FFF2-40B4-BE49-F238E27FC236}">
                  <a16:creationId xmlns:a16="http://schemas.microsoft.com/office/drawing/2014/main" id="{83122A6C-ABE1-4991-95B6-C5D8309BEF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0" name="Rectangle 41">
              <a:extLst>
                <a:ext uri="{FF2B5EF4-FFF2-40B4-BE49-F238E27FC236}">
                  <a16:creationId xmlns:a16="http://schemas.microsoft.com/office/drawing/2014/main" id="{2828E23D-4D56-4425-9857-12CB4A25A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1" name="Rectangle 42">
              <a:extLst>
                <a:ext uri="{FF2B5EF4-FFF2-40B4-BE49-F238E27FC236}">
                  <a16:creationId xmlns:a16="http://schemas.microsoft.com/office/drawing/2014/main" id="{871505DE-9EFA-40D9-AA79-2E2D35BFA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2" name="Rectangle 43">
              <a:extLst>
                <a:ext uri="{FF2B5EF4-FFF2-40B4-BE49-F238E27FC236}">
                  <a16:creationId xmlns:a16="http://schemas.microsoft.com/office/drawing/2014/main" id="{4274311F-3EC9-4039-A9E6-F2FA19625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3" name="Rectangle 44">
              <a:extLst>
                <a:ext uri="{FF2B5EF4-FFF2-40B4-BE49-F238E27FC236}">
                  <a16:creationId xmlns:a16="http://schemas.microsoft.com/office/drawing/2014/main" id="{8682C77E-FD24-47A4-8E0E-97877D6CD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4" name="Rectangle 45">
              <a:extLst>
                <a:ext uri="{FF2B5EF4-FFF2-40B4-BE49-F238E27FC236}">
                  <a16:creationId xmlns:a16="http://schemas.microsoft.com/office/drawing/2014/main" id="{F27C67AC-5A87-4204-9B74-C6C6D30CF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5" name="Rectangle 46">
              <a:extLst>
                <a:ext uri="{FF2B5EF4-FFF2-40B4-BE49-F238E27FC236}">
                  <a16:creationId xmlns:a16="http://schemas.microsoft.com/office/drawing/2014/main" id="{A729290C-7C3C-484A-AAA0-552BA113B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6" name="Rectangle 47">
              <a:extLst>
                <a:ext uri="{FF2B5EF4-FFF2-40B4-BE49-F238E27FC236}">
                  <a16:creationId xmlns:a16="http://schemas.microsoft.com/office/drawing/2014/main" id="{99A39DD6-1FC1-4059-933B-C1E5D96AD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7" name="Rectangle 48">
              <a:extLst>
                <a:ext uri="{FF2B5EF4-FFF2-40B4-BE49-F238E27FC236}">
                  <a16:creationId xmlns:a16="http://schemas.microsoft.com/office/drawing/2014/main" id="{E085E31B-8823-4B83-A82D-D9F5C2DF0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8" name="Rectangle 49">
              <a:extLst>
                <a:ext uri="{FF2B5EF4-FFF2-40B4-BE49-F238E27FC236}">
                  <a16:creationId xmlns:a16="http://schemas.microsoft.com/office/drawing/2014/main" id="{F2901EF0-E35C-4955-89A6-05E5BF446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29" name="Rectangle 50">
              <a:extLst>
                <a:ext uri="{FF2B5EF4-FFF2-40B4-BE49-F238E27FC236}">
                  <a16:creationId xmlns:a16="http://schemas.microsoft.com/office/drawing/2014/main" id="{07499921-9708-4D33-B7D2-7391AE48A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58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0" name="Rectangle 51">
              <a:extLst>
                <a:ext uri="{FF2B5EF4-FFF2-40B4-BE49-F238E27FC236}">
                  <a16:creationId xmlns:a16="http://schemas.microsoft.com/office/drawing/2014/main" id="{C5762F79-DB27-415E-B33D-DE7EFD325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1" name="Rectangle 52">
              <a:extLst>
                <a:ext uri="{FF2B5EF4-FFF2-40B4-BE49-F238E27FC236}">
                  <a16:creationId xmlns:a16="http://schemas.microsoft.com/office/drawing/2014/main" id="{2995FA84-F46E-45AA-819C-EEDEB7D67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2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2" name="Rectangle 53">
              <a:extLst>
                <a:ext uri="{FF2B5EF4-FFF2-40B4-BE49-F238E27FC236}">
                  <a16:creationId xmlns:a16="http://schemas.microsoft.com/office/drawing/2014/main" id="{2D344550-962A-4360-96CA-7836EF07B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3" name="Rectangle 54">
              <a:extLst>
                <a:ext uri="{FF2B5EF4-FFF2-40B4-BE49-F238E27FC236}">
                  <a16:creationId xmlns:a16="http://schemas.microsoft.com/office/drawing/2014/main" id="{870CBC1B-948F-4E27-8CF4-84A9B3417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4" name="Rectangle 55">
              <a:extLst>
                <a:ext uri="{FF2B5EF4-FFF2-40B4-BE49-F238E27FC236}">
                  <a16:creationId xmlns:a16="http://schemas.microsoft.com/office/drawing/2014/main" id="{247AAFCF-62F0-4D74-9FE8-6E2C5C8C0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5" name="Rectangle 56">
              <a:extLst>
                <a:ext uri="{FF2B5EF4-FFF2-40B4-BE49-F238E27FC236}">
                  <a16:creationId xmlns:a16="http://schemas.microsoft.com/office/drawing/2014/main" id="{F3C915ED-70C4-4C66-8306-8F67BDA24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6" name="Rectangle 57">
              <a:extLst>
                <a:ext uri="{FF2B5EF4-FFF2-40B4-BE49-F238E27FC236}">
                  <a16:creationId xmlns:a16="http://schemas.microsoft.com/office/drawing/2014/main" id="{11B412D0-8F20-473B-AC5D-45832883B7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39" name="Rectangle 58">
              <a:extLst>
                <a:ext uri="{FF2B5EF4-FFF2-40B4-BE49-F238E27FC236}">
                  <a16:creationId xmlns:a16="http://schemas.microsoft.com/office/drawing/2014/main" id="{E2A9DC99-3E77-4B8E-80C2-F877EC177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06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E7C58737-6794-41CC-ACC3-6774A514E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1" name="Rectangle 60">
              <a:extLst>
                <a:ext uri="{FF2B5EF4-FFF2-40B4-BE49-F238E27FC236}">
                  <a16:creationId xmlns:a16="http://schemas.microsoft.com/office/drawing/2014/main" id="{AFF649D1-D034-4B2D-AE73-339642FE7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30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2" name="Rectangle 61">
              <a:extLst>
                <a:ext uri="{FF2B5EF4-FFF2-40B4-BE49-F238E27FC236}">
                  <a16:creationId xmlns:a16="http://schemas.microsoft.com/office/drawing/2014/main" id="{14068936-4915-4F90-A91C-6B589F823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3" name="Rectangle 62">
              <a:extLst>
                <a:ext uri="{FF2B5EF4-FFF2-40B4-BE49-F238E27FC236}">
                  <a16:creationId xmlns:a16="http://schemas.microsoft.com/office/drawing/2014/main" id="{E6995A48-4738-4172-AE29-EB5244E39A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4" name="Rectangle 63">
              <a:extLst>
                <a:ext uri="{FF2B5EF4-FFF2-40B4-BE49-F238E27FC236}">
                  <a16:creationId xmlns:a16="http://schemas.microsoft.com/office/drawing/2014/main" id="{19DEBAD5-4E55-48D7-89F5-659EC158C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D467B167-7C89-4D7C-BB6D-9DC762249A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6" name="Rectangle 65">
              <a:extLst>
                <a:ext uri="{FF2B5EF4-FFF2-40B4-BE49-F238E27FC236}">
                  <a16:creationId xmlns:a16="http://schemas.microsoft.com/office/drawing/2014/main" id="{E59742BB-2C63-452A-83DB-9F6252E75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7" name="Rectangle 66">
              <a:extLst>
                <a:ext uri="{FF2B5EF4-FFF2-40B4-BE49-F238E27FC236}">
                  <a16:creationId xmlns:a16="http://schemas.microsoft.com/office/drawing/2014/main" id="{39EFA90A-35B6-4D10-9995-B9819E4EED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8" name="Rectangle 67">
              <a:extLst>
                <a:ext uri="{FF2B5EF4-FFF2-40B4-BE49-F238E27FC236}">
                  <a16:creationId xmlns:a16="http://schemas.microsoft.com/office/drawing/2014/main" id="{F15DC445-3A8A-4B67-A279-D90CAAD0F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49" name="Rectangle 68">
              <a:extLst>
                <a:ext uri="{FF2B5EF4-FFF2-40B4-BE49-F238E27FC236}">
                  <a16:creationId xmlns:a16="http://schemas.microsoft.com/office/drawing/2014/main" id="{C68C3663-264C-4003-AF23-BFF3A66DE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544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</p:grpSp>
      <p:grpSp>
        <p:nvGrpSpPr>
          <p:cNvPr id="50" name="Group 77">
            <a:extLst>
              <a:ext uri="{FF2B5EF4-FFF2-40B4-BE49-F238E27FC236}">
                <a16:creationId xmlns:a16="http://schemas.microsoft.com/office/drawing/2014/main" id="{E4AB06B8-EC35-444D-8F02-6ACA51AA640C}"/>
              </a:ext>
            </a:extLst>
          </p:cNvPr>
          <p:cNvGrpSpPr>
            <a:grpSpLocks/>
          </p:cNvGrpSpPr>
          <p:nvPr/>
        </p:nvGrpSpPr>
        <p:grpSpPr bwMode="auto">
          <a:xfrm>
            <a:off x="3438728" y="2147351"/>
            <a:ext cx="2286000" cy="1143000"/>
            <a:chOff x="2160" y="1875"/>
            <a:chExt cx="1440" cy="720"/>
          </a:xfrm>
        </p:grpSpPr>
        <p:sp>
          <p:nvSpPr>
            <p:cNvPr id="51" name="Line 70">
              <a:extLst>
                <a:ext uri="{FF2B5EF4-FFF2-40B4-BE49-F238E27FC236}">
                  <a16:creationId xmlns:a16="http://schemas.microsoft.com/office/drawing/2014/main" id="{50636907-EC1A-40CE-AF58-B1953FAABB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875"/>
              <a:ext cx="144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  <p:sp>
          <p:nvSpPr>
            <p:cNvPr id="52" name="Line 72">
              <a:extLst>
                <a:ext uri="{FF2B5EF4-FFF2-40B4-BE49-F238E27FC236}">
                  <a16:creationId xmlns:a16="http://schemas.microsoft.com/office/drawing/2014/main" id="{D848234D-229C-4CEA-9EE8-CEBCA79388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11"/>
              <a:ext cx="9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53" name="Text Box 73">
            <a:extLst>
              <a:ext uri="{FF2B5EF4-FFF2-40B4-BE49-F238E27FC236}">
                <a16:creationId xmlns:a16="http://schemas.microsoft.com/office/drawing/2014/main" id="{26290235-5C7E-4E39-9792-99FC07F01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7253" y="3163351"/>
            <a:ext cx="409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>
                <a:latin typeface="+mn-lt"/>
                <a:cs typeface="Arial" charset="0"/>
              </a:rPr>
              <a:t>A</a:t>
            </a:r>
          </a:p>
        </p:txBody>
      </p:sp>
      <p:sp>
        <p:nvSpPr>
          <p:cNvPr id="54" name="Text Box 74">
            <a:extLst>
              <a:ext uri="{FF2B5EF4-FFF2-40B4-BE49-F238E27FC236}">
                <a16:creationId xmlns:a16="http://schemas.microsoft.com/office/drawing/2014/main" id="{A47F81EC-26E3-4550-B9F5-CAB360852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3928" y="17615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>
                <a:latin typeface="+mn-lt"/>
                <a:cs typeface="Arial" charset="0"/>
              </a:rPr>
              <a:t>B</a:t>
            </a:r>
          </a:p>
        </p:txBody>
      </p:sp>
      <p:sp>
        <p:nvSpPr>
          <p:cNvPr id="55" name="Text Box 75">
            <a:extLst>
              <a:ext uri="{FF2B5EF4-FFF2-40B4-BE49-F238E27FC236}">
                <a16:creationId xmlns:a16="http://schemas.microsoft.com/office/drawing/2014/main" id="{87A2BEE2-4264-437B-A8B2-B3360415E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01" y="3764972"/>
            <a:ext cx="914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Arial" charset="0"/>
              </a:rPr>
              <a:t>magnitude</a:t>
            </a:r>
            <a:r>
              <a:rPr lang="en-GB" dirty="0">
                <a:latin typeface="+mn-lt"/>
                <a:cs typeface="Arial" charset="0"/>
              </a:rPr>
              <a:t> of the vector is given by the length of the line.</a:t>
            </a:r>
          </a:p>
        </p:txBody>
      </p:sp>
      <p:sp>
        <p:nvSpPr>
          <p:cNvPr id="56" name="Text Box 76">
            <a:extLst>
              <a:ext uri="{FF2B5EF4-FFF2-40B4-BE49-F238E27FC236}">
                <a16:creationId xmlns:a16="http://schemas.microsoft.com/office/drawing/2014/main" id="{7E243D7F-22C2-4234-B653-A15B5F658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465" y="4208688"/>
            <a:ext cx="88915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The </a:t>
            </a:r>
            <a:r>
              <a:rPr lang="en-GB" b="1" dirty="0">
                <a:solidFill>
                  <a:srgbClr val="FF6600"/>
                </a:solidFill>
                <a:latin typeface="+mn-lt"/>
                <a:cs typeface="Arial" charset="0"/>
              </a:rPr>
              <a:t>direction</a:t>
            </a:r>
            <a:r>
              <a:rPr lang="en-GB" dirty="0">
                <a:latin typeface="+mn-lt"/>
                <a:cs typeface="Arial" charset="0"/>
              </a:rPr>
              <a:t> of the vector is given by the arrow on the line.</a:t>
            </a:r>
          </a:p>
        </p:txBody>
      </p:sp>
      <p:sp>
        <p:nvSpPr>
          <p:cNvPr id="2" name="Text Box 52">
            <a:extLst>
              <a:ext uri="{FF2B5EF4-FFF2-40B4-BE49-F238E27FC236}">
                <a16:creationId xmlns:a16="http://schemas.microsoft.com/office/drawing/2014/main" id="{F23A9708-0957-DCE1-EC98-093692960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206" y="4616119"/>
            <a:ext cx="88915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This vector emanates from the point A and terminates at the point B.</a:t>
            </a:r>
          </a:p>
        </p:txBody>
      </p:sp>
      <p:grpSp>
        <p:nvGrpSpPr>
          <p:cNvPr id="3" name="Group 57">
            <a:extLst>
              <a:ext uri="{FF2B5EF4-FFF2-40B4-BE49-F238E27FC236}">
                <a16:creationId xmlns:a16="http://schemas.microsoft.com/office/drawing/2014/main" id="{0BCB0C83-304A-A1B5-C3B8-F44D345BC7DD}"/>
              </a:ext>
            </a:extLst>
          </p:cNvPr>
          <p:cNvGrpSpPr>
            <a:grpSpLocks/>
          </p:cNvGrpSpPr>
          <p:nvPr/>
        </p:nvGrpSpPr>
        <p:grpSpPr bwMode="auto">
          <a:xfrm>
            <a:off x="126206" y="5356574"/>
            <a:ext cx="4745038" cy="461963"/>
            <a:chOff x="182" y="2448"/>
            <a:chExt cx="2989" cy="291"/>
          </a:xfrm>
        </p:grpSpPr>
        <p:sp>
          <p:nvSpPr>
            <p:cNvPr id="57" name="Text Box 55">
              <a:extLst>
                <a:ext uri="{FF2B5EF4-FFF2-40B4-BE49-F238E27FC236}">
                  <a16:creationId xmlns:a16="http://schemas.microsoft.com/office/drawing/2014/main" id="{4CE65034-3A9E-86C7-2A40-FF6BA06803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" y="2448"/>
              <a:ext cx="298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We can write this vector as AB.</a:t>
              </a:r>
            </a:p>
          </p:txBody>
        </p:sp>
        <p:sp>
          <p:nvSpPr>
            <p:cNvPr id="58" name="Line 56">
              <a:extLst>
                <a:ext uri="{FF2B5EF4-FFF2-40B4-BE49-F238E27FC236}">
                  <a16:creationId xmlns:a16="http://schemas.microsoft.com/office/drawing/2014/main" id="{1E79AEFB-A41D-1929-F3B6-68DA13768C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4" y="2464"/>
              <a:ext cx="237" cy="0"/>
            </a:xfrm>
            <a:prstGeom prst="line">
              <a:avLst/>
            </a:prstGeom>
            <a:noFill/>
            <a:ln w="19050">
              <a:solidFill>
                <a:srgbClr val="00206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A94B85CC-9151-8405-1CE3-7E0503556AD6}"/>
              </a:ext>
            </a:extLst>
          </p:cNvPr>
          <p:cNvSpPr/>
          <p:nvPr/>
        </p:nvSpPr>
        <p:spPr>
          <a:xfrm>
            <a:off x="141465" y="5701139"/>
            <a:ext cx="86756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The magnitude of         is the length of the vector and is denoted by  |     |</a:t>
            </a:r>
          </a:p>
        </p:txBody>
      </p:sp>
      <p:sp>
        <p:nvSpPr>
          <p:cNvPr id="61" name="Text Box 53">
            <a:extLst>
              <a:ext uri="{FF2B5EF4-FFF2-40B4-BE49-F238E27FC236}">
                <a16:creationId xmlns:a16="http://schemas.microsoft.com/office/drawing/2014/main" id="{FF795D5C-F8AF-068B-D235-3A8139B1F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8073" y="5741467"/>
            <a:ext cx="603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62" name="Line 54">
            <a:extLst>
              <a:ext uri="{FF2B5EF4-FFF2-40B4-BE49-F238E27FC236}">
                <a16:creationId xmlns:a16="http://schemas.microsoft.com/office/drawing/2014/main" id="{75199BBE-4B68-3A6F-1EC3-F8862464D99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8886" y="5766867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63" name="Text Box 53">
            <a:extLst>
              <a:ext uri="{FF2B5EF4-FFF2-40B4-BE49-F238E27FC236}">
                <a16:creationId xmlns:a16="http://schemas.microsoft.com/office/drawing/2014/main" id="{C0F79D68-FCAB-ED31-F703-1DFB9389E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770" y="6098578"/>
            <a:ext cx="8029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64" name="Line 54">
            <a:extLst>
              <a:ext uri="{FF2B5EF4-FFF2-40B4-BE49-F238E27FC236}">
                <a16:creationId xmlns:a16="http://schemas.microsoft.com/office/drawing/2014/main" id="{FDAA589D-C08F-0607-D132-3EC9A6CC56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5396" y="6123978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5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3" grpId="0"/>
      <p:bldP spid="54" grpId="0"/>
      <p:bldP spid="55" grpId="0"/>
      <p:bldP spid="5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634E39-4E98-48A8-A9C2-4DFE9C65147B}"/>
              </a:ext>
            </a:extLst>
          </p:cNvPr>
          <p:cNvSpPr txBox="1">
            <a:spLocks noChangeArrowheads="1"/>
          </p:cNvSpPr>
          <p:nvPr/>
        </p:nvSpPr>
        <p:spPr>
          <a:xfrm>
            <a:off x="199755" y="69330"/>
            <a:ext cx="7772400" cy="609601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Representing vectors</a:t>
            </a:r>
            <a:endParaRPr lang="en-GB" sz="2800"/>
          </a:p>
        </p:txBody>
      </p:sp>
      <p:grpSp>
        <p:nvGrpSpPr>
          <p:cNvPr id="5" name="Group 54">
            <a:extLst>
              <a:ext uri="{FF2B5EF4-FFF2-40B4-BE49-F238E27FC236}">
                <a16:creationId xmlns:a16="http://schemas.microsoft.com/office/drawing/2014/main" id="{6867E50D-C2A1-4A3D-9001-49E0F5FBB6B8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836712"/>
            <a:ext cx="3048000" cy="1909762"/>
            <a:chOff x="1920" y="1632"/>
            <a:chExt cx="1920" cy="1203"/>
          </a:xfrm>
        </p:grpSpPr>
        <p:grpSp>
          <p:nvGrpSpPr>
            <p:cNvPr id="6" name="Group 7">
              <a:extLst>
                <a:ext uri="{FF2B5EF4-FFF2-40B4-BE49-F238E27FC236}">
                  <a16:creationId xmlns:a16="http://schemas.microsoft.com/office/drawing/2014/main" id="{02019A86-7029-4733-9E12-59C081E294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1635"/>
              <a:ext cx="1920" cy="1200"/>
              <a:chOff x="1488" y="1584"/>
              <a:chExt cx="1920" cy="1200"/>
            </a:xfrm>
          </p:grpSpPr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C0539042-C0DC-4414-83FF-A0326AFD16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2" name="Rectangle 9">
                <a:extLst>
                  <a:ext uri="{FF2B5EF4-FFF2-40B4-BE49-F238E27FC236}">
                    <a16:creationId xmlns:a16="http://schemas.microsoft.com/office/drawing/2014/main" id="{6699E185-27D7-4AA3-AF14-2713AECBFF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3" name="Rectangle 10">
                <a:extLst>
                  <a:ext uri="{FF2B5EF4-FFF2-40B4-BE49-F238E27FC236}">
                    <a16:creationId xmlns:a16="http://schemas.microsoft.com/office/drawing/2014/main" id="{364A27ED-351B-46E1-A470-E7509A5CF8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4" name="Rectangle 11">
                <a:extLst>
                  <a:ext uri="{FF2B5EF4-FFF2-40B4-BE49-F238E27FC236}">
                    <a16:creationId xmlns:a16="http://schemas.microsoft.com/office/drawing/2014/main" id="{C15CCB00-2C1A-4C9D-8548-81F670D96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5" name="Rectangle 12">
                <a:extLst>
                  <a:ext uri="{FF2B5EF4-FFF2-40B4-BE49-F238E27FC236}">
                    <a16:creationId xmlns:a16="http://schemas.microsoft.com/office/drawing/2014/main" id="{537A82C2-05A0-4F19-8E0B-7B66A820F4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6" name="Rectangle 13">
                <a:extLst>
                  <a:ext uri="{FF2B5EF4-FFF2-40B4-BE49-F238E27FC236}">
                    <a16:creationId xmlns:a16="http://schemas.microsoft.com/office/drawing/2014/main" id="{DBD46332-67EB-484F-B371-EFDC022F8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7" name="Rectangle 14">
                <a:extLst>
                  <a:ext uri="{FF2B5EF4-FFF2-40B4-BE49-F238E27FC236}">
                    <a16:creationId xmlns:a16="http://schemas.microsoft.com/office/drawing/2014/main" id="{78A54C3C-FFB5-4ADF-8E79-EDFE3E1DDD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8" name="Rectangle 15">
                <a:extLst>
                  <a:ext uri="{FF2B5EF4-FFF2-40B4-BE49-F238E27FC236}">
                    <a16:creationId xmlns:a16="http://schemas.microsoft.com/office/drawing/2014/main" id="{A3596A29-F6E9-4A1E-B5E8-125FB626D8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9" name="Rectangle 16">
                <a:extLst>
                  <a:ext uri="{FF2B5EF4-FFF2-40B4-BE49-F238E27FC236}">
                    <a16:creationId xmlns:a16="http://schemas.microsoft.com/office/drawing/2014/main" id="{96C9F144-3166-4481-9BFB-9409D61F4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0" name="Rectangle 17">
                <a:extLst>
                  <a:ext uri="{FF2B5EF4-FFF2-40B4-BE49-F238E27FC236}">
                    <a16:creationId xmlns:a16="http://schemas.microsoft.com/office/drawing/2014/main" id="{C5EEDAF5-3EA0-4CCC-B9F1-5136AC877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1" name="Rectangle 18">
                <a:extLst>
                  <a:ext uri="{FF2B5EF4-FFF2-40B4-BE49-F238E27FC236}">
                    <a16:creationId xmlns:a16="http://schemas.microsoft.com/office/drawing/2014/main" id="{E9690E99-2FD6-4DA5-BBFF-7270E0721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2" name="Rectangle 19">
                <a:extLst>
                  <a:ext uri="{FF2B5EF4-FFF2-40B4-BE49-F238E27FC236}">
                    <a16:creationId xmlns:a16="http://schemas.microsoft.com/office/drawing/2014/main" id="{A2AF88B2-EB23-4CC3-AB70-7689D2184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E22CB58A-3FF3-4505-9410-8B8301FCE1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4" name="Rectangle 21">
                <a:extLst>
                  <a:ext uri="{FF2B5EF4-FFF2-40B4-BE49-F238E27FC236}">
                    <a16:creationId xmlns:a16="http://schemas.microsoft.com/office/drawing/2014/main" id="{D4AD4219-47DE-4CAF-907D-6E6946736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5" name="Rectangle 22">
                <a:extLst>
                  <a:ext uri="{FF2B5EF4-FFF2-40B4-BE49-F238E27FC236}">
                    <a16:creationId xmlns:a16="http://schemas.microsoft.com/office/drawing/2014/main" id="{AC84CD11-0FB0-439D-AE6F-BA628E2A4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6" name="Rectangle 23">
                <a:extLst>
                  <a:ext uri="{FF2B5EF4-FFF2-40B4-BE49-F238E27FC236}">
                    <a16:creationId xmlns:a16="http://schemas.microsoft.com/office/drawing/2014/main" id="{6C978FC2-9750-43DF-95CA-4DEA2E14D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7" name="Rectangle 24">
                <a:extLst>
                  <a:ext uri="{FF2B5EF4-FFF2-40B4-BE49-F238E27FC236}">
                    <a16:creationId xmlns:a16="http://schemas.microsoft.com/office/drawing/2014/main" id="{4F21AF5F-C26D-4B4F-B2E5-3732F14586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8" name="Rectangle 25">
                <a:extLst>
                  <a:ext uri="{FF2B5EF4-FFF2-40B4-BE49-F238E27FC236}">
                    <a16:creationId xmlns:a16="http://schemas.microsoft.com/office/drawing/2014/main" id="{BE25BF98-FE15-46FE-8A3A-9FF50A6331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9" name="Rectangle 26">
                <a:extLst>
                  <a:ext uri="{FF2B5EF4-FFF2-40B4-BE49-F238E27FC236}">
                    <a16:creationId xmlns:a16="http://schemas.microsoft.com/office/drawing/2014/main" id="{202EA565-4047-4693-9596-C03A78549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0" name="Rectangle 27">
                <a:extLst>
                  <a:ext uri="{FF2B5EF4-FFF2-40B4-BE49-F238E27FC236}">
                    <a16:creationId xmlns:a16="http://schemas.microsoft.com/office/drawing/2014/main" id="{803CFC61-2E39-47C7-8B9A-B2EC171A32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1" name="Rectangle 28">
                <a:extLst>
                  <a:ext uri="{FF2B5EF4-FFF2-40B4-BE49-F238E27FC236}">
                    <a16:creationId xmlns:a16="http://schemas.microsoft.com/office/drawing/2014/main" id="{6FF162B0-1E11-4FDD-A0D3-2BD5C037DB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2" name="Rectangle 29">
                <a:extLst>
                  <a:ext uri="{FF2B5EF4-FFF2-40B4-BE49-F238E27FC236}">
                    <a16:creationId xmlns:a16="http://schemas.microsoft.com/office/drawing/2014/main" id="{7E310751-74E1-479A-A315-5C845E7720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3" name="Rectangle 30">
                <a:extLst>
                  <a:ext uri="{FF2B5EF4-FFF2-40B4-BE49-F238E27FC236}">
                    <a16:creationId xmlns:a16="http://schemas.microsoft.com/office/drawing/2014/main" id="{0C28EB20-63D5-4F5F-BA12-BD003A4D1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4" name="Rectangle 31">
                <a:extLst>
                  <a:ext uri="{FF2B5EF4-FFF2-40B4-BE49-F238E27FC236}">
                    <a16:creationId xmlns:a16="http://schemas.microsoft.com/office/drawing/2014/main" id="{31BD857E-DEE6-476F-BD41-5DBF05394C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5" name="Rectangle 32">
                <a:extLst>
                  <a:ext uri="{FF2B5EF4-FFF2-40B4-BE49-F238E27FC236}">
                    <a16:creationId xmlns:a16="http://schemas.microsoft.com/office/drawing/2014/main" id="{AB8085C1-C721-4446-9A6A-4C441FCF3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6" name="Rectangle 33">
                <a:extLst>
                  <a:ext uri="{FF2B5EF4-FFF2-40B4-BE49-F238E27FC236}">
                    <a16:creationId xmlns:a16="http://schemas.microsoft.com/office/drawing/2014/main" id="{49999878-EEE5-4AE1-9808-1EF9BF0CA5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Rectangle 34">
                <a:extLst>
                  <a:ext uri="{FF2B5EF4-FFF2-40B4-BE49-F238E27FC236}">
                    <a16:creationId xmlns:a16="http://schemas.microsoft.com/office/drawing/2014/main" id="{192283AB-521C-4652-B6C4-EC75296BA4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Rectangle 35">
                <a:extLst>
                  <a:ext uri="{FF2B5EF4-FFF2-40B4-BE49-F238E27FC236}">
                    <a16:creationId xmlns:a16="http://schemas.microsoft.com/office/drawing/2014/main" id="{3C352641-6103-4C8F-A29B-C1D298FEF8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1" name="Rectangle 36">
                <a:extLst>
                  <a:ext uri="{FF2B5EF4-FFF2-40B4-BE49-F238E27FC236}">
                    <a16:creationId xmlns:a16="http://schemas.microsoft.com/office/drawing/2014/main" id="{7FD4B093-6F21-4B49-80AA-500B87BA1B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Rectangle 37">
                <a:extLst>
                  <a:ext uri="{FF2B5EF4-FFF2-40B4-BE49-F238E27FC236}">
                    <a16:creationId xmlns:a16="http://schemas.microsoft.com/office/drawing/2014/main" id="{8579F40A-2ED1-46B9-A362-5B6F856434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3" name="Rectangle 38">
                <a:extLst>
                  <a:ext uri="{FF2B5EF4-FFF2-40B4-BE49-F238E27FC236}">
                    <a16:creationId xmlns:a16="http://schemas.microsoft.com/office/drawing/2014/main" id="{F43DAED9-2BA7-4867-82FF-C4A4A3EC7E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4" name="Rectangle 39">
                <a:extLst>
                  <a:ext uri="{FF2B5EF4-FFF2-40B4-BE49-F238E27FC236}">
                    <a16:creationId xmlns:a16="http://schemas.microsoft.com/office/drawing/2014/main" id="{356AAFAB-330E-42B6-87AF-359B38D57E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5" name="Rectangle 40">
                <a:extLst>
                  <a:ext uri="{FF2B5EF4-FFF2-40B4-BE49-F238E27FC236}">
                    <a16:creationId xmlns:a16="http://schemas.microsoft.com/office/drawing/2014/main" id="{AF7A76F4-EB6C-40A9-BBE2-8415C51C6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6" name="Rectangle 41">
                <a:extLst>
                  <a:ext uri="{FF2B5EF4-FFF2-40B4-BE49-F238E27FC236}">
                    <a16:creationId xmlns:a16="http://schemas.microsoft.com/office/drawing/2014/main" id="{DE7BD601-93E0-49F9-95ED-98717BA13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7" name="Rectangle 42">
                <a:extLst>
                  <a:ext uri="{FF2B5EF4-FFF2-40B4-BE49-F238E27FC236}">
                    <a16:creationId xmlns:a16="http://schemas.microsoft.com/office/drawing/2014/main" id="{2AA4A3FB-1E64-4B8A-A56F-F79C67A5B6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8" name="Rectangle 43">
                <a:extLst>
                  <a:ext uri="{FF2B5EF4-FFF2-40B4-BE49-F238E27FC236}">
                    <a16:creationId xmlns:a16="http://schemas.microsoft.com/office/drawing/2014/main" id="{98AF0C41-3033-4F04-BDFA-0BDCAB595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9" name="Rectangle 44">
                <a:extLst>
                  <a:ext uri="{FF2B5EF4-FFF2-40B4-BE49-F238E27FC236}">
                    <a16:creationId xmlns:a16="http://schemas.microsoft.com/office/drawing/2014/main" id="{C3A5CEBA-36FD-4E8B-9819-6058D70535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0" name="Rectangle 45">
                <a:extLst>
                  <a:ext uri="{FF2B5EF4-FFF2-40B4-BE49-F238E27FC236}">
                    <a16:creationId xmlns:a16="http://schemas.microsoft.com/office/drawing/2014/main" id="{CF444842-318C-4791-9EB9-99F2513E81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Rectangle 46">
                <a:extLst>
                  <a:ext uri="{FF2B5EF4-FFF2-40B4-BE49-F238E27FC236}">
                    <a16:creationId xmlns:a16="http://schemas.microsoft.com/office/drawing/2014/main" id="{50CA1B27-C586-47E2-AAE2-F08BF2208C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Rectangle 47">
                <a:extLst>
                  <a:ext uri="{FF2B5EF4-FFF2-40B4-BE49-F238E27FC236}">
                    <a16:creationId xmlns:a16="http://schemas.microsoft.com/office/drawing/2014/main" id="{443CE402-F3C3-4BF9-B9FE-C9D7CFEBD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7" name="Line 48">
              <a:extLst>
                <a:ext uri="{FF2B5EF4-FFF2-40B4-BE49-F238E27FC236}">
                  <a16:creationId xmlns:a16="http://schemas.microsoft.com/office/drawing/2014/main" id="{DFC252AC-96AE-4DC9-8EEE-845EFBBABE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875"/>
              <a:ext cx="144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  <p:sp>
          <p:nvSpPr>
            <p:cNvPr id="8" name="Line 49">
              <a:extLst>
                <a:ext uri="{FF2B5EF4-FFF2-40B4-BE49-F238E27FC236}">
                  <a16:creationId xmlns:a16="http://schemas.microsoft.com/office/drawing/2014/main" id="{B96C1801-19B5-43F3-9266-C4D2F1F12A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11"/>
              <a:ext cx="9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  <p:sp>
          <p:nvSpPr>
            <p:cNvPr id="9" name="Text Box 50">
              <a:extLst>
                <a:ext uri="{FF2B5EF4-FFF2-40B4-BE49-F238E27FC236}">
                  <a16:creationId xmlns:a16="http://schemas.microsoft.com/office/drawing/2014/main" id="{E0163BA6-B858-436D-838F-154C4D7213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6" y="251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10" name="Text Box 51">
              <a:extLst>
                <a:ext uri="{FF2B5EF4-FFF2-40B4-BE49-F238E27FC236}">
                  <a16:creationId xmlns:a16="http://schemas.microsoft.com/office/drawing/2014/main" id="{414B2E29-8209-4536-A8BE-93908C0E0A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8" y="163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>
                  <a:latin typeface="+mn-lt"/>
                  <a:cs typeface="Arial" charset="0"/>
                </a:rPr>
                <a:t>B</a:t>
              </a:r>
            </a:p>
          </p:txBody>
        </p:sp>
      </p:grpSp>
      <p:sp>
        <p:nvSpPr>
          <p:cNvPr id="57" name="Text Box 59">
            <a:extLst>
              <a:ext uri="{FF2B5EF4-FFF2-40B4-BE49-F238E27FC236}">
                <a16:creationId xmlns:a16="http://schemas.microsoft.com/office/drawing/2014/main" id="{EE194AC5-F348-4863-9F6A-5A10FF106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78" y="3370611"/>
            <a:ext cx="83574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Vectors can also be written using single lower case bold letters.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58" name="Text Box 61">
            <a:extLst>
              <a:ext uri="{FF2B5EF4-FFF2-40B4-BE49-F238E27FC236}">
                <a16:creationId xmlns:a16="http://schemas.microsoft.com/office/drawing/2014/main" id="{1232D252-3565-40F7-94A3-5953D74D9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78" y="4341754"/>
            <a:ext cx="5648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For example, we can call this vector </a:t>
            </a:r>
            <a:r>
              <a:rPr lang="en-US" b="1" dirty="0">
                <a:latin typeface="+mn-lt"/>
                <a:cs typeface="Arial" charset="0"/>
              </a:rPr>
              <a:t>a</a:t>
            </a:r>
            <a:r>
              <a:rPr lang="en-US" dirty="0">
                <a:latin typeface="+mn-lt"/>
                <a:cs typeface="Arial" charset="0"/>
              </a:rPr>
              <a:t>.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59" name="Rectangle 122">
            <a:extLst>
              <a:ext uri="{FF2B5EF4-FFF2-40B4-BE49-F238E27FC236}">
                <a16:creationId xmlns:a16="http://schemas.microsoft.com/office/drawing/2014/main" id="{584FE825-492E-44CF-A9BA-44559ECFE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1258987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 dirty="0">
                <a:latin typeface="+mn-lt"/>
                <a:cs typeface="Arial" charset="0"/>
              </a:rPr>
              <a:t>a</a:t>
            </a:r>
            <a:endParaRPr lang="en-GB" b="1" dirty="0">
              <a:latin typeface="+mn-lt"/>
              <a:cs typeface="Arial" charset="0"/>
            </a:endParaRPr>
          </a:p>
        </p:txBody>
      </p:sp>
      <p:sp>
        <p:nvSpPr>
          <p:cNvPr id="69" name="Text Box 110">
            <a:extLst>
              <a:ext uri="{FF2B5EF4-FFF2-40B4-BE49-F238E27FC236}">
                <a16:creationId xmlns:a16="http://schemas.microsoft.com/office/drawing/2014/main" id="{245810E7-D504-4843-AB95-9D0E4C975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031" y="5050434"/>
            <a:ext cx="67585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When this is hand-written, the </a:t>
            </a:r>
            <a:r>
              <a:rPr lang="en-US" b="1" dirty="0">
                <a:latin typeface="+mn-lt"/>
                <a:cs typeface="Arial" charset="0"/>
              </a:rPr>
              <a:t>a</a:t>
            </a:r>
            <a:r>
              <a:rPr lang="en-US" dirty="0">
                <a:latin typeface="+mn-lt"/>
                <a:cs typeface="Arial" charset="0"/>
              </a:rPr>
              <a:t> is written as</a:t>
            </a:r>
            <a:endParaRPr lang="en-GB" dirty="0">
              <a:latin typeface="+mn-lt"/>
              <a:cs typeface="Arial" charset="0"/>
            </a:endParaRPr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609A53B4-DE72-1878-C359-5A0DB6192169}"/>
              </a:ext>
            </a:extLst>
          </p:cNvPr>
          <p:cNvGrpSpPr/>
          <p:nvPr/>
        </p:nvGrpSpPr>
        <p:grpSpPr>
          <a:xfrm>
            <a:off x="5745651" y="5631855"/>
            <a:ext cx="736186" cy="686244"/>
            <a:chOff x="5715000" y="5689577"/>
            <a:chExt cx="736186" cy="686244"/>
          </a:xfrm>
        </p:grpSpPr>
        <p:sp>
          <p:nvSpPr>
            <p:cNvPr id="71" name="Freeform 112">
              <a:extLst>
                <a:ext uri="{FF2B5EF4-FFF2-40B4-BE49-F238E27FC236}">
                  <a16:creationId xmlns:a16="http://schemas.microsoft.com/office/drawing/2014/main" id="{1EA23061-4649-4A03-AC3E-A15347076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5041" y="6182060"/>
              <a:ext cx="213017" cy="50279"/>
            </a:xfrm>
            <a:custGeom>
              <a:avLst/>
              <a:gdLst>
                <a:gd name="T0" fmla="*/ 0 w 125"/>
                <a:gd name="T1" fmla="*/ 23 h 24"/>
                <a:gd name="T2" fmla="*/ 38 w 125"/>
                <a:gd name="T3" fmla="*/ 3 h 24"/>
                <a:gd name="T4" fmla="*/ 85 w 125"/>
                <a:gd name="T5" fmla="*/ 24 h 24"/>
                <a:gd name="T6" fmla="*/ 125 w 125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5"/>
                <a:gd name="T13" fmla="*/ 0 h 24"/>
                <a:gd name="T14" fmla="*/ 125 w 125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5" h="24">
                  <a:moveTo>
                    <a:pt x="0" y="23"/>
                  </a:moveTo>
                  <a:cubicBezTo>
                    <a:pt x="6" y="20"/>
                    <a:pt x="24" y="3"/>
                    <a:pt x="38" y="3"/>
                  </a:cubicBezTo>
                  <a:cubicBezTo>
                    <a:pt x="52" y="3"/>
                    <a:pt x="71" y="24"/>
                    <a:pt x="85" y="24"/>
                  </a:cubicBezTo>
                  <a:cubicBezTo>
                    <a:pt x="99" y="24"/>
                    <a:pt x="117" y="5"/>
                    <a:pt x="125" y="0"/>
                  </a:cubicBez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114">
              <a:extLst>
                <a:ext uri="{FF2B5EF4-FFF2-40B4-BE49-F238E27FC236}">
                  <a16:creationId xmlns:a16="http://schemas.microsoft.com/office/drawing/2014/main" id="{9F7299C5-0C94-4A20-8690-EEF3B3D127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000" y="5689577"/>
              <a:ext cx="736186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115">
              <a:extLst>
                <a:ext uri="{FF2B5EF4-FFF2-40B4-BE49-F238E27FC236}">
                  <a16:creationId xmlns:a16="http://schemas.microsoft.com/office/drawing/2014/main" id="{57B755B7-DACC-49B9-9442-EBF582C76B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000" y="5918325"/>
              <a:ext cx="736186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116">
              <a:extLst>
                <a:ext uri="{FF2B5EF4-FFF2-40B4-BE49-F238E27FC236}">
                  <a16:creationId xmlns:a16="http://schemas.microsoft.com/office/drawing/2014/main" id="{B7C40975-8B05-4067-A673-C63B23242B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000" y="6147073"/>
              <a:ext cx="736186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117">
              <a:extLst>
                <a:ext uri="{FF2B5EF4-FFF2-40B4-BE49-F238E27FC236}">
                  <a16:creationId xmlns:a16="http://schemas.microsoft.com/office/drawing/2014/main" id="{A5153451-66C5-4C26-B0C9-618CDA30C4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000" y="6375821"/>
              <a:ext cx="736186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Rectangle 119">
              <a:extLst>
                <a:ext uri="{FF2B5EF4-FFF2-40B4-BE49-F238E27FC236}">
                  <a16:creationId xmlns:a16="http://schemas.microsoft.com/office/drawing/2014/main" id="{42FD302D-9E3F-4E7C-A4A3-E90E8CDF3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0253" y="5793760"/>
              <a:ext cx="361276" cy="457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>
                  <a:latin typeface="Times New Roman" panose="02020603050405020304" pitchFamily="18" charset="0"/>
                </a:rPr>
                <a:t>a</a:t>
              </a:r>
              <a:endParaRPr lang="en-GB" i="1">
                <a:latin typeface="Times New Roman" panose="02020603050405020304" pitchFamily="18" charset="0"/>
              </a:endParaRPr>
            </a:p>
          </p:txBody>
        </p:sp>
      </p:grpSp>
      <p:sp>
        <p:nvSpPr>
          <p:cNvPr id="77" name="Rectangle 122">
            <a:extLst>
              <a:ext uri="{FF2B5EF4-FFF2-40B4-BE49-F238E27FC236}">
                <a16:creationId xmlns:a16="http://schemas.microsoft.com/office/drawing/2014/main" id="{A9F5784C-1CA3-455D-862A-B5A13598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072" y="2761183"/>
            <a:ext cx="264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1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78" name="Rectangle 122">
            <a:extLst>
              <a:ext uri="{FF2B5EF4-FFF2-40B4-BE49-F238E27FC236}">
                <a16:creationId xmlns:a16="http://schemas.microsoft.com/office/drawing/2014/main" id="{15776819-4CB5-4E7F-87EC-26AC29629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7592" y="2761183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2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79" name="Rectangle 122">
            <a:extLst>
              <a:ext uri="{FF2B5EF4-FFF2-40B4-BE49-F238E27FC236}">
                <a16:creationId xmlns:a16="http://schemas.microsoft.com/office/drawing/2014/main" id="{80D9BE3C-F192-44DF-964B-86C5B7AEC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955" y="2761183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3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0" name="Rectangle 122">
            <a:extLst>
              <a:ext uri="{FF2B5EF4-FFF2-40B4-BE49-F238E27FC236}">
                <a16:creationId xmlns:a16="http://schemas.microsoft.com/office/drawing/2014/main" id="{04BA2587-F445-4D1F-B029-5630F0CC3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103" y="2768601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4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1" name="Rectangle 122">
            <a:extLst>
              <a:ext uri="{FF2B5EF4-FFF2-40B4-BE49-F238E27FC236}">
                <a16:creationId xmlns:a16="http://schemas.microsoft.com/office/drawing/2014/main" id="{DC12D3EB-D58B-4C45-A83B-2FD9A53CA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8429" y="2755892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5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2" name="Rectangle 122">
            <a:extLst>
              <a:ext uri="{FF2B5EF4-FFF2-40B4-BE49-F238E27FC236}">
                <a16:creationId xmlns:a16="http://schemas.microsoft.com/office/drawing/2014/main" id="{1BF4C20A-E6A1-401C-BB20-B17A46853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792" y="2754549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6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3" name="Rectangle 122">
            <a:extLst>
              <a:ext uri="{FF2B5EF4-FFF2-40B4-BE49-F238E27FC236}">
                <a16:creationId xmlns:a16="http://schemas.microsoft.com/office/drawing/2014/main" id="{6D2E1CFC-2488-4F69-8FC6-FA9B91345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8816" y="2754548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7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4" name="Rectangle 122">
            <a:extLst>
              <a:ext uri="{FF2B5EF4-FFF2-40B4-BE49-F238E27FC236}">
                <a16:creationId xmlns:a16="http://schemas.microsoft.com/office/drawing/2014/main" id="{F899CFF6-5C4B-469E-94C2-9A73FDDD5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940" y="2755490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8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5" name="Rectangle 122">
            <a:extLst>
              <a:ext uri="{FF2B5EF4-FFF2-40B4-BE49-F238E27FC236}">
                <a16:creationId xmlns:a16="http://schemas.microsoft.com/office/drawing/2014/main" id="{F83D4814-896B-4A8B-8529-66A029B05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314" y="2740568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0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6" name="Rectangle 122">
            <a:extLst>
              <a:ext uri="{FF2B5EF4-FFF2-40B4-BE49-F238E27FC236}">
                <a16:creationId xmlns:a16="http://schemas.microsoft.com/office/drawing/2014/main" id="{D30BDD07-B9F4-46AE-A0A2-FE6CECBFD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9740" y="2247901"/>
            <a:ext cx="264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1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7" name="Rectangle 122">
            <a:extLst>
              <a:ext uri="{FF2B5EF4-FFF2-40B4-BE49-F238E27FC236}">
                <a16:creationId xmlns:a16="http://schemas.microsoft.com/office/drawing/2014/main" id="{227EF2E5-5158-4AEC-912C-59A1A1378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184" y="1883934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2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8" name="Rectangle 122">
            <a:extLst>
              <a:ext uri="{FF2B5EF4-FFF2-40B4-BE49-F238E27FC236}">
                <a16:creationId xmlns:a16="http://schemas.microsoft.com/office/drawing/2014/main" id="{07EBF2AC-67E1-41F1-8699-47EB321EB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184" y="1466549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3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89" name="Rectangle 122">
            <a:extLst>
              <a:ext uri="{FF2B5EF4-FFF2-40B4-BE49-F238E27FC236}">
                <a16:creationId xmlns:a16="http://schemas.microsoft.com/office/drawing/2014/main" id="{F12FE04D-BA13-4E74-A215-51892874D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0439" y="1082382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4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90" name="Rectangle 122">
            <a:extLst>
              <a:ext uri="{FF2B5EF4-FFF2-40B4-BE49-F238E27FC236}">
                <a16:creationId xmlns:a16="http://schemas.microsoft.com/office/drawing/2014/main" id="{A8A0D2E0-DBB6-43E7-B1AF-3DE9F2DC8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982" y="781046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cs typeface="Arial" charset="0"/>
              </a:rPr>
              <a:t>5</a:t>
            </a:r>
            <a:endParaRPr lang="en-GB" sz="1400" dirty="0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0A668096-71CA-4549-A38F-D9F64B9CF89F}"/>
              </a:ext>
            </a:extLst>
          </p:cNvPr>
          <p:cNvCxnSpPr/>
          <p:nvPr/>
        </p:nvCxnSpPr>
        <p:spPr>
          <a:xfrm>
            <a:off x="2899695" y="2754087"/>
            <a:ext cx="3472505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D08363E0-D69D-4B77-8CAA-9ACB37EDEB5D}"/>
              </a:ext>
            </a:extLst>
          </p:cNvPr>
          <p:cNvCxnSpPr/>
          <p:nvPr/>
        </p:nvCxnSpPr>
        <p:spPr>
          <a:xfrm flipV="1">
            <a:off x="3048000" y="597181"/>
            <a:ext cx="0" cy="233987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74 Grupo">
            <a:extLst>
              <a:ext uri="{FF2B5EF4-FFF2-40B4-BE49-F238E27FC236}">
                <a16:creationId xmlns:a16="http://schemas.microsoft.com/office/drawing/2014/main" id="{EA33582F-7EFD-65D4-4EE8-D0E339303051}"/>
              </a:ext>
            </a:extLst>
          </p:cNvPr>
          <p:cNvGrpSpPr>
            <a:grpSpLocks/>
          </p:cNvGrpSpPr>
          <p:nvPr/>
        </p:nvGrpSpPr>
        <p:grpSpPr bwMode="auto">
          <a:xfrm>
            <a:off x="4127706" y="5631855"/>
            <a:ext cx="736186" cy="686244"/>
            <a:chOff x="7696900" y="1589683"/>
            <a:chExt cx="736238" cy="685800"/>
          </a:xfrm>
        </p:grpSpPr>
        <p:cxnSp>
          <p:nvCxnSpPr>
            <p:cNvPr id="3" name="68 Conector recto">
              <a:extLst>
                <a:ext uri="{FF2B5EF4-FFF2-40B4-BE49-F238E27FC236}">
                  <a16:creationId xmlns:a16="http://schemas.microsoft.com/office/drawing/2014/main" id="{DD0306AB-7E97-0D00-C89E-379F9C5DAF92}"/>
                </a:ext>
              </a:extLst>
            </p:cNvPr>
            <p:cNvCxnSpPr/>
            <p:nvPr/>
          </p:nvCxnSpPr>
          <p:spPr>
            <a:xfrm>
              <a:off x="7940978" y="2087835"/>
              <a:ext cx="21591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Line 114">
              <a:extLst>
                <a:ext uri="{FF2B5EF4-FFF2-40B4-BE49-F238E27FC236}">
                  <a16:creationId xmlns:a16="http://schemas.microsoft.com/office/drawing/2014/main" id="{C5619F08-F52C-6303-D647-B068F966D8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900" y="1589683"/>
              <a:ext cx="736238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Line 115">
              <a:extLst>
                <a:ext uri="{FF2B5EF4-FFF2-40B4-BE49-F238E27FC236}">
                  <a16:creationId xmlns:a16="http://schemas.microsoft.com/office/drawing/2014/main" id="{812789CB-929F-2EA1-99B3-6A050FC6B7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900" y="1818283"/>
              <a:ext cx="736238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Line 116">
              <a:extLst>
                <a:ext uri="{FF2B5EF4-FFF2-40B4-BE49-F238E27FC236}">
                  <a16:creationId xmlns:a16="http://schemas.microsoft.com/office/drawing/2014/main" id="{D81FE102-C8C5-799A-4897-4838C0B3DD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900" y="2046883"/>
              <a:ext cx="736238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Line 117">
              <a:extLst>
                <a:ext uri="{FF2B5EF4-FFF2-40B4-BE49-F238E27FC236}">
                  <a16:creationId xmlns:a16="http://schemas.microsoft.com/office/drawing/2014/main" id="{283AFCD8-74AB-C114-BF86-2F40B7D016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96900" y="2275483"/>
              <a:ext cx="736238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Rectangle 119">
              <a:extLst>
                <a:ext uri="{FF2B5EF4-FFF2-40B4-BE49-F238E27FC236}">
                  <a16:creationId xmlns:a16="http://schemas.microsoft.com/office/drawing/2014/main" id="{606F16E2-2903-EA20-7F80-F99B4DE3B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2166" y="1693799"/>
              <a:ext cx="361302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</a:rPr>
                <a:t>a</a:t>
              </a:r>
              <a:endParaRPr lang="en-GB" i="1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420610B-4E1E-EED6-1044-4F1E2BCFB054}"/>
              </a:ext>
            </a:extLst>
          </p:cNvPr>
          <p:cNvGrpSpPr/>
          <p:nvPr/>
        </p:nvGrpSpPr>
        <p:grpSpPr>
          <a:xfrm>
            <a:off x="2941406" y="5643239"/>
            <a:ext cx="736186" cy="686244"/>
            <a:chOff x="3265038" y="5720469"/>
            <a:chExt cx="736186" cy="686244"/>
          </a:xfrm>
        </p:grpSpPr>
        <p:sp>
          <p:nvSpPr>
            <p:cNvPr id="101" name="Line 115">
              <a:extLst>
                <a:ext uri="{FF2B5EF4-FFF2-40B4-BE49-F238E27FC236}">
                  <a16:creationId xmlns:a16="http://schemas.microsoft.com/office/drawing/2014/main" id="{60E1D4F2-5D0C-C23B-F920-AB2BD23B37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65038" y="5937833"/>
              <a:ext cx="736186" cy="11384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cxnSp>
          <p:nvCxnSpPr>
            <p:cNvPr id="99" name="68 Conector recto">
              <a:extLst>
                <a:ext uri="{FF2B5EF4-FFF2-40B4-BE49-F238E27FC236}">
                  <a16:creationId xmlns:a16="http://schemas.microsoft.com/office/drawing/2014/main" id="{AB784514-A246-2DE8-A4FC-74B2C6B6EBC6}"/>
                </a:ext>
              </a:extLst>
            </p:cNvPr>
            <p:cNvCxnSpPr/>
            <p:nvPr/>
          </p:nvCxnSpPr>
          <p:spPr bwMode="auto">
            <a:xfrm>
              <a:off x="3501688" y="5907956"/>
              <a:ext cx="215900" cy="0"/>
            </a:xfrm>
            <a:prstGeom prst="line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Line 114">
              <a:extLst>
                <a:ext uri="{FF2B5EF4-FFF2-40B4-BE49-F238E27FC236}">
                  <a16:creationId xmlns:a16="http://schemas.microsoft.com/office/drawing/2014/main" id="{659716E0-2CF0-269E-EF31-32B33A78E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038" y="5720469"/>
              <a:ext cx="736186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Line 116">
              <a:extLst>
                <a:ext uri="{FF2B5EF4-FFF2-40B4-BE49-F238E27FC236}">
                  <a16:creationId xmlns:a16="http://schemas.microsoft.com/office/drawing/2014/main" id="{AFB7FB6F-4314-9561-223D-87010A62CB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038" y="6177965"/>
              <a:ext cx="736186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117">
              <a:extLst>
                <a:ext uri="{FF2B5EF4-FFF2-40B4-BE49-F238E27FC236}">
                  <a16:creationId xmlns:a16="http://schemas.microsoft.com/office/drawing/2014/main" id="{923FAB84-F636-7C33-786B-037F143133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5038" y="6406713"/>
              <a:ext cx="736186" cy="0"/>
            </a:xfrm>
            <a:prstGeom prst="line">
              <a:avLst/>
            </a:prstGeom>
            <a:noFill/>
            <a:ln w="9525">
              <a:solidFill>
                <a:srgbClr val="89C4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Rectangle 119">
              <a:extLst>
                <a:ext uri="{FF2B5EF4-FFF2-40B4-BE49-F238E27FC236}">
                  <a16:creationId xmlns:a16="http://schemas.microsoft.com/office/drawing/2014/main" id="{704D1441-E869-BA92-41EA-6BEBF1163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5788127"/>
              <a:ext cx="361276" cy="457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i="1" dirty="0">
                  <a:latin typeface="Times New Roman" panose="02020603050405020304" pitchFamily="18" charset="0"/>
                </a:rPr>
                <a:t>a</a:t>
              </a:r>
              <a:endParaRPr lang="en-GB" i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08" name="TextBox 107">
            <a:extLst>
              <a:ext uri="{FF2B5EF4-FFF2-40B4-BE49-F238E27FC236}">
                <a16:creationId xmlns:a16="http://schemas.microsoft.com/office/drawing/2014/main" id="{13A5FDDB-1A9C-EA51-BE99-A01C0C3A3457}"/>
              </a:ext>
            </a:extLst>
          </p:cNvPr>
          <p:cNvSpPr txBox="1"/>
          <p:nvPr/>
        </p:nvSpPr>
        <p:spPr>
          <a:xfrm>
            <a:off x="5089755" y="5729250"/>
            <a:ext cx="5744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Arial" charset="0"/>
              </a:rPr>
              <a:t>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29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9" grpId="0"/>
      <p:bldP spid="1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05">
            <a:extLst>
              <a:ext uri="{FF2B5EF4-FFF2-40B4-BE49-F238E27FC236}">
                <a16:creationId xmlns:a16="http://schemas.microsoft.com/office/drawing/2014/main" id="{B17B7842-B227-489F-8C9F-E39E79C784A3}"/>
              </a:ext>
            </a:extLst>
          </p:cNvPr>
          <p:cNvSpPr txBox="1">
            <a:spLocks noChangeArrowheads="1"/>
          </p:cNvSpPr>
          <p:nvPr/>
        </p:nvSpPr>
        <p:spPr>
          <a:xfrm>
            <a:off x="173995" y="71467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Equal vectors</a:t>
            </a:r>
            <a:endParaRPr lang="en-GB" sz="2800"/>
          </a:p>
        </p:txBody>
      </p:sp>
      <p:sp>
        <p:nvSpPr>
          <p:cNvPr id="5" name="Text Box 320">
            <a:extLst>
              <a:ext uri="{FF2B5EF4-FFF2-40B4-BE49-F238E27FC236}">
                <a16:creationId xmlns:a16="http://schemas.microsoft.com/office/drawing/2014/main" id="{5431A70D-D448-4925-B3D5-ACD9542147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801327"/>
            <a:ext cx="88376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Two vectors are equal if they have the same direction and the same magnitude.</a:t>
            </a:r>
          </a:p>
        </p:txBody>
      </p:sp>
      <p:grpSp>
        <p:nvGrpSpPr>
          <p:cNvPr id="6" name="Group 500">
            <a:extLst>
              <a:ext uri="{FF2B5EF4-FFF2-40B4-BE49-F238E27FC236}">
                <a16:creationId xmlns:a16="http://schemas.microsoft.com/office/drawing/2014/main" id="{9A2A223B-2ED5-4CC6-AA44-37028E74D6C2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023320"/>
            <a:ext cx="8382000" cy="2286000"/>
            <a:chOff x="240" y="1797"/>
            <a:chExt cx="5280" cy="1440"/>
          </a:xfrm>
        </p:grpSpPr>
        <p:sp>
          <p:nvSpPr>
            <p:cNvPr id="7" name="Rectangle 323">
              <a:extLst>
                <a:ext uri="{FF2B5EF4-FFF2-40B4-BE49-F238E27FC236}">
                  <a16:creationId xmlns:a16="http://schemas.microsoft.com/office/drawing/2014/main" id="{3F099116-CD8D-4148-AC94-A9486A0C0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" name="Rectangle 324">
              <a:extLst>
                <a:ext uri="{FF2B5EF4-FFF2-40B4-BE49-F238E27FC236}">
                  <a16:creationId xmlns:a16="http://schemas.microsoft.com/office/drawing/2014/main" id="{38909A72-5663-4A81-BF6C-96277A9B5E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" name="Rectangle 325">
              <a:extLst>
                <a:ext uri="{FF2B5EF4-FFF2-40B4-BE49-F238E27FC236}">
                  <a16:creationId xmlns:a16="http://schemas.microsoft.com/office/drawing/2014/main" id="{80455E3C-4510-46EA-BAC8-9C758744B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" name="Rectangle 326">
              <a:extLst>
                <a:ext uri="{FF2B5EF4-FFF2-40B4-BE49-F238E27FC236}">
                  <a16:creationId xmlns:a16="http://schemas.microsoft.com/office/drawing/2014/main" id="{5BECF1DB-EA9E-4F89-9A90-F5DFE7404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" name="Rectangle 327">
              <a:extLst>
                <a:ext uri="{FF2B5EF4-FFF2-40B4-BE49-F238E27FC236}">
                  <a16:creationId xmlns:a16="http://schemas.microsoft.com/office/drawing/2014/main" id="{54533761-D24D-4AB7-99CB-CA8D6ECE8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" name="Rectangle 328">
              <a:extLst>
                <a:ext uri="{FF2B5EF4-FFF2-40B4-BE49-F238E27FC236}">
                  <a16:creationId xmlns:a16="http://schemas.microsoft.com/office/drawing/2014/main" id="{7ED6DBF2-269E-4901-A12B-9E3FA3D9C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" name="Rectangle 329">
              <a:extLst>
                <a:ext uri="{FF2B5EF4-FFF2-40B4-BE49-F238E27FC236}">
                  <a16:creationId xmlns:a16="http://schemas.microsoft.com/office/drawing/2014/main" id="{F5872505-D86C-499C-AB52-A804F2B3A8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" name="Rectangle 330">
              <a:extLst>
                <a:ext uri="{FF2B5EF4-FFF2-40B4-BE49-F238E27FC236}">
                  <a16:creationId xmlns:a16="http://schemas.microsoft.com/office/drawing/2014/main" id="{2D2B9611-1563-427C-80FB-0666900CC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" name="Rectangle 331">
              <a:extLst>
                <a:ext uri="{FF2B5EF4-FFF2-40B4-BE49-F238E27FC236}">
                  <a16:creationId xmlns:a16="http://schemas.microsoft.com/office/drawing/2014/main" id="{A7BBF2EB-47C1-4575-9CDF-34C948A69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" name="Rectangle 332">
              <a:extLst>
                <a:ext uri="{FF2B5EF4-FFF2-40B4-BE49-F238E27FC236}">
                  <a16:creationId xmlns:a16="http://schemas.microsoft.com/office/drawing/2014/main" id="{57AFBB92-908F-4045-B5FE-825B9986A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" name="Rectangle 333">
              <a:extLst>
                <a:ext uri="{FF2B5EF4-FFF2-40B4-BE49-F238E27FC236}">
                  <a16:creationId xmlns:a16="http://schemas.microsoft.com/office/drawing/2014/main" id="{B8AA49B4-058D-49AC-A407-71B55478B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" name="Rectangle 334">
              <a:extLst>
                <a:ext uri="{FF2B5EF4-FFF2-40B4-BE49-F238E27FC236}">
                  <a16:creationId xmlns:a16="http://schemas.microsoft.com/office/drawing/2014/main" id="{DF267001-0D1E-487E-905A-C82079F97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" name="Rectangle 335">
              <a:extLst>
                <a:ext uri="{FF2B5EF4-FFF2-40B4-BE49-F238E27FC236}">
                  <a16:creationId xmlns:a16="http://schemas.microsoft.com/office/drawing/2014/main" id="{637B14D8-DD80-4AE4-AC03-F2D967626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" name="Rectangle 336">
              <a:extLst>
                <a:ext uri="{FF2B5EF4-FFF2-40B4-BE49-F238E27FC236}">
                  <a16:creationId xmlns:a16="http://schemas.microsoft.com/office/drawing/2014/main" id="{2742C931-90EC-49EA-A9AE-BCA524E7D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" name="Rectangle 337">
              <a:extLst>
                <a:ext uri="{FF2B5EF4-FFF2-40B4-BE49-F238E27FC236}">
                  <a16:creationId xmlns:a16="http://schemas.microsoft.com/office/drawing/2014/main" id="{8D267800-0B04-47B1-9E6D-FDA7A71FBD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" name="Rectangle 338">
              <a:extLst>
                <a:ext uri="{FF2B5EF4-FFF2-40B4-BE49-F238E27FC236}">
                  <a16:creationId xmlns:a16="http://schemas.microsoft.com/office/drawing/2014/main" id="{3BB091B1-522D-4A9C-9142-415635FC8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" name="Rectangle 339">
              <a:extLst>
                <a:ext uri="{FF2B5EF4-FFF2-40B4-BE49-F238E27FC236}">
                  <a16:creationId xmlns:a16="http://schemas.microsoft.com/office/drawing/2014/main" id="{21D9E625-1808-471A-BA97-5EBCB3570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" name="Rectangle 340">
              <a:extLst>
                <a:ext uri="{FF2B5EF4-FFF2-40B4-BE49-F238E27FC236}">
                  <a16:creationId xmlns:a16="http://schemas.microsoft.com/office/drawing/2014/main" id="{1657CFCA-A74C-4123-A21B-EE93804129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" name="Rectangle 341">
              <a:extLst>
                <a:ext uri="{FF2B5EF4-FFF2-40B4-BE49-F238E27FC236}">
                  <a16:creationId xmlns:a16="http://schemas.microsoft.com/office/drawing/2014/main" id="{CD1261B7-5C65-46B9-939C-346010EAF9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" name="Rectangle 342">
              <a:extLst>
                <a:ext uri="{FF2B5EF4-FFF2-40B4-BE49-F238E27FC236}">
                  <a16:creationId xmlns:a16="http://schemas.microsoft.com/office/drawing/2014/main" id="{C0E28286-5B82-47F6-9683-6B4648C7D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7" name="Rectangle 343">
              <a:extLst>
                <a:ext uri="{FF2B5EF4-FFF2-40B4-BE49-F238E27FC236}">
                  <a16:creationId xmlns:a16="http://schemas.microsoft.com/office/drawing/2014/main" id="{14BEB813-F925-4AB5-BDDE-21BCD2875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8" name="Rectangle 344">
              <a:extLst>
                <a:ext uri="{FF2B5EF4-FFF2-40B4-BE49-F238E27FC236}">
                  <a16:creationId xmlns:a16="http://schemas.microsoft.com/office/drawing/2014/main" id="{8D7D4A28-2E7D-4C61-B09E-E4D49B93FA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9" name="Rectangle 345">
              <a:extLst>
                <a:ext uri="{FF2B5EF4-FFF2-40B4-BE49-F238E27FC236}">
                  <a16:creationId xmlns:a16="http://schemas.microsoft.com/office/drawing/2014/main" id="{C7AAD673-F67E-48A1-AE01-39F0BFB48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0" name="Rectangle 346">
              <a:extLst>
                <a:ext uri="{FF2B5EF4-FFF2-40B4-BE49-F238E27FC236}">
                  <a16:creationId xmlns:a16="http://schemas.microsoft.com/office/drawing/2014/main" id="{7D3EE5C0-78D2-4DF7-AB74-EEEB2EF71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1" name="Rectangle 347">
              <a:extLst>
                <a:ext uri="{FF2B5EF4-FFF2-40B4-BE49-F238E27FC236}">
                  <a16:creationId xmlns:a16="http://schemas.microsoft.com/office/drawing/2014/main" id="{3FA6A13C-A133-4B9C-AC4D-5F78DF3A7C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2" name="Rectangle 348">
              <a:extLst>
                <a:ext uri="{FF2B5EF4-FFF2-40B4-BE49-F238E27FC236}">
                  <a16:creationId xmlns:a16="http://schemas.microsoft.com/office/drawing/2014/main" id="{4F61322D-4413-42BD-86A6-2B3873F87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3" name="Rectangle 349">
              <a:extLst>
                <a:ext uri="{FF2B5EF4-FFF2-40B4-BE49-F238E27FC236}">
                  <a16:creationId xmlns:a16="http://schemas.microsoft.com/office/drawing/2014/main" id="{AE26BAFA-182D-4FE8-95D8-7837695792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4" name="Rectangle 350">
              <a:extLst>
                <a:ext uri="{FF2B5EF4-FFF2-40B4-BE49-F238E27FC236}">
                  <a16:creationId xmlns:a16="http://schemas.microsoft.com/office/drawing/2014/main" id="{EC2EEFB1-D21B-4015-9DE8-21B941EE8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5" name="Rectangle 351">
              <a:extLst>
                <a:ext uri="{FF2B5EF4-FFF2-40B4-BE49-F238E27FC236}">
                  <a16:creationId xmlns:a16="http://schemas.microsoft.com/office/drawing/2014/main" id="{620AFB9C-9A55-46F7-A08E-4842F3A60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6" name="Rectangle 352">
              <a:extLst>
                <a:ext uri="{FF2B5EF4-FFF2-40B4-BE49-F238E27FC236}">
                  <a16:creationId xmlns:a16="http://schemas.microsoft.com/office/drawing/2014/main" id="{44E98BA8-F4C4-458B-8011-72A947F33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9" name="Rectangle 353">
              <a:extLst>
                <a:ext uri="{FF2B5EF4-FFF2-40B4-BE49-F238E27FC236}">
                  <a16:creationId xmlns:a16="http://schemas.microsoft.com/office/drawing/2014/main" id="{843FDDBA-3D0C-4BD6-B821-667E2D645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0" name="Rectangle 354">
              <a:extLst>
                <a:ext uri="{FF2B5EF4-FFF2-40B4-BE49-F238E27FC236}">
                  <a16:creationId xmlns:a16="http://schemas.microsoft.com/office/drawing/2014/main" id="{D70DA121-656B-4FF9-8400-5A9F995EF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1" name="Rectangle 355">
              <a:extLst>
                <a:ext uri="{FF2B5EF4-FFF2-40B4-BE49-F238E27FC236}">
                  <a16:creationId xmlns:a16="http://schemas.microsoft.com/office/drawing/2014/main" id="{2F8BFF48-7097-4FB1-A280-EF2C28D6D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2" name="Rectangle 356">
              <a:extLst>
                <a:ext uri="{FF2B5EF4-FFF2-40B4-BE49-F238E27FC236}">
                  <a16:creationId xmlns:a16="http://schemas.microsoft.com/office/drawing/2014/main" id="{51995936-B2D0-4536-832C-A3F3141A04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3" name="Rectangle 357">
              <a:extLst>
                <a:ext uri="{FF2B5EF4-FFF2-40B4-BE49-F238E27FC236}">
                  <a16:creationId xmlns:a16="http://schemas.microsoft.com/office/drawing/2014/main" id="{A8D53DA0-2B30-43FA-A736-7EC09B497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4" name="Rectangle 358">
              <a:extLst>
                <a:ext uri="{FF2B5EF4-FFF2-40B4-BE49-F238E27FC236}">
                  <a16:creationId xmlns:a16="http://schemas.microsoft.com/office/drawing/2014/main" id="{E47A9724-EFE4-4800-8189-9C34BE430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5" name="Rectangle 359">
              <a:extLst>
                <a:ext uri="{FF2B5EF4-FFF2-40B4-BE49-F238E27FC236}">
                  <a16:creationId xmlns:a16="http://schemas.microsoft.com/office/drawing/2014/main" id="{66C89E23-821D-486B-9C26-B0D9F85E3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6" name="Rectangle 360">
              <a:extLst>
                <a:ext uri="{FF2B5EF4-FFF2-40B4-BE49-F238E27FC236}">
                  <a16:creationId xmlns:a16="http://schemas.microsoft.com/office/drawing/2014/main" id="{FFE91F27-494E-4F5E-AF56-220BC2381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7" name="Rectangle 361">
              <a:extLst>
                <a:ext uri="{FF2B5EF4-FFF2-40B4-BE49-F238E27FC236}">
                  <a16:creationId xmlns:a16="http://schemas.microsoft.com/office/drawing/2014/main" id="{48AB2342-F31E-4E57-B59D-CDCF5BE9D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8" name="Rectangle 362">
              <a:extLst>
                <a:ext uri="{FF2B5EF4-FFF2-40B4-BE49-F238E27FC236}">
                  <a16:creationId xmlns:a16="http://schemas.microsoft.com/office/drawing/2014/main" id="{8D099138-CBF2-41D6-B4D1-2C71C76B5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" name="Rectangle 363">
              <a:extLst>
                <a:ext uri="{FF2B5EF4-FFF2-40B4-BE49-F238E27FC236}">
                  <a16:creationId xmlns:a16="http://schemas.microsoft.com/office/drawing/2014/main" id="{982C10AE-DEEF-4744-8332-3F9437A7A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0" name="Rectangle 364">
              <a:extLst>
                <a:ext uri="{FF2B5EF4-FFF2-40B4-BE49-F238E27FC236}">
                  <a16:creationId xmlns:a16="http://schemas.microsoft.com/office/drawing/2014/main" id="{C7DEDB51-A02E-4444-B85B-23777CE3D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1" name="Rectangle 365">
              <a:extLst>
                <a:ext uri="{FF2B5EF4-FFF2-40B4-BE49-F238E27FC236}">
                  <a16:creationId xmlns:a16="http://schemas.microsoft.com/office/drawing/2014/main" id="{060883E8-35BD-4CC6-8D28-5556A9A95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2" name="Rectangle 366">
              <a:extLst>
                <a:ext uri="{FF2B5EF4-FFF2-40B4-BE49-F238E27FC236}">
                  <a16:creationId xmlns:a16="http://schemas.microsoft.com/office/drawing/2014/main" id="{39F3A920-651C-4FD6-9C76-59252B47B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3" name="Rectangle 367">
              <a:extLst>
                <a:ext uri="{FF2B5EF4-FFF2-40B4-BE49-F238E27FC236}">
                  <a16:creationId xmlns:a16="http://schemas.microsoft.com/office/drawing/2014/main" id="{DF96554C-B7FF-49C9-9F36-D1BC87799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4" name="Rectangle 368">
              <a:extLst>
                <a:ext uri="{FF2B5EF4-FFF2-40B4-BE49-F238E27FC236}">
                  <a16:creationId xmlns:a16="http://schemas.microsoft.com/office/drawing/2014/main" id="{3491190B-7329-4768-A9BE-A582E06579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5" name="Rectangle 369">
              <a:extLst>
                <a:ext uri="{FF2B5EF4-FFF2-40B4-BE49-F238E27FC236}">
                  <a16:creationId xmlns:a16="http://schemas.microsoft.com/office/drawing/2014/main" id="{132059C1-5EEF-445A-81A9-52D0F299A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6" name="Rectangle 370">
              <a:extLst>
                <a:ext uri="{FF2B5EF4-FFF2-40B4-BE49-F238E27FC236}">
                  <a16:creationId xmlns:a16="http://schemas.microsoft.com/office/drawing/2014/main" id="{AFF7214F-A348-46CB-B17C-09FCCBD84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7" name="Rectangle 379">
              <a:extLst>
                <a:ext uri="{FF2B5EF4-FFF2-40B4-BE49-F238E27FC236}">
                  <a16:creationId xmlns:a16="http://schemas.microsoft.com/office/drawing/2014/main" id="{53786DDF-851E-4AF1-B0FD-824519E7F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8" name="Rectangle 380">
              <a:extLst>
                <a:ext uri="{FF2B5EF4-FFF2-40B4-BE49-F238E27FC236}">
                  <a16:creationId xmlns:a16="http://schemas.microsoft.com/office/drawing/2014/main" id="{85D3EF11-F2DE-421B-AD8A-2AAB574AD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9" name="Rectangle 381">
              <a:extLst>
                <a:ext uri="{FF2B5EF4-FFF2-40B4-BE49-F238E27FC236}">
                  <a16:creationId xmlns:a16="http://schemas.microsoft.com/office/drawing/2014/main" id="{00C329CC-4F11-41CB-8668-446C971616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0" name="Rectangle 382">
              <a:extLst>
                <a:ext uri="{FF2B5EF4-FFF2-40B4-BE49-F238E27FC236}">
                  <a16:creationId xmlns:a16="http://schemas.microsoft.com/office/drawing/2014/main" id="{8B492F87-D578-4951-931B-1283BDDC5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1" name="Rectangle 383">
              <a:extLst>
                <a:ext uri="{FF2B5EF4-FFF2-40B4-BE49-F238E27FC236}">
                  <a16:creationId xmlns:a16="http://schemas.microsoft.com/office/drawing/2014/main" id="{9BC51FD4-01AA-4839-B295-842165D88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2" name="Rectangle 384">
              <a:extLst>
                <a:ext uri="{FF2B5EF4-FFF2-40B4-BE49-F238E27FC236}">
                  <a16:creationId xmlns:a16="http://schemas.microsoft.com/office/drawing/2014/main" id="{5AA515F3-3DB7-4107-9429-CBCCE7914F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3" name="Rectangle 385">
              <a:extLst>
                <a:ext uri="{FF2B5EF4-FFF2-40B4-BE49-F238E27FC236}">
                  <a16:creationId xmlns:a16="http://schemas.microsoft.com/office/drawing/2014/main" id="{4B578468-353F-4E76-B725-3459F6D59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4" name="Rectangle 386">
              <a:extLst>
                <a:ext uri="{FF2B5EF4-FFF2-40B4-BE49-F238E27FC236}">
                  <a16:creationId xmlns:a16="http://schemas.microsoft.com/office/drawing/2014/main" id="{7E3E1BFB-6756-4104-AE7B-49F4CA7B7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5" name="Rectangle 387">
              <a:extLst>
                <a:ext uri="{FF2B5EF4-FFF2-40B4-BE49-F238E27FC236}">
                  <a16:creationId xmlns:a16="http://schemas.microsoft.com/office/drawing/2014/main" id="{69B4D4FD-9A24-4A73-9DE7-41E156E3E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6" name="Rectangle 388">
              <a:extLst>
                <a:ext uri="{FF2B5EF4-FFF2-40B4-BE49-F238E27FC236}">
                  <a16:creationId xmlns:a16="http://schemas.microsoft.com/office/drawing/2014/main" id="{38D07605-7352-49C9-ABEE-AF10040104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7" name="Rectangle 389">
              <a:extLst>
                <a:ext uri="{FF2B5EF4-FFF2-40B4-BE49-F238E27FC236}">
                  <a16:creationId xmlns:a16="http://schemas.microsoft.com/office/drawing/2014/main" id="{A0279AFF-244C-45DB-93DC-3BAE31EA1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8" name="Rectangle 390">
              <a:extLst>
                <a:ext uri="{FF2B5EF4-FFF2-40B4-BE49-F238E27FC236}">
                  <a16:creationId xmlns:a16="http://schemas.microsoft.com/office/drawing/2014/main" id="{CEEEFA6F-DCAA-461C-971A-0535523CF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" name="Rectangle 391">
              <a:extLst>
                <a:ext uri="{FF2B5EF4-FFF2-40B4-BE49-F238E27FC236}">
                  <a16:creationId xmlns:a16="http://schemas.microsoft.com/office/drawing/2014/main" id="{0CD76059-46C9-45D6-8D18-E02BA98B8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0" name="Rectangle 392">
              <a:extLst>
                <a:ext uri="{FF2B5EF4-FFF2-40B4-BE49-F238E27FC236}">
                  <a16:creationId xmlns:a16="http://schemas.microsoft.com/office/drawing/2014/main" id="{90FF1244-B349-4A52-8C7D-51928213E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1" name="Rectangle 393">
              <a:extLst>
                <a:ext uri="{FF2B5EF4-FFF2-40B4-BE49-F238E27FC236}">
                  <a16:creationId xmlns:a16="http://schemas.microsoft.com/office/drawing/2014/main" id="{2E0F34BF-E4C4-4545-AD2D-BEC04D14B0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2" name="Rectangle 394">
              <a:extLst>
                <a:ext uri="{FF2B5EF4-FFF2-40B4-BE49-F238E27FC236}">
                  <a16:creationId xmlns:a16="http://schemas.microsoft.com/office/drawing/2014/main" id="{524EE7C5-CDD6-4479-8266-28FCAAA55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3" name="Rectangle 395">
              <a:extLst>
                <a:ext uri="{FF2B5EF4-FFF2-40B4-BE49-F238E27FC236}">
                  <a16:creationId xmlns:a16="http://schemas.microsoft.com/office/drawing/2014/main" id="{0DF8C614-E30E-47ED-A7E0-84766ED64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4" name="Rectangle 396">
              <a:extLst>
                <a:ext uri="{FF2B5EF4-FFF2-40B4-BE49-F238E27FC236}">
                  <a16:creationId xmlns:a16="http://schemas.microsoft.com/office/drawing/2014/main" id="{7314C4EC-BBD0-4FFA-8C0F-91FE86A01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5" name="Rectangle 397">
              <a:extLst>
                <a:ext uri="{FF2B5EF4-FFF2-40B4-BE49-F238E27FC236}">
                  <a16:creationId xmlns:a16="http://schemas.microsoft.com/office/drawing/2014/main" id="{F428E02E-4FB6-48D2-A67E-6D5B9C1F7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6" name="Rectangle 398">
              <a:extLst>
                <a:ext uri="{FF2B5EF4-FFF2-40B4-BE49-F238E27FC236}">
                  <a16:creationId xmlns:a16="http://schemas.microsoft.com/office/drawing/2014/main" id="{852037CF-9093-48AA-BA33-D276CA3B9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7" name="Rectangle 399">
              <a:extLst>
                <a:ext uri="{FF2B5EF4-FFF2-40B4-BE49-F238E27FC236}">
                  <a16:creationId xmlns:a16="http://schemas.microsoft.com/office/drawing/2014/main" id="{E3754A08-CF50-4BF8-8D84-DFE53B6BD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8" name="Rectangle 400">
              <a:extLst>
                <a:ext uri="{FF2B5EF4-FFF2-40B4-BE49-F238E27FC236}">
                  <a16:creationId xmlns:a16="http://schemas.microsoft.com/office/drawing/2014/main" id="{5E6C6D9B-1C66-4814-8177-E7013CF8A8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9" name="Rectangle 401">
              <a:extLst>
                <a:ext uri="{FF2B5EF4-FFF2-40B4-BE49-F238E27FC236}">
                  <a16:creationId xmlns:a16="http://schemas.microsoft.com/office/drawing/2014/main" id="{5AEE1B84-78AF-4211-ADB6-08E0DD7F1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0" name="Rectangle 402">
              <a:extLst>
                <a:ext uri="{FF2B5EF4-FFF2-40B4-BE49-F238E27FC236}">
                  <a16:creationId xmlns:a16="http://schemas.microsoft.com/office/drawing/2014/main" id="{665E67CC-8870-412C-A529-E687A01DB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1" name="Rectangle 403">
              <a:extLst>
                <a:ext uri="{FF2B5EF4-FFF2-40B4-BE49-F238E27FC236}">
                  <a16:creationId xmlns:a16="http://schemas.microsoft.com/office/drawing/2014/main" id="{43D2100D-F0F8-4722-B107-CC5B063CEF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2" name="Rectangle 404">
              <a:extLst>
                <a:ext uri="{FF2B5EF4-FFF2-40B4-BE49-F238E27FC236}">
                  <a16:creationId xmlns:a16="http://schemas.microsoft.com/office/drawing/2014/main" id="{56D1BA75-2090-4DE6-A64C-355D2BB00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3" name="Rectangle 405">
              <a:extLst>
                <a:ext uri="{FF2B5EF4-FFF2-40B4-BE49-F238E27FC236}">
                  <a16:creationId xmlns:a16="http://schemas.microsoft.com/office/drawing/2014/main" id="{136CD1DF-32FB-430B-9FA9-743A10317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4" name="Rectangle 406">
              <a:extLst>
                <a:ext uri="{FF2B5EF4-FFF2-40B4-BE49-F238E27FC236}">
                  <a16:creationId xmlns:a16="http://schemas.microsoft.com/office/drawing/2014/main" id="{B1CA787E-B064-4557-856B-EA0422404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5" name="Rectangle 407">
              <a:extLst>
                <a:ext uri="{FF2B5EF4-FFF2-40B4-BE49-F238E27FC236}">
                  <a16:creationId xmlns:a16="http://schemas.microsoft.com/office/drawing/2014/main" id="{C2041B8A-0595-4F53-9A32-E9264ABFA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6" name="Rectangle 408">
              <a:extLst>
                <a:ext uri="{FF2B5EF4-FFF2-40B4-BE49-F238E27FC236}">
                  <a16:creationId xmlns:a16="http://schemas.microsoft.com/office/drawing/2014/main" id="{AFAC612E-FFE6-4BFE-87AE-0CD87F70B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7" name="Rectangle 409">
              <a:extLst>
                <a:ext uri="{FF2B5EF4-FFF2-40B4-BE49-F238E27FC236}">
                  <a16:creationId xmlns:a16="http://schemas.microsoft.com/office/drawing/2014/main" id="{B1E62E5C-B285-4A33-BA7E-C9515A654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8" name="Rectangle 410">
              <a:extLst>
                <a:ext uri="{FF2B5EF4-FFF2-40B4-BE49-F238E27FC236}">
                  <a16:creationId xmlns:a16="http://schemas.microsoft.com/office/drawing/2014/main" id="{285F9327-FA82-4FC9-BEC3-5196C2CCA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9" name="Rectangle 411">
              <a:extLst>
                <a:ext uri="{FF2B5EF4-FFF2-40B4-BE49-F238E27FC236}">
                  <a16:creationId xmlns:a16="http://schemas.microsoft.com/office/drawing/2014/main" id="{4997540C-AF1A-4A63-86FA-4F2B7B6DF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0" name="Rectangle 412">
              <a:extLst>
                <a:ext uri="{FF2B5EF4-FFF2-40B4-BE49-F238E27FC236}">
                  <a16:creationId xmlns:a16="http://schemas.microsoft.com/office/drawing/2014/main" id="{25B8D448-01C5-4C7B-8D11-5FF654D09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1" name="Rectangle 413">
              <a:extLst>
                <a:ext uri="{FF2B5EF4-FFF2-40B4-BE49-F238E27FC236}">
                  <a16:creationId xmlns:a16="http://schemas.microsoft.com/office/drawing/2014/main" id="{E26F2424-B5BF-4B6B-94D0-5D46874A8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2" name="Rectangle 414">
              <a:extLst>
                <a:ext uri="{FF2B5EF4-FFF2-40B4-BE49-F238E27FC236}">
                  <a16:creationId xmlns:a16="http://schemas.microsoft.com/office/drawing/2014/main" id="{3E0B6CA5-4D48-40CA-B882-5AF035B37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3" name="Rectangle 415">
              <a:extLst>
                <a:ext uri="{FF2B5EF4-FFF2-40B4-BE49-F238E27FC236}">
                  <a16:creationId xmlns:a16="http://schemas.microsoft.com/office/drawing/2014/main" id="{763ECB93-53B1-47A3-950B-0AF33088A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4" name="Rectangle 416">
              <a:extLst>
                <a:ext uri="{FF2B5EF4-FFF2-40B4-BE49-F238E27FC236}">
                  <a16:creationId xmlns:a16="http://schemas.microsoft.com/office/drawing/2014/main" id="{B62F8D20-04EB-4DF6-9B2A-12E2C07E3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5" name="Rectangle 417">
              <a:extLst>
                <a:ext uri="{FF2B5EF4-FFF2-40B4-BE49-F238E27FC236}">
                  <a16:creationId xmlns:a16="http://schemas.microsoft.com/office/drawing/2014/main" id="{9C8DB5F1-7643-4A2B-8C2E-B626C31CD7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6" name="Rectangle 418">
              <a:extLst>
                <a:ext uri="{FF2B5EF4-FFF2-40B4-BE49-F238E27FC236}">
                  <a16:creationId xmlns:a16="http://schemas.microsoft.com/office/drawing/2014/main" id="{0F6DDF00-882A-4011-8E76-B3604C83E7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7" name="Rectangle 419">
              <a:extLst>
                <a:ext uri="{FF2B5EF4-FFF2-40B4-BE49-F238E27FC236}">
                  <a16:creationId xmlns:a16="http://schemas.microsoft.com/office/drawing/2014/main" id="{06B83510-15A8-41D9-8AC6-0B01CA354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8" name="Rectangle 420">
              <a:extLst>
                <a:ext uri="{FF2B5EF4-FFF2-40B4-BE49-F238E27FC236}">
                  <a16:creationId xmlns:a16="http://schemas.microsoft.com/office/drawing/2014/main" id="{C11106C8-8DAE-4D87-9857-856344474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9" name="Rectangle 421">
              <a:extLst>
                <a:ext uri="{FF2B5EF4-FFF2-40B4-BE49-F238E27FC236}">
                  <a16:creationId xmlns:a16="http://schemas.microsoft.com/office/drawing/2014/main" id="{565C31A3-6240-443E-BFF7-0D14561997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0" name="Rectangle 422">
              <a:extLst>
                <a:ext uri="{FF2B5EF4-FFF2-40B4-BE49-F238E27FC236}">
                  <a16:creationId xmlns:a16="http://schemas.microsoft.com/office/drawing/2014/main" id="{2E4CEEEC-5284-495F-A1D3-D9461875F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1" name="Rectangle 423">
              <a:extLst>
                <a:ext uri="{FF2B5EF4-FFF2-40B4-BE49-F238E27FC236}">
                  <a16:creationId xmlns:a16="http://schemas.microsoft.com/office/drawing/2014/main" id="{4CE7744A-540E-4A96-904C-71CD7E87F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2" name="Rectangle 424">
              <a:extLst>
                <a:ext uri="{FF2B5EF4-FFF2-40B4-BE49-F238E27FC236}">
                  <a16:creationId xmlns:a16="http://schemas.microsoft.com/office/drawing/2014/main" id="{DECFE81B-5EA6-4637-8C84-AC76E750F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" name="Rectangle 425">
              <a:extLst>
                <a:ext uri="{FF2B5EF4-FFF2-40B4-BE49-F238E27FC236}">
                  <a16:creationId xmlns:a16="http://schemas.microsoft.com/office/drawing/2014/main" id="{E525F63A-64B8-448E-A945-BA7B48E2B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4" name="Rectangle 426">
              <a:extLst>
                <a:ext uri="{FF2B5EF4-FFF2-40B4-BE49-F238E27FC236}">
                  <a16:creationId xmlns:a16="http://schemas.microsoft.com/office/drawing/2014/main" id="{8A9A2DFE-BC8B-44C5-86C5-D668927C8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5" name="Rectangle 427">
              <a:extLst>
                <a:ext uri="{FF2B5EF4-FFF2-40B4-BE49-F238E27FC236}">
                  <a16:creationId xmlns:a16="http://schemas.microsoft.com/office/drawing/2014/main" id="{BF4938CD-76C2-402D-8E41-DD17D21F8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6" name="Rectangle 428">
              <a:extLst>
                <a:ext uri="{FF2B5EF4-FFF2-40B4-BE49-F238E27FC236}">
                  <a16:creationId xmlns:a16="http://schemas.microsoft.com/office/drawing/2014/main" id="{C9E2EF82-BA41-4199-BC85-E4B414151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7" name="Rectangle 429">
              <a:extLst>
                <a:ext uri="{FF2B5EF4-FFF2-40B4-BE49-F238E27FC236}">
                  <a16:creationId xmlns:a16="http://schemas.microsoft.com/office/drawing/2014/main" id="{CEF872F3-E1F5-477B-8CD2-AC16031C2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8" name="Rectangle 430">
              <a:extLst>
                <a:ext uri="{FF2B5EF4-FFF2-40B4-BE49-F238E27FC236}">
                  <a16:creationId xmlns:a16="http://schemas.microsoft.com/office/drawing/2014/main" id="{8E259E30-F4F6-4F2F-BE4E-FAB9EBEEB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9" name="Rectangle 431">
              <a:extLst>
                <a:ext uri="{FF2B5EF4-FFF2-40B4-BE49-F238E27FC236}">
                  <a16:creationId xmlns:a16="http://schemas.microsoft.com/office/drawing/2014/main" id="{EC298A4F-B4DB-4D79-B77E-85C82066A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0" name="Rectangle 432">
              <a:extLst>
                <a:ext uri="{FF2B5EF4-FFF2-40B4-BE49-F238E27FC236}">
                  <a16:creationId xmlns:a16="http://schemas.microsoft.com/office/drawing/2014/main" id="{EE180152-DCCE-4B78-942C-FE0B9A819C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1" name="Rectangle 433">
              <a:extLst>
                <a:ext uri="{FF2B5EF4-FFF2-40B4-BE49-F238E27FC236}">
                  <a16:creationId xmlns:a16="http://schemas.microsoft.com/office/drawing/2014/main" id="{BF28724B-8ED7-4DAD-AA41-5D1FC5966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2" name="Rectangle 434">
              <a:extLst>
                <a:ext uri="{FF2B5EF4-FFF2-40B4-BE49-F238E27FC236}">
                  <a16:creationId xmlns:a16="http://schemas.microsoft.com/office/drawing/2014/main" id="{F0963463-AD2C-4220-8BC8-71ECE1087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3" name="Rectangle 435">
              <a:extLst>
                <a:ext uri="{FF2B5EF4-FFF2-40B4-BE49-F238E27FC236}">
                  <a16:creationId xmlns:a16="http://schemas.microsoft.com/office/drawing/2014/main" id="{3123BB84-C65E-46B7-93D6-84CD27B4D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4" name="Rectangle 436">
              <a:extLst>
                <a:ext uri="{FF2B5EF4-FFF2-40B4-BE49-F238E27FC236}">
                  <a16:creationId xmlns:a16="http://schemas.microsoft.com/office/drawing/2014/main" id="{628A21AB-4E00-415B-B496-E8E49229C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5" name="Rectangle 437">
              <a:extLst>
                <a:ext uri="{FF2B5EF4-FFF2-40B4-BE49-F238E27FC236}">
                  <a16:creationId xmlns:a16="http://schemas.microsoft.com/office/drawing/2014/main" id="{1A65E4E6-FD4A-4D3D-ABDF-5029FAB50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6" name="Rectangle 438">
              <a:extLst>
                <a:ext uri="{FF2B5EF4-FFF2-40B4-BE49-F238E27FC236}">
                  <a16:creationId xmlns:a16="http://schemas.microsoft.com/office/drawing/2014/main" id="{5536D53C-3145-4096-B9EF-E0C107C1A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7" name="Rectangle 439">
              <a:extLst>
                <a:ext uri="{FF2B5EF4-FFF2-40B4-BE49-F238E27FC236}">
                  <a16:creationId xmlns:a16="http://schemas.microsoft.com/office/drawing/2014/main" id="{550AFB19-843E-4556-A531-A0FBEC170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8" name="Rectangle 440">
              <a:extLst>
                <a:ext uri="{FF2B5EF4-FFF2-40B4-BE49-F238E27FC236}">
                  <a16:creationId xmlns:a16="http://schemas.microsoft.com/office/drawing/2014/main" id="{61282F2A-B189-4815-8B50-C383B234B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9" name="Rectangle 441">
              <a:extLst>
                <a:ext uri="{FF2B5EF4-FFF2-40B4-BE49-F238E27FC236}">
                  <a16:creationId xmlns:a16="http://schemas.microsoft.com/office/drawing/2014/main" id="{C25E4050-5EB9-43F7-BD34-C72E5535B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0" name="Rectangle 442">
              <a:extLst>
                <a:ext uri="{FF2B5EF4-FFF2-40B4-BE49-F238E27FC236}">
                  <a16:creationId xmlns:a16="http://schemas.microsoft.com/office/drawing/2014/main" id="{F25D52E8-E308-478B-BC98-D4BB4CABF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1" name="Rectangle 443">
              <a:extLst>
                <a:ext uri="{FF2B5EF4-FFF2-40B4-BE49-F238E27FC236}">
                  <a16:creationId xmlns:a16="http://schemas.microsoft.com/office/drawing/2014/main" id="{7EB71275-A417-41CD-91C9-8A9090917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2" name="Rectangle 444">
              <a:extLst>
                <a:ext uri="{FF2B5EF4-FFF2-40B4-BE49-F238E27FC236}">
                  <a16:creationId xmlns:a16="http://schemas.microsoft.com/office/drawing/2014/main" id="{B319807C-81FD-424D-A0F6-E25C0D165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3" name="Rectangle 445">
              <a:extLst>
                <a:ext uri="{FF2B5EF4-FFF2-40B4-BE49-F238E27FC236}">
                  <a16:creationId xmlns:a16="http://schemas.microsoft.com/office/drawing/2014/main" id="{9AD8E8FE-593D-4EFA-AF09-998B719F2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4" name="Rectangle 446">
              <a:extLst>
                <a:ext uri="{FF2B5EF4-FFF2-40B4-BE49-F238E27FC236}">
                  <a16:creationId xmlns:a16="http://schemas.microsoft.com/office/drawing/2014/main" id="{2E5E9BE7-5CBF-443C-A1EF-1FEC6276A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5" name="Rectangle 447">
              <a:extLst>
                <a:ext uri="{FF2B5EF4-FFF2-40B4-BE49-F238E27FC236}">
                  <a16:creationId xmlns:a16="http://schemas.microsoft.com/office/drawing/2014/main" id="{2ED28A1F-A1CB-4588-A603-D2D521A72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6" name="Rectangle 448">
              <a:extLst>
                <a:ext uri="{FF2B5EF4-FFF2-40B4-BE49-F238E27FC236}">
                  <a16:creationId xmlns:a16="http://schemas.microsoft.com/office/drawing/2014/main" id="{80AA1781-D8D0-4D8D-9BCE-E8D7B7BE2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7" name="Rectangle 449">
              <a:extLst>
                <a:ext uri="{FF2B5EF4-FFF2-40B4-BE49-F238E27FC236}">
                  <a16:creationId xmlns:a16="http://schemas.microsoft.com/office/drawing/2014/main" id="{DE021CD9-176E-4B3D-BF50-5516E8940E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8" name="Rectangle 450">
              <a:extLst>
                <a:ext uri="{FF2B5EF4-FFF2-40B4-BE49-F238E27FC236}">
                  <a16:creationId xmlns:a16="http://schemas.microsoft.com/office/drawing/2014/main" id="{F49149CC-3ABE-4DEA-B6F3-9A09283FB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9" name="Rectangle 451">
              <a:extLst>
                <a:ext uri="{FF2B5EF4-FFF2-40B4-BE49-F238E27FC236}">
                  <a16:creationId xmlns:a16="http://schemas.microsoft.com/office/drawing/2014/main" id="{BB909AAC-EDBD-4FD0-9108-7040198AE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0" name="Rectangle 452">
              <a:extLst>
                <a:ext uri="{FF2B5EF4-FFF2-40B4-BE49-F238E27FC236}">
                  <a16:creationId xmlns:a16="http://schemas.microsoft.com/office/drawing/2014/main" id="{F4583D66-0F41-4E4F-9949-6D42E1A31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1" name="Rectangle 453">
              <a:extLst>
                <a:ext uri="{FF2B5EF4-FFF2-40B4-BE49-F238E27FC236}">
                  <a16:creationId xmlns:a16="http://schemas.microsoft.com/office/drawing/2014/main" id="{3173DD31-9181-444E-B299-EC1863F1E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2" name="Rectangle 454">
              <a:extLst>
                <a:ext uri="{FF2B5EF4-FFF2-40B4-BE49-F238E27FC236}">
                  <a16:creationId xmlns:a16="http://schemas.microsoft.com/office/drawing/2014/main" id="{7665B4C9-2A49-4A33-A08E-5057D793E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" name="Rectangle 455">
              <a:extLst>
                <a:ext uri="{FF2B5EF4-FFF2-40B4-BE49-F238E27FC236}">
                  <a16:creationId xmlns:a16="http://schemas.microsoft.com/office/drawing/2014/main" id="{0A73245F-EA2A-41A8-B3B8-FB99CE615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4" name="Rectangle 456">
              <a:extLst>
                <a:ext uri="{FF2B5EF4-FFF2-40B4-BE49-F238E27FC236}">
                  <a16:creationId xmlns:a16="http://schemas.microsoft.com/office/drawing/2014/main" id="{0A408E93-0B4D-48D0-830B-4C3BA9AAC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5" name="Rectangle 457">
              <a:extLst>
                <a:ext uri="{FF2B5EF4-FFF2-40B4-BE49-F238E27FC236}">
                  <a16:creationId xmlns:a16="http://schemas.microsoft.com/office/drawing/2014/main" id="{325B87ED-6ED5-415D-8116-5FAAB498C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6" name="Rectangle 458">
              <a:extLst>
                <a:ext uri="{FF2B5EF4-FFF2-40B4-BE49-F238E27FC236}">
                  <a16:creationId xmlns:a16="http://schemas.microsoft.com/office/drawing/2014/main" id="{67CF7FE7-F899-4E1A-BCB8-D8E94C1DD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7" name="Rectangle 459">
              <a:extLst>
                <a:ext uri="{FF2B5EF4-FFF2-40B4-BE49-F238E27FC236}">
                  <a16:creationId xmlns:a16="http://schemas.microsoft.com/office/drawing/2014/main" id="{69304F58-89F0-4198-9BBB-C0CC4F123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8" name="Rectangle 460">
              <a:extLst>
                <a:ext uri="{FF2B5EF4-FFF2-40B4-BE49-F238E27FC236}">
                  <a16:creationId xmlns:a16="http://schemas.microsoft.com/office/drawing/2014/main" id="{5F822C5A-B7ED-4681-8535-9FF34CE14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9" name="Rectangle 461">
              <a:extLst>
                <a:ext uri="{FF2B5EF4-FFF2-40B4-BE49-F238E27FC236}">
                  <a16:creationId xmlns:a16="http://schemas.microsoft.com/office/drawing/2014/main" id="{40F7F477-B45D-46B8-BFE6-B5A59A6632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0" name="Rectangle 462">
              <a:extLst>
                <a:ext uri="{FF2B5EF4-FFF2-40B4-BE49-F238E27FC236}">
                  <a16:creationId xmlns:a16="http://schemas.microsoft.com/office/drawing/2014/main" id="{28638143-881F-432C-AE91-E7C8F4A45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141" name="Group 501">
            <a:extLst>
              <a:ext uri="{FF2B5EF4-FFF2-40B4-BE49-F238E27FC236}">
                <a16:creationId xmlns:a16="http://schemas.microsoft.com/office/drawing/2014/main" id="{A2B72241-2E64-47A0-A9B2-A7F791869AF6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04320"/>
            <a:ext cx="762000" cy="1143000"/>
            <a:chOff x="720" y="1968"/>
            <a:chExt cx="480" cy="720"/>
          </a:xfrm>
        </p:grpSpPr>
        <p:grpSp>
          <p:nvGrpSpPr>
            <p:cNvPr id="142" name="Group 502">
              <a:extLst>
                <a:ext uri="{FF2B5EF4-FFF2-40B4-BE49-F238E27FC236}">
                  <a16:creationId xmlns:a16="http://schemas.microsoft.com/office/drawing/2014/main" id="{5FF0719C-A2B2-438B-8131-3A87C3CD93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44" name="Line 503">
                <a:extLst>
                  <a:ext uri="{FF2B5EF4-FFF2-40B4-BE49-F238E27FC236}">
                    <a16:creationId xmlns:a16="http://schemas.microsoft.com/office/drawing/2014/main" id="{152A24B6-DE4A-4FBF-9888-2026312A94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Line 504">
                <a:extLst>
                  <a:ext uri="{FF2B5EF4-FFF2-40B4-BE49-F238E27FC236}">
                    <a16:creationId xmlns:a16="http://schemas.microsoft.com/office/drawing/2014/main" id="{42EB4D14-41FC-4351-BA2E-E76E88DB46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3" name="Text Box 505">
              <a:extLst>
                <a:ext uri="{FF2B5EF4-FFF2-40B4-BE49-F238E27FC236}">
                  <a16:creationId xmlns:a16="http://schemas.microsoft.com/office/drawing/2014/main" id="{6E66EC66-7CE0-4194-BA39-41E3ED3C02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a</a:t>
              </a:r>
              <a:endParaRPr lang="en-GB" b="1" dirty="0"/>
            </a:p>
          </p:txBody>
        </p:sp>
      </p:grpSp>
      <p:grpSp>
        <p:nvGrpSpPr>
          <p:cNvPr id="146" name="Group 506">
            <a:extLst>
              <a:ext uri="{FF2B5EF4-FFF2-40B4-BE49-F238E27FC236}">
                <a16:creationId xmlns:a16="http://schemas.microsoft.com/office/drawing/2014/main" id="{4091BDC7-AB06-497D-8E88-C2B17F5C6497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5166320"/>
            <a:ext cx="762000" cy="1143000"/>
            <a:chOff x="720" y="1968"/>
            <a:chExt cx="480" cy="720"/>
          </a:xfrm>
        </p:grpSpPr>
        <p:grpSp>
          <p:nvGrpSpPr>
            <p:cNvPr id="147" name="Group 507">
              <a:extLst>
                <a:ext uri="{FF2B5EF4-FFF2-40B4-BE49-F238E27FC236}">
                  <a16:creationId xmlns:a16="http://schemas.microsoft.com/office/drawing/2014/main" id="{75E34667-E0B4-412B-A8A6-5B6032CDDC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49" name="Line 508">
                <a:extLst>
                  <a:ext uri="{FF2B5EF4-FFF2-40B4-BE49-F238E27FC236}">
                    <a16:creationId xmlns:a16="http://schemas.microsoft.com/office/drawing/2014/main" id="{6FC7FFB1-7007-4E2E-924B-29A301CEC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Line 509">
                <a:extLst>
                  <a:ext uri="{FF2B5EF4-FFF2-40B4-BE49-F238E27FC236}">
                    <a16:creationId xmlns:a16="http://schemas.microsoft.com/office/drawing/2014/main" id="{FDD032E8-51D2-4F3C-B1FF-F80955C45E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33" y="2275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8" name="Text Box 510">
              <a:extLst>
                <a:ext uri="{FF2B5EF4-FFF2-40B4-BE49-F238E27FC236}">
                  <a16:creationId xmlns:a16="http://schemas.microsoft.com/office/drawing/2014/main" id="{99A8A084-7733-4AC6-9FF6-CD99C711F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b</a:t>
              </a:r>
              <a:endParaRPr lang="en-GB" b="1"/>
            </a:p>
          </p:txBody>
        </p:sp>
      </p:grpSp>
      <p:grpSp>
        <p:nvGrpSpPr>
          <p:cNvPr id="151" name="Group 511">
            <a:extLst>
              <a:ext uri="{FF2B5EF4-FFF2-40B4-BE49-F238E27FC236}">
                <a16:creationId xmlns:a16="http://schemas.microsoft.com/office/drawing/2014/main" id="{521ED67B-F5AF-40FA-9B1B-12D6B4C3975B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766270"/>
            <a:ext cx="762000" cy="1162050"/>
            <a:chOff x="720" y="1956"/>
            <a:chExt cx="480" cy="732"/>
          </a:xfrm>
        </p:grpSpPr>
        <p:grpSp>
          <p:nvGrpSpPr>
            <p:cNvPr id="152" name="Group 512">
              <a:extLst>
                <a:ext uri="{FF2B5EF4-FFF2-40B4-BE49-F238E27FC236}">
                  <a16:creationId xmlns:a16="http://schemas.microsoft.com/office/drawing/2014/main" id="{F8040E21-CE82-4289-9BC5-D75B4012A9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54" name="Line 513">
                <a:extLst>
                  <a:ext uri="{FF2B5EF4-FFF2-40B4-BE49-F238E27FC236}">
                    <a16:creationId xmlns:a16="http://schemas.microsoft.com/office/drawing/2014/main" id="{9972A278-7F14-4E92-8B48-A048A2EDA5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" name="Line 514">
                <a:extLst>
                  <a:ext uri="{FF2B5EF4-FFF2-40B4-BE49-F238E27FC236}">
                    <a16:creationId xmlns:a16="http://schemas.microsoft.com/office/drawing/2014/main" id="{5705202D-52A8-4180-A8E5-AA6812F0B5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3" name="Text Box 515">
              <a:extLst>
                <a:ext uri="{FF2B5EF4-FFF2-40B4-BE49-F238E27FC236}">
                  <a16:creationId xmlns:a16="http://schemas.microsoft.com/office/drawing/2014/main" id="{0A568960-C4AE-4729-A572-9CAFDC28EE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" y="1956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c</a:t>
              </a:r>
              <a:endParaRPr lang="en-GB" b="1"/>
            </a:p>
          </p:txBody>
        </p:sp>
      </p:grpSp>
      <p:grpSp>
        <p:nvGrpSpPr>
          <p:cNvPr id="156" name="Group 516">
            <a:extLst>
              <a:ext uri="{FF2B5EF4-FFF2-40B4-BE49-F238E27FC236}">
                <a16:creationId xmlns:a16="http://schemas.microsoft.com/office/drawing/2014/main" id="{3A8CD313-7354-4816-8BFF-70AE91E235E1}"/>
              </a:ext>
            </a:extLst>
          </p:cNvPr>
          <p:cNvGrpSpPr>
            <a:grpSpLocks/>
          </p:cNvGrpSpPr>
          <p:nvPr/>
        </p:nvGrpSpPr>
        <p:grpSpPr bwMode="auto">
          <a:xfrm>
            <a:off x="3856038" y="4022963"/>
            <a:ext cx="1477963" cy="2286001"/>
            <a:chOff x="517" y="1495"/>
            <a:chExt cx="931" cy="1440"/>
          </a:xfrm>
        </p:grpSpPr>
        <p:grpSp>
          <p:nvGrpSpPr>
            <p:cNvPr id="157" name="Group 517">
              <a:extLst>
                <a:ext uri="{FF2B5EF4-FFF2-40B4-BE49-F238E27FC236}">
                  <a16:creationId xmlns:a16="http://schemas.microsoft.com/office/drawing/2014/main" id="{77D4C2B5-5F59-4B45-A8D2-1BA5A4ABCA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7" y="1495"/>
              <a:ext cx="931" cy="1440"/>
              <a:chOff x="517" y="1495"/>
              <a:chExt cx="931" cy="1440"/>
            </a:xfrm>
          </p:grpSpPr>
          <p:sp>
            <p:nvSpPr>
              <p:cNvPr id="159" name="Line 518">
                <a:extLst>
                  <a:ext uri="{FF2B5EF4-FFF2-40B4-BE49-F238E27FC236}">
                    <a16:creationId xmlns:a16="http://schemas.microsoft.com/office/drawing/2014/main" id="{AE2AA489-4135-426E-9A58-D006E15EFA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7" y="1495"/>
                <a:ext cx="931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Line 519">
                <a:extLst>
                  <a:ext uri="{FF2B5EF4-FFF2-40B4-BE49-F238E27FC236}">
                    <a16:creationId xmlns:a16="http://schemas.microsoft.com/office/drawing/2014/main" id="{01D06424-54C2-4E48-A4C0-C97F7F53A0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09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8" name="Text Box 520">
              <a:extLst>
                <a:ext uri="{FF2B5EF4-FFF2-40B4-BE49-F238E27FC236}">
                  <a16:creationId xmlns:a16="http://schemas.microsoft.com/office/drawing/2014/main" id="{5834B707-2092-44FD-B021-1ECC64C04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1942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d</a:t>
              </a:r>
              <a:endParaRPr lang="en-GB" b="1" dirty="0"/>
            </a:p>
          </p:txBody>
        </p:sp>
      </p:grpSp>
      <p:grpSp>
        <p:nvGrpSpPr>
          <p:cNvPr id="161" name="Group 521">
            <a:extLst>
              <a:ext uri="{FF2B5EF4-FFF2-40B4-BE49-F238E27FC236}">
                <a16:creationId xmlns:a16="http://schemas.microsoft.com/office/drawing/2014/main" id="{E04FCE68-2D24-46ED-8C5B-127CC9E8C484}"/>
              </a:ext>
            </a:extLst>
          </p:cNvPr>
          <p:cNvGrpSpPr>
            <a:grpSpLocks/>
          </p:cNvGrpSpPr>
          <p:nvPr/>
        </p:nvGrpSpPr>
        <p:grpSpPr bwMode="auto">
          <a:xfrm>
            <a:off x="5173027" y="4883745"/>
            <a:ext cx="536575" cy="663575"/>
            <a:chOff x="753" y="2174"/>
            <a:chExt cx="338" cy="418"/>
          </a:xfrm>
        </p:grpSpPr>
        <p:grpSp>
          <p:nvGrpSpPr>
            <p:cNvPr id="162" name="Group 522">
              <a:extLst>
                <a:ext uri="{FF2B5EF4-FFF2-40B4-BE49-F238E27FC236}">
                  <a16:creationId xmlns:a16="http://schemas.microsoft.com/office/drawing/2014/main" id="{BA3CA005-1AC7-4787-9906-7DBE64BC96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1" y="2208"/>
              <a:ext cx="240" cy="384"/>
              <a:chOff x="851" y="2208"/>
              <a:chExt cx="240" cy="384"/>
            </a:xfrm>
          </p:grpSpPr>
          <p:sp>
            <p:nvSpPr>
              <p:cNvPr id="164" name="Line 523">
                <a:extLst>
                  <a:ext uri="{FF2B5EF4-FFF2-40B4-BE49-F238E27FC236}">
                    <a16:creationId xmlns:a16="http://schemas.microsoft.com/office/drawing/2014/main" id="{1FEDA11A-F0F1-449A-80DE-F6EEDA6BEF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1" y="2208"/>
                <a:ext cx="24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5" name="Line 524">
                <a:extLst>
                  <a:ext uri="{FF2B5EF4-FFF2-40B4-BE49-F238E27FC236}">
                    <a16:creationId xmlns:a16="http://schemas.microsoft.com/office/drawing/2014/main" id="{49E4BA09-F6B8-49E6-9FB8-5B8DC06988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59" y="2346"/>
                <a:ext cx="48" cy="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3" name="Text Box 525">
              <a:extLst>
                <a:ext uri="{FF2B5EF4-FFF2-40B4-BE49-F238E27FC236}">
                  <a16:creationId xmlns:a16="http://schemas.microsoft.com/office/drawing/2014/main" id="{1706D830-6CD5-4AD3-B7D8-8621D147B8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3" y="217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e</a:t>
              </a:r>
              <a:endParaRPr lang="en-GB" b="1" dirty="0"/>
            </a:p>
          </p:txBody>
        </p:sp>
      </p:grpSp>
      <p:grpSp>
        <p:nvGrpSpPr>
          <p:cNvPr id="166" name="Group 526">
            <a:extLst>
              <a:ext uri="{FF2B5EF4-FFF2-40B4-BE49-F238E27FC236}">
                <a16:creationId xmlns:a16="http://schemas.microsoft.com/office/drawing/2014/main" id="{8F56ED57-BEDA-477D-8A6A-5E5F64566481}"/>
              </a:ext>
            </a:extLst>
          </p:cNvPr>
          <p:cNvGrpSpPr>
            <a:grpSpLocks/>
          </p:cNvGrpSpPr>
          <p:nvPr/>
        </p:nvGrpSpPr>
        <p:grpSpPr bwMode="auto">
          <a:xfrm>
            <a:off x="6116638" y="5166320"/>
            <a:ext cx="1122363" cy="762000"/>
            <a:chOff x="637" y="2112"/>
            <a:chExt cx="707" cy="480"/>
          </a:xfrm>
        </p:grpSpPr>
        <p:grpSp>
          <p:nvGrpSpPr>
            <p:cNvPr id="167" name="Group 527">
              <a:extLst>
                <a:ext uri="{FF2B5EF4-FFF2-40B4-BE49-F238E27FC236}">
                  <a16:creationId xmlns:a16="http://schemas.microsoft.com/office/drawing/2014/main" id="{8783C80D-A050-491B-BE3D-07FFC77F53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7" y="2112"/>
              <a:ext cx="707" cy="480"/>
              <a:chOff x="637" y="2112"/>
              <a:chExt cx="707" cy="480"/>
            </a:xfrm>
          </p:grpSpPr>
          <p:sp>
            <p:nvSpPr>
              <p:cNvPr id="169" name="Line 528">
                <a:extLst>
                  <a:ext uri="{FF2B5EF4-FFF2-40B4-BE49-F238E27FC236}">
                    <a16:creationId xmlns:a16="http://schemas.microsoft.com/office/drawing/2014/main" id="{B8353AE1-F245-4F53-9861-365CF9F427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37" y="2112"/>
                <a:ext cx="707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529">
                <a:extLst>
                  <a:ext uri="{FF2B5EF4-FFF2-40B4-BE49-F238E27FC236}">
                    <a16:creationId xmlns:a16="http://schemas.microsoft.com/office/drawing/2014/main" id="{13B1798E-7B18-4942-8D55-E65B1DB2F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300"/>
                <a:ext cx="14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8" name="Text Box 530">
              <a:extLst>
                <a:ext uri="{FF2B5EF4-FFF2-40B4-BE49-F238E27FC236}">
                  <a16:creationId xmlns:a16="http://schemas.microsoft.com/office/drawing/2014/main" id="{41D0195D-3C52-4D6D-8B53-B1F4CDFF64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" y="2136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f</a:t>
              </a:r>
              <a:endParaRPr lang="en-GB" b="1" dirty="0"/>
            </a:p>
          </p:txBody>
        </p:sp>
      </p:grpSp>
      <p:grpSp>
        <p:nvGrpSpPr>
          <p:cNvPr id="171" name="Group 531">
            <a:extLst>
              <a:ext uri="{FF2B5EF4-FFF2-40B4-BE49-F238E27FC236}">
                <a16:creationId xmlns:a16="http://schemas.microsoft.com/office/drawing/2014/main" id="{725EDE33-3861-4F97-B31C-F8D8F406C57D}"/>
              </a:ext>
            </a:extLst>
          </p:cNvPr>
          <p:cNvGrpSpPr>
            <a:grpSpLocks/>
          </p:cNvGrpSpPr>
          <p:nvPr/>
        </p:nvGrpSpPr>
        <p:grpSpPr bwMode="auto">
          <a:xfrm>
            <a:off x="7652703" y="4423370"/>
            <a:ext cx="762000" cy="1143000"/>
            <a:chOff x="720" y="1968"/>
            <a:chExt cx="480" cy="720"/>
          </a:xfrm>
        </p:grpSpPr>
        <p:grpSp>
          <p:nvGrpSpPr>
            <p:cNvPr id="172" name="Group 532">
              <a:extLst>
                <a:ext uri="{FF2B5EF4-FFF2-40B4-BE49-F238E27FC236}">
                  <a16:creationId xmlns:a16="http://schemas.microsoft.com/office/drawing/2014/main" id="{A077A9EB-019F-4C61-9EEE-7066CD3F45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74" name="Line 533">
                <a:extLst>
                  <a:ext uri="{FF2B5EF4-FFF2-40B4-BE49-F238E27FC236}">
                    <a16:creationId xmlns:a16="http://schemas.microsoft.com/office/drawing/2014/main" id="{C692A75F-55CF-451E-A988-07DC7D2057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5" name="Line 534">
                <a:extLst>
                  <a:ext uri="{FF2B5EF4-FFF2-40B4-BE49-F238E27FC236}">
                    <a16:creationId xmlns:a16="http://schemas.microsoft.com/office/drawing/2014/main" id="{E87593CE-C410-4D3D-B556-2E3387B073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73" name="Text Box 535">
              <a:extLst>
                <a:ext uri="{FF2B5EF4-FFF2-40B4-BE49-F238E27FC236}">
                  <a16:creationId xmlns:a16="http://schemas.microsoft.com/office/drawing/2014/main" id="{811D2006-4072-413F-93DF-32B015D632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g</a:t>
              </a:r>
              <a:endParaRPr lang="en-GB" b="1"/>
            </a:p>
          </p:txBody>
        </p:sp>
      </p:grpSp>
      <p:sp>
        <p:nvSpPr>
          <p:cNvPr id="178" name="Text Box 320">
            <a:extLst>
              <a:ext uri="{FF2B5EF4-FFF2-40B4-BE49-F238E27FC236}">
                <a16:creationId xmlns:a16="http://schemas.microsoft.com/office/drawing/2014/main" id="{8ED00520-D31F-48CC-A1E4-D36CF5FB7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94" y="1824255"/>
            <a:ext cx="8837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Which of these vectors are equal?</a:t>
            </a:r>
          </a:p>
        </p:txBody>
      </p:sp>
      <p:sp>
        <p:nvSpPr>
          <p:cNvPr id="179" name="Text Box 110">
            <a:extLst>
              <a:ext uri="{FF2B5EF4-FFF2-40B4-BE49-F238E27FC236}">
                <a16:creationId xmlns:a16="http://schemas.microsoft.com/office/drawing/2014/main" id="{FD1D359D-6773-44A5-B346-8F89972D7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852" y="3080006"/>
            <a:ext cx="11653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>
                <a:sym typeface="Symbol" panose="05050102010706020507" pitchFamily="18" charset="2"/>
              </a:rPr>
              <a:t> </a:t>
            </a:r>
            <a:r>
              <a:rPr lang="en-GB" b="1" dirty="0"/>
              <a:t>a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dirty="0">
                <a:latin typeface="+mn-lt"/>
                <a:cs typeface="Arial" charset="0"/>
              </a:rPr>
              <a:t>=</a:t>
            </a:r>
          </a:p>
        </p:txBody>
      </p:sp>
      <p:sp>
        <p:nvSpPr>
          <p:cNvPr id="180" name="Text Box 110">
            <a:extLst>
              <a:ext uri="{FF2B5EF4-FFF2-40B4-BE49-F238E27FC236}">
                <a16:creationId xmlns:a16="http://schemas.microsoft.com/office/drawing/2014/main" id="{FAC15950-33B9-4CBC-B135-A65CA1700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7499" y="3080006"/>
            <a:ext cx="758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/>
              <a:t>b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dirty="0">
                <a:latin typeface="+mn-lt"/>
                <a:cs typeface="Arial" charset="0"/>
              </a:rPr>
              <a:t>=</a:t>
            </a:r>
          </a:p>
        </p:txBody>
      </p:sp>
      <p:sp>
        <p:nvSpPr>
          <p:cNvPr id="181" name="Text Box 110">
            <a:extLst>
              <a:ext uri="{FF2B5EF4-FFF2-40B4-BE49-F238E27FC236}">
                <a16:creationId xmlns:a16="http://schemas.microsoft.com/office/drawing/2014/main" id="{9B98584B-418A-458A-A39C-8B4663567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0491" y="3080005"/>
            <a:ext cx="758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/>
              <a:t>g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82" name="Text Box 320">
            <a:extLst>
              <a:ext uri="{FF2B5EF4-FFF2-40B4-BE49-F238E27FC236}">
                <a16:creationId xmlns:a16="http://schemas.microsoft.com/office/drawing/2014/main" id="{9D12E430-C6E6-4838-BE79-E7E175CB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2433546"/>
            <a:ext cx="5844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Are pointing in the same direction</a:t>
            </a:r>
          </a:p>
        </p:txBody>
      </p:sp>
      <p:sp>
        <p:nvSpPr>
          <p:cNvPr id="183" name="Text Box 320">
            <a:extLst>
              <a:ext uri="{FF2B5EF4-FFF2-40B4-BE49-F238E27FC236}">
                <a16:creationId xmlns:a16="http://schemas.microsoft.com/office/drawing/2014/main" id="{A3C86051-9C0D-4121-B5DD-174617C72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60" y="3095721"/>
            <a:ext cx="5844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Have the same magnitude</a:t>
            </a:r>
          </a:p>
        </p:txBody>
      </p:sp>
    </p:spTree>
    <p:extLst>
      <p:ext uri="{BB962C8B-B14F-4D97-AF65-F5344CB8AC3E}">
        <p14:creationId xmlns:p14="http://schemas.microsoft.com/office/powerpoint/2010/main" val="303926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8" grpId="0"/>
      <p:bldP spid="179" grpId="0"/>
      <p:bldP spid="180" grpId="0"/>
      <p:bldP spid="181" grpId="0"/>
      <p:bldP spid="182" grpId="0"/>
      <p:bldP spid="1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EC0C7C-53DE-4D85-B4D3-ADAC95839AC5}"/>
              </a:ext>
            </a:extLst>
          </p:cNvPr>
          <p:cNvSpPr txBox="1">
            <a:spLocks noChangeArrowheads="1"/>
          </p:cNvSpPr>
          <p:nvPr/>
        </p:nvSpPr>
        <p:spPr>
          <a:xfrm>
            <a:off x="199755" y="20241"/>
            <a:ext cx="7772400" cy="609601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Representing vectors</a:t>
            </a:r>
            <a:endParaRPr lang="en-GB" sz="2800"/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E53296DC-CF24-46E4-85AD-AA61BD522295}"/>
              </a:ext>
            </a:extLst>
          </p:cNvPr>
          <p:cNvGrpSpPr>
            <a:grpSpLocks/>
          </p:cNvGrpSpPr>
          <p:nvPr/>
        </p:nvGrpSpPr>
        <p:grpSpPr bwMode="auto">
          <a:xfrm>
            <a:off x="3054062" y="2758728"/>
            <a:ext cx="3048000" cy="1909762"/>
            <a:chOff x="1920" y="1632"/>
            <a:chExt cx="1920" cy="1203"/>
          </a:xfrm>
        </p:grpSpPr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71437215-E308-491F-BC29-72AA313548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0" y="1635"/>
              <a:ext cx="1920" cy="1200"/>
              <a:chOff x="1488" y="1584"/>
              <a:chExt cx="1920" cy="1200"/>
            </a:xfrm>
          </p:grpSpPr>
          <p:sp>
            <p:nvSpPr>
              <p:cNvPr id="11" name="Rectangle 7">
                <a:extLst>
                  <a:ext uri="{FF2B5EF4-FFF2-40B4-BE49-F238E27FC236}">
                    <a16:creationId xmlns:a16="http://schemas.microsoft.com/office/drawing/2014/main" id="{EEB6AE90-339C-4081-8128-6E2272DFA6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2" name="Rectangle 8">
                <a:extLst>
                  <a:ext uri="{FF2B5EF4-FFF2-40B4-BE49-F238E27FC236}">
                    <a16:creationId xmlns:a16="http://schemas.microsoft.com/office/drawing/2014/main" id="{A69460FB-9E99-46D5-A568-EF89B7DCD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B35E8523-3B64-44D6-8F75-9E0CFDF8E9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97B5BF31-7095-42B1-BA92-797EB35225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9E590C02-3BFD-40DE-BD76-9E407AF31E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B0786327-7A7C-440F-A20A-185D9BC33C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7" name="Rectangle 13">
                <a:extLst>
                  <a:ext uri="{FF2B5EF4-FFF2-40B4-BE49-F238E27FC236}">
                    <a16:creationId xmlns:a16="http://schemas.microsoft.com/office/drawing/2014/main" id="{225B20FF-F3EB-4070-B974-B48C82CA33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8" name="Rectangle 14">
                <a:extLst>
                  <a:ext uri="{FF2B5EF4-FFF2-40B4-BE49-F238E27FC236}">
                    <a16:creationId xmlns:a16="http://schemas.microsoft.com/office/drawing/2014/main" id="{DEF2D3FC-EC29-46FB-9794-E1537D562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B7E277E1-A660-45F0-8228-6CA675179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62B0ECB7-1060-490C-984A-6D546776D4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1" name="Rectangle 17">
                <a:extLst>
                  <a:ext uri="{FF2B5EF4-FFF2-40B4-BE49-F238E27FC236}">
                    <a16:creationId xmlns:a16="http://schemas.microsoft.com/office/drawing/2014/main" id="{4E60D8C1-F9C7-44A9-B486-4EA149C0C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2" name="Rectangle 18">
                <a:extLst>
                  <a:ext uri="{FF2B5EF4-FFF2-40B4-BE49-F238E27FC236}">
                    <a16:creationId xmlns:a16="http://schemas.microsoft.com/office/drawing/2014/main" id="{19358FFE-DAB0-416A-AF88-E22CF6F89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3" name="Rectangle 19">
                <a:extLst>
                  <a:ext uri="{FF2B5EF4-FFF2-40B4-BE49-F238E27FC236}">
                    <a16:creationId xmlns:a16="http://schemas.microsoft.com/office/drawing/2014/main" id="{09F257BC-80A3-4BD5-985A-1F2D3BD527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FCF5F32E-08C3-4C60-B103-2ABF55767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5" name="Rectangle 21">
                <a:extLst>
                  <a:ext uri="{FF2B5EF4-FFF2-40B4-BE49-F238E27FC236}">
                    <a16:creationId xmlns:a16="http://schemas.microsoft.com/office/drawing/2014/main" id="{2E8AFE57-295A-45A1-8BE7-7A044AC67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6" name="Rectangle 22">
                <a:extLst>
                  <a:ext uri="{FF2B5EF4-FFF2-40B4-BE49-F238E27FC236}">
                    <a16:creationId xmlns:a16="http://schemas.microsoft.com/office/drawing/2014/main" id="{7A27291E-F97E-4ADA-B78B-6F385B298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7" name="Rectangle 23">
                <a:extLst>
                  <a:ext uri="{FF2B5EF4-FFF2-40B4-BE49-F238E27FC236}">
                    <a16:creationId xmlns:a16="http://schemas.microsoft.com/office/drawing/2014/main" id="{E6D14B97-C54D-4938-BD61-BDD6929E80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8" name="Rectangle 24">
                <a:extLst>
                  <a:ext uri="{FF2B5EF4-FFF2-40B4-BE49-F238E27FC236}">
                    <a16:creationId xmlns:a16="http://schemas.microsoft.com/office/drawing/2014/main" id="{FDE734B1-EDD0-4F5B-9B35-244CC7DAB0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29" name="Rectangle 25">
                <a:extLst>
                  <a:ext uri="{FF2B5EF4-FFF2-40B4-BE49-F238E27FC236}">
                    <a16:creationId xmlns:a16="http://schemas.microsoft.com/office/drawing/2014/main" id="{62696D41-ADB5-42C3-A0C0-F8D7EE34CD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0" name="Rectangle 26">
                <a:extLst>
                  <a:ext uri="{FF2B5EF4-FFF2-40B4-BE49-F238E27FC236}">
                    <a16:creationId xmlns:a16="http://schemas.microsoft.com/office/drawing/2014/main" id="{C531E46B-67D9-45AA-A051-78FC839F1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1" name="Rectangle 27">
                <a:extLst>
                  <a:ext uri="{FF2B5EF4-FFF2-40B4-BE49-F238E27FC236}">
                    <a16:creationId xmlns:a16="http://schemas.microsoft.com/office/drawing/2014/main" id="{D5067767-1D59-4A17-A4B7-49480FBC1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2" name="Rectangle 28">
                <a:extLst>
                  <a:ext uri="{FF2B5EF4-FFF2-40B4-BE49-F238E27FC236}">
                    <a16:creationId xmlns:a16="http://schemas.microsoft.com/office/drawing/2014/main" id="{70BE24CE-BE53-4515-8FD2-D30A3D1B64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58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3" name="Rectangle 29">
                <a:extLst>
                  <a:ext uri="{FF2B5EF4-FFF2-40B4-BE49-F238E27FC236}">
                    <a16:creationId xmlns:a16="http://schemas.microsoft.com/office/drawing/2014/main" id="{2D72D9AA-6E41-4C6F-8A96-6C157036C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72FE4C44-1C18-4690-B589-F0C08CECB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82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5" name="Rectangle 31">
                <a:extLst>
                  <a:ext uri="{FF2B5EF4-FFF2-40B4-BE49-F238E27FC236}">
                    <a16:creationId xmlns:a16="http://schemas.microsoft.com/office/drawing/2014/main" id="{CC30BAB4-F591-4033-A70D-CBBC830AE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6" name="Rectangle 32">
                <a:extLst>
                  <a:ext uri="{FF2B5EF4-FFF2-40B4-BE49-F238E27FC236}">
                    <a16:creationId xmlns:a16="http://schemas.microsoft.com/office/drawing/2014/main" id="{36DE21B7-5E95-4793-BFAD-6ECBA11AF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39" name="Rectangle 33">
                <a:extLst>
                  <a:ext uri="{FF2B5EF4-FFF2-40B4-BE49-F238E27FC236}">
                    <a16:creationId xmlns:a16="http://schemas.microsoft.com/office/drawing/2014/main" id="{7B56E4E6-49EF-4611-9D27-03710EEC03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0" name="Rectangle 34">
                <a:extLst>
                  <a:ext uri="{FF2B5EF4-FFF2-40B4-BE49-F238E27FC236}">
                    <a16:creationId xmlns:a16="http://schemas.microsoft.com/office/drawing/2014/main" id="{2C4FFF32-9A28-42B3-896D-B94252AD4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1" name="Rectangle 35">
                <a:extLst>
                  <a:ext uri="{FF2B5EF4-FFF2-40B4-BE49-F238E27FC236}">
                    <a16:creationId xmlns:a16="http://schemas.microsoft.com/office/drawing/2014/main" id="{32C5F083-4F34-42B2-9517-62C92F02C5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2" name="Rectangle 36">
                <a:extLst>
                  <a:ext uri="{FF2B5EF4-FFF2-40B4-BE49-F238E27FC236}">
                    <a16:creationId xmlns:a16="http://schemas.microsoft.com/office/drawing/2014/main" id="{57503226-73A8-4FB0-BDB2-1C27E0C61E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06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3" name="Rectangle 37">
                <a:extLst>
                  <a:ext uri="{FF2B5EF4-FFF2-40B4-BE49-F238E27FC236}">
                    <a16:creationId xmlns:a16="http://schemas.microsoft.com/office/drawing/2014/main" id="{B883F1ED-C8DF-4989-BD89-D9DA75F17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4" name="Rectangle 38">
                <a:extLst>
                  <a:ext uri="{FF2B5EF4-FFF2-40B4-BE49-F238E27FC236}">
                    <a16:creationId xmlns:a16="http://schemas.microsoft.com/office/drawing/2014/main" id="{7E016A55-F8C6-4E5D-84C8-3A994A95B4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30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5" name="Rectangle 39">
                <a:extLst>
                  <a:ext uri="{FF2B5EF4-FFF2-40B4-BE49-F238E27FC236}">
                    <a16:creationId xmlns:a16="http://schemas.microsoft.com/office/drawing/2014/main" id="{CEB21372-9532-42F2-A3EA-1B80DFA1A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6" name="Rectangle 40">
                <a:extLst>
                  <a:ext uri="{FF2B5EF4-FFF2-40B4-BE49-F238E27FC236}">
                    <a16:creationId xmlns:a16="http://schemas.microsoft.com/office/drawing/2014/main" id="{B1D82DEF-9FF7-4BF9-AE56-03A4080116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7" name="Rectangle 41">
                <a:extLst>
                  <a:ext uri="{FF2B5EF4-FFF2-40B4-BE49-F238E27FC236}">
                    <a16:creationId xmlns:a16="http://schemas.microsoft.com/office/drawing/2014/main" id="{FF3837B0-65D3-45EE-8CEE-B2240A329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8" name="Rectangle 42">
                <a:extLst>
                  <a:ext uri="{FF2B5EF4-FFF2-40B4-BE49-F238E27FC236}">
                    <a16:creationId xmlns:a16="http://schemas.microsoft.com/office/drawing/2014/main" id="{3C68C2D0-4F3F-4770-A4F3-B65A9E291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49" name="Rectangle 43">
                <a:extLst>
                  <a:ext uri="{FF2B5EF4-FFF2-40B4-BE49-F238E27FC236}">
                    <a16:creationId xmlns:a16="http://schemas.microsoft.com/office/drawing/2014/main" id="{F9F19F86-619B-4E0F-8926-AD6CE49D55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4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0" name="Rectangle 44">
                <a:extLst>
                  <a:ext uri="{FF2B5EF4-FFF2-40B4-BE49-F238E27FC236}">
                    <a16:creationId xmlns:a16="http://schemas.microsoft.com/office/drawing/2014/main" id="{67BF77F1-E97E-4673-A48D-87D63FFD0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8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1" name="Rectangle 45">
                <a:extLst>
                  <a:ext uri="{FF2B5EF4-FFF2-40B4-BE49-F238E27FC236}">
                    <a16:creationId xmlns:a16="http://schemas.microsoft.com/office/drawing/2014/main" id="{4A3269AE-D2FD-44FB-8A10-DDEBC59B4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  <p:sp>
            <p:nvSpPr>
              <p:cNvPr id="52" name="Rectangle 46">
                <a:extLst>
                  <a:ext uri="{FF2B5EF4-FFF2-40B4-BE49-F238E27FC236}">
                    <a16:creationId xmlns:a16="http://schemas.microsoft.com/office/drawing/2014/main" id="{294D3748-2C24-480D-98E1-1A859685C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2544"/>
                <a:ext cx="240" cy="24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89C4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+mn-lt"/>
                  <a:cs typeface="Arial" charset="0"/>
                </a:endParaRPr>
              </a:p>
            </p:txBody>
          </p:sp>
        </p:grpSp>
        <p:sp>
          <p:nvSpPr>
            <p:cNvPr id="7" name="Line 47">
              <a:extLst>
                <a:ext uri="{FF2B5EF4-FFF2-40B4-BE49-F238E27FC236}">
                  <a16:creationId xmlns:a16="http://schemas.microsoft.com/office/drawing/2014/main" id="{CB89F91B-544D-4F35-AE7C-7100245DA1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60" y="1875"/>
              <a:ext cx="144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  <p:sp>
          <p:nvSpPr>
            <p:cNvPr id="8" name="Line 48">
              <a:extLst>
                <a:ext uri="{FF2B5EF4-FFF2-40B4-BE49-F238E27FC236}">
                  <a16:creationId xmlns:a16="http://schemas.microsoft.com/office/drawing/2014/main" id="{7AE66207-8308-4048-B6EA-3126FA1870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211"/>
              <a:ext cx="9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+mn-lt"/>
                <a:cs typeface="Arial" charset="0"/>
              </a:endParaRPr>
            </a:p>
          </p:txBody>
        </p:sp>
        <p:sp>
          <p:nvSpPr>
            <p:cNvPr id="9" name="Text Box 49">
              <a:extLst>
                <a:ext uri="{FF2B5EF4-FFF2-40B4-BE49-F238E27FC236}">
                  <a16:creationId xmlns:a16="http://schemas.microsoft.com/office/drawing/2014/main" id="{D093A89B-7EDF-4387-9E4D-04BA378E3C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6" y="2544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dirty="0">
                  <a:latin typeface="+mn-lt"/>
                  <a:cs typeface="Arial" charset="0"/>
                </a:rPr>
                <a:t>A</a:t>
              </a:r>
            </a:p>
          </p:txBody>
        </p:sp>
        <p:sp>
          <p:nvSpPr>
            <p:cNvPr id="10" name="Text Box 50">
              <a:extLst>
                <a:ext uri="{FF2B5EF4-FFF2-40B4-BE49-F238E27FC236}">
                  <a16:creationId xmlns:a16="http://schemas.microsoft.com/office/drawing/2014/main" id="{DA8D467A-4D37-4D5F-B12B-3AA1051ABD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8" y="163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>
                  <a:latin typeface="+mn-lt"/>
                  <a:cs typeface="Arial" charset="0"/>
                </a:rPr>
                <a:t>B</a:t>
              </a:r>
            </a:p>
          </p:txBody>
        </p:sp>
      </p:grpSp>
      <p:sp>
        <p:nvSpPr>
          <p:cNvPr id="53" name="Text Box 51">
            <a:extLst>
              <a:ext uri="{FF2B5EF4-FFF2-40B4-BE49-F238E27FC236}">
                <a16:creationId xmlns:a16="http://schemas.microsoft.com/office/drawing/2014/main" id="{FE38F0B8-5641-4FA1-BC14-9646CB6B1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765746"/>
            <a:ext cx="3010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The zero vector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54" name="Text Box 110">
            <a:extLst>
              <a:ext uri="{FF2B5EF4-FFF2-40B4-BE49-F238E27FC236}">
                <a16:creationId xmlns:a16="http://schemas.microsoft.com/office/drawing/2014/main" id="{79329770-1D0B-4B5E-8003-0BB532B54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896" y="4948975"/>
            <a:ext cx="81518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and          have the same length but opposite directions.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2" name="Text Box 51">
            <a:extLst>
              <a:ext uri="{FF2B5EF4-FFF2-40B4-BE49-F238E27FC236}">
                <a16:creationId xmlns:a16="http://schemas.microsoft.com/office/drawing/2014/main" id="{BC0BBAFC-68AF-28AB-4246-EA4FF141F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1" y="1209847"/>
            <a:ext cx="82289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The zero vector, 0, is a vector of length 0. Is the only vector with no direction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3" name="Text Box 51">
            <a:extLst>
              <a:ext uri="{FF2B5EF4-FFF2-40B4-BE49-F238E27FC236}">
                <a16:creationId xmlns:a16="http://schemas.microsoft.com/office/drawing/2014/main" id="{BB0567AD-A20D-A4E5-F431-E5D234A63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357" y="2133082"/>
            <a:ext cx="30101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Negative vectors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95" name="Line 47">
            <a:extLst>
              <a:ext uri="{FF2B5EF4-FFF2-40B4-BE49-F238E27FC236}">
                <a16:creationId xmlns:a16="http://schemas.microsoft.com/office/drawing/2014/main" id="{893AE16E-11B8-313D-AEF7-11AA47E45B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7462" y="3296890"/>
            <a:ext cx="2286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96" name="Line 48">
            <a:extLst>
              <a:ext uri="{FF2B5EF4-FFF2-40B4-BE49-F238E27FC236}">
                <a16:creationId xmlns:a16="http://schemas.microsoft.com/office/drawing/2014/main" id="{07985BA5-8884-43EE-3AE9-3CCB9C43AD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9024" y="3837547"/>
            <a:ext cx="142875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97" name="Text Box 53">
            <a:extLst>
              <a:ext uri="{FF2B5EF4-FFF2-40B4-BE49-F238E27FC236}">
                <a16:creationId xmlns:a16="http://schemas.microsoft.com/office/drawing/2014/main" id="{459BE659-7E17-5E06-37A3-E6ACE4833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0236" y="3218308"/>
            <a:ext cx="8029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98" name="Line 54">
            <a:extLst>
              <a:ext uri="{FF2B5EF4-FFF2-40B4-BE49-F238E27FC236}">
                <a16:creationId xmlns:a16="http://schemas.microsoft.com/office/drawing/2014/main" id="{FFCE0DB9-924D-1AC7-4417-93B065D38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70862" y="3243708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99" name="Text Box 53">
            <a:extLst>
              <a:ext uri="{FF2B5EF4-FFF2-40B4-BE49-F238E27FC236}">
                <a16:creationId xmlns:a16="http://schemas.microsoft.com/office/drawing/2014/main" id="{3789653E-3463-AB8A-91E3-30E3E2089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9977" y="3968639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BA</a:t>
            </a:r>
          </a:p>
        </p:txBody>
      </p:sp>
      <p:sp>
        <p:nvSpPr>
          <p:cNvPr id="100" name="Line 54">
            <a:extLst>
              <a:ext uri="{FF2B5EF4-FFF2-40B4-BE49-F238E27FC236}">
                <a16:creationId xmlns:a16="http://schemas.microsoft.com/office/drawing/2014/main" id="{43122345-59AB-18B5-B4B6-8515F3E76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0603" y="3994039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01" name="Text Box 53">
            <a:extLst>
              <a:ext uri="{FF2B5EF4-FFF2-40B4-BE49-F238E27FC236}">
                <a16:creationId xmlns:a16="http://schemas.microsoft.com/office/drawing/2014/main" id="{D91D5012-815B-15A9-E3AB-F5685C148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83" y="4957298"/>
            <a:ext cx="8029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102" name="Line 54">
            <a:extLst>
              <a:ext uri="{FF2B5EF4-FFF2-40B4-BE49-F238E27FC236}">
                <a16:creationId xmlns:a16="http://schemas.microsoft.com/office/drawing/2014/main" id="{073E713E-7137-2089-268A-48B6D6E4E2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809" y="4982698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03" name="Text Box 53">
            <a:extLst>
              <a:ext uri="{FF2B5EF4-FFF2-40B4-BE49-F238E27FC236}">
                <a16:creationId xmlns:a16="http://schemas.microsoft.com/office/drawing/2014/main" id="{C84C060B-A705-D733-D985-0DA2A57D9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5045" y="4956684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BA</a:t>
            </a:r>
          </a:p>
        </p:txBody>
      </p:sp>
      <p:sp>
        <p:nvSpPr>
          <p:cNvPr id="104" name="Line 54">
            <a:extLst>
              <a:ext uri="{FF2B5EF4-FFF2-40B4-BE49-F238E27FC236}">
                <a16:creationId xmlns:a16="http://schemas.microsoft.com/office/drawing/2014/main" id="{0A3A695A-558C-7C62-0C56-689AB9906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5671" y="4982084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05" name="Text Box 51">
            <a:extLst>
              <a:ext uri="{FF2B5EF4-FFF2-40B4-BE49-F238E27FC236}">
                <a16:creationId xmlns:a16="http://schemas.microsoft.com/office/drawing/2014/main" id="{5FDA1FD0-93B2-4019-E1EC-04EFE2505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727" y="5476167"/>
            <a:ext cx="8503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Arial" charset="0"/>
              </a:rPr>
              <a:t>We say that        is the negative of    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06" name="Text Box 53">
            <a:extLst>
              <a:ext uri="{FF2B5EF4-FFF2-40B4-BE49-F238E27FC236}">
                <a16:creationId xmlns:a16="http://schemas.microsoft.com/office/drawing/2014/main" id="{BDC7A105-ECD9-7DEC-D137-36DD50EFB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3075" y="5492362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BA</a:t>
            </a:r>
          </a:p>
        </p:txBody>
      </p:sp>
      <p:sp>
        <p:nvSpPr>
          <p:cNvPr id="107" name="Line 54">
            <a:extLst>
              <a:ext uri="{FF2B5EF4-FFF2-40B4-BE49-F238E27FC236}">
                <a16:creationId xmlns:a16="http://schemas.microsoft.com/office/drawing/2014/main" id="{C964801C-F882-50AC-591D-C92DBACF5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3701" y="5517762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08" name="Text Box 53">
            <a:extLst>
              <a:ext uri="{FF2B5EF4-FFF2-40B4-BE49-F238E27FC236}">
                <a16:creationId xmlns:a16="http://schemas.microsoft.com/office/drawing/2014/main" id="{3FCF57CC-41EE-2C0B-FEE8-02A8EA5D8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03" y="5509926"/>
            <a:ext cx="8029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109" name="Line 54">
            <a:extLst>
              <a:ext uri="{FF2B5EF4-FFF2-40B4-BE49-F238E27FC236}">
                <a16:creationId xmlns:a16="http://schemas.microsoft.com/office/drawing/2014/main" id="{1ACF48B8-37D9-050D-5CAC-404D0907206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0129" y="5535326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10" name="Text Box 53">
            <a:extLst>
              <a:ext uri="{FF2B5EF4-FFF2-40B4-BE49-F238E27FC236}">
                <a16:creationId xmlns:a16="http://schemas.microsoft.com/office/drawing/2014/main" id="{AD851804-9CA4-A547-3ED3-0FD666A21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8711" y="6067660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BA</a:t>
            </a:r>
          </a:p>
        </p:txBody>
      </p:sp>
      <p:sp>
        <p:nvSpPr>
          <p:cNvPr id="111" name="Line 54">
            <a:extLst>
              <a:ext uri="{FF2B5EF4-FFF2-40B4-BE49-F238E27FC236}">
                <a16:creationId xmlns:a16="http://schemas.microsoft.com/office/drawing/2014/main" id="{9B4EF212-ED3E-A3E1-CE6A-909D3D283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69337" y="6093060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12" name="Text Box 53">
            <a:extLst>
              <a:ext uri="{FF2B5EF4-FFF2-40B4-BE49-F238E27FC236}">
                <a16:creationId xmlns:a16="http://schemas.microsoft.com/office/drawing/2014/main" id="{C7419D03-2CA8-70BD-4C06-FBFC09F71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41" y="6055451"/>
            <a:ext cx="802926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cs typeface="Arial" charset="0"/>
              </a:rPr>
              <a:t>AB</a:t>
            </a:r>
          </a:p>
        </p:txBody>
      </p:sp>
      <p:sp>
        <p:nvSpPr>
          <p:cNvPr id="113" name="Line 54">
            <a:extLst>
              <a:ext uri="{FF2B5EF4-FFF2-40B4-BE49-F238E27FC236}">
                <a16:creationId xmlns:a16="http://schemas.microsoft.com/office/drawing/2014/main" id="{CB394AE2-2486-5089-449A-250CC1158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2867" y="6080851"/>
            <a:ext cx="376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GB">
              <a:latin typeface="+mn-lt"/>
              <a:cs typeface="Arial" charset="0"/>
            </a:endParaRPr>
          </a:p>
        </p:txBody>
      </p:sp>
      <p:sp>
        <p:nvSpPr>
          <p:cNvPr id="114" name="Text Box 51">
            <a:extLst>
              <a:ext uri="{FF2B5EF4-FFF2-40B4-BE49-F238E27FC236}">
                <a16:creationId xmlns:a16="http://schemas.microsoft.com/office/drawing/2014/main" id="{B01041C6-F86C-0297-EEAD-A6E47FABB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699" y="5986995"/>
            <a:ext cx="8352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Times New Roman" panose="02020603050405020304" pitchFamily="18" charset="0"/>
              </a:rPr>
              <a:t>=  ‒ </a:t>
            </a:r>
            <a:endParaRPr lang="en-GB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29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2" grpId="0"/>
      <p:bldP spid="3" grpId="0"/>
      <p:bldP spid="95" grpId="0" animBg="1"/>
      <p:bldP spid="96" grpId="0" animBg="1"/>
      <p:bldP spid="97" grpId="0"/>
      <p:bldP spid="98" grpId="0" animBg="1"/>
      <p:bldP spid="99" grpId="0"/>
      <p:bldP spid="100" grpId="0" animBg="1"/>
      <p:bldP spid="101" grpId="0"/>
      <p:bldP spid="102" grpId="0" animBg="1"/>
      <p:bldP spid="103" grpId="0"/>
      <p:bldP spid="104" grpId="0" animBg="1"/>
      <p:bldP spid="105" grpId="0"/>
      <p:bldP spid="106" grpId="0"/>
      <p:bldP spid="107" grpId="0" animBg="1"/>
      <p:bldP spid="108" grpId="0"/>
      <p:bldP spid="109" grpId="0" animBg="1"/>
      <p:bldP spid="110" grpId="0"/>
      <p:bldP spid="111" grpId="0" animBg="1"/>
      <p:bldP spid="112" grpId="0"/>
      <p:bldP spid="113" grpId="0" animBg="1"/>
      <p:bldP spid="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05">
            <a:extLst>
              <a:ext uri="{FF2B5EF4-FFF2-40B4-BE49-F238E27FC236}">
                <a16:creationId xmlns:a16="http://schemas.microsoft.com/office/drawing/2014/main" id="{21171BA4-DD34-4EB1-9768-E1A5052EDEB9}"/>
              </a:ext>
            </a:extLst>
          </p:cNvPr>
          <p:cNvSpPr txBox="1">
            <a:spLocks noChangeArrowheads="1"/>
          </p:cNvSpPr>
          <p:nvPr/>
        </p:nvSpPr>
        <p:spPr>
          <a:xfrm>
            <a:off x="218281" y="74372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Negative vectors</a:t>
            </a:r>
            <a:endParaRPr lang="en-GB" sz="2800" dirty="0"/>
          </a:p>
        </p:txBody>
      </p:sp>
      <p:sp>
        <p:nvSpPr>
          <p:cNvPr id="5" name="Text Box 320">
            <a:extLst>
              <a:ext uri="{FF2B5EF4-FFF2-40B4-BE49-F238E27FC236}">
                <a16:creationId xmlns:a16="http://schemas.microsoft.com/office/drawing/2014/main" id="{9276F5DE-B299-4897-B345-812E8794F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801327"/>
            <a:ext cx="8837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What we can say about vector </a:t>
            </a:r>
            <a:r>
              <a:rPr lang="en-GB" b="1" dirty="0"/>
              <a:t>a</a:t>
            </a:r>
            <a:r>
              <a:rPr lang="en-GB" dirty="0">
                <a:latin typeface="+mn-lt"/>
                <a:cs typeface="Arial" charset="0"/>
              </a:rPr>
              <a:t> and </a:t>
            </a:r>
            <a:r>
              <a:rPr lang="en-GB" b="1" dirty="0"/>
              <a:t>c</a:t>
            </a:r>
            <a:r>
              <a:rPr lang="en-GB" dirty="0">
                <a:latin typeface="+mn-lt"/>
                <a:cs typeface="Arial" charset="0"/>
              </a:rPr>
              <a:t>?.</a:t>
            </a:r>
          </a:p>
        </p:txBody>
      </p:sp>
      <p:grpSp>
        <p:nvGrpSpPr>
          <p:cNvPr id="6" name="Group 500">
            <a:extLst>
              <a:ext uri="{FF2B5EF4-FFF2-40B4-BE49-F238E27FC236}">
                <a16:creationId xmlns:a16="http://schemas.microsoft.com/office/drawing/2014/main" id="{BF3B894C-D360-4A9C-BA9A-8E90952F113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023320"/>
            <a:ext cx="8382000" cy="2286000"/>
            <a:chOff x="240" y="1797"/>
            <a:chExt cx="5280" cy="1440"/>
          </a:xfrm>
        </p:grpSpPr>
        <p:sp>
          <p:nvSpPr>
            <p:cNvPr id="7" name="Rectangle 323">
              <a:extLst>
                <a:ext uri="{FF2B5EF4-FFF2-40B4-BE49-F238E27FC236}">
                  <a16:creationId xmlns:a16="http://schemas.microsoft.com/office/drawing/2014/main" id="{1053280E-6DF8-429A-8E4B-20FB806EF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" name="Rectangle 324">
              <a:extLst>
                <a:ext uri="{FF2B5EF4-FFF2-40B4-BE49-F238E27FC236}">
                  <a16:creationId xmlns:a16="http://schemas.microsoft.com/office/drawing/2014/main" id="{45E4A91D-E950-49A4-A79D-74FF2F9A9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" name="Rectangle 325">
              <a:extLst>
                <a:ext uri="{FF2B5EF4-FFF2-40B4-BE49-F238E27FC236}">
                  <a16:creationId xmlns:a16="http://schemas.microsoft.com/office/drawing/2014/main" id="{099180B8-7AED-4D63-BEE2-0D4667B79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" name="Rectangle 326">
              <a:extLst>
                <a:ext uri="{FF2B5EF4-FFF2-40B4-BE49-F238E27FC236}">
                  <a16:creationId xmlns:a16="http://schemas.microsoft.com/office/drawing/2014/main" id="{7E7F0F28-0B34-4FD2-B404-520932A04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" name="Rectangle 327">
              <a:extLst>
                <a:ext uri="{FF2B5EF4-FFF2-40B4-BE49-F238E27FC236}">
                  <a16:creationId xmlns:a16="http://schemas.microsoft.com/office/drawing/2014/main" id="{5C795687-0573-45D9-A514-FCE0C893A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" name="Rectangle 328">
              <a:extLst>
                <a:ext uri="{FF2B5EF4-FFF2-40B4-BE49-F238E27FC236}">
                  <a16:creationId xmlns:a16="http://schemas.microsoft.com/office/drawing/2014/main" id="{BC9D7D6C-D52B-46CF-A56F-EF03BD9C7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" name="Rectangle 329">
              <a:extLst>
                <a:ext uri="{FF2B5EF4-FFF2-40B4-BE49-F238E27FC236}">
                  <a16:creationId xmlns:a16="http://schemas.microsoft.com/office/drawing/2014/main" id="{0802AD1B-277F-41C3-A8D8-77BEA76EE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" name="Rectangle 330">
              <a:extLst>
                <a:ext uri="{FF2B5EF4-FFF2-40B4-BE49-F238E27FC236}">
                  <a16:creationId xmlns:a16="http://schemas.microsoft.com/office/drawing/2014/main" id="{9ABA4092-302A-4014-9FC2-46D38A59BC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" name="Rectangle 331">
              <a:extLst>
                <a:ext uri="{FF2B5EF4-FFF2-40B4-BE49-F238E27FC236}">
                  <a16:creationId xmlns:a16="http://schemas.microsoft.com/office/drawing/2014/main" id="{C3148E05-FBFE-4C10-B4C3-4355814E3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" name="Rectangle 332">
              <a:extLst>
                <a:ext uri="{FF2B5EF4-FFF2-40B4-BE49-F238E27FC236}">
                  <a16:creationId xmlns:a16="http://schemas.microsoft.com/office/drawing/2014/main" id="{5B051D9A-5A3D-4FB0-B8E8-EB8CEF631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" name="Rectangle 333">
              <a:extLst>
                <a:ext uri="{FF2B5EF4-FFF2-40B4-BE49-F238E27FC236}">
                  <a16:creationId xmlns:a16="http://schemas.microsoft.com/office/drawing/2014/main" id="{7A38F543-FDE7-4A2D-9814-C10B571DD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" name="Rectangle 334">
              <a:extLst>
                <a:ext uri="{FF2B5EF4-FFF2-40B4-BE49-F238E27FC236}">
                  <a16:creationId xmlns:a16="http://schemas.microsoft.com/office/drawing/2014/main" id="{0539750F-04CA-4317-8875-C27B13AE3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" name="Rectangle 335">
              <a:extLst>
                <a:ext uri="{FF2B5EF4-FFF2-40B4-BE49-F238E27FC236}">
                  <a16:creationId xmlns:a16="http://schemas.microsoft.com/office/drawing/2014/main" id="{B31507A9-DA2E-4D01-8F1E-B580A8B6F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" name="Rectangle 336">
              <a:extLst>
                <a:ext uri="{FF2B5EF4-FFF2-40B4-BE49-F238E27FC236}">
                  <a16:creationId xmlns:a16="http://schemas.microsoft.com/office/drawing/2014/main" id="{5ED84E89-B8D5-458E-8A36-A8A0A1AAC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" name="Rectangle 337">
              <a:extLst>
                <a:ext uri="{FF2B5EF4-FFF2-40B4-BE49-F238E27FC236}">
                  <a16:creationId xmlns:a16="http://schemas.microsoft.com/office/drawing/2014/main" id="{8847F988-0D69-4399-8D4B-37D0AB1E7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" name="Rectangle 338">
              <a:extLst>
                <a:ext uri="{FF2B5EF4-FFF2-40B4-BE49-F238E27FC236}">
                  <a16:creationId xmlns:a16="http://schemas.microsoft.com/office/drawing/2014/main" id="{BF570911-F84E-4AD2-AFD9-1302815B7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" name="Rectangle 339">
              <a:extLst>
                <a:ext uri="{FF2B5EF4-FFF2-40B4-BE49-F238E27FC236}">
                  <a16:creationId xmlns:a16="http://schemas.microsoft.com/office/drawing/2014/main" id="{DBC3687C-1250-4255-AFD4-6516AA862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" name="Rectangle 340">
              <a:extLst>
                <a:ext uri="{FF2B5EF4-FFF2-40B4-BE49-F238E27FC236}">
                  <a16:creationId xmlns:a16="http://schemas.microsoft.com/office/drawing/2014/main" id="{5B7F08F5-50B6-4BB4-8198-EB8EA8B234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" name="Rectangle 341">
              <a:extLst>
                <a:ext uri="{FF2B5EF4-FFF2-40B4-BE49-F238E27FC236}">
                  <a16:creationId xmlns:a16="http://schemas.microsoft.com/office/drawing/2014/main" id="{889D8119-9A8C-483F-AB87-8795F93DC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" name="Rectangle 342">
              <a:extLst>
                <a:ext uri="{FF2B5EF4-FFF2-40B4-BE49-F238E27FC236}">
                  <a16:creationId xmlns:a16="http://schemas.microsoft.com/office/drawing/2014/main" id="{101D4869-D862-4FA1-9584-B51ECA9B3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7" name="Rectangle 343">
              <a:extLst>
                <a:ext uri="{FF2B5EF4-FFF2-40B4-BE49-F238E27FC236}">
                  <a16:creationId xmlns:a16="http://schemas.microsoft.com/office/drawing/2014/main" id="{8F648D25-4DCC-47AA-B7D9-E4C2C9997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8" name="Rectangle 344">
              <a:extLst>
                <a:ext uri="{FF2B5EF4-FFF2-40B4-BE49-F238E27FC236}">
                  <a16:creationId xmlns:a16="http://schemas.microsoft.com/office/drawing/2014/main" id="{D9E97A47-D1B3-48EA-A20D-08572B234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9" name="Rectangle 345">
              <a:extLst>
                <a:ext uri="{FF2B5EF4-FFF2-40B4-BE49-F238E27FC236}">
                  <a16:creationId xmlns:a16="http://schemas.microsoft.com/office/drawing/2014/main" id="{5C93E8C1-5962-4104-9DDA-26B0DB738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0" name="Rectangle 346">
              <a:extLst>
                <a:ext uri="{FF2B5EF4-FFF2-40B4-BE49-F238E27FC236}">
                  <a16:creationId xmlns:a16="http://schemas.microsoft.com/office/drawing/2014/main" id="{088892DD-EBF4-47F1-8F89-1B75524C0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1" name="Rectangle 347">
              <a:extLst>
                <a:ext uri="{FF2B5EF4-FFF2-40B4-BE49-F238E27FC236}">
                  <a16:creationId xmlns:a16="http://schemas.microsoft.com/office/drawing/2014/main" id="{AA809E9B-B1A1-4D71-A3CC-6CB279621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2" name="Rectangle 348">
              <a:extLst>
                <a:ext uri="{FF2B5EF4-FFF2-40B4-BE49-F238E27FC236}">
                  <a16:creationId xmlns:a16="http://schemas.microsoft.com/office/drawing/2014/main" id="{B585EE31-BCDA-464E-BF8C-B8BDE2567C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3" name="Rectangle 349">
              <a:extLst>
                <a:ext uri="{FF2B5EF4-FFF2-40B4-BE49-F238E27FC236}">
                  <a16:creationId xmlns:a16="http://schemas.microsoft.com/office/drawing/2014/main" id="{DDECB8DF-35C9-4F55-9771-86153E989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4" name="Rectangle 350">
              <a:extLst>
                <a:ext uri="{FF2B5EF4-FFF2-40B4-BE49-F238E27FC236}">
                  <a16:creationId xmlns:a16="http://schemas.microsoft.com/office/drawing/2014/main" id="{9497F6AC-3A8F-48E4-9CAA-DE7231D38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5" name="Rectangle 351">
              <a:extLst>
                <a:ext uri="{FF2B5EF4-FFF2-40B4-BE49-F238E27FC236}">
                  <a16:creationId xmlns:a16="http://schemas.microsoft.com/office/drawing/2014/main" id="{237C9C13-DAD5-4204-8056-92BA5F145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6" name="Rectangle 352">
              <a:extLst>
                <a:ext uri="{FF2B5EF4-FFF2-40B4-BE49-F238E27FC236}">
                  <a16:creationId xmlns:a16="http://schemas.microsoft.com/office/drawing/2014/main" id="{744B5BFA-CB7D-4F0E-8396-1E79C1E7F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9" name="Rectangle 353">
              <a:extLst>
                <a:ext uri="{FF2B5EF4-FFF2-40B4-BE49-F238E27FC236}">
                  <a16:creationId xmlns:a16="http://schemas.microsoft.com/office/drawing/2014/main" id="{97EA82E6-2FCA-419F-A8B7-DD5721796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0" name="Rectangle 354">
              <a:extLst>
                <a:ext uri="{FF2B5EF4-FFF2-40B4-BE49-F238E27FC236}">
                  <a16:creationId xmlns:a16="http://schemas.microsoft.com/office/drawing/2014/main" id="{BE5968E5-530C-45DE-A1D4-6E51AD582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1" name="Rectangle 355">
              <a:extLst>
                <a:ext uri="{FF2B5EF4-FFF2-40B4-BE49-F238E27FC236}">
                  <a16:creationId xmlns:a16="http://schemas.microsoft.com/office/drawing/2014/main" id="{3935676A-1056-46FA-A7E1-E7B2D8BE41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2" name="Rectangle 356">
              <a:extLst>
                <a:ext uri="{FF2B5EF4-FFF2-40B4-BE49-F238E27FC236}">
                  <a16:creationId xmlns:a16="http://schemas.microsoft.com/office/drawing/2014/main" id="{88F8E123-DB1B-4A9D-BD02-1023EE947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3" name="Rectangle 357">
              <a:extLst>
                <a:ext uri="{FF2B5EF4-FFF2-40B4-BE49-F238E27FC236}">
                  <a16:creationId xmlns:a16="http://schemas.microsoft.com/office/drawing/2014/main" id="{49A583E7-8860-4E64-B131-A5C6504453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4" name="Rectangle 358">
              <a:extLst>
                <a:ext uri="{FF2B5EF4-FFF2-40B4-BE49-F238E27FC236}">
                  <a16:creationId xmlns:a16="http://schemas.microsoft.com/office/drawing/2014/main" id="{C71A99CC-10FF-4043-921A-1EF279764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5" name="Rectangle 359">
              <a:extLst>
                <a:ext uri="{FF2B5EF4-FFF2-40B4-BE49-F238E27FC236}">
                  <a16:creationId xmlns:a16="http://schemas.microsoft.com/office/drawing/2014/main" id="{9DEAE3B8-971F-4C72-A1CA-E850D9817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6" name="Rectangle 360">
              <a:extLst>
                <a:ext uri="{FF2B5EF4-FFF2-40B4-BE49-F238E27FC236}">
                  <a16:creationId xmlns:a16="http://schemas.microsoft.com/office/drawing/2014/main" id="{4D7BCB21-AB53-487C-9965-D3589E00CD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7" name="Rectangle 361">
              <a:extLst>
                <a:ext uri="{FF2B5EF4-FFF2-40B4-BE49-F238E27FC236}">
                  <a16:creationId xmlns:a16="http://schemas.microsoft.com/office/drawing/2014/main" id="{18EC57E8-B18E-4C3B-B2DD-A00BE4E8A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8" name="Rectangle 362">
              <a:extLst>
                <a:ext uri="{FF2B5EF4-FFF2-40B4-BE49-F238E27FC236}">
                  <a16:creationId xmlns:a16="http://schemas.microsoft.com/office/drawing/2014/main" id="{3CB86245-848C-4103-9CBA-6C6FE1E51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" name="Rectangle 363">
              <a:extLst>
                <a:ext uri="{FF2B5EF4-FFF2-40B4-BE49-F238E27FC236}">
                  <a16:creationId xmlns:a16="http://schemas.microsoft.com/office/drawing/2014/main" id="{F0C71F6B-1D6E-451E-9501-1951A4864E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0" name="Rectangle 364">
              <a:extLst>
                <a:ext uri="{FF2B5EF4-FFF2-40B4-BE49-F238E27FC236}">
                  <a16:creationId xmlns:a16="http://schemas.microsoft.com/office/drawing/2014/main" id="{0F893C3C-D32F-49B6-972D-185276815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1" name="Rectangle 365">
              <a:extLst>
                <a:ext uri="{FF2B5EF4-FFF2-40B4-BE49-F238E27FC236}">
                  <a16:creationId xmlns:a16="http://schemas.microsoft.com/office/drawing/2014/main" id="{1D310BFD-1368-43E1-814E-3ECD4ED1E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2" name="Rectangle 366">
              <a:extLst>
                <a:ext uri="{FF2B5EF4-FFF2-40B4-BE49-F238E27FC236}">
                  <a16:creationId xmlns:a16="http://schemas.microsoft.com/office/drawing/2014/main" id="{BBFD7239-CA69-4361-A12B-015C9756A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3" name="Rectangle 367">
              <a:extLst>
                <a:ext uri="{FF2B5EF4-FFF2-40B4-BE49-F238E27FC236}">
                  <a16:creationId xmlns:a16="http://schemas.microsoft.com/office/drawing/2014/main" id="{3849A61F-1148-4BCB-9AF2-4AC2A176C9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4" name="Rectangle 368">
              <a:extLst>
                <a:ext uri="{FF2B5EF4-FFF2-40B4-BE49-F238E27FC236}">
                  <a16:creationId xmlns:a16="http://schemas.microsoft.com/office/drawing/2014/main" id="{C4F881D8-3457-4863-B34B-DA2663ED9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5" name="Rectangle 369">
              <a:extLst>
                <a:ext uri="{FF2B5EF4-FFF2-40B4-BE49-F238E27FC236}">
                  <a16:creationId xmlns:a16="http://schemas.microsoft.com/office/drawing/2014/main" id="{A611128C-E5C9-4670-AF0A-BE2269E25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6" name="Rectangle 370">
              <a:extLst>
                <a:ext uri="{FF2B5EF4-FFF2-40B4-BE49-F238E27FC236}">
                  <a16:creationId xmlns:a16="http://schemas.microsoft.com/office/drawing/2014/main" id="{9ED377A6-D10D-4764-8FAC-75F82681A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7" name="Rectangle 379">
              <a:extLst>
                <a:ext uri="{FF2B5EF4-FFF2-40B4-BE49-F238E27FC236}">
                  <a16:creationId xmlns:a16="http://schemas.microsoft.com/office/drawing/2014/main" id="{F8483053-CBE5-41C9-8EDB-06BA09F48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8" name="Rectangle 380">
              <a:extLst>
                <a:ext uri="{FF2B5EF4-FFF2-40B4-BE49-F238E27FC236}">
                  <a16:creationId xmlns:a16="http://schemas.microsoft.com/office/drawing/2014/main" id="{8B9307AF-5909-44FF-BED2-303660965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9" name="Rectangle 381">
              <a:extLst>
                <a:ext uri="{FF2B5EF4-FFF2-40B4-BE49-F238E27FC236}">
                  <a16:creationId xmlns:a16="http://schemas.microsoft.com/office/drawing/2014/main" id="{1795FD1F-D6C4-41AA-A681-61E5E669E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0" name="Rectangle 382">
              <a:extLst>
                <a:ext uri="{FF2B5EF4-FFF2-40B4-BE49-F238E27FC236}">
                  <a16:creationId xmlns:a16="http://schemas.microsoft.com/office/drawing/2014/main" id="{8C841B19-C699-4B0D-BA89-B8762A577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1" name="Rectangle 383">
              <a:extLst>
                <a:ext uri="{FF2B5EF4-FFF2-40B4-BE49-F238E27FC236}">
                  <a16:creationId xmlns:a16="http://schemas.microsoft.com/office/drawing/2014/main" id="{6DCAE08A-D8DC-4C2A-AB5A-1D4465CC2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2" name="Rectangle 384">
              <a:extLst>
                <a:ext uri="{FF2B5EF4-FFF2-40B4-BE49-F238E27FC236}">
                  <a16:creationId xmlns:a16="http://schemas.microsoft.com/office/drawing/2014/main" id="{4AC51D27-8697-41ED-9AE7-85A982F449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3" name="Rectangle 385">
              <a:extLst>
                <a:ext uri="{FF2B5EF4-FFF2-40B4-BE49-F238E27FC236}">
                  <a16:creationId xmlns:a16="http://schemas.microsoft.com/office/drawing/2014/main" id="{CDE9D527-0AC1-4569-9C40-C69B5700E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4" name="Rectangle 386">
              <a:extLst>
                <a:ext uri="{FF2B5EF4-FFF2-40B4-BE49-F238E27FC236}">
                  <a16:creationId xmlns:a16="http://schemas.microsoft.com/office/drawing/2014/main" id="{38363D77-916A-4CE3-97AC-83BA6415F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5" name="Rectangle 387">
              <a:extLst>
                <a:ext uri="{FF2B5EF4-FFF2-40B4-BE49-F238E27FC236}">
                  <a16:creationId xmlns:a16="http://schemas.microsoft.com/office/drawing/2014/main" id="{EF93AA62-7B79-4021-B1EC-56E2C5FF3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6" name="Rectangle 388">
              <a:extLst>
                <a:ext uri="{FF2B5EF4-FFF2-40B4-BE49-F238E27FC236}">
                  <a16:creationId xmlns:a16="http://schemas.microsoft.com/office/drawing/2014/main" id="{F8678B64-F922-4FD3-8E58-AAE47CF88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7" name="Rectangle 389">
              <a:extLst>
                <a:ext uri="{FF2B5EF4-FFF2-40B4-BE49-F238E27FC236}">
                  <a16:creationId xmlns:a16="http://schemas.microsoft.com/office/drawing/2014/main" id="{28966D2F-4DE1-49BB-97F4-D13A7A9607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8" name="Rectangle 390">
              <a:extLst>
                <a:ext uri="{FF2B5EF4-FFF2-40B4-BE49-F238E27FC236}">
                  <a16:creationId xmlns:a16="http://schemas.microsoft.com/office/drawing/2014/main" id="{0359D5D3-6532-46CC-946C-643654913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" name="Rectangle 391">
              <a:extLst>
                <a:ext uri="{FF2B5EF4-FFF2-40B4-BE49-F238E27FC236}">
                  <a16:creationId xmlns:a16="http://schemas.microsoft.com/office/drawing/2014/main" id="{ABDEBD34-CF6C-44CC-A627-F2CE2283F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0" name="Rectangle 392">
              <a:extLst>
                <a:ext uri="{FF2B5EF4-FFF2-40B4-BE49-F238E27FC236}">
                  <a16:creationId xmlns:a16="http://schemas.microsoft.com/office/drawing/2014/main" id="{EDF01E9C-7DFA-4FA2-A3A2-89FCEBC852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1" name="Rectangle 393">
              <a:extLst>
                <a:ext uri="{FF2B5EF4-FFF2-40B4-BE49-F238E27FC236}">
                  <a16:creationId xmlns:a16="http://schemas.microsoft.com/office/drawing/2014/main" id="{7CD346DF-BC4E-4C7C-A7F7-2907E0E8F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2" name="Rectangle 394">
              <a:extLst>
                <a:ext uri="{FF2B5EF4-FFF2-40B4-BE49-F238E27FC236}">
                  <a16:creationId xmlns:a16="http://schemas.microsoft.com/office/drawing/2014/main" id="{9CBA9569-1437-4EF2-AB05-3E42F9B8C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3" name="Rectangle 395">
              <a:extLst>
                <a:ext uri="{FF2B5EF4-FFF2-40B4-BE49-F238E27FC236}">
                  <a16:creationId xmlns:a16="http://schemas.microsoft.com/office/drawing/2014/main" id="{A83E14C0-CCEB-4DE6-BBB8-F8EF1FCF7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4" name="Rectangle 396">
              <a:extLst>
                <a:ext uri="{FF2B5EF4-FFF2-40B4-BE49-F238E27FC236}">
                  <a16:creationId xmlns:a16="http://schemas.microsoft.com/office/drawing/2014/main" id="{8187DDB6-623E-4C79-A766-D1D3CDF183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5" name="Rectangle 397">
              <a:extLst>
                <a:ext uri="{FF2B5EF4-FFF2-40B4-BE49-F238E27FC236}">
                  <a16:creationId xmlns:a16="http://schemas.microsoft.com/office/drawing/2014/main" id="{DC1A32BA-54AF-4A8F-BBD0-07A5B78EA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6" name="Rectangle 398">
              <a:extLst>
                <a:ext uri="{FF2B5EF4-FFF2-40B4-BE49-F238E27FC236}">
                  <a16:creationId xmlns:a16="http://schemas.microsoft.com/office/drawing/2014/main" id="{9D7E0756-8BA4-4547-88FA-47B8045897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7" name="Rectangle 399">
              <a:extLst>
                <a:ext uri="{FF2B5EF4-FFF2-40B4-BE49-F238E27FC236}">
                  <a16:creationId xmlns:a16="http://schemas.microsoft.com/office/drawing/2014/main" id="{9277FE64-1A5F-4303-B9DF-F51A7490D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8" name="Rectangle 400">
              <a:extLst>
                <a:ext uri="{FF2B5EF4-FFF2-40B4-BE49-F238E27FC236}">
                  <a16:creationId xmlns:a16="http://schemas.microsoft.com/office/drawing/2014/main" id="{B885FAA6-3BBA-478C-A80C-E55F7EF63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9" name="Rectangle 401">
              <a:extLst>
                <a:ext uri="{FF2B5EF4-FFF2-40B4-BE49-F238E27FC236}">
                  <a16:creationId xmlns:a16="http://schemas.microsoft.com/office/drawing/2014/main" id="{CF273AA1-D154-41E7-A290-EFB68C71C1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0" name="Rectangle 402">
              <a:extLst>
                <a:ext uri="{FF2B5EF4-FFF2-40B4-BE49-F238E27FC236}">
                  <a16:creationId xmlns:a16="http://schemas.microsoft.com/office/drawing/2014/main" id="{E976C40C-39CF-4731-AA97-8CE580661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1" name="Rectangle 403">
              <a:extLst>
                <a:ext uri="{FF2B5EF4-FFF2-40B4-BE49-F238E27FC236}">
                  <a16:creationId xmlns:a16="http://schemas.microsoft.com/office/drawing/2014/main" id="{18BAA529-9D2E-48CE-B1F7-8B23EF1D5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2" name="Rectangle 404">
              <a:extLst>
                <a:ext uri="{FF2B5EF4-FFF2-40B4-BE49-F238E27FC236}">
                  <a16:creationId xmlns:a16="http://schemas.microsoft.com/office/drawing/2014/main" id="{E0E19663-D10E-4FFD-9B91-007214AC1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3" name="Rectangle 405">
              <a:extLst>
                <a:ext uri="{FF2B5EF4-FFF2-40B4-BE49-F238E27FC236}">
                  <a16:creationId xmlns:a16="http://schemas.microsoft.com/office/drawing/2014/main" id="{B1DECEE1-EA3A-4372-84A7-147CE47FF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4" name="Rectangle 406">
              <a:extLst>
                <a:ext uri="{FF2B5EF4-FFF2-40B4-BE49-F238E27FC236}">
                  <a16:creationId xmlns:a16="http://schemas.microsoft.com/office/drawing/2014/main" id="{E0C67512-8C22-4730-86D6-85232A74E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5" name="Rectangle 407">
              <a:extLst>
                <a:ext uri="{FF2B5EF4-FFF2-40B4-BE49-F238E27FC236}">
                  <a16:creationId xmlns:a16="http://schemas.microsoft.com/office/drawing/2014/main" id="{920BA738-28C3-4ED2-A980-62E60A2D4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6" name="Rectangle 408">
              <a:extLst>
                <a:ext uri="{FF2B5EF4-FFF2-40B4-BE49-F238E27FC236}">
                  <a16:creationId xmlns:a16="http://schemas.microsoft.com/office/drawing/2014/main" id="{887D06E2-C07A-4BA9-A0DC-0DCF235D0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7" name="Rectangle 409">
              <a:extLst>
                <a:ext uri="{FF2B5EF4-FFF2-40B4-BE49-F238E27FC236}">
                  <a16:creationId xmlns:a16="http://schemas.microsoft.com/office/drawing/2014/main" id="{80AD1138-50FB-460F-8861-C4AF1557F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8" name="Rectangle 410">
              <a:extLst>
                <a:ext uri="{FF2B5EF4-FFF2-40B4-BE49-F238E27FC236}">
                  <a16:creationId xmlns:a16="http://schemas.microsoft.com/office/drawing/2014/main" id="{ABC8E26C-F352-4B55-8665-4ED65D9D5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9" name="Rectangle 411">
              <a:extLst>
                <a:ext uri="{FF2B5EF4-FFF2-40B4-BE49-F238E27FC236}">
                  <a16:creationId xmlns:a16="http://schemas.microsoft.com/office/drawing/2014/main" id="{5707A699-423D-40B5-AF35-EEBE66254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0" name="Rectangle 412">
              <a:extLst>
                <a:ext uri="{FF2B5EF4-FFF2-40B4-BE49-F238E27FC236}">
                  <a16:creationId xmlns:a16="http://schemas.microsoft.com/office/drawing/2014/main" id="{1F793B54-949C-476E-A5C3-7B1A4564C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1" name="Rectangle 413">
              <a:extLst>
                <a:ext uri="{FF2B5EF4-FFF2-40B4-BE49-F238E27FC236}">
                  <a16:creationId xmlns:a16="http://schemas.microsoft.com/office/drawing/2014/main" id="{0D73CC1D-14EC-4074-88A0-E2995D996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2" name="Rectangle 414">
              <a:extLst>
                <a:ext uri="{FF2B5EF4-FFF2-40B4-BE49-F238E27FC236}">
                  <a16:creationId xmlns:a16="http://schemas.microsoft.com/office/drawing/2014/main" id="{E0FE9C21-29C5-4587-BCF1-7AD983327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3" name="Rectangle 415">
              <a:extLst>
                <a:ext uri="{FF2B5EF4-FFF2-40B4-BE49-F238E27FC236}">
                  <a16:creationId xmlns:a16="http://schemas.microsoft.com/office/drawing/2014/main" id="{A750CB11-0214-46BE-BE17-A2705B23B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4" name="Rectangle 416">
              <a:extLst>
                <a:ext uri="{FF2B5EF4-FFF2-40B4-BE49-F238E27FC236}">
                  <a16:creationId xmlns:a16="http://schemas.microsoft.com/office/drawing/2014/main" id="{1DA40EE3-FAC8-4476-9134-60F9D6178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5" name="Rectangle 417">
              <a:extLst>
                <a:ext uri="{FF2B5EF4-FFF2-40B4-BE49-F238E27FC236}">
                  <a16:creationId xmlns:a16="http://schemas.microsoft.com/office/drawing/2014/main" id="{6132CF40-080A-4FF5-888F-A6027D88DC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6" name="Rectangle 418">
              <a:extLst>
                <a:ext uri="{FF2B5EF4-FFF2-40B4-BE49-F238E27FC236}">
                  <a16:creationId xmlns:a16="http://schemas.microsoft.com/office/drawing/2014/main" id="{DBCB9D3F-4DF9-4CCC-90FD-D141FA545B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7" name="Rectangle 419">
              <a:extLst>
                <a:ext uri="{FF2B5EF4-FFF2-40B4-BE49-F238E27FC236}">
                  <a16:creationId xmlns:a16="http://schemas.microsoft.com/office/drawing/2014/main" id="{ED0C3AE6-EC75-4853-8FE1-12EA7A4BB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8" name="Rectangle 420">
              <a:extLst>
                <a:ext uri="{FF2B5EF4-FFF2-40B4-BE49-F238E27FC236}">
                  <a16:creationId xmlns:a16="http://schemas.microsoft.com/office/drawing/2014/main" id="{88377304-99DD-4571-8255-789713D21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9" name="Rectangle 421">
              <a:extLst>
                <a:ext uri="{FF2B5EF4-FFF2-40B4-BE49-F238E27FC236}">
                  <a16:creationId xmlns:a16="http://schemas.microsoft.com/office/drawing/2014/main" id="{BDD6275B-7E3D-4A87-A4E2-F79341919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0" name="Rectangle 422">
              <a:extLst>
                <a:ext uri="{FF2B5EF4-FFF2-40B4-BE49-F238E27FC236}">
                  <a16:creationId xmlns:a16="http://schemas.microsoft.com/office/drawing/2014/main" id="{9D9E4E0F-8CAD-4BD6-8D99-884AB21BE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1" name="Rectangle 423">
              <a:extLst>
                <a:ext uri="{FF2B5EF4-FFF2-40B4-BE49-F238E27FC236}">
                  <a16:creationId xmlns:a16="http://schemas.microsoft.com/office/drawing/2014/main" id="{A0EE1746-708E-48A9-97E6-4617DC9D6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2" name="Rectangle 424">
              <a:extLst>
                <a:ext uri="{FF2B5EF4-FFF2-40B4-BE49-F238E27FC236}">
                  <a16:creationId xmlns:a16="http://schemas.microsoft.com/office/drawing/2014/main" id="{76775D2A-845C-4904-85D6-E08EF9978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" name="Rectangle 425">
              <a:extLst>
                <a:ext uri="{FF2B5EF4-FFF2-40B4-BE49-F238E27FC236}">
                  <a16:creationId xmlns:a16="http://schemas.microsoft.com/office/drawing/2014/main" id="{1262F87C-3E95-462B-B33C-BF66A4C77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4" name="Rectangle 426">
              <a:extLst>
                <a:ext uri="{FF2B5EF4-FFF2-40B4-BE49-F238E27FC236}">
                  <a16:creationId xmlns:a16="http://schemas.microsoft.com/office/drawing/2014/main" id="{D92452CD-FA52-4A50-A137-D45A4681D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5" name="Rectangle 427">
              <a:extLst>
                <a:ext uri="{FF2B5EF4-FFF2-40B4-BE49-F238E27FC236}">
                  <a16:creationId xmlns:a16="http://schemas.microsoft.com/office/drawing/2014/main" id="{4A24F7BE-1A88-4572-8025-3F1853AAA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6" name="Rectangle 428">
              <a:extLst>
                <a:ext uri="{FF2B5EF4-FFF2-40B4-BE49-F238E27FC236}">
                  <a16:creationId xmlns:a16="http://schemas.microsoft.com/office/drawing/2014/main" id="{E074F966-AD9A-437D-B4BD-443A928CDC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7" name="Rectangle 429">
              <a:extLst>
                <a:ext uri="{FF2B5EF4-FFF2-40B4-BE49-F238E27FC236}">
                  <a16:creationId xmlns:a16="http://schemas.microsoft.com/office/drawing/2014/main" id="{042A05DB-6AA2-46B6-89BE-9F7420FC5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8" name="Rectangle 430">
              <a:extLst>
                <a:ext uri="{FF2B5EF4-FFF2-40B4-BE49-F238E27FC236}">
                  <a16:creationId xmlns:a16="http://schemas.microsoft.com/office/drawing/2014/main" id="{9790A5F5-B169-45AC-A14F-25F627488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9" name="Rectangle 431">
              <a:extLst>
                <a:ext uri="{FF2B5EF4-FFF2-40B4-BE49-F238E27FC236}">
                  <a16:creationId xmlns:a16="http://schemas.microsoft.com/office/drawing/2014/main" id="{74F9FC52-B8F1-4A0F-B475-B7D42742D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0" name="Rectangle 432">
              <a:extLst>
                <a:ext uri="{FF2B5EF4-FFF2-40B4-BE49-F238E27FC236}">
                  <a16:creationId xmlns:a16="http://schemas.microsoft.com/office/drawing/2014/main" id="{00A86DF0-10E3-4F68-B591-52F4390F1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1" name="Rectangle 433">
              <a:extLst>
                <a:ext uri="{FF2B5EF4-FFF2-40B4-BE49-F238E27FC236}">
                  <a16:creationId xmlns:a16="http://schemas.microsoft.com/office/drawing/2014/main" id="{67648EFE-D266-4106-97C5-E59DDAC59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2" name="Rectangle 434">
              <a:extLst>
                <a:ext uri="{FF2B5EF4-FFF2-40B4-BE49-F238E27FC236}">
                  <a16:creationId xmlns:a16="http://schemas.microsoft.com/office/drawing/2014/main" id="{D1E977A9-4F54-439D-ACBA-E3218CEFB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3" name="Rectangle 435">
              <a:extLst>
                <a:ext uri="{FF2B5EF4-FFF2-40B4-BE49-F238E27FC236}">
                  <a16:creationId xmlns:a16="http://schemas.microsoft.com/office/drawing/2014/main" id="{E8CE77DC-7AD5-47F1-8C13-2A5815236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4" name="Rectangle 436">
              <a:extLst>
                <a:ext uri="{FF2B5EF4-FFF2-40B4-BE49-F238E27FC236}">
                  <a16:creationId xmlns:a16="http://schemas.microsoft.com/office/drawing/2014/main" id="{E56D3417-EFC0-4C13-B2BF-B309BED08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5" name="Rectangle 437">
              <a:extLst>
                <a:ext uri="{FF2B5EF4-FFF2-40B4-BE49-F238E27FC236}">
                  <a16:creationId xmlns:a16="http://schemas.microsoft.com/office/drawing/2014/main" id="{24FF48EE-E489-4F82-ADBC-683FFBE48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6" name="Rectangle 438">
              <a:extLst>
                <a:ext uri="{FF2B5EF4-FFF2-40B4-BE49-F238E27FC236}">
                  <a16:creationId xmlns:a16="http://schemas.microsoft.com/office/drawing/2014/main" id="{4536962C-028B-4C3C-8326-AF3E226F7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7" name="Rectangle 439">
              <a:extLst>
                <a:ext uri="{FF2B5EF4-FFF2-40B4-BE49-F238E27FC236}">
                  <a16:creationId xmlns:a16="http://schemas.microsoft.com/office/drawing/2014/main" id="{5EC3E408-5ED4-415C-8A15-D06F0E0BAD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8" name="Rectangle 440">
              <a:extLst>
                <a:ext uri="{FF2B5EF4-FFF2-40B4-BE49-F238E27FC236}">
                  <a16:creationId xmlns:a16="http://schemas.microsoft.com/office/drawing/2014/main" id="{69E4EBF2-9C2A-4A7E-9C68-3B910464F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9" name="Rectangle 441">
              <a:extLst>
                <a:ext uri="{FF2B5EF4-FFF2-40B4-BE49-F238E27FC236}">
                  <a16:creationId xmlns:a16="http://schemas.microsoft.com/office/drawing/2014/main" id="{77862C26-B19B-48D6-AC95-1D01CBE112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0" name="Rectangle 442">
              <a:extLst>
                <a:ext uri="{FF2B5EF4-FFF2-40B4-BE49-F238E27FC236}">
                  <a16:creationId xmlns:a16="http://schemas.microsoft.com/office/drawing/2014/main" id="{FB59BAFF-E2A3-4BD3-BA61-04964605F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1" name="Rectangle 443">
              <a:extLst>
                <a:ext uri="{FF2B5EF4-FFF2-40B4-BE49-F238E27FC236}">
                  <a16:creationId xmlns:a16="http://schemas.microsoft.com/office/drawing/2014/main" id="{EFC46093-F1A3-4D02-8743-1F931C8726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2" name="Rectangle 444">
              <a:extLst>
                <a:ext uri="{FF2B5EF4-FFF2-40B4-BE49-F238E27FC236}">
                  <a16:creationId xmlns:a16="http://schemas.microsoft.com/office/drawing/2014/main" id="{66C43031-D4DA-4454-8D5C-30A43E392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3" name="Rectangle 445">
              <a:extLst>
                <a:ext uri="{FF2B5EF4-FFF2-40B4-BE49-F238E27FC236}">
                  <a16:creationId xmlns:a16="http://schemas.microsoft.com/office/drawing/2014/main" id="{4A8CA550-B58B-4481-84A9-486880BB7C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4" name="Rectangle 446">
              <a:extLst>
                <a:ext uri="{FF2B5EF4-FFF2-40B4-BE49-F238E27FC236}">
                  <a16:creationId xmlns:a16="http://schemas.microsoft.com/office/drawing/2014/main" id="{E1A34D19-3A03-4D51-8257-AE5A2CF2C8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5" name="Rectangle 447">
              <a:extLst>
                <a:ext uri="{FF2B5EF4-FFF2-40B4-BE49-F238E27FC236}">
                  <a16:creationId xmlns:a16="http://schemas.microsoft.com/office/drawing/2014/main" id="{9D4959D4-D714-47C1-9A74-5B1E30390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6" name="Rectangle 448">
              <a:extLst>
                <a:ext uri="{FF2B5EF4-FFF2-40B4-BE49-F238E27FC236}">
                  <a16:creationId xmlns:a16="http://schemas.microsoft.com/office/drawing/2014/main" id="{227410D0-B042-49D8-A46F-4AFF298A8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7" name="Rectangle 449">
              <a:extLst>
                <a:ext uri="{FF2B5EF4-FFF2-40B4-BE49-F238E27FC236}">
                  <a16:creationId xmlns:a16="http://schemas.microsoft.com/office/drawing/2014/main" id="{6EEAB315-C12E-4479-9112-3C8C82427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8" name="Rectangle 450">
              <a:extLst>
                <a:ext uri="{FF2B5EF4-FFF2-40B4-BE49-F238E27FC236}">
                  <a16:creationId xmlns:a16="http://schemas.microsoft.com/office/drawing/2014/main" id="{5C342C9E-C661-47F6-8BF2-D154D6BF7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9" name="Rectangle 451">
              <a:extLst>
                <a:ext uri="{FF2B5EF4-FFF2-40B4-BE49-F238E27FC236}">
                  <a16:creationId xmlns:a16="http://schemas.microsoft.com/office/drawing/2014/main" id="{B0FFF1BF-1863-487E-87A5-8E6B0D811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0" name="Rectangle 452">
              <a:extLst>
                <a:ext uri="{FF2B5EF4-FFF2-40B4-BE49-F238E27FC236}">
                  <a16:creationId xmlns:a16="http://schemas.microsoft.com/office/drawing/2014/main" id="{CF76A516-2138-431A-BEDF-1443023A86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1" name="Rectangle 453">
              <a:extLst>
                <a:ext uri="{FF2B5EF4-FFF2-40B4-BE49-F238E27FC236}">
                  <a16:creationId xmlns:a16="http://schemas.microsoft.com/office/drawing/2014/main" id="{F7359801-EF20-4F97-BAB2-9D488B4F68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2" name="Rectangle 454">
              <a:extLst>
                <a:ext uri="{FF2B5EF4-FFF2-40B4-BE49-F238E27FC236}">
                  <a16:creationId xmlns:a16="http://schemas.microsoft.com/office/drawing/2014/main" id="{F85AC081-B81A-44E2-B877-D8F4DBA845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" name="Rectangle 455">
              <a:extLst>
                <a:ext uri="{FF2B5EF4-FFF2-40B4-BE49-F238E27FC236}">
                  <a16:creationId xmlns:a16="http://schemas.microsoft.com/office/drawing/2014/main" id="{54F20D0E-8EB6-443D-B3AB-659440F00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4" name="Rectangle 456">
              <a:extLst>
                <a:ext uri="{FF2B5EF4-FFF2-40B4-BE49-F238E27FC236}">
                  <a16:creationId xmlns:a16="http://schemas.microsoft.com/office/drawing/2014/main" id="{B0296FDC-28D1-4C02-9B19-B4275B881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5" name="Rectangle 457">
              <a:extLst>
                <a:ext uri="{FF2B5EF4-FFF2-40B4-BE49-F238E27FC236}">
                  <a16:creationId xmlns:a16="http://schemas.microsoft.com/office/drawing/2014/main" id="{BA78B8B7-8ACC-46CA-BB1C-30C59E10A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6" name="Rectangle 458">
              <a:extLst>
                <a:ext uri="{FF2B5EF4-FFF2-40B4-BE49-F238E27FC236}">
                  <a16:creationId xmlns:a16="http://schemas.microsoft.com/office/drawing/2014/main" id="{B88AF07B-28B7-498F-8667-35636D3FE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7" name="Rectangle 459">
              <a:extLst>
                <a:ext uri="{FF2B5EF4-FFF2-40B4-BE49-F238E27FC236}">
                  <a16:creationId xmlns:a16="http://schemas.microsoft.com/office/drawing/2014/main" id="{72D27AF4-35EB-4A7F-A3ED-67E8D0667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8" name="Rectangle 460">
              <a:extLst>
                <a:ext uri="{FF2B5EF4-FFF2-40B4-BE49-F238E27FC236}">
                  <a16:creationId xmlns:a16="http://schemas.microsoft.com/office/drawing/2014/main" id="{AC814D9D-0CC6-4344-8C5C-5E6B9DD27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9" name="Rectangle 461">
              <a:extLst>
                <a:ext uri="{FF2B5EF4-FFF2-40B4-BE49-F238E27FC236}">
                  <a16:creationId xmlns:a16="http://schemas.microsoft.com/office/drawing/2014/main" id="{52FC1BD7-BBB0-43B5-A264-2316FB7B5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0" name="Rectangle 462">
              <a:extLst>
                <a:ext uri="{FF2B5EF4-FFF2-40B4-BE49-F238E27FC236}">
                  <a16:creationId xmlns:a16="http://schemas.microsoft.com/office/drawing/2014/main" id="{0C65AC3F-2928-4560-BB7D-BF268AAD5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141" name="Group 501">
            <a:extLst>
              <a:ext uri="{FF2B5EF4-FFF2-40B4-BE49-F238E27FC236}">
                <a16:creationId xmlns:a16="http://schemas.microsoft.com/office/drawing/2014/main" id="{6C1693AE-5CF8-4153-A3F8-80BBFCBA420B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04320"/>
            <a:ext cx="762000" cy="1143000"/>
            <a:chOff x="720" y="1968"/>
            <a:chExt cx="480" cy="720"/>
          </a:xfrm>
        </p:grpSpPr>
        <p:grpSp>
          <p:nvGrpSpPr>
            <p:cNvPr id="142" name="Group 502">
              <a:extLst>
                <a:ext uri="{FF2B5EF4-FFF2-40B4-BE49-F238E27FC236}">
                  <a16:creationId xmlns:a16="http://schemas.microsoft.com/office/drawing/2014/main" id="{F33F0877-0753-4577-A1C7-60D8F04DE4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44" name="Line 503">
                <a:extLst>
                  <a:ext uri="{FF2B5EF4-FFF2-40B4-BE49-F238E27FC236}">
                    <a16:creationId xmlns:a16="http://schemas.microsoft.com/office/drawing/2014/main" id="{5BC1019C-BB72-49B3-B743-F503BC495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Line 504">
                <a:extLst>
                  <a:ext uri="{FF2B5EF4-FFF2-40B4-BE49-F238E27FC236}">
                    <a16:creationId xmlns:a16="http://schemas.microsoft.com/office/drawing/2014/main" id="{745C6170-2C45-4FC4-A790-00F4DB33E0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3" name="Text Box 505">
              <a:extLst>
                <a:ext uri="{FF2B5EF4-FFF2-40B4-BE49-F238E27FC236}">
                  <a16:creationId xmlns:a16="http://schemas.microsoft.com/office/drawing/2014/main" id="{925AED05-05A7-4CC5-84C7-5F501FAD4D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a</a:t>
              </a:r>
              <a:endParaRPr lang="en-GB" b="1" dirty="0"/>
            </a:p>
          </p:txBody>
        </p:sp>
      </p:grpSp>
      <p:grpSp>
        <p:nvGrpSpPr>
          <p:cNvPr id="146" name="Group 506">
            <a:extLst>
              <a:ext uri="{FF2B5EF4-FFF2-40B4-BE49-F238E27FC236}">
                <a16:creationId xmlns:a16="http://schemas.microsoft.com/office/drawing/2014/main" id="{EC268930-FBD1-42DE-9DE6-6D982B445E3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5166320"/>
            <a:ext cx="762000" cy="1143000"/>
            <a:chOff x="720" y="1968"/>
            <a:chExt cx="480" cy="720"/>
          </a:xfrm>
        </p:grpSpPr>
        <p:grpSp>
          <p:nvGrpSpPr>
            <p:cNvPr id="147" name="Group 507">
              <a:extLst>
                <a:ext uri="{FF2B5EF4-FFF2-40B4-BE49-F238E27FC236}">
                  <a16:creationId xmlns:a16="http://schemas.microsoft.com/office/drawing/2014/main" id="{1FB8FBC3-EB34-4B4F-A635-1F0480DA97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49" name="Line 508">
                <a:extLst>
                  <a:ext uri="{FF2B5EF4-FFF2-40B4-BE49-F238E27FC236}">
                    <a16:creationId xmlns:a16="http://schemas.microsoft.com/office/drawing/2014/main" id="{937FE7E6-5767-4EF3-A9A2-2426EE3DF1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Line 509">
                <a:extLst>
                  <a:ext uri="{FF2B5EF4-FFF2-40B4-BE49-F238E27FC236}">
                    <a16:creationId xmlns:a16="http://schemas.microsoft.com/office/drawing/2014/main" id="{9528E0E8-B1D0-4F79-9C46-D9409CBF5E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8" name="Text Box 510">
              <a:extLst>
                <a:ext uri="{FF2B5EF4-FFF2-40B4-BE49-F238E27FC236}">
                  <a16:creationId xmlns:a16="http://schemas.microsoft.com/office/drawing/2014/main" id="{83B97047-587D-413D-9ED8-1CB70E95D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b</a:t>
              </a:r>
              <a:endParaRPr lang="en-GB" b="1"/>
            </a:p>
          </p:txBody>
        </p:sp>
      </p:grpSp>
      <p:grpSp>
        <p:nvGrpSpPr>
          <p:cNvPr id="151" name="Group 511">
            <a:extLst>
              <a:ext uri="{FF2B5EF4-FFF2-40B4-BE49-F238E27FC236}">
                <a16:creationId xmlns:a16="http://schemas.microsoft.com/office/drawing/2014/main" id="{3E7C7CFF-C32A-49C6-905B-4E2C93268919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766270"/>
            <a:ext cx="762000" cy="1162050"/>
            <a:chOff x="720" y="1956"/>
            <a:chExt cx="480" cy="732"/>
          </a:xfrm>
        </p:grpSpPr>
        <p:grpSp>
          <p:nvGrpSpPr>
            <p:cNvPr id="152" name="Group 512">
              <a:extLst>
                <a:ext uri="{FF2B5EF4-FFF2-40B4-BE49-F238E27FC236}">
                  <a16:creationId xmlns:a16="http://schemas.microsoft.com/office/drawing/2014/main" id="{CE2A89E4-877A-484F-92C1-254F7B1011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54" name="Line 513">
                <a:extLst>
                  <a:ext uri="{FF2B5EF4-FFF2-40B4-BE49-F238E27FC236}">
                    <a16:creationId xmlns:a16="http://schemas.microsoft.com/office/drawing/2014/main" id="{68562AB5-0F00-4FB7-BAAF-4A8145E06D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" name="Line 514">
                <a:extLst>
                  <a:ext uri="{FF2B5EF4-FFF2-40B4-BE49-F238E27FC236}">
                    <a16:creationId xmlns:a16="http://schemas.microsoft.com/office/drawing/2014/main" id="{DB90716B-16BA-4A6C-BDDD-2400235C0D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3" name="Text Box 515">
              <a:extLst>
                <a:ext uri="{FF2B5EF4-FFF2-40B4-BE49-F238E27FC236}">
                  <a16:creationId xmlns:a16="http://schemas.microsoft.com/office/drawing/2014/main" id="{E2E3DD81-768E-4504-8703-0111E129E3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" y="1956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c</a:t>
              </a:r>
              <a:endParaRPr lang="en-GB" b="1"/>
            </a:p>
          </p:txBody>
        </p:sp>
      </p:grpSp>
      <p:grpSp>
        <p:nvGrpSpPr>
          <p:cNvPr id="156" name="Group 516">
            <a:extLst>
              <a:ext uri="{FF2B5EF4-FFF2-40B4-BE49-F238E27FC236}">
                <a16:creationId xmlns:a16="http://schemas.microsoft.com/office/drawing/2014/main" id="{0124EB76-975A-451A-A8B2-5E7297F8BAC7}"/>
              </a:ext>
            </a:extLst>
          </p:cNvPr>
          <p:cNvGrpSpPr>
            <a:grpSpLocks/>
          </p:cNvGrpSpPr>
          <p:nvPr/>
        </p:nvGrpSpPr>
        <p:grpSpPr bwMode="auto">
          <a:xfrm>
            <a:off x="3856038" y="4022963"/>
            <a:ext cx="1477963" cy="2286001"/>
            <a:chOff x="517" y="1495"/>
            <a:chExt cx="931" cy="1440"/>
          </a:xfrm>
        </p:grpSpPr>
        <p:grpSp>
          <p:nvGrpSpPr>
            <p:cNvPr id="157" name="Group 517">
              <a:extLst>
                <a:ext uri="{FF2B5EF4-FFF2-40B4-BE49-F238E27FC236}">
                  <a16:creationId xmlns:a16="http://schemas.microsoft.com/office/drawing/2014/main" id="{88EE96B2-E882-49D3-8E7C-120DC48E69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7" y="1495"/>
              <a:ext cx="931" cy="1440"/>
              <a:chOff x="517" y="1495"/>
              <a:chExt cx="931" cy="1440"/>
            </a:xfrm>
          </p:grpSpPr>
          <p:sp>
            <p:nvSpPr>
              <p:cNvPr id="159" name="Line 518">
                <a:extLst>
                  <a:ext uri="{FF2B5EF4-FFF2-40B4-BE49-F238E27FC236}">
                    <a16:creationId xmlns:a16="http://schemas.microsoft.com/office/drawing/2014/main" id="{8A3A7317-8992-4011-9ABB-DD3FD07819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7" y="1495"/>
                <a:ext cx="931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Line 519">
                <a:extLst>
                  <a:ext uri="{FF2B5EF4-FFF2-40B4-BE49-F238E27FC236}">
                    <a16:creationId xmlns:a16="http://schemas.microsoft.com/office/drawing/2014/main" id="{2E0FBD78-5356-4D7E-ACC0-15215062F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09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8" name="Text Box 520">
              <a:extLst>
                <a:ext uri="{FF2B5EF4-FFF2-40B4-BE49-F238E27FC236}">
                  <a16:creationId xmlns:a16="http://schemas.microsoft.com/office/drawing/2014/main" id="{10B8344D-5A3E-4BC4-BF9E-E60BC11889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1942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d</a:t>
              </a:r>
              <a:endParaRPr lang="en-GB" b="1" dirty="0"/>
            </a:p>
          </p:txBody>
        </p:sp>
      </p:grpSp>
      <p:grpSp>
        <p:nvGrpSpPr>
          <p:cNvPr id="161" name="Group 521">
            <a:extLst>
              <a:ext uri="{FF2B5EF4-FFF2-40B4-BE49-F238E27FC236}">
                <a16:creationId xmlns:a16="http://schemas.microsoft.com/office/drawing/2014/main" id="{7FE09271-5CDA-4DCB-89D1-82238BEBEA67}"/>
              </a:ext>
            </a:extLst>
          </p:cNvPr>
          <p:cNvGrpSpPr>
            <a:grpSpLocks/>
          </p:cNvGrpSpPr>
          <p:nvPr/>
        </p:nvGrpSpPr>
        <p:grpSpPr bwMode="auto">
          <a:xfrm>
            <a:off x="5173027" y="4883745"/>
            <a:ext cx="536575" cy="663575"/>
            <a:chOff x="753" y="2174"/>
            <a:chExt cx="338" cy="418"/>
          </a:xfrm>
        </p:grpSpPr>
        <p:grpSp>
          <p:nvGrpSpPr>
            <p:cNvPr id="162" name="Group 522">
              <a:extLst>
                <a:ext uri="{FF2B5EF4-FFF2-40B4-BE49-F238E27FC236}">
                  <a16:creationId xmlns:a16="http://schemas.microsoft.com/office/drawing/2014/main" id="{C7DFB0F7-3FC8-4EB6-A8B4-A01814AF6B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1" y="2208"/>
              <a:ext cx="240" cy="384"/>
              <a:chOff x="851" y="2208"/>
              <a:chExt cx="240" cy="384"/>
            </a:xfrm>
          </p:grpSpPr>
          <p:sp>
            <p:nvSpPr>
              <p:cNvPr id="164" name="Line 523">
                <a:extLst>
                  <a:ext uri="{FF2B5EF4-FFF2-40B4-BE49-F238E27FC236}">
                    <a16:creationId xmlns:a16="http://schemas.microsoft.com/office/drawing/2014/main" id="{FB02C7EE-B57C-474A-8CDA-6DC08E6592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1" y="2208"/>
                <a:ext cx="24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5" name="Line 524">
                <a:extLst>
                  <a:ext uri="{FF2B5EF4-FFF2-40B4-BE49-F238E27FC236}">
                    <a16:creationId xmlns:a16="http://schemas.microsoft.com/office/drawing/2014/main" id="{338C2CD4-5688-46C0-AB16-DACF707ADF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4" y="2326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3" name="Text Box 525">
              <a:extLst>
                <a:ext uri="{FF2B5EF4-FFF2-40B4-BE49-F238E27FC236}">
                  <a16:creationId xmlns:a16="http://schemas.microsoft.com/office/drawing/2014/main" id="{22D28FE4-ED1A-4DE6-9782-02F028E4B1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3" y="217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e</a:t>
              </a:r>
              <a:endParaRPr lang="en-GB" b="1" dirty="0"/>
            </a:p>
          </p:txBody>
        </p:sp>
      </p:grpSp>
      <p:grpSp>
        <p:nvGrpSpPr>
          <p:cNvPr id="166" name="Group 526">
            <a:extLst>
              <a:ext uri="{FF2B5EF4-FFF2-40B4-BE49-F238E27FC236}">
                <a16:creationId xmlns:a16="http://schemas.microsoft.com/office/drawing/2014/main" id="{EE7B8041-F1B1-44B3-B1D0-10082A233FF8}"/>
              </a:ext>
            </a:extLst>
          </p:cNvPr>
          <p:cNvGrpSpPr>
            <a:grpSpLocks/>
          </p:cNvGrpSpPr>
          <p:nvPr/>
        </p:nvGrpSpPr>
        <p:grpSpPr bwMode="auto">
          <a:xfrm>
            <a:off x="6116638" y="5166320"/>
            <a:ext cx="1122363" cy="762000"/>
            <a:chOff x="637" y="2112"/>
            <a:chExt cx="707" cy="480"/>
          </a:xfrm>
        </p:grpSpPr>
        <p:grpSp>
          <p:nvGrpSpPr>
            <p:cNvPr id="167" name="Group 527">
              <a:extLst>
                <a:ext uri="{FF2B5EF4-FFF2-40B4-BE49-F238E27FC236}">
                  <a16:creationId xmlns:a16="http://schemas.microsoft.com/office/drawing/2014/main" id="{B3A8FF3F-A53D-4C32-A823-09CA38A478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7" y="2112"/>
              <a:ext cx="707" cy="480"/>
              <a:chOff x="637" y="2112"/>
              <a:chExt cx="707" cy="480"/>
            </a:xfrm>
          </p:grpSpPr>
          <p:sp>
            <p:nvSpPr>
              <p:cNvPr id="169" name="Line 528">
                <a:extLst>
                  <a:ext uri="{FF2B5EF4-FFF2-40B4-BE49-F238E27FC236}">
                    <a16:creationId xmlns:a16="http://schemas.microsoft.com/office/drawing/2014/main" id="{61A6FD77-2606-441E-A5E4-F87B5CED26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37" y="2112"/>
                <a:ext cx="707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529">
                <a:extLst>
                  <a:ext uri="{FF2B5EF4-FFF2-40B4-BE49-F238E27FC236}">
                    <a16:creationId xmlns:a16="http://schemas.microsoft.com/office/drawing/2014/main" id="{D3D974EE-98C9-44E1-81EF-32BA91430A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90"/>
                <a:ext cx="14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8" name="Text Box 530">
              <a:extLst>
                <a:ext uri="{FF2B5EF4-FFF2-40B4-BE49-F238E27FC236}">
                  <a16:creationId xmlns:a16="http://schemas.microsoft.com/office/drawing/2014/main" id="{ECA8D8F2-A850-4EAA-9D15-5515EF374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" y="2136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f</a:t>
              </a:r>
              <a:endParaRPr lang="en-GB" b="1" dirty="0"/>
            </a:p>
          </p:txBody>
        </p:sp>
      </p:grpSp>
      <p:grpSp>
        <p:nvGrpSpPr>
          <p:cNvPr id="171" name="Group 531">
            <a:extLst>
              <a:ext uri="{FF2B5EF4-FFF2-40B4-BE49-F238E27FC236}">
                <a16:creationId xmlns:a16="http://schemas.microsoft.com/office/drawing/2014/main" id="{7B536EA9-7D3E-45A1-91AE-533820E5695E}"/>
              </a:ext>
            </a:extLst>
          </p:cNvPr>
          <p:cNvGrpSpPr>
            <a:grpSpLocks/>
          </p:cNvGrpSpPr>
          <p:nvPr/>
        </p:nvGrpSpPr>
        <p:grpSpPr bwMode="auto">
          <a:xfrm>
            <a:off x="7652703" y="4423370"/>
            <a:ext cx="762000" cy="1143000"/>
            <a:chOff x="720" y="1968"/>
            <a:chExt cx="480" cy="720"/>
          </a:xfrm>
        </p:grpSpPr>
        <p:grpSp>
          <p:nvGrpSpPr>
            <p:cNvPr id="172" name="Group 532">
              <a:extLst>
                <a:ext uri="{FF2B5EF4-FFF2-40B4-BE49-F238E27FC236}">
                  <a16:creationId xmlns:a16="http://schemas.microsoft.com/office/drawing/2014/main" id="{EAF64CF4-AFC2-42FB-8229-4F1568E013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74" name="Line 533">
                <a:extLst>
                  <a:ext uri="{FF2B5EF4-FFF2-40B4-BE49-F238E27FC236}">
                    <a16:creationId xmlns:a16="http://schemas.microsoft.com/office/drawing/2014/main" id="{A8FA604F-C7F5-48CE-B67B-69412E609E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5" name="Line 534">
                <a:extLst>
                  <a:ext uri="{FF2B5EF4-FFF2-40B4-BE49-F238E27FC236}">
                    <a16:creationId xmlns:a16="http://schemas.microsoft.com/office/drawing/2014/main" id="{98DCD2AA-ED0C-44D6-A8D3-D6F08609EB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73" name="Text Box 535">
              <a:extLst>
                <a:ext uri="{FF2B5EF4-FFF2-40B4-BE49-F238E27FC236}">
                  <a16:creationId xmlns:a16="http://schemas.microsoft.com/office/drawing/2014/main" id="{D5F64B0C-79B1-400C-8A59-0969CCF74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g</a:t>
              </a:r>
              <a:endParaRPr lang="en-GB" b="1"/>
            </a:p>
          </p:txBody>
        </p:sp>
      </p:grpSp>
      <p:sp>
        <p:nvSpPr>
          <p:cNvPr id="176" name="Text Box 110">
            <a:extLst>
              <a:ext uri="{FF2B5EF4-FFF2-40B4-BE49-F238E27FC236}">
                <a16:creationId xmlns:a16="http://schemas.microsoft.com/office/drawing/2014/main" id="{78220967-9155-444C-822A-1C844C9F6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0713" y="2097986"/>
            <a:ext cx="11653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>
                <a:sym typeface="Symbol" panose="05050102010706020507" pitchFamily="18" charset="2"/>
              </a:rPr>
              <a:t> </a:t>
            </a:r>
            <a:r>
              <a:rPr lang="en-GB" b="1" dirty="0"/>
              <a:t>a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≠</a:t>
            </a:r>
          </a:p>
        </p:txBody>
      </p:sp>
      <p:sp>
        <p:nvSpPr>
          <p:cNvPr id="177" name="Text Box 110">
            <a:extLst>
              <a:ext uri="{FF2B5EF4-FFF2-40B4-BE49-F238E27FC236}">
                <a16:creationId xmlns:a16="http://schemas.microsoft.com/office/drawing/2014/main" id="{3CC63460-6450-4EC3-B080-5D720EDA0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9360" y="2097986"/>
            <a:ext cx="758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/>
              <a:t>c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78" name="Text Box 320">
            <a:extLst>
              <a:ext uri="{FF2B5EF4-FFF2-40B4-BE49-F238E27FC236}">
                <a16:creationId xmlns:a16="http://schemas.microsoft.com/office/drawing/2014/main" id="{73715CD5-2322-4943-ACAD-B5A4AC514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1709891"/>
            <a:ext cx="5844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Are pointing in different directions</a:t>
            </a:r>
          </a:p>
        </p:txBody>
      </p:sp>
      <p:sp>
        <p:nvSpPr>
          <p:cNvPr id="179" name="Text Box 320">
            <a:extLst>
              <a:ext uri="{FF2B5EF4-FFF2-40B4-BE49-F238E27FC236}">
                <a16:creationId xmlns:a16="http://schemas.microsoft.com/office/drawing/2014/main" id="{AA50ADB6-5221-48AF-9A46-9D5DFAC37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1253198"/>
            <a:ext cx="5844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Have the same magnitude</a:t>
            </a:r>
          </a:p>
        </p:txBody>
      </p:sp>
      <p:sp>
        <p:nvSpPr>
          <p:cNvPr id="196" name="Text Box 110">
            <a:extLst>
              <a:ext uri="{FF2B5EF4-FFF2-40B4-BE49-F238E27FC236}">
                <a16:creationId xmlns:a16="http://schemas.microsoft.com/office/drawing/2014/main" id="{D03E030C-4D10-4221-AF8B-4211EB05A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432" y="2659547"/>
            <a:ext cx="11653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/>
              <a:t>a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</a:t>
            </a:r>
          </a:p>
        </p:txBody>
      </p:sp>
      <p:sp>
        <p:nvSpPr>
          <p:cNvPr id="197" name="Text Box 110">
            <a:extLst>
              <a:ext uri="{FF2B5EF4-FFF2-40B4-BE49-F238E27FC236}">
                <a16:creationId xmlns:a16="http://schemas.microsoft.com/office/drawing/2014/main" id="{479CB5C1-E06D-489A-AFF2-851BC45C8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94" y="2630080"/>
            <a:ext cx="758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Arial" charset="0"/>
              </a:rPr>
              <a:t>-</a:t>
            </a:r>
            <a:r>
              <a:rPr lang="en-GB" b="1" dirty="0"/>
              <a:t> c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98" name="Text Box 320">
            <a:extLst>
              <a:ext uri="{FF2B5EF4-FFF2-40B4-BE49-F238E27FC236}">
                <a16:creationId xmlns:a16="http://schemas.microsoft.com/office/drawing/2014/main" id="{9DA30315-BE53-486F-9300-D5DBCA279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699" y="3260036"/>
            <a:ext cx="53008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dirty="0"/>
              <a:t>c </a:t>
            </a:r>
            <a:r>
              <a:rPr lang="en-GB" dirty="0">
                <a:latin typeface="+mn-lt"/>
                <a:cs typeface="Arial" charset="0"/>
              </a:rPr>
              <a:t>is called the </a:t>
            </a:r>
            <a:r>
              <a:rPr lang="en-GB" b="1" dirty="0"/>
              <a:t>negative vector</a:t>
            </a:r>
            <a:endParaRPr lang="en-GB" dirty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69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6" grpId="0"/>
      <p:bldP spid="177" grpId="0"/>
      <p:bldP spid="178" grpId="0"/>
      <p:bldP spid="179" grpId="0"/>
      <p:bldP spid="196" grpId="0"/>
      <p:bldP spid="197" grpId="0"/>
      <p:bldP spid="1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hlinkClick r:id="rId2"/>
            <a:extLst>
              <a:ext uri="{FF2B5EF4-FFF2-40B4-BE49-F238E27FC236}">
                <a16:creationId xmlns:a16="http://schemas.microsoft.com/office/drawing/2014/main" id="{47D19E1C-4140-4AC6-A78D-EFA4DE2BBF95}"/>
              </a:ext>
            </a:extLst>
          </p:cNvPr>
          <p:cNvSpPr/>
          <p:nvPr/>
        </p:nvSpPr>
        <p:spPr>
          <a:xfrm>
            <a:off x="8042453" y="9378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2"/>
            <a:extLst>
              <a:ext uri="{FF2B5EF4-FFF2-40B4-BE49-F238E27FC236}">
                <a16:creationId xmlns:a16="http://schemas.microsoft.com/office/drawing/2014/main" id="{9CB5DA68-DD11-45AF-928B-10C1038B808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05">
            <a:extLst>
              <a:ext uri="{FF2B5EF4-FFF2-40B4-BE49-F238E27FC236}">
                <a16:creationId xmlns:a16="http://schemas.microsoft.com/office/drawing/2014/main" id="{42DB4305-A4B1-44A4-A564-C00EBB7AEF2A}"/>
              </a:ext>
            </a:extLst>
          </p:cNvPr>
          <p:cNvSpPr txBox="1">
            <a:spLocks noChangeArrowheads="1"/>
          </p:cNvSpPr>
          <p:nvPr/>
        </p:nvSpPr>
        <p:spPr>
          <a:xfrm>
            <a:off x="202314" y="72938"/>
            <a:ext cx="7772400" cy="609600"/>
          </a:xfrm>
          <a:prstGeom prst="rect">
            <a:avLst/>
          </a:prstGeom>
          <a:noFill/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>
                <a:solidFill>
                  <a:srgbClr val="5B0091"/>
                </a:solidFill>
              </a:rPr>
              <a:t>Parallel vectors</a:t>
            </a:r>
            <a:endParaRPr lang="en-GB" sz="2800" dirty="0"/>
          </a:p>
        </p:txBody>
      </p:sp>
      <p:sp>
        <p:nvSpPr>
          <p:cNvPr id="5" name="Text Box 320">
            <a:extLst>
              <a:ext uri="{FF2B5EF4-FFF2-40B4-BE49-F238E27FC236}">
                <a16:creationId xmlns:a16="http://schemas.microsoft.com/office/drawing/2014/main" id="{F448F8DF-3058-4607-92D7-FCF858769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801327"/>
            <a:ext cx="8837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What we can say about vector </a:t>
            </a:r>
            <a:r>
              <a:rPr lang="en-GB" b="1" dirty="0"/>
              <a:t>a, d</a:t>
            </a:r>
            <a:r>
              <a:rPr lang="en-GB" dirty="0">
                <a:latin typeface="+mn-lt"/>
                <a:cs typeface="Arial" charset="0"/>
              </a:rPr>
              <a:t> and </a:t>
            </a:r>
            <a:r>
              <a:rPr lang="en-GB" b="1" dirty="0"/>
              <a:t>e</a:t>
            </a:r>
            <a:r>
              <a:rPr lang="en-GB" dirty="0">
                <a:latin typeface="+mn-lt"/>
                <a:cs typeface="Arial" charset="0"/>
              </a:rPr>
              <a:t>?.</a:t>
            </a:r>
          </a:p>
        </p:txBody>
      </p:sp>
      <p:grpSp>
        <p:nvGrpSpPr>
          <p:cNvPr id="6" name="Group 500">
            <a:extLst>
              <a:ext uri="{FF2B5EF4-FFF2-40B4-BE49-F238E27FC236}">
                <a16:creationId xmlns:a16="http://schemas.microsoft.com/office/drawing/2014/main" id="{F8A431EA-72F9-4128-BD6F-3C9AD1A77B61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023320"/>
            <a:ext cx="8382000" cy="2286000"/>
            <a:chOff x="240" y="1797"/>
            <a:chExt cx="5280" cy="1440"/>
          </a:xfrm>
        </p:grpSpPr>
        <p:sp>
          <p:nvSpPr>
            <p:cNvPr id="7" name="Rectangle 323">
              <a:extLst>
                <a:ext uri="{FF2B5EF4-FFF2-40B4-BE49-F238E27FC236}">
                  <a16:creationId xmlns:a16="http://schemas.microsoft.com/office/drawing/2014/main" id="{1E846898-2B4A-400D-A6C8-C4DE0B6AC9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" name="Rectangle 324">
              <a:extLst>
                <a:ext uri="{FF2B5EF4-FFF2-40B4-BE49-F238E27FC236}">
                  <a16:creationId xmlns:a16="http://schemas.microsoft.com/office/drawing/2014/main" id="{7320D56D-4A55-417F-B0A5-86C9647C3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" name="Rectangle 325">
              <a:extLst>
                <a:ext uri="{FF2B5EF4-FFF2-40B4-BE49-F238E27FC236}">
                  <a16:creationId xmlns:a16="http://schemas.microsoft.com/office/drawing/2014/main" id="{571C1E32-9ADC-41BD-811D-22F51FFCF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" name="Rectangle 326">
              <a:extLst>
                <a:ext uri="{FF2B5EF4-FFF2-40B4-BE49-F238E27FC236}">
                  <a16:creationId xmlns:a16="http://schemas.microsoft.com/office/drawing/2014/main" id="{43FA3E8D-B8A5-4C79-8652-28C998E97B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" name="Rectangle 327">
              <a:extLst>
                <a:ext uri="{FF2B5EF4-FFF2-40B4-BE49-F238E27FC236}">
                  <a16:creationId xmlns:a16="http://schemas.microsoft.com/office/drawing/2014/main" id="{DB12427B-C6F4-45CE-BF4F-4374D89B5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" name="Rectangle 328">
              <a:extLst>
                <a:ext uri="{FF2B5EF4-FFF2-40B4-BE49-F238E27FC236}">
                  <a16:creationId xmlns:a16="http://schemas.microsoft.com/office/drawing/2014/main" id="{D8E8B444-228D-4432-80CF-AFBF239FFC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" name="Rectangle 329">
              <a:extLst>
                <a:ext uri="{FF2B5EF4-FFF2-40B4-BE49-F238E27FC236}">
                  <a16:creationId xmlns:a16="http://schemas.microsoft.com/office/drawing/2014/main" id="{0097BE3A-1D75-44C8-990E-77DF47F01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" name="Rectangle 330">
              <a:extLst>
                <a:ext uri="{FF2B5EF4-FFF2-40B4-BE49-F238E27FC236}">
                  <a16:creationId xmlns:a16="http://schemas.microsoft.com/office/drawing/2014/main" id="{FA7EBB77-9A2A-49C8-A67E-CE6F5FDDA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" name="Rectangle 331">
              <a:extLst>
                <a:ext uri="{FF2B5EF4-FFF2-40B4-BE49-F238E27FC236}">
                  <a16:creationId xmlns:a16="http://schemas.microsoft.com/office/drawing/2014/main" id="{54A64C93-DC44-45EF-9F6C-F13B8690C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" name="Rectangle 332">
              <a:extLst>
                <a:ext uri="{FF2B5EF4-FFF2-40B4-BE49-F238E27FC236}">
                  <a16:creationId xmlns:a16="http://schemas.microsoft.com/office/drawing/2014/main" id="{17475F12-7F34-4329-9FBE-E7338CB34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" name="Rectangle 333">
              <a:extLst>
                <a:ext uri="{FF2B5EF4-FFF2-40B4-BE49-F238E27FC236}">
                  <a16:creationId xmlns:a16="http://schemas.microsoft.com/office/drawing/2014/main" id="{2AB109BE-2D7B-4CC7-B37B-F0EA0957A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" name="Rectangle 334">
              <a:extLst>
                <a:ext uri="{FF2B5EF4-FFF2-40B4-BE49-F238E27FC236}">
                  <a16:creationId xmlns:a16="http://schemas.microsoft.com/office/drawing/2014/main" id="{1D36D68B-7919-46EF-8155-9E801B6A2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" name="Rectangle 335">
              <a:extLst>
                <a:ext uri="{FF2B5EF4-FFF2-40B4-BE49-F238E27FC236}">
                  <a16:creationId xmlns:a16="http://schemas.microsoft.com/office/drawing/2014/main" id="{88EAFEB8-4DAF-4787-B996-255CC4FEC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" name="Rectangle 336">
              <a:extLst>
                <a:ext uri="{FF2B5EF4-FFF2-40B4-BE49-F238E27FC236}">
                  <a16:creationId xmlns:a16="http://schemas.microsoft.com/office/drawing/2014/main" id="{A8240023-9C05-4479-B529-2315A0BF0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" name="Rectangle 337">
              <a:extLst>
                <a:ext uri="{FF2B5EF4-FFF2-40B4-BE49-F238E27FC236}">
                  <a16:creationId xmlns:a16="http://schemas.microsoft.com/office/drawing/2014/main" id="{8C08520B-FDBD-4286-9E06-1FC8CCA81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" name="Rectangle 338">
              <a:extLst>
                <a:ext uri="{FF2B5EF4-FFF2-40B4-BE49-F238E27FC236}">
                  <a16:creationId xmlns:a16="http://schemas.microsoft.com/office/drawing/2014/main" id="{C41ED687-1BA5-472D-A4B3-4B6DACC1A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3" name="Rectangle 339">
              <a:extLst>
                <a:ext uri="{FF2B5EF4-FFF2-40B4-BE49-F238E27FC236}">
                  <a16:creationId xmlns:a16="http://schemas.microsoft.com/office/drawing/2014/main" id="{7FB3AD70-BDAC-4322-B5A7-982F56227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4" name="Rectangle 340">
              <a:extLst>
                <a:ext uri="{FF2B5EF4-FFF2-40B4-BE49-F238E27FC236}">
                  <a16:creationId xmlns:a16="http://schemas.microsoft.com/office/drawing/2014/main" id="{5B2B4FB3-94F0-4FB1-A06A-74F983D395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5" name="Rectangle 341">
              <a:extLst>
                <a:ext uri="{FF2B5EF4-FFF2-40B4-BE49-F238E27FC236}">
                  <a16:creationId xmlns:a16="http://schemas.microsoft.com/office/drawing/2014/main" id="{57F7DB3E-096D-40F0-A7B1-5806F9208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6" name="Rectangle 342">
              <a:extLst>
                <a:ext uri="{FF2B5EF4-FFF2-40B4-BE49-F238E27FC236}">
                  <a16:creationId xmlns:a16="http://schemas.microsoft.com/office/drawing/2014/main" id="{8C37577F-481F-4BC2-8B65-87888C3CE4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7" name="Rectangle 343">
              <a:extLst>
                <a:ext uri="{FF2B5EF4-FFF2-40B4-BE49-F238E27FC236}">
                  <a16:creationId xmlns:a16="http://schemas.microsoft.com/office/drawing/2014/main" id="{62CA50B4-132D-43C1-B144-FDB140C1A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8" name="Rectangle 344">
              <a:extLst>
                <a:ext uri="{FF2B5EF4-FFF2-40B4-BE49-F238E27FC236}">
                  <a16:creationId xmlns:a16="http://schemas.microsoft.com/office/drawing/2014/main" id="{CF3FFDE5-61FA-460B-99D6-7FB80E3E7E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9" name="Rectangle 345">
              <a:extLst>
                <a:ext uri="{FF2B5EF4-FFF2-40B4-BE49-F238E27FC236}">
                  <a16:creationId xmlns:a16="http://schemas.microsoft.com/office/drawing/2014/main" id="{A0B00D70-72BF-404D-85F3-554DC7134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0" name="Rectangle 346">
              <a:extLst>
                <a:ext uri="{FF2B5EF4-FFF2-40B4-BE49-F238E27FC236}">
                  <a16:creationId xmlns:a16="http://schemas.microsoft.com/office/drawing/2014/main" id="{E2E18B8D-C597-48EF-AFB1-CC2FBF6D2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1" name="Rectangle 347">
              <a:extLst>
                <a:ext uri="{FF2B5EF4-FFF2-40B4-BE49-F238E27FC236}">
                  <a16:creationId xmlns:a16="http://schemas.microsoft.com/office/drawing/2014/main" id="{E1D8960D-339B-43DF-A0CC-B504F6575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2" name="Rectangle 348">
              <a:extLst>
                <a:ext uri="{FF2B5EF4-FFF2-40B4-BE49-F238E27FC236}">
                  <a16:creationId xmlns:a16="http://schemas.microsoft.com/office/drawing/2014/main" id="{CE491E4A-7587-4D8E-AAAB-9655408509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3" name="Rectangle 349">
              <a:extLst>
                <a:ext uri="{FF2B5EF4-FFF2-40B4-BE49-F238E27FC236}">
                  <a16:creationId xmlns:a16="http://schemas.microsoft.com/office/drawing/2014/main" id="{D4343AB9-A0D9-4426-BD60-141B06AB4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4" name="Rectangle 350">
              <a:extLst>
                <a:ext uri="{FF2B5EF4-FFF2-40B4-BE49-F238E27FC236}">
                  <a16:creationId xmlns:a16="http://schemas.microsoft.com/office/drawing/2014/main" id="{6076074F-0DCB-4617-8395-FB7E2FFC8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5" name="Rectangle 351">
              <a:extLst>
                <a:ext uri="{FF2B5EF4-FFF2-40B4-BE49-F238E27FC236}">
                  <a16:creationId xmlns:a16="http://schemas.microsoft.com/office/drawing/2014/main" id="{2BC0C10B-7E51-430A-B95C-B16C41D37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6" name="Rectangle 352">
              <a:extLst>
                <a:ext uri="{FF2B5EF4-FFF2-40B4-BE49-F238E27FC236}">
                  <a16:creationId xmlns:a16="http://schemas.microsoft.com/office/drawing/2014/main" id="{5DAE203D-B5EB-4F44-AFD2-8D1E8B1DF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9" name="Rectangle 353">
              <a:extLst>
                <a:ext uri="{FF2B5EF4-FFF2-40B4-BE49-F238E27FC236}">
                  <a16:creationId xmlns:a16="http://schemas.microsoft.com/office/drawing/2014/main" id="{F2806669-669F-4D1E-8DB3-4C6BE1B74A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0" name="Rectangle 354">
              <a:extLst>
                <a:ext uri="{FF2B5EF4-FFF2-40B4-BE49-F238E27FC236}">
                  <a16:creationId xmlns:a16="http://schemas.microsoft.com/office/drawing/2014/main" id="{FF2BB93D-6BD7-4D6C-B6F8-1D70175FC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1" name="Rectangle 355">
              <a:extLst>
                <a:ext uri="{FF2B5EF4-FFF2-40B4-BE49-F238E27FC236}">
                  <a16:creationId xmlns:a16="http://schemas.microsoft.com/office/drawing/2014/main" id="{DA86F4EF-562D-4129-9267-9313A9E06B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2" name="Rectangle 356">
              <a:extLst>
                <a:ext uri="{FF2B5EF4-FFF2-40B4-BE49-F238E27FC236}">
                  <a16:creationId xmlns:a16="http://schemas.microsoft.com/office/drawing/2014/main" id="{0BC7DD22-6AF2-4FA9-A531-1FCBDFC3F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3" name="Rectangle 357">
              <a:extLst>
                <a:ext uri="{FF2B5EF4-FFF2-40B4-BE49-F238E27FC236}">
                  <a16:creationId xmlns:a16="http://schemas.microsoft.com/office/drawing/2014/main" id="{764937C7-1C0C-4031-AC9D-8DD4C0E00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4" name="Rectangle 358">
              <a:extLst>
                <a:ext uri="{FF2B5EF4-FFF2-40B4-BE49-F238E27FC236}">
                  <a16:creationId xmlns:a16="http://schemas.microsoft.com/office/drawing/2014/main" id="{613BDA8F-34CC-41E5-815B-16CDA5AA2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5" name="Rectangle 359">
              <a:extLst>
                <a:ext uri="{FF2B5EF4-FFF2-40B4-BE49-F238E27FC236}">
                  <a16:creationId xmlns:a16="http://schemas.microsoft.com/office/drawing/2014/main" id="{DE1AA526-F85F-4413-8D12-2D7BA13A18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6" name="Rectangle 360">
              <a:extLst>
                <a:ext uri="{FF2B5EF4-FFF2-40B4-BE49-F238E27FC236}">
                  <a16:creationId xmlns:a16="http://schemas.microsoft.com/office/drawing/2014/main" id="{21EFBB82-4FCF-433E-B88E-D6838512D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7" name="Rectangle 361">
              <a:extLst>
                <a:ext uri="{FF2B5EF4-FFF2-40B4-BE49-F238E27FC236}">
                  <a16:creationId xmlns:a16="http://schemas.microsoft.com/office/drawing/2014/main" id="{2602BF50-8AE2-4E50-B4B3-45990E846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8" name="Rectangle 362">
              <a:extLst>
                <a:ext uri="{FF2B5EF4-FFF2-40B4-BE49-F238E27FC236}">
                  <a16:creationId xmlns:a16="http://schemas.microsoft.com/office/drawing/2014/main" id="{7FEB566A-18F0-4F72-92AA-13F6FE914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9" name="Rectangle 363">
              <a:extLst>
                <a:ext uri="{FF2B5EF4-FFF2-40B4-BE49-F238E27FC236}">
                  <a16:creationId xmlns:a16="http://schemas.microsoft.com/office/drawing/2014/main" id="{79B1EE86-D0EE-421F-BE0E-A515CAB42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0" name="Rectangle 364">
              <a:extLst>
                <a:ext uri="{FF2B5EF4-FFF2-40B4-BE49-F238E27FC236}">
                  <a16:creationId xmlns:a16="http://schemas.microsoft.com/office/drawing/2014/main" id="{B166694E-B10F-4BAD-A759-8C855203C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1" name="Rectangle 365">
              <a:extLst>
                <a:ext uri="{FF2B5EF4-FFF2-40B4-BE49-F238E27FC236}">
                  <a16:creationId xmlns:a16="http://schemas.microsoft.com/office/drawing/2014/main" id="{DE6CE70A-2585-4167-B148-B7C2A0889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2" name="Rectangle 366">
              <a:extLst>
                <a:ext uri="{FF2B5EF4-FFF2-40B4-BE49-F238E27FC236}">
                  <a16:creationId xmlns:a16="http://schemas.microsoft.com/office/drawing/2014/main" id="{FE1A601B-C776-47BE-91A9-D03063657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3" name="Rectangle 367">
              <a:extLst>
                <a:ext uri="{FF2B5EF4-FFF2-40B4-BE49-F238E27FC236}">
                  <a16:creationId xmlns:a16="http://schemas.microsoft.com/office/drawing/2014/main" id="{3D218A31-0563-4BA9-A6DA-28407A60C2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4" name="Rectangle 368">
              <a:extLst>
                <a:ext uri="{FF2B5EF4-FFF2-40B4-BE49-F238E27FC236}">
                  <a16:creationId xmlns:a16="http://schemas.microsoft.com/office/drawing/2014/main" id="{32DA94A6-344C-4B26-B723-D84C8473F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5" name="Rectangle 369">
              <a:extLst>
                <a:ext uri="{FF2B5EF4-FFF2-40B4-BE49-F238E27FC236}">
                  <a16:creationId xmlns:a16="http://schemas.microsoft.com/office/drawing/2014/main" id="{254A0E0F-335B-47B8-A80C-B07B705F5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6" name="Rectangle 370">
              <a:extLst>
                <a:ext uri="{FF2B5EF4-FFF2-40B4-BE49-F238E27FC236}">
                  <a16:creationId xmlns:a16="http://schemas.microsoft.com/office/drawing/2014/main" id="{6C78357A-EA18-410F-ACED-AA91095BC4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7" name="Rectangle 379">
              <a:extLst>
                <a:ext uri="{FF2B5EF4-FFF2-40B4-BE49-F238E27FC236}">
                  <a16:creationId xmlns:a16="http://schemas.microsoft.com/office/drawing/2014/main" id="{159833C5-74AA-47C9-B6BE-2A3F906C3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8" name="Rectangle 380">
              <a:extLst>
                <a:ext uri="{FF2B5EF4-FFF2-40B4-BE49-F238E27FC236}">
                  <a16:creationId xmlns:a16="http://schemas.microsoft.com/office/drawing/2014/main" id="{FC1BCFF0-C7BD-47A2-8755-FEA71AE05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59" name="Rectangle 381">
              <a:extLst>
                <a:ext uri="{FF2B5EF4-FFF2-40B4-BE49-F238E27FC236}">
                  <a16:creationId xmlns:a16="http://schemas.microsoft.com/office/drawing/2014/main" id="{7408305D-A412-422D-A1BE-448830334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0" name="Rectangle 382">
              <a:extLst>
                <a:ext uri="{FF2B5EF4-FFF2-40B4-BE49-F238E27FC236}">
                  <a16:creationId xmlns:a16="http://schemas.microsoft.com/office/drawing/2014/main" id="{951196C7-E41C-4584-B4BF-47B76DABF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1" name="Rectangle 383">
              <a:extLst>
                <a:ext uri="{FF2B5EF4-FFF2-40B4-BE49-F238E27FC236}">
                  <a16:creationId xmlns:a16="http://schemas.microsoft.com/office/drawing/2014/main" id="{8E8ABC80-BE54-434D-90A7-FA8C0B79C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2" name="Rectangle 384">
              <a:extLst>
                <a:ext uri="{FF2B5EF4-FFF2-40B4-BE49-F238E27FC236}">
                  <a16:creationId xmlns:a16="http://schemas.microsoft.com/office/drawing/2014/main" id="{5F4D2786-9540-4002-931D-4207EDB0BF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3" name="Rectangle 385">
              <a:extLst>
                <a:ext uri="{FF2B5EF4-FFF2-40B4-BE49-F238E27FC236}">
                  <a16:creationId xmlns:a16="http://schemas.microsoft.com/office/drawing/2014/main" id="{C0688A66-6341-46DF-9473-3204B3CB1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4" name="Rectangle 386">
              <a:extLst>
                <a:ext uri="{FF2B5EF4-FFF2-40B4-BE49-F238E27FC236}">
                  <a16:creationId xmlns:a16="http://schemas.microsoft.com/office/drawing/2014/main" id="{BD55C6D0-C168-4048-8360-D7EF4BAF2E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5" name="Rectangle 387">
              <a:extLst>
                <a:ext uri="{FF2B5EF4-FFF2-40B4-BE49-F238E27FC236}">
                  <a16:creationId xmlns:a16="http://schemas.microsoft.com/office/drawing/2014/main" id="{B116FAF5-8BFF-445D-B9C2-3CED64FF71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6" name="Rectangle 388">
              <a:extLst>
                <a:ext uri="{FF2B5EF4-FFF2-40B4-BE49-F238E27FC236}">
                  <a16:creationId xmlns:a16="http://schemas.microsoft.com/office/drawing/2014/main" id="{8DBDF97C-119D-4FCA-A0A1-2746D9509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7" name="Rectangle 389">
              <a:extLst>
                <a:ext uri="{FF2B5EF4-FFF2-40B4-BE49-F238E27FC236}">
                  <a16:creationId xmlns:a16="http://schemas.microsoft.com/office/drawing/2014/main" id="{ECCEA13C-28D3-4819-8266-E865F6A3A3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8" name="Rectangle 390">
              <a:extLst>
                <a:ext uri="{FF2B5EF4-FFF2-40B4-BE49-F238E27FC236}">
                  <a16:creationId xmlns:a16="http://schemas.microsoft.com/office/drawing/2014/main" id="{EEF90C67-8CB0-4EE2-A0C1-AA1428CA82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69" name="Rectangle 391">
              <a:extLst>
                <a:ext uri="{FF2B5EF4-FFF2-40B4-BE49-F238E27FC236}">
                  <a16:creationId xmlns:a16="http://schemas.microsoft.com/office/drawing/2014/main" id="{C1AC46AF-1E34-499F-B6D6-D05378E4B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0" name="Rectangle 392">
              <a:extLst>
                <a:ext uri="{FF2B5EF4-FFF2-40B4-BE49-F238E27FC236}">
                  <a16:creationId xmlns:a16="http://schemas.microsoft.com/office/drawing/2014/main" id="{44B35D30-D544-4EF9-82A2-5FFE5C120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1" name="Rectangle 393">
              <a:extLst>
                <a:ext uri="{FF2B5EF4-FFF2-40B4-BE49-F238E27FC236}">
                  <a16:creationId xmlns:a16="http://schemas.microsoft.com/office/drawing/2014/main" id="{547DA6C6-5881-475B-A448-21284A08F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2" name="Rectangle 394">
              <a:extLst>
                <a:ext uri="{FF2B5EF4-FFF2-40B4-BE49-F238E27FC236}">
                  <a16:creationId xmlns:a16="http://schemas.microsoft.com/office/drawing/2014/main" id="{DF57002D-F114-40BC-B1D7-DC03EA0CC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3" name="Rectangle 395">
              <a:extLst>
                <a:ext uri="{FF2B5EF4-FFF2-40B4-BE49-F238E27FC236}">
                  <a16:creationId xmlns:a16="http://schemas.microsoft.com/office/drawing/2014/main" id="{64B2FDAA-5751-4CE2-B1D3-327051DD4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4" name="Rectangle 396">
              <a:extLst>
                <a:ext uri="{FF2B5EF4-FFF2-40B4-BE49-F238E27FC236}">
                  <a16:creationId xmlns:a16="http://schemas.microsoft.com/office/drawing/2014/main" id="{1C294920-07AC-45EF-B8C6-C67DD32AE6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5" name="Rectangle 397">
              <a:extLst>
                <a:ext uri="{FF2B5EF4-FFF2-40B4-BE49-F238E27FC236}">
                  <a16:creationId xmlns:a16="http://schemas.microsoft.com/office/drawing/2014/main" id="{431CCD14-5B77-4504-A93E-41411E6AD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6" name="Rectangle 398">
              <a:extLst>
                <a:ext uri="{FF2B5EF4-FFF2-40B4-BE49-F238E27FC236}">
                  <a16:creationId xmlns:a16="http://schemas.microsoft.com/office/drawing/2014/main" id="{6EF457BA-EF37-43C7-B5AD-973734A3D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7" name="Rectangle 399">
              <a:extLst>
                <a:ext uri="{FF2B5EF4-FFF2-40B4-BE49-F238E27FC236}">
                  <a16:creationId xmlns:a16="http://schemas.microsoft.com/office/drawing/2014/main" id="{8B271EDC-42D7-4C16-BC7D-C6C554279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8" name="Rectangle 400">
              <a:extLst>
                <a:ext uri="{FF2B5EF4-FFF2-40B4-BE49-F238E27FC236}">
                  <a16:creationId xmlns:a16="http://schemas.microsoft.com/office/drawing/2014/main" id="{CB75830A-0046-4790-B906-0855B70A1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79" name="Rectangle 401">
              <a:extLst>
                <a:ext uri="{FF2B5EF4-FFF2-40B4-BE49-F238E27FC236}">
                  <a16:creationId xmlns:a16="http://schemas.microsoft.com/office/drawing/2014/main" id="{6B0F4BAC-AEFD-437F-9C0E-4A3ED4CE8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0" name="Rectangle 402">
              <a:extLst>
                <a:ext uri="{FF2B5EF4-FFF2-40B4-BE49-F238E27FC236}">
                  <a16:creationId xmlns:a16="http://schemas.microsoft.com/office/drawing/2014/main" id="{E3334D95-B8FD-4148-80E9-3B2A24CF3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1" name="Rectangle 403">
              <a:extLst>
                <a:ext uri="{FF2B5EF4-FFF2-40B4-BE49-F238E27FC236}">
                  <a16:creationId xmlns:a16="http://schemas.microsoft.com/office/drawing/2014/main" id="{695D973A-F736-4588-95AD-140DC443A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2" name="Rectangle 404">
              <a:extLst>
                <a:ext uri="{FF2B5EF4-FFF2-40B4-BE49-F238E27FC236}">
                  <a16:creationId xmlns:a16="http://schemas.microsoft.com/office/drawing/2014/main" id="{6AD0D13A-5AB1-4BD8-A71D-7BC9F8725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3" name="Rectangle 405">
              <a:extLst>
                <a:ext uri="{FF2B5EF4-FFF2-40B4-BE49-F238E27FC236}">
                  <a16:creationId xmlns:a16="http://schemas.microsoft.com/office/drawing/2014/main" id="{C0271E7B-170A-4F7C-988D-4E4D4529D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4" name="Rectangle 406">
              <a:extLst>
                <a:ext uri="{FF2B5EF4-FFF2-40B4-BE49-F238E27FC236}">
                  <a16:creationId xmlns:a16="http://schemas.microsoft.com/office/drawing/2014/main" id="{3931CEAE-100B-40BD-8DDF-48EF8B6F4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5" name="Rectangle 407">
              <a:extLst>
                <a:ext uri="{FF2B5EF4-FFF2-40B4-BE49-F238E27FC236}">
                  <a16:creationId xmlns:a16="http://schemas.microsoft.com/office/drawing/2014/main" id="{632B2562-EBA9-470C-95E9-3A25ED5FD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6" name="Rectangle 408">
              <a:extLst>
                <a:ext uri="{FF2B5EF4-FFF2-40B4-BE49-F238E27FC236}">
                  <a16:creationId xmlns:a16="http://schemas.microsoft.com/office/drawing/2014/main" id="{2D6B5C3E-8CAA-4498-9C12-18477D45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7" name="Rectangle 409">
              <a:extLst>
                <a:ext uri="{FF2B5EF4-FFF2-40B4-BE49-F238E27FC236}">
                  <a16:creationId xmlns:a16="http://schemas.microsoft.com/office/drawing/2014/main" id="{348549A3-09CD-4DE4-BD3D-95BD97A55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8" name="Rectangle 410">
              <a:extLst>
                <a:ext uri="{FF2B5EF4-FFF2-40B4-BE49-F238E27FC236}">
                  <a16:creationId xmlns:a16="http://schemas.microsoft.com/office/drawing/2014/main" id="{4DFC52BA-93BD-4052-BAF6-D090D58EB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89" name="Rectangle 411">
              <a:extLst>
                <a:ext uri="{FF2B5EF4-FFF2-40B4-BE49-F238E27FC236}">
                  <a16:creationId xmlns:a16="http://schemas.microsoft.com/office/drawing/2014/main" id="{BBB8B05F-6D58-442C-91C5-F475FD61C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0" name="Rectangle 412">
              <a:extLst>
                <a:ext uri="{FF2B5EF4-FFF2-40B4-BE49-F238E27FC236}">
                  <a16:creationId xmlns:a16="http://schemas.microsoft.com/office/drawing/2014/main" id="{7FD163D7-7D19-4D93-8FF4-5B17571C7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1" name="Rectangle 413">
              <a:extLst>
                <a:ext uri="{FF2B5EF4-FFF2-40B4-BE49-F238E27FC236}">
                  <a16:creationId xmlns:a16="http://schemas.microsoft.com/office/drawing/2014/main" id="{DC431402-4820-466A-8B3F-929F977AB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2" name="Rectangle 414">
              <a:extLst>
                <a:ext uri="{FF2B5EF4-FFF2-40B4-BE49-F238E27FC236}">
                  <a16:creationId xmlns:a16="http://schemas.microsoft.com/office/drawing/2014/main" id="{D814AA7F-4366-4FA1-B21E-7A2F133184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3" name="Rectangle 415">
              <a:extLst>
                <a:ext uri="{FF2B5EF4-FFF2-40B4-BE49-F238E27FC236}">
                  <a16:creationId xmlns:a16="http://schemas.microsoft.com/office/drawing/2014/main" id="{23914576-E9FA-4478-916E-2BCA1FB7BD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4" name="Rectangle 416">
              <a:extLst>
                <a:ext uri="{FF2B5EF4-FFF2-40B4-BE49-F238E27FC236}">
                  <a16:creationId xmlns:a16="http://schemas.microsoft.com/office/drawing/2014/main" id="{8F6F10F7-9841-4EAB-AB25-36D3F0CAF9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5" name="Rectangle 417">
              <a:extLst>
                <a:ext uri="{FF2B5EF4-FFF2-40B4-BE49-F238E27FC236}">
                  <a16:creationId xmlns:a16="http://schemas.microsoft.com/office/drawing/2014/main" id="{21394251-223C-448E-9403-29904D9552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6" name="Rectangle 418">
              <a:extLst>
                <a:ext uri="{FF2B5EF4-FFF2-40B4-BE49-F238E27FC236}">
                  <a16:creationId xmlns:a16="http://schemas.microsoft.com/office/drawing/2014/main" id="{DA3F3B67-BEE2-4830-AB16-13A519C62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7" name="Rectangle 419">
              <a:extLst>
                <a:ext uri="{FF2B5EF4-FFF2-40B4-BE49-F238E27FC236}">
                  <a16:creationId xmlns:a16="http://schemas.microsoft.com/office/drawing/2014/main" id="{9E7AC130-BC30-4887-BD42-97E7033B3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8" name="Rectangle 420">
              <a:extLst>
                <a:ext uri="{FF2B5EF4-FFF2-40B4-BE49-F238E27FC236}">
                  <a16:creationId xmlns:a16="http://schemas.microsoft.com/office/drawing/2014/main" id="{729B9B2C-979E-4E5E-B1B5-E46EFD94D8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9" name="Rectangle 421">
              <a:extLst>
                <a:ext uri="{FF2B5EF4-FFF2-40B4-BE49-F238E27FC236}">
                  <a16:creationId xmlns:a16="http://schemas.microsoft.com/office/drawing/2014/main" id="{BE0D7C2F-38C7-4D42-8E2B-B1EB71D7B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0" name="Rectangle 422">
              <a:extLst>
                <a:ext uri="{FF2B5EF4-FFF2-40B4-BE49-F238E27FC236}">
                  <a16:creationId xmlns:a16="http://schemas.microsoft.com/office/drawing/2014/main" id="{150B6F16-DF1A-4BE1-A2A6-E979BE98B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1" name="Rectangle 423">
              <a:extLst>
                <a:ext uri="{FF2B5EF4-FFF2-40B4-BE49-F238E27FC236}">
                  <a16:creationId xmlns:a16="http://schemas.microsoft.com/office/drawing/2014/main" id="{8DBBA8C4-7FDB-49E6-9BD5-66E22DD24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2" name="Rectangle 424">
              <a:extLst>
                <a:ext uri="{FF2B5EF4-FFF2-40B4-BE49-F238E27FC236}">
                  <a16:creationId xmlns:a16="http://schemas.microsoft.com/office/drawing/2014/main" id="{F330D7B3-A005-4FE0-B9BD-1B87430052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3" name="Rectangle 425">
              <a:extLst>
                <a:ext uri="{FF2B5EF4-FFF2-40B4-BE49-F238E27FC236}">
                  <a16:creationId xmlns:a16="http://schemas.microsoft.com/office/drawing/2014/main" id="{DF707A51-48EE-404B-95FD-7C7E852EB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4" name="Rectangle 426">
              <a:extLst>
                <a:ext uri="{FF2B5EF4-FFF2-40B4-BE49-F238E27FC236}">
                  <a16:creationId xmlns:a16="http://schemas.microsoft.com/office/drawing/2014/main" id="{60159DEA-D53F-4808-B15C-44F546CE49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5" name="Rectangle 427">
              <a:extLst>
                <a:ext uri="{FF2B5EF4-FFF2-40B4-BE49-F238E27FC236}">
                  <a16:creationId xmlns:a16="http://schemas.microsoft.com/office/drawing/2014/main" id="{164721BC-D025-4C30-BC48-2B714F59E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6" name="Rectangle 428">
              <a:extLst>
                <a:ext uri="{FF2B5EF4-FFF2-40B4-BE49-F238E27FC236}">
                  <a16:creationId xmlns:a16="http://schemas.microsoft.com/office/drawing/2014/main" id="{0E55223A-1139-4F05-9E73-4F64E6CAA0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7" name="Rectangle 429">
              <a:extLst>
                <a:ext uri="{FF2B5EF4-FFF2-40B4-BE49-F238E27FC236}">
                  <a16:creationId xmlns:a16="http://schemas.microsoft.com/office/drawing/2014/main" id="{FB5E1FCF-F2D1-4DF6-8AF4-2CD54C1F9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8" name="Rectangle 430">
              <a:extLst>
                <a:ext uri="{FF2B5EF4-FFF2-40B4-BE49-F238E27FC236}">
                  <a16:creationId xmlns:a16="http://schemas.microsoft.com/office/drawing/2014/main" id="{475601E8-0F29-47E6-8E67-CE634D330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09" name="Rectangle 431">
              <a:extLst>
                <a:ext uri="{FF2B5EF4-FFF2-40B4-BE49-F238E27FC236}">
                  <a16:creationId xmlns:a16="http://schemas.microsoft.com/office/drawing/2014/main" id="{47C91A73-5F93-4D29-AFCA-AAA6D4A54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0" name="Rectangle 432">
              <a:extLst>
                <a:ext uri="{FF2B5EF4-FFF2-40B4-BE49-F238E27FC236}">
                  <a16:creationId xmlns:a16="http://schemas.microsoft.com/office/drawing/2014/main" id="{AA626C55-CE68-4DD3-B210-966CAB0A6A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1" name="Rectangle 433">
              <a:extLst>
                <a:ext uri="{FF2B5EF4-FFF2-40B4-BE49-F238E27FC236}">
                  <a16:creationId xmlns:a16="http://schemas.microsoft.com/office/drawing/2014/main" id="{518EEF72-5496-49B2-B9A8-125AAE55D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2" name="Rectangle 434">
              <a:extLst>
                <a:ext uri="{FF2B5EF4-FFF2-40B4-BE49-F238E27FC236}">
                  <a16:creationId xmlns:a16="http://schemas.microsoft.com/office/drawing/2014/main" id="{1977F139-535C-4E4A-B5FD-66531C4D6D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3" name="Rectangle 435">
              <a:extLst>
                <a:ext uri="{FF2B5EF4-FFF2-40B4-BE49-F238E27FC236}">
                  <a16:creationId xmlns:a16="http://schemas.microsoft.com/office/drawing/2014/main" id="{F8102325-29E4-412B-BEC5-6718D7AE7D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4" name="Rectangle 436">
              <a:extLst>
                <a:ext uri="{FF2B5EF4-FFF2-40B4-BE49-F238E27FC236}">
                  <a16:creationId xmlns:a16="http://schemas.microsoft.com/office/drawing/2014/main" id="{233FADB1-05A6-4619-B38F-879D2791A3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5" name="Rectangle 437">
              <a:extLst>
                <a:ext uri="{FF2B5EF4-FFF2-40B4-BE49-F238E27FC236}">
                  <a16:creationId xmlns:a16="http://schemas.microsoft.com/office/drawing/2014/main" id="{F25EE0E7-BF54-4CAC-8E4F-F28458A64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6" name="Rectangle 438">
              <a:extLst>
                <a:ext uri="{FF2B5EF4-FFF2-40B4-BE49-F238E27FC236}">
                  <a16:creationId xmlns:a16="http://schemas.microsoft.com/office/drawing/2014/main" id="{B21FF4A3-ED35-460B-A550-F12138B83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7" name="Rectangle 439">
              <a:extLst>
                <a:ext uri="{FF2B5EF4-FFF2-40B4-BE49-F238E27FC236}">
                  <a16:creationId xmlns:a16="http://schemas.microsoft.com/office/drawing/2014/main" id="{26ED8A5C-5B98-4FE0-9547-2269FAFCF4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8" name="Rectangle 440">
              <a:extLst>
                <a:ext uri="{FF2B5EF4-FFF2-40B4-BE49-F238E27FC236}">
                  <a16:creationId xmlns:a16="http://schemas.microsoft.com/office/drawing/2014/main" id="{C9284175-E974-418B-A5BC-A35529599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17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9" name="Rectangle 441">
              <a:extLst>
                <a:ext uri="{FF2B5EF4-FFF2-40B4-BE49-F238E27FC236}">
                  <a16:creationId xmlns:a16="http://schemas.microsoft.com/office/drawing/2014/main" id="{88C131D5-F313-490C-B210-9803A4AEF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0" name="Rectangle 442">
              <a:extLst>
                <a:ext uri="{FF2B5EF4-FFF2-40B4-BE49-F238E27FC236}">
                  <a16:creationId xmlns:a16="http://schemas.microsoft.com/office/drawing/2014/main" id="{F569EB8E-B2DB-4B50-ACCF-EAD198CF1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03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1" name="Rectangle 443">
              <a:extLst>
                <a:ext uri="{FF2B5EF4-FFF2-40B4-BE49-F238E27FC236}">
                  <a16:creationId xmlns:a16="http://schemas.microsoft.com/office/drawing/2014/main" id="{F13591B8-091C-4771-A21B-00FDA5D201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2" name="Rectangle 444">
              <a:extLst>
                <a:ext uri="{FF2B5EF4-FFF2-40B4-BE49-F238E27FC236}">
                  <a16:creationId xmlns:a16="http://schemas.microsoft.com/office/drawing/2014/main" id="{56F2A8DF-E826-454F-A995-A3E3437A5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3" name="Rectangle 445">
              <a:extLst>
                <a:ext uri="{FF2B5EF4-FFF2-40B4-BE49-F238E27FC236}">
                  <a16:creationId xmlns:a16="http://schemas.microsoft.com/office/drawing/2014/main" id="{9CEEB76F-70E7-48E4-B824-8E8D1EA2C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4" name="Rectangle 446">
              <a:extLst>
                <a:ext uri="{FF2B5EF4-FFF2-40B4-BE49-F238E27FC236}">
                  <a16:creationId xmlns:a16="http://schemas.microsoft.com/office/drawing/2014/main" id="{E39367B6-64CB-4AB2-9902-8ED7AAFD4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5" name="Rectangle 447">
              <a:extLst>
                <a:ext uri="{FF2B5EF4-FFF2-40B4-BE49-F238E27FC236}">
                  <a16:creationId xmlns:a16="http://schemas.microsoft.com/office/drawing/2014/main" id="{AEEBAA26-C66D-4D48-A115-F0CBABE7D3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6" name="Rectangle 448">
              <a:extLst>
                <a:ext uri="{FF2B5EF4-FFF2-40B4-BE49-F238E27FC236}">
                  <a16:creationId xmlns:a16="http://schemas.microsoft.com/office/drawing/2014/main" id="{3F19B6A5-8ADE-4526-B323-5FCF6953E9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27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7" name="Rectangle 449">
              <a:extLst>
                <a:ext uri="{FF2B5EF4-FFF2-40B4-BE49-F238E27FC236}">
                  <a16:creationId xmlns:a16="http://schemas.microsoft.com/office/drawing/2014/main" id="{02431E6B-EA66-40C7-AD2A-A9448D71A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8" name="Rectangle 450">
              <a:extLst>
                <a:ext uri="{FF2B5EF4-FFF2-40B4-BE49-F238E27FC236}">
                  <a16:creationId xmlns:a16="http://schemas.microsoft.com/office/drawing/2014/main" id="{22BEDA41-2BB6-4085-9E63-2F84C5EB9E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51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9" name="Rectangle 451">
              <a:extLst>
                <a:ext uri="{FF2B5EF4-FFF2-40B4-BE49-F238E27FC236}">
                  <a16:creationId xmlns:a16="http://schemas.microsoft.com/office/drawing/2014/main" id="{2AED63ED-7E57-4B3A-81D7-043E5E2E51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0" name="Rectangle 452">
              <a:extLst>
                <a:ext uri="{FF2B5EF4-FFF2-40B4-BE49-F238E27FC236}">
                  <a16:creationId xmlns:a16="http://schemas.microsoft.com/office/drawing/2014/main" id="{A4BABB2A-4759-459A-A230-9CE99A331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1" name="Rectangle 453">
              <a:extLst>
                <a:ext uri="{FF2B5EF4-FFF2-40B4-BE49-F238E27FC236}">
                  <a16:creationId xmlns:a16="http://schemas.microsoft.com/office/drawing/2014/main" id="{0F533424-3CBD-4696-8B81-27CCB800B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2" name="Rectangle 454">
              <a:extLst>
                <a:ext uri="{FF2B5EF4-FFF2-40B4-BE49-F238E27FC236}">
                  <a16:creationId xmlns:a16="http://schemas.microsoft.com/office/drawing/2014/main" id="{EC57E1E5-6C7D-4C42-8109-482498DEE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" name="Rectangle 455">
              <a:extLst>
                <a:ext uri="{FF2B5EF4-FFF2-40B4-BE49-F238E27FC236}">
                  <a16:creationId xmlns:a16="http://schemas.microsoft.com/office/drawing/2014/main" id="{594212E7-7D59-42B3-937A-37909AB8F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4" name="Rectangle 456">
              <a:extLst>
                <a:ext uri="{FF2B5EF4-FFF2-40B4-BE49-F238E27FC236}">
                  <a16:creationId xmlns:a16="http://schemas.microsoft.com/office/drawing/2014/main" id="{6F415BA0-2F56-48AA-8F66-26A8CAFE5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75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5" name="Rectangle 457">
              <a:extLst>
                <a:ext uri="{FF2B5EF4-FFF2-40B4-BE49-F238E27FC236}">
                  <a16:creationId xmlns:a16="http://schemas.microsoft.com/office/drawing/2014/main" id="{648DD1EB-4A6F-4FA6-92BB-3DDFA2CAB5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6" name="Rectangle 458">
              <a:extLst>
                <a:ext uri="{FF2B5EF4-FFF2-40B4-BE49-F238E27FC236}">
                  <a16:creationId xmlns:a16="http://schemas.microsoft.com/office/drawing/2014/main" id="{C2B6C6F6-8F33-43A5-A10D-3D39CDCF0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7" name="Rectangle 459">
              <a:extLst>
                <a:ext uri="{FF2B5EF4-FFF2-40B4-BE49-F238E27FC236}">
                  <a16:creationId xmlns:a16="http://schemas.microsoft.com/office/drawing/2014/main" id="{C24595B3-A18C-486F-9B2E-E0CA7189D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8" name="Rectangle 460">
              <a:extLst>
                <a:ext uri="{FF2B5EF4-FFF2-40B4-BE49-F238E27FC236}">
                  <a16:creationId xmlns:a16="http://schemas.microsoft.com/office/drawing/2014/main" id="{EE56F7EF-3199-4584-BD13-28876FA8E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9" name="Rectangle 461">
              <a:extLst>
                <a:ext uri="{FF2B5EF4-FFF2-40B4-BE49-F238E27FC236}">
                  <a16:creationId xmlns:a16="http://schemas.microsoft.com/office/drawing/2014/main" id="{7EF35426-DDFE-4968-BE05-4A49DA48D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0" name="Rectangle 462">
              <a:extLst>
                <a:ext uri="{FF2B5EF4-FFF2-40B4-BE49-F238E27FC236}">
                  <a16:creationId xmlns:a16="http://schemas.microsoft.com/office/drawing/2014/main" id="{15777B69-1721-4B79-9CD0-66AFB9CBE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0" y="2997"/>
              <a:ext cx="24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9C4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</p:grpSp>
      <p:grpSp>
        <p:nvGrpSpPr>
          <p:cNvPr id="141" name="Group 501">
            <a:extLst>
              <a:ext uri="{FF2B5EF4-FFF2-40B4-BE49-F238E27FC236}">
                <a16:creationId xmlns:a16="http://schemas.microsoft.com/office/drawing/2014/main" id="{CCF477A3-D9D8-4F8A-81FC-6D785C8C5AE8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4404320"/>
            <a:ext cx="762000" cy="1143000"/>
            <a:chOff x="720" y="1968"/>
            <a:chExt cx="480" cy="720"/>
          </a:xfrm>
        </p:grpSpPr>
        <p:grpSp>
          <p:nvGrpSpPr>
            <p:cNvPr id="142" name="Group 502">
              <a:extLst>
                <a:ext uri="{FF2B5EF4-FFF2-40B4-BE49-F238E27FC236}">
                  <a16:creationId xmlns:a16="http://schemas.microsoft.com/office/drawing/2014/main" id="{3DE6033A-4788-4E5A-B3A9-3EF73C574A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44" name="Line 503">
                <a:extLst>
                  <a:ext uri="{FF2B5EF4-FFF2-40B4-BE49-F238E27FC236}">
                    <a16:creationId xmlns:a16="http://schemas.microsoft.com/office/drawing/2014/main" id="{81A750E6-774F-4B57-BB58-E056601EAC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Line 504">
                <a:extLst>
                  <a:ext uri="{FF2B5EF4-FFF2-40B4-BE49-F238E27FC236}">
                    <a16:creationId xmlns:a16="http://schemas.microsoft.com/office/drawing/2014/main" id="{E88E7CCC-B5FF-4C97-85C3-31D27D893F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3" name="Text Box 505">
              <a:extLst>
                <a:ext uri="{FF2B5EF4-FFF2-40B4-BE49-F238E27FC236}">
                  <a16:creationId xmlns:a16="http://schemas.microsoft.com/office/drawing/2014/main" id="{F27F1BCB-BBDD-4AC4-9C1C-99B87FF20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a</a:t>
              </a:r>
              <a:endParaRPr lang="en-GB" b="1" dirty="0"/>
            </a:p>
          </p:txBody>
        </p:sp>
      </p:grpSp>
      <p:grpSp>
        <p:nvGrpSpPr>
          <p:cNvPr id="146" name="Group 506">
            <a:extLst>
              <a:ext uri="{FF2B5EF4-FFF2-40B4-BE49-F238E27FC236}">
                <a16:creationId xmlns:a16="http://schemas.microsoft.com/office/drawing/2014/main" id="{AFBE1B04-7A9D-4864-8D57-F8DA02412E0E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5166320"/>
            <a:ext cx="762000" cy="1143000"/>
            <a:chOff x="720" y="1968"/>
            <a:chExt cx="480" cy="720"/>
          </a:xfrm>
        </p:grpSpPr>
        <p:grpSp>
          <p:nvGrpSpPr>
            <p:cNvPr id="147" name="Group 507">
              <a:extLst>
                <a:ext uri="{FF2B5EF4-FFF2-40B4-BE49-F238E27FC236}">
                  <a16:creationId xmlns:a16="http://schemas.microsoft.com/office/drawing/2014/main" id="{065444AE-BD34-474D-B3E0-E7D137A2D2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49" name="Line 508">
                <a:extLst>
                  <a:ext uri="{FF2B5EF4-FFF2-40B4-BE49-F238E27FC236}">
                    <a16:creationId xmlns:a16="http://schemas.microsoft.com/office/drawing/2014/main" id="{0AD63167-8621-42A1-8F5C-169BEB60C6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Line 509">
                <a:extLst>
                  <a:ext uri="{FF2B5EF4-FFF2-40B4-BE49-F238E27FC236}">
                    <a16:creationId xmlns:a16="http://schemas.microsoft.com/office/drawing/2014/main" id="{3430C279-583D-482A-8FAB-6BC36CE1AD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8" name="Text Box 510">
              <a:extLst>
                <a:ext uri="{FF2B5EF4-FFF2-40B4-BE49-F238E27FC236}">
                  <a16:creationId xmlns:a16="http://schemas.microsoft.com/office/drawing/2014/main" id="{8EAE469B-FB59-41F1-98FB-C903D4432A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b</a:t>
              </a:r>
              <a:endParaRPr lang="en-GB" b="1"/>
            </a:p>
          </p:txBody>
        </p:sp>
      </p:grpSp>
      <p:grpSp>
        <p:nvGrpSpPr>
          <p:cNvPr id="151" name="Group 511">
            <a:extLst>
              <a:ext uri="{FF2B5EF4-FFF2-40B4-BE49-F238E27FC236}">
                <a16:creationId xmlns:a16="http://schemas.microsoft.com/office/drawing/2014/main" id="{F7E3A227-F317-457C-B1DD-B63E92A96056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766270"/>
            <a:ext cx="762000" cy="1162050"/>
            <a:chOff x="720" y="1956"/>
            <a:chExt cx="480" cy="732"/>
          </a:xfrm>
        </p:grpSpPr>
        <p:grpSp>
          <p:nvGrpSpPr>
            <p:cNvPr id="152" name="Group 512">
              <a:extLst>
                <a:ext uri="{FF2B5EF4-FFF2-40B4-BE49-F238E27FC236}">
                  <a16:creationId xmlns:a16="http://schemas.microsoft.com/office/drawing/2014/main" id="{163276E0-62E7-453F-AEF4-65BEA2CEDD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54" name="Line 513">
                <a:extLst>
                  <a:ext uri="{FF2B5EF4-FFF2-40B4-BE49-F238E27FC236}">
                    <a16:creationId xmlns:a16="http://schemas.microsoft.com/office/drawing/2014/main" id="{A6DCC63E-A950-489D-9781-2CFCADDA3A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" name="Line 514">
                <a:extLst>
                  <a:ext uri="{FF2B5EF4-FFF2-40B4-BE49-F238E27FC236}">
                    <a16:creationId xmlns:a16="http://schemas.microsoft.com/office/drawing/2014/main" id="{E342FE96-B3A7-4EF8-A278-AC62B497D7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0800000"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3" name="Text Box 515">
              <a:extLst>
                <a:ext uri="{FF2B5EF4-FFF2-40B4-BE49-F238E27FC236}">
                  <a16:creationId xmlns:a16="http://schemas.microsoft.com/office/drawing/2014/main" id="{EBBE88BB-60FE-41D3-9164-74B983E093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9" y="1956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c</a:t>
              </a:r>
              <a:endParaRPr lang="en-GB" b="1"/>
            </a:p>
          </p:txBody>
        </p:sp>
      </p:grpSp>
      <p:grpSp>
        <p:nvGrpSpPr>
          <p:cNvPr id="156" name="Group 516">
            <a:extLst>
              <a:ext uri="{FF2B5EF4-FFF2-40B4-BE49-F238E27FC236}">
                <a16:creationId xmlns:a16="http://schemas.microsoft.com/office/drawing/2014/main" id="{214B65D0-3F02-4484-AE22-887895722B86}"/>
              </a:ext>
            </a:extLst>
          </p:cNvPr>
          <p:cNvGrpSpPr>
            <a:grpSpLocks/>
          </p:cNvGrpSpPr>
          <p:nvPr/>
        </p:nvGrpSpPr>
        <p:grpSpPr bwMode="auto">
          <a:xfrm>
            <a:off x="3856038" y="4022963"/>
            <a:ext cx="1477963" cy="2286001"/>
            <a:chOff x="517" y="1495"/>
            <a:chExt cx="931" cy="1440"/>
          </a:xfrm>
        </p:grpSpPr>
        <p:grpSp>
          <p:nvGrpSpPr>
            <p:cNvPr id="157" name="Group 517">
              <a:extLst>
                <a:ext uri="{FF2B5EF4-FFF2-40B4-BE49-F238E27FC236}">
                  <a16:creationId xmlns:a16="http://schemas.microsoft.com/office/drawing/2014/main" id="{08A23FAE-2F31-49BA-A9C7-27BEE3829B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7" y="1495"/>
              <a:ext cx="931" cy="1440"/>
              <a:chOff x="517" y="1495"/>
              <a:chExt cx="931" cy="1440"/>
            </a:xfrm>
          </p:grpSpPr>
          <p:sp>
            <p:nvSpPr>
              <p:cNvPr id="159" name="Line 518">
                <a:extLst>
                  <a:ext uri="{FF2B5EF4-FFF2-40B4-BE49-F238E27FC236}">
                    <a16:creationId xmlns:a16="http://schemas.microsoft.com/office/drawing/2014/main" id="{59BB5793-C67C-45D3-ADFF-F518467336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7" y="1495"/>
                <a:ext cx="931" cy="14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Line 519">
                <a:extLst>
                  <a:ext uri="{FF2B5EF4-FFF2-40B4-BE49-F238E27FC236}">
                    <a16:creationId xmlns:a16="http://schemas.microsoft.com/office/drawing/2014/main" id="{5D4A3216-69C1-48B6-971A-9E53B4267A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09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58" name="Text Box 520">
              <a:extLst>
                <a:ext uri="{FF2B5EF4-FFF2-40B4-BE49-F238E27FC236}">
                  <a16:creationId xmlns:a16="http://schemas.microsoft.com/office/drawing/2014/main" id="{FB7FD7C0-9ACE-4951-B5C4-7CE7038532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" y="1942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d</a:t>
              </a:r>
              <a:endParaRPr lang="en-GB" b="1" dirty="0"/>
            </a:p>
          </p:txBody>
        </p:sp>
      </p:grpSp>
      <p:grpSp>
        <p:nvGrpSpPr>
          <p:cNvPr id="161" name="Group 521">
            <a:extLst>
              <a:ext uri="{FF2B5EF4-FFF2-40B4-BE49-F238E27FC236}">
                <a16:creationId xmlns:a16="http://schemas.microsoft.com/office/drawing/2014/main" id="{74C61A99-62D7-4E27-A247-9E7874AA1137}"/>
              </a:ext>
            </a:extLst>
          </p:cNvPr>
          <p:cNvGrpSpPr>
            <a:grpSpLocks/>
          </p:cNvGrpSpPr>
          <p:nvPr/>
        </p:nvGrpSpPr>
        <p:grpSpPr bwMode="auto">
          <a:xfrm>
            <a:off x="5173027" y="4883745"/>
            <a:ext cx="536575" cy="663575"/>
            <a:chOff x="753" y="2174"/>
            <a:chExt cx="338" cy="418"/>
          </a:xfrm>
        </p:grpSpPr>
        <p:grpSp>
          <p:nvGrpSpPr>
            <p:cNvPr id="162" name="Group 522">
              <a:extLst>
                <a:ext uri="{FF2B5EF4-FFF2-40B4-BE49-F238E27FC236}">
                  <a16:creationId xmlns:a16="http://schemas.microsoft.com/office/drawing/2014/main" id="{276B307C-7410-452A-AD1D-7D832D98D9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1" y="2208"/>
              <a:ext cx="240" cy="384"/>
              <a:chOff x="851" y="2208"/>
              <a:chExt cx="240" cy="384"/>
            </a:xfrm>
          </p:grpSpPr>
          <p:sp>
            <p:nvSpPr>
              <p:cNvPr id="164" name="Line 523">
                <a:extLst>
                  <a:ext uri="{FF2B5EF4-FFF2-40B4-BE49-F238E27FC236}">
                    <a16:creationId xmlns:a16="http://schemas.microsoft.com/office/drawing/2014/main" id="{AD6AAC4E-70B5-4377-8884-3AD5334C40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51" y="2208"/>
                <a:ext cx="24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5" name="Line 524">
                <a:extLst>
                  <a:ext uri="{FF2B5EF4-FFF2-40B4-BE49-F238E27FC236}">
                    <a16:creationId xmlns:a16="http://schemas.microsoft.com/office/drawing/2014/main" id="{0265F810-700E-4AE7-8E15-8D8BCC3576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64" y="2326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3" name="Text Box 525">
              <a:extLst>
                <a:ext uri="{FF2B5EF4-FFF2-40B4-BE49-F238E27FC236}">
                  <a16:creationId xmlns:a16="http://schemas.microsoft.com/office/drawing/2014/main" id="{BF3CDBBC-E324-486D-A1B3-78F64167EC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3" y="217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e</a:t>
              </a:r>
              <a:endParaRPr lang="en-GB" b="1" dirty="0"/>
            </a:p>
          </p:txBody>
        </p:sp>
      </p:grpSp>
      <p:grpSp>
        <p:nvGrpSpPr>
          <p:cNvPr id="166" name="Group 526">
            <a:extLst>
              <a:ext uri="{FF2B5EF4-FFF2-40B4-BE49-F238E27FC236}">
                <a16:creationId xmlns:a16="http://schemas.microsoft.com/office/drawing/2014/main" id="{E1E60C45-CEC0-4E15-B003-AAA03A8B9F69}"/>
              </a:ext>
            </a:extLst>
          </p:cNvPr>
          <p:cNvGrpSpPr>
            <a:grpSpLocks/>
          </p:cNvGrpSpPr>
          <p:nvPr/>
        </p:nvGrpSpPr>
        <p:grpSpPr bwMode="auto">
          <a:xfrm>
            <a:off x="6116638" y="5166320"/>
            <a:ext cx="1122363" cy="762000"/>
            <a:chOff x="637" y="2112"/>
            <a:chExt cx="707" cy="480"/>
          </a:xfrm>
        </p:grpSpPr>
        <p:grpSp>
          <p:nvGrpSpPr>
            <p:cNvPr id="167" name="Group 527">
              <a:extLst>
                <a:ext uri="{FF2B5EF4-FFF2-40B4-BE49-F238E27FC236}">
                  <a16:creationId xmlns:a16="http://schemas.microsoft.com/office/drawing/2014/main" id="{D5857300-2A2E-4CA4-A711-A42632B668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7" y="2112"/>
              <a:ext cx="707" cy="480"/>
              <a:chOff x="637" y="2112"/>
              <a:chExt cx="707" cy="480"/>
            </a:xfrm>
          </p:grpSpPr>
          <p:sp>
            <p:nvSpPr>
              <p:cNvPr id="169" name="Line 528">
                <a:extLst>
                  <a:ext uri="{FF2B5EF4-FFF2-40B4-BE49-F238E27FC236}">
                    <a16:creationId xmlns:a16="http://schemas.microsoft.com/office/drawing/2014/main" id="{5293479F-758D-4A27-8FA4-2509013AA4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37" y="2112"/>
                <a:ext cx="707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0" name="Line 529">
                <a:extLst>
                  <a:ext uri="{FF2B5EF4-FFF2-40B4-BE49-F238E27FC236}">
                    <a16:creationId xmlns:a16="http://schemas.microsoft.com/office/drawing/2014/main" id="{78E0B014-FF58-44CD-895A-AF051AFDDE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90"/>
                <a:ext cx="14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68" name="Text Box 530">
              <a:extLst>
                <a:ext uri="{FF2B5EF4-FFF2-40B4-BE49-F238E27FC236}">
                  <a16:creationId xmlns:a16="http://schemas.microsoft.com/office/drawing/2014/main" id="{EB8AAFD3-D5B7-48FA-9889-FDC8CCE48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4" y="2136"/>
              <a:ext cx="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 dirty="0"/>
                <a:t>f</a:t>
              </a:r>
              <a:endParaRPr lang="en-GB" b="1" dirty="0"/>
            </a:p>
          </p:txBody>
        </p:sp>
      </p:grpSp>
      <p:grpSp>
        <p:nvGrpSpPr>
          <p:cNvPr id="171" name="Group 531">
            <a:extLst>
              <a:ext uri="{FF2B5EF4-FFF2-40B4-BE49-F238E27FC236}">
                <a16:creationId xmlns:a16="http://schemas.microsoft.com/office/drawing/2014/main" id="{0E182956-4CBB-41CB-B3C9-D78729851B9D}"/>
              </a:ext>
            </a:extLst>
          </p:cNvPr>
          <p:cNvGrpSpPr>
            <a:grpSpLocks/>
          </p:cNvGrpSpPr>
          <p:nvPr/>
        </p:nvGrpSpPr>
        <p:grpSpPr bwMode="auto">
          <a:xfrm>
            <a:off x="7652703" y="4423370"/>
            <a:ext cx="762000" cy="1143000"/>
            <a:chOff x="720" y="1968"/>
            <a:chExt cx="480" cy="720"/>
          </a:xfrm>
        </p:grpSpPr>
        <p:grpSp>
          <p:nvGrpSpPr>
            <p:cNvPr id="172" name="Group 532">
              <a:extLst>
                <a:ext uri="{FF2B5EF4-FFF2-40B4-BE49-F238E27FC236}">
                  <a16:creationId xmlns:a16="http://schemas.microsoft.com/office/drawing/2014/main" id="{21B0B967-8FAF-4EE0-9310-367A26DD1F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1968"/>
              <a:ext cx="480" cy="720"/>
              <a:chOff x="720" y="1968"/>
              <a:chExt cx="480" cy="720"/>
            </a:xfrm>
          </p:grpSpPr>
          <p:sp>
            <p:nvSpPr>
              <p:cNvPr id="174" name="Line 533">
                <a:extLst>
                  <a:ext uri="{FF2B5EF4-FFF2-40B4-BE49-F238E27FC236}">
                    <a16:creationId xmlns:a16="http://schemas.microsoft.com/office/drawing/2014/main" id="{23092D9B-BA0D-4F36-96D1-2E9ADADA53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20" y="1968"/>
                <a:ext cx="48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75" name="Line 534">
                <a:extLst>
                  <a:ext uri="{FF2B5EF4-FFF2-40B4-BE49-F238E27FC236}">
                    <a16:creationId xmlns:a16="http://schemas.microsoft.com/office/drawing/2014/main" id="{99B57C08-2374-4490-B8BA-66FA9D7CCB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28" y="2280"/>
                <a:ext cx="64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73" name="Text Box 535">
              <a:extLst>
                <a:ext uri="{FF2B5EF4-FFF2-40B4-BE49-F238E27FC236}">
                  <a16:creationId xmlns:a16="http://schemas.microsoft.com/office/drawing/2014/main" id="{8795FCD8-E7A1-42DE-BCA2-439D7A4F8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064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b="1"/>
                <a:t>g</a:t>
              </a:r>
              <a:endParaRPr lang="en-GB" b="1"/>
            </a:p>
          </p:txBody>
        </p:sp>
      </p:grpSp>
      <p:sp>
        <p:nvSpPr>
          <p:cNvPr id="176" name="Text Box 320">
            <a:extLst>
              <a:ext uri="{FF2B5EF4-FFF2-40B4-BE49-F238E27FC236}">
                <a16:creationId xmlns:a16="http://schemas.microsoft.com/office/drawing/2014/main" id="{75F88FE4-D6B0-42AA-B680-0EFF5F556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1709891"/>
            <a:ext cx="5844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Are pointing in the same direction</a:t>
            </a:r>
          </a:p>
        </p:txBody>
      </p:sp>
      <p:sp>
        <p:nvSpPr>
          <p:cNvPr id="177" name="Text Box 320">
            <a:extLst>
              <a:ext uri="{FF2B5EF4-FFF2-40B4-BE49-F238E27FC236}">
                <a16:creationId xmlns:a16="http://schemas.microsoft.com/office/drawing/2014/main" id="{4A8E17C5-54F9-4164-9328-60D854769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81" y="1253198"/>
            <a:ext cx="5844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Have </a:t>
            </a:r>
            <a:r>
              <a:rPr lang="en-GB" b="1" dirty="0">
                <a:latin typeface="+mn-lt"/>
                <a:cs typeface="Arial" charset="0"/>
              </a:rPr>
              <a:t>different </a:t>
            </a:r>
            <a:r>
              <a:rPr lang="en-GB" dirty="0">
                <a:latin typeface="+mn-lt"/>
                <a:cs typeface="Arial" charset="0"/>
              </a:rPr>
              <a:t>magnitudes</a:t>
            </a:r>
          </a:p>
        </p:txBody>
      </p:sp>
      <p:sp>
        <p:nvSpPr>
          <p:cNvPr id="194" name="Text Box 110">
            <a:extLst>
              <a:ext uri="{FF2B5EF4-FFF2-40B4-BE49-F238E27FC236}">
                <a16:creationId xmlns:a16="http://schemas.microsoft.com/office/drawing/2014/main" id="{04DFCC20-7B96-4B7B-8C17-4AA2921BC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16" y="2289126"/>
            <a:ext cx="2127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>
                <a:sym typeface="Symbol" panose="05050102010706020507" pitchFamily="18" charset="2"/>
              </a:rPr>
              <a:t>and so </a:t>
            </a:r>
            <a:r>
              <a:rPr lang="en-GB" b="1" dirty="0"/>
              <a:t>a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</a:t>
            </a:r>
          </a:p>
        </p:txBody>
      </p:sp>
      <p:sp>
        <p:nvSpPr>
          <p:cNvPr id="195" name="Text Box 110">
            <a:extLst>
              <a:ext uri="{FF2B5EF4-FFF2-40B4-BE49-F238E27FC236}">
                <a16:creationId xmlns:a16="http://schemas.microsoft.com/office/drawing/2014/main" id="{D77721BE-6510-44F6-A7BD-FC4377097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171" y="2314131"/>
            <a:ext cx="1334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/>
              <a:t>d 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196" name="Text Box 320">
            <a:extLst>
              <a:ext uri="{FF2B5EF4-FFF2-40B4-BE49-F238E27FC236}">
                <a16:creationId xmlns:a16="http://schemas.microsoft.com/office/drawing/2014/main" id="{FB65A6CB-DE5F-4C06-9975-78898955E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005" y="2798232"/>
            <a:ext cx="6379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we can say that the vectors are </a:t>
            </a:r>
            <a:r>
              <a:rPr lang="en-GB" b="1" dirty="0"/>
              <a:t>parallel</a:t>
            </a:r>
            <a:endParaRPr lang="en-GB" dirty="0">
              <a:latin typeface="+mn-lt"/>
              <a:cs typeface="Arial" charset="0"/>
            </a:endParaRPr>
          </a:p>
        </p:txBody>
      </p:sp>
      <p:sp>
        <p:nvSpPr>
          <p:cNvPr id="205" name="Text Box 110">
            <a:extLst>
              <a:ext uri="{FF2B5EF4-FFF2-40B4-BE49-F238E27FC236}">
                <a16:creationId xmlns:a16="http://schemas.microsoft.com/office/drawing/2014/main" id="{B885DF9A-83AD-4CCE-9273-629EF54F7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4632" y="2247096"/>
            <a:ext cx="13341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/>
              <a:t>2e</a:t>
            </a:r>
            <a:endParaRPr lang="en-GB" dirty="0">
              <a:latin typeface="+mn-lt"/>
              <a:cs typeface="Arial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4A908422-9182-4B09-87AA-1A45A4C2E939}"/>
                  </a:ext>
                </a:extLst>
              </p:cNvPr>
              <p:cNvSpPr txBox="1"/>
              <p:nvPr/>
            </p:nvSpPr>
            <p:spPr>
              <a:xfrm>
                <a:off x="2452410" y="2213740"/>
                <a:ext cx="213199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206" name="TextBox 205">
                <a:extLst>
                  <a:ext uri="{FF2B5EF4-FFF2-40B4-BE49-F238E27FC236}">
                    <a16:creationId xmlns:a16="http://schemas.microsoft.com/office/drawing/2014/main" id="{4A908422-9182-4B09-87AA-1A45A4C2E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2410" y="2213740"/>
                <a:ext cx="213199" cy="576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7" name="Text Box 320">
            <a:extLst>
              <a:ext uri="{FF2B5EF4-FFF2-40B4-BE49-F238E27FC236}">
                <a16:creationId xmlns:a16="http://schemas.microsoft.com/office/drawing/2014/main" id="{67BA8C12-3676-4CBF-84EF-EAD4C68E4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98" y="3202205"/>
            <a:ext cx="81002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Arial" charset="0"/>
              </a:rPr>
              <a:t>Two vectors are </a:t>
            </a:r>
            <a:r>
              <a:rPr lang="en-GB" b="1" dirty="0">
                <a:latin typeface="+mn-lt"/>
                <a:cs typeface="Arial" charset="0"/>
              </a:rPr>
              <a:t>Parallel</a:t>
            </a:r>
            <a:r>
              <a:rPr lang="en-GB" dirty="0">
                <a:latin typeface="+mn-lt"/>
                <a:cs typeface="Arial" charset="0"/>
              </a:rPr>
              <a:t> if one is a scalar multiple of the other</a:t>
            </a:r>
          </a:p>
        </p:txBody>
      </p:sp>
      <p:sp>
        <p:nvSpPr>
          <p:cNvPr id="208" name="Text Box 110">
            <a:extLst>
              <a:ext uri="{FF2B5EF4-FFF2-40B4-BE49-F238E27FC236}">
                <a16:creationId xmlns:a16="http://schemas.microsoft.com/office/drawing/2014/main" id="{D0C3B0E4-6D78-470C-A649-FF10FC8C0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699" y="2266806"/>
            <a:ext cx="34640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dirty="0">
                <a:latin typeface="+mn-lt"/>
                <a:sym typeface="Symbol" panose="05050102010706020507" pitchFamily="18" charset="2"/>
              </a:rPr>
              <a:t>We can say that </a:t>
            </a:r>
            <a:r>
              <a:rPr lang="en-GB" b="1" dirty="0"/>
              <a:t>a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 </a:t>
            </a:r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b="1" dirty="0"/>
              <a:t>b</a:t>
            </a:r>
          </a:p>
        </p:txBody>
      </p:sp>
      <p:sp>
        <p:nvSpPr>
          <p:cNvPr id="209" name="Text Box 110">
            <a:extLst>
              <a:ext uri="{FF2B5EF4-FFF2-40B4-BE49-F238E27FC236}">
                <a16:creationId xmlns:a16="http://schemas.microsoft.com/office/drawing/2014/main" id="{23E0B548-9E97-4AF7-863A-916F385BC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8199" y="2250559"/>
            <a:ext cx="12861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GB" b="1" dirty="0">
                <a:sym typeface="Symbol" panose="05050102010706020507" pitchFamily="18" charset="2"/>
              </a:rPr>
              <a:t>and </a:t>
            </a:r>
            <a:r>
              <a:rPr lang="en-GB" b="1" dirty="0"/>
              <a:t>a</a:t>
            </a:r>
            <a:r>
              <a:rPr lang="en-GB" b="1" dirty="0">
                <a:latin typeface="+mn-lt"/>
                <a:cs typeface="Arial" charset="0"/>
              </a:rPr>
              <a:t> </a:t>
            </a:r>
            <a:r>
              <a:rPr lang="en-GB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83725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6" grpId="0"/>
      <p:bldP spid="177" grpId="0"/>
      <p:bldP spid="194" grpId="0"/>
      <p:bldP spid="195" grpId="0"/>
      <p:bldP spid="196" grpId="0"/>
      <p:bldP spid="205" grpId="0"/>
      <p:bldP spid="206" grpId="0"/>
      <p:bldP spid="207" grpId="0"/>
      <p:bldP spid="208" grpId="0"/>
      <p:bldP spid="2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3036</TotalTime>
  <Words>480</Words>
  <Application>Microsoft Office PowerPoint</Application>
  <PresentationFormat>On-screen Show (4:3)</PresentationFormat>
  <Paragraphs>124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90</cp:revision>
  <dcterms:created xsi:type="dcterms:W3CDTF">2016-08-14T00:28:51Z</dcterms:created>
  <dcterms:modified xsi:type="dcterms:W3CDTF">2023-02-28T09:15:37Z</dcterms:modified>
</cp:coreProperties>
</file>