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335" r:id="rId3"/>
    <p:sldId id="257" r:id="rId4"/>
    <p:sldId id="266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1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07/01/2023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61120" cy="1600200"/>
          </a:xfrm>
        </p:spPr>
        <p:txBody>
          <a:bodyPr/>
          <a:lstStyle/>
          <a:p>
            <a:pPr marL="630238" indent="-630238"/>
            <a:r>
              <a:rPr lang="en-US" cap="none" dirty="0">
                <a:latin typeface="Comic Sans MS" panose="030F0702030302020204" pitchFamily="66" charset="0"/>
              </a:rPr>
              <a:t>LO:</a:t>
            </a:r>
            <a:r>
              <a:rPr lang="en-GB" dirty="0"/>
              <a:t> To </a:t>
            </a:r>
            <a:r>
              <a:rPr lang="en-US" dirty="0"/>
              <a:t>solve problems about speed, distance and time</a:t>
            </a:r>
            <a:r>
              <a:rPr lang="en-GB" dirty="0"/>
              <a:t>.</a:t>
            </a:r>
            <a:endParaRPr lang="en-GB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Speed, distance and time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07 January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1F14A4D-0D03-48E2-B036-6551DA0C5F3E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Average speed</a:t>
            </a:r>
            <a:endParaRPr lang="en-GB" dirty="0"/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8C244991-C177-47EF-8089-34748B648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5604" y="106210"/>
            <a:ext cx="1405069" cy="110909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B01083A1-14B2-4AD4-956E-09825B506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8735" y="584421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5A5A2081-286A-4B2A-8757-6CE096114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982" y="603590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0E3F3B7E-1CC7-42C6-81E7-6B1EAB4B9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1182" y="171236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688EE43F-0103-4579-99A4-AACFFF1A4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44623" y="747300"/>
            <a:ext cx="82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 sz="3600"/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5A2B0DCE-A16E-44B9-BD41-2209F2BDC8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8567" y="3240856"/>
            <a:ext cx="236215" cy="70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14A12D10-A2FC-4E38-BC51-AA98147E8170}"/>
              </a:ext>
            </a:extLst>
          </p:cNvPr>
          <p:cNvSpPr/>
          <p:nvPr/>
        </p:nvSpPr>
        <p:spPr>
          <a:xfrm>
            <a:off x="117584" y="2927308"/>
            <a:ext cx="7809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3200" dirty="0"/>
              <a:t>= </a:t>
            </a:r>
            <a:endParaRPr lang="en-GB" sz="3200" dirty="0"/>
          </a:p>
        </p:txBody>
      </p:sp>
      <p:cxnSp>
        <p:nvCxnSpPr>
          <p:cNvPr id="12" name="12 Conector recto">
            <a:extLst>
              <a:ext uri="{FF2B5EF4-FFF2-40B4-BE49-F238E27FC236}">
                <a16:creationId xmlns:a16="http://schemas.microsoft.com/office/drawing/2014/main" id="{7E0079AC-1A7D-45C8-8E84-8FAE61B44540}"/>
              </a:ext>
            </a:extLst>
          </p:cNvPr>
          <p:cNvCxnSpPr/>
          <p:nvPr/>
        </p:nvCxnSpPr>
        <p:spPr>
          <a:xfrm>
            <a:off x="7252171" y="747300"/>
            <a:ext cx="0" cy="46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46">
            <a:extLst>
              <a:ext uri="{FF2B5EF4-FFF2-40B4-BE49-F238E27FC236}">
                <a16:creationId xmlns:a16="http://schemas.microsoft.com/office/drawing/2014/main" id="{782B3F2E-E0FA-41E4-886F-7FB593D0F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802" y="1142465"/>
            <a:ext cx="88947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Clark runs a 42.2 km marathon in 3 hours 5 minutes and 17 seconds. Find his average speed in Km/h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03C7D94-D847-4594-918A-23735435F23A}"/>
              </a:ext>
            </a:extLst>
          </p:cNvPr>
          <p:cNvSpPr/>
          <p:nvPr/>
        </p:nvSpPr>
        <p:spPr>
          <a:xfrm>
            <a:off x="821749" y="268884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3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6E950A7-8894-4CBC-9074-FCCA5F844BB2}"/>
              </a:ext>
            </a:extLst>
          </p:cNvPr>
          <p:cNvSpPr/>
          <p:nvPr/>
        </p:nvSpPr>
        <p:spPr>
          <a:xfrm>
            <a:off x="836302" y="3136612"/>
            <a:ext cx="298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3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91316F-34EC-4AAA-9ACC-B8E263FE0631}"/>
              </a:ext>
            </a:extLst>
          </p:cNvPr>
          <p:cNvSpPr/>
          <p:nvPr/>
        </p:nvSpPr>
        <p:spPr>
          <a:xfrm>
            <a:off x="124802" y="3739176"/>
            <a:ext cx="2564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= 42.2 km</a:t>
            </a:r>
            <a:endParaRPr lang="en-GB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F6829F-AE6C-46CD-90F4-58E88E113029}"/>
              </a:ext>
            </a:extLst>
          </p:cNvPr>
          <p:cNvSpPr/>
          <p:nvPr/>
        </p:nvSpPr>
        <p:spPr>
          <a:xfrm>
            <a:off x="122154" y="4468294"/>
            <a:ext cx="6909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</a:t>
            </a:r>
            <a:endParaRPr lang="en-US" sz="3200" dirty="0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2084D148-ED8D-483F-A084-D93BA7F2E9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603" y="4812359"/>
            <a:ext cx="396000" cy="439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9BAADC1-3865-47C6-B447-61CE93F11295}"/>
              </a:ext>
            </a:extLst>
          </p:cNvPr>
          <p:cNvSpPr/>
          <p:nvPr/>
        </p:nvSpPr>
        <p:spPr>
          <a:xfrm>
            <a:off x="1512828" y="4260346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32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5DF56D-B42B-4369-B11F-92B54578BD9E}"/>
              </a:ext>
            </a:extLst>
          </p:cNvPr>
          <p:cNvSpPr/>
          <p:nvPr/>
        </p:nvSpPr>
        <p:spPr>
          <a:xfrm>
            <a:off x="1369956" y="4750269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3200" dirty="0"/>
          </a:p>
        </p:txBody>
      </p:sp>
      <p:sp>
        <p:nvSpPr>
          <p:cNvPr id="21" name="Line 11">
            <a:extLst>
              <a:ext uri="{FF2B5EF4-FFF2-40B4-BE49-F238E27FC236}">
                <a16:creationId xmlns:a16="http://schemas.microsoft.com/office/drawing/2014/main" id="{42635F43-7AE9-408C-860B-85B82E951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0050" y="4811438"/>
            <a:ext cx="828000" cy="9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1FA1C1-9C38-4FA5-BECE-0C8F9E622656}"/>
              </a:ext>
            </a:extLst>
          </p:cNvPr>
          <p:cNvSpPr/>
          <p:nvPr/>
        </p:nvSpPr>
        <p:spPr>
          <a:xfrm>
            <a:off x="2602448" y="4260346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GB" sz="3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5703E3F-4FD5-479A-9F5E-2F2864A56722}"/>
              </a:ext>
            </a:extLst>
          </p:cNvPr>
          <p:cNvSpPr/>
          <p:nvPr/>
        </p:nvSpPr>
        <p:spPr>
          <a:xfrm>
            <a:off x="2378068" y="4750269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3600</a:t>
            </a:r>
            <a:endParaRPr lang="en-US" sz="32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FF840F-00AA-4CBF-A38F-2F3071F47561}"/>
              </a:ext>
            </a:extLst>
          </p:cNvPr>
          <p:cNvSpPr/>
          <p:nvPr/>
        </p:nvSpPr>
        <p:spPr>
          <a:xfrm>
            <a:off x="721884" y="4463749"/>
            <a:ext cx="726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</a:t>
            </a:r>
            <a:endParaRPr lang="en-GB" sz="32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1969A51-88A0-4C5A-9ECC-217FF58C2179}"/>
              </a:ext>
            </a:extLst>
          </p:cNvPr>
          <p:cNvSpPr/>
          <p:nvPr/>
        </p:nvSpPr>
        <p:spPr>
          <a:xfrm>
            <a:off x="1946020" y="4462237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3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5BAD36B-3210-4A1C-B371-2D5E14D2FB0C}"/>
              </a:ext>
            </a:extLst>
          </p:cNvPr>
          <p:cNvSpPr/>
          <p:nvPr/>
        </p:nvSpPr>
        <p:spPr>
          <a:xfrm>
            <a:off x="3501727" y="4519050"/>
            <a:ext cx="1165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hours</a:t>
            </a:r>
            <a:endParaRPr lang="en-GB" sz="3200" dirty="0"/>
          </a:p>
        </p:txBody>
      </p:sp>
      <p:sp>
        <p:nvSpPr>
          <p:cNvPr id="27" name="Line 11">
            <a:extLst>
              <a:ext uri="{FF2B5EF4-FFF2-40B4-BE49-F238E27FC236}">
                <a16:creationId xmlns:a16="http://schemas.microsoft.com/office/drawing/2014/main" id="{953CF789-38E2-4700-AE8C-5BCBDCB896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2928" y="3485194"/>
            <a:ext cx="252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28" name="10 Rectángulo">
            <a:extLst>
              <a:ext uri="{FF2B5EF4-FFF2-40B4-BE49-F238E27FC236}">
                <a16:creationId xmlns:a16="http://schemas.microsoft.com/office/drawing/2014/main" id="{7537B152-4A42-4071-8975-9DEAD40C8F4B}"/>
              </a:ext>
            </a:extLst>
          </p:cNvPr>
          <p:cNvSpPr/>
          <p:nvPr/>
        </p:nvSpPr>
        <p:spPr>
          <a:xfrm>
            <a:off x="5201946" y="3170468"/>
            <a:ext cx="7809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3200" dirty="0"/>
              <a:t>= </a:t>
            </a:r>
            <a:endParaRPr lang="en-GB" sz="3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F0FA6DC-BCA5-4199-90BA-5870F47F418E}"/>
              </a:ext>
            </a:extLst>
          </p:cNvPr>
          <p:cNvSpPr/>
          <p:nvPr/>
        </p:nvSpPr>
        <p:spPr>
          <a:xfrm>
            <a:off x="6889043" y="2900419"/>
            <a:ext cx="9028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42.2</a:t>
            </a:r>
            <a:endParaRPr lang="en-GB" sz="3200" dirty="0"/>
          </a:p>
        </p:txBody>
      </p:sp>
      <p:sp>
        <p:nvSpPr>
          <p:cNvPr id="30" name="Line 11">
            <a:extLst>
              <a:ext uri="{FF2B5EF4-FFF2-40B4-BE49-F238E27FC236}">
                <a16:creationId xmlns:a16="http://schemas.microsoft.com/office/drawing/2014/main" id="{FB415B7D-E4DD-498D-A48B-38CABEE63A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06631" y="4037207"/>
            <a:ext cx="396000" cy="439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ED3A10F-4C1E-4A20-A747-9C3D28382696}"/>
              </a:ext>
            </a:extLst>
          </p:cNvPr>
          <p:cNvSpPr/>
          <p:nvPr/>
        </p:nvSpPr>
        <p:spPr>
          <a:xfrm>
            <a:off x="6623856" y="348519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GB" sz="3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AC684D3-D1C0-4C55-9121-8B95D2119995}"/>
              </a:ext>
            </a:extLst>
          </p:cNvPr>
          <p:cNvSpPr/>
          <p:nvPr/>
        </p:nvSpPr>
        <p:spPr>
          <a:xfrm>
            <a:off x="6483134" y="398017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endParaRPr lang="en-US" sz="3200" dirty="0"/>
          </a:p>
        </p:txBody>
      </p:sp>
      <p:sp>
        <p:nvSpPr>
          <p:cNvPr id="33" name="Line 11">
            <a:extLst>
              <a:ext uri="{FF2B5EF4-FFF2-40B4-BE49-F238E27FC236}">
                <a16:creationId xmlns:a16="http://schemas.microsoft.com/office/drawing/2014/main" id="{6C9DFD06-2BEC-4C70-9FB7-2FDECC37C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61078" y="4036286"/>
            <a:ext cx="828000" cy="92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64B748-CB14-456A-BFD9-EFB10F77483A}"/>
              </a:ext>
            </a:extLst>
          </p:cNvPr>
          <p:cNvSpPr/>
          <p:nvPr/>
        </p:nvSpPr>
        <p:spPr>
          <a:xfrm>
            <a:off x="7713476" y="3485194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GB" sz="32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748FBD6-2AD9-43DF-8B5D-3370E34425D2}"/>
              </a:ext>
            </a:extLst>
          </p:cNvPr>
          <p:cNvSpPr/>
          <p:nvPr/>
        </p:nvSpPr>
        <p:spPr>
          <a:xfrm>
            <a:off x="7469391" y="3980177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3600</a:t>
            </a:r>
            <a:endParaRPr lang="en-US" sz="32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05CAC3C-4BFA-4563-A98C-03FD7D53795B}"/>
              </a:ext>
            </a:extLst>
          </p:cNvPr>
          <p:cNvSpPr/>
          <p:nvPr/>
        </p:nvSpPr>
        <p:spPr>
          <a:xfrm>
            <a:off x="5832912" y="3688597"/>
            <a:ext cx="726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+</a:t>
            </a:r>
            <a:endParaRPr lang="en-GB" sz="3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1BF9AA1-087F-409E-ADD1-684A4758A770}"/>
              </a:ext>
            </a:extLst>
          </p:cNvPr>
          <p:cNvSpPr/>
          <p:nvPr/>
        </p:nvSpPr>
        <p:spPr>
          <a:xfrm>
            <a:off x="7069541" y="3709135"/>
            <a:ext cx="4187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GB" sz="3200" dirty="0"/>
          </a:p>
        </p:txBody>
      </p:sp>
      <p:sp>
        <p:nvSpPr>
          <p:cNvPr id="40" name="10 Rectángulo">
            <a:extLst>
              <a:ext uri="{FF2B5EF4-FFF2-40B4-BE49-F238E27FC236}">
                <a16:creationId xmlns:a16="http://schemas.microsoft.com/office/drawing/2014/main" id="{EE2608F9-1BC1-4C62-987A-499A0D368F6A}"/>
              </a:ext>
            </a:extLst>
          </p:cNvPr>
          <p:cNvSpPr/>
          <p:nvPr/>
        </p:nvSpPr>
        <p:spPr>
          <a:xfrm>
            <a:off x="5270722" y="4892441"/>
            <a:ext cx="8258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3200" dirty="0"/>
              <a:t>≈ </a:t>
            </a:r>
            <a:endParaRPr lang="en-GB" sz="3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455FEE9-F361-4EA7-8CE0-FE9492263002}"/>
              </a:ext>
            </a:extLst>
          </p:cNvPr>
          <p:cNvSpPr/>
          <p:nvPr/>
        </p:nvSpPr>
        <p:spPr>
          <a:xfrm>
            <a:off x="6031728" y="4892441"/>
            <a:ext cx="18710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13.7 km/h</a:t>
            </a:r>
            <a:endParaRPr lang="en-GB" sz="32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D95240-957C-423A-AEC2-A1557E9A58A7}"/>
              </a:ext>
            </a:extLst>
          </p:cNvPr>
          <p:cNvSpPr/>
          <p:nvPr/>
        </p:nvSpPr>
        <p:spPr>
          <a:xfrm>
            <a:off x="134339" y="5750393"/>
            <a:ext cx="781579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Clark’s average speed is about 13.7 km/h</a:t>
            </a:r>
            <a:endParaRPr lang="en-GB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8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10" grpId="0" animBg="1"/>
      <p:bldP spid="11" grpId="0"/>
      <p:bldP spid="14" grpId="0"/>
      <p:bldP spid="15" grpId="0"/>
      <p:bldP spid="16" grpId="0"/>
      <p:bldP spid="17" grpId="0"/>
      <p:bldP spid="18" grpId="0" animBg="1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5" grpId="1"/>
      <p:bldP spid="26" grpId="0"/>
      <p:bldP spid="27" grpId="0" animBg="1"/>
      <p:bldP spid="27" grpId="1" animBg="1"/>
      <p:bldP spid="28" grpId="0"/>
      <p:bldP spid="29" grpId="0"/>
      <p:bldP spid="30" grpId="0" animBg="1"/>
      <p:bldP spid="31" grpId="0"/>
      <p:bldP spid="32" grpId="0"/>
      <p:bldP spid="33" grpId="0" animBg="1"/>
      <p:bldP spid="34" grpId="0"/>
      <p:bldP spid="35" grpId="0"/>
      <p:bldP spid="36" grpId="0"/>
      <p:bldP spid="39" grpId="0"/>
      <p:bldP spid="40" grpId="0"/>
      <p:bldP spid="41" grpId="0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0F8A820-DDDE-4FDB-80C6-DDE6CE9E10DE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Average speed</a:t>
            </a:r>
            <a:endParaRPr lang="en-GB" dirty="0"/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5287BCC0-F02C-4688-B0EB-A33E9AC78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4413" y="92142"/>
            <a:ext cx="1405069" cy="110909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C6B477F4-F9B8-48B8-A2F6-654D30EEC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7544" y="570353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9C56000F-DA95-4C05-962F-AB144D1F3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4791" y="589522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E8FD21AC-11B0-4D39-BE3A-2E517D11D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9991" y="157168"/>
            <a:ext cx="60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10">
            <a:extLst>
              <a:ext uri="{FF2B5EF4-FFF2-40B4-BE49-F238E27FC236}">
                <a16:creationId xmlns:a16="http://schemas.microsoft.com/office/drawing/2014/main" id="{3D267A5D-4C95-400E-8C58-81F034426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3432" y="733232"/>
            <a:ext cx="828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 sz="3600"/>
          </a:p>
        </p:txBody>
      </p:sp>
      <p:sp>
        <p:nvSpPr>
          <p:cNvPr id="10" name="Line 11">
            <a:extLst>
              <a:ext uri="{FF2B5EF4-FFF2-40B4-BE49-F238E27FC236}">
                <a16:creationId xmlns:a16="http://schemas.microsoft.com/office/drawing/2014/main" id="{DBD69FC3-DEAB-49F3-9C48-3B2ACDB90C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7839" y="2702683"/>
            <a:ext cx="276806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 sz="2400"/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6E3CA882-5A58-40CA-BBEB-A13E2D33CB77}"/>
              </a:ext>
            </a:extLst>
          </p:cNvPr>
          <p:cNvSpPr/>
          <p:nvPr/>
        </p:nvSpPr>
        <p:spPr>
          <a:xfrm>
            <a:off x="1885545" y="2492779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dirty="0"/>
              <a:t>= </a:t>
            </a:r>
            <a:endParaRPr lang="en-GB" sz="2400" dirty="0"/>
          </a:p>
        </p:txBody>
      </p:sp>
      <p:cxnSp>
        <p:nvCxnSpPr>
          <p:cNvPr id="12" name="12 Conector recto">
            <a:extLst>
              <a:ext uri="{FF2B5EF4-FFF2-40B4-BE49-F238E27FC236}">
                <a16:creationId xmlns:a16="http://schemas.microsoft.com/office/drawing/2014/main" id="{08ED0F20-622C-44FB-8DF7-3ABE826745AB}"/>
              </a:ext>
            </a:extLst>
          </p:cNvPr>
          <p:cNvCxnSpPr/>
          <p:nvPr/>
        </p:nvCxnSpPr>
        <p:spPr>
          <a:xfrm>
            <a:off x="7420980" y="733232"/>
            <a:ext cx="0" cy="46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46">
            <a:extLst>
              <a:ext uri="{FF2B5EF4-FFF2-40B4-BE49-F238E27FC236}">
                <a16:creationId xmlns:a16="http://schemas.microsoft.com/office/drawing/2014/main" id="{EA5D2711-9767-462E-AB9D-4E0383404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868" y="1142465"/>
            <a:ext cx="8894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Biathlete Jo cycles 60 km at a speed of 30 km/h, and then runs another 15 km at a speed of  10 Km/h. Find: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C8C967-DD86-4644-A3E0-2C033A4DE3F3}"/>
              </a:ext>
            </a:extLst>
          </p:cNvPr>
          <p:cNvSpPr/>
          <p:nvPr/>
        </p:nvSpPr>
        <p:spPr>
          <a:xfrm>
            <a:off x="2367839" y="227687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872685-A960-49D9-A9BF-593952A077EB}"/>
              </a:ext>
            </a:extLst>
          </p:cNvPr>
          <p:cNvSpPr/>
          <p:nvPr/>
        </p:nvSpPr>
        <p:spPr>
          <a:xfrm>
            <a:off x="2339752" y="2620267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1B709BC-A3D7-40BE-8D72-5418F9B0AF37}"/>
              </a:ext>
            </a:extLst>
          </p:cNvPr>
          <p:cNvSpPr/>
          <p:nvPr/>
        </p:nvSpPr>
        <p:spPr>
          <a:xfrm>
            <a:off x="1855885" y="3860164"/>
            <a:ext cx="15648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2 hours</a:t>
            </a:r>
            <a:endParaRPr lang="en-GB" sz="2400" dirty="0"/>
          </a:p>
        </p:txBody>
      </p:sp>
      <p:sp>
        <p:nvSpPr>
          <p:cNvPr id="17" name="10 Rectángulo">
            <a:extLst>
              <a:ext uri="{FF2B5EF4-FFF2-40B4-BE49-F238E27FC236}">
                <a16:creationId xmlns:a16="http://schemas.microsoft.com/office/drawing/2014/main" id="{BB886885-9270-4FE5-A806-3D93437DFC1E}"/>
              </a:ext>
            </a:extLst>
          </p:cNvPr>
          <p:cNvSpPr/>
          <p:nvPr/>
        </p:nvSpPr>
        <p:spPr>
          <a:xfrm>
            <a:off x="249342" y="1988840"/>
            <a:ext cx="3869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(a) The total time Jo trains for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10 Rectángulo">
            <a:extLst>
              <a:ext uri="{FF2B5EF4-FFF2-40B4-BE49-F238E27FC236}">
                <a16:creationId xmlns:a16="http://schemas.microsoft.com/office/drawing/2014/main" id="{5B3E8A87-31FB-49D1-9AC3-B93B0667912D}"/>
              </a:ext>
            </a:extLst>
          </p:cNvPr>
          <p:cNvSpPr/>
          <p:nvPr/>
        </p:nvSpPr>
        <p:spPr>
          <a:xfrm>
            <a:off x="5558040" y="2026972"/>
            <a:ext cx="3616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3700" indent="-39370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(b) The average speed for Jo’s training session.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6A8CF3-6011-4240-A660-207E1A89207A}"/>
              </a:ext>
            </a:extLst>
          </p:cNvPr>
          <p:cNvSpPr/>
          <p:nvPr/>
        </p:nvSpPr>
        <p:spPr>
          <a:xfrm>
            <a:off x="405651" y="2484022"/>
            <a:ext cx="95532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cycling</a:t>
            </a:r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BCD62313-6C41-454D-A2A1-1A34AE77C2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4095" y="3458406"/>
            <a:ext cx="1097280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 sz="2400"/>
          </a:p>
        </p:txBody>
      </p:sp>
      <p:sp>
        <p:nvSpPr>
          <p:cNvPr id="21" name="10 Rectángulo">
            <a:extLst>
              <a:ext uri="{FF2B5EF4-FFF2-40B4-BE49-F238E27FC236}">
                <a16:creationId xmlns:a16="http://schemas.microsoft.com/office/drawing/2014/main" id="{32C0E3D2-B828-47CA-A817-1B007F798CB7}"/>
              </a:ext>
            </a:extLst>
          </p:cNvPr>
          <p:cNvSpPr/>
          <p:nvPr/>
        </p:nvSpPr>
        <p:spPr>
          <a:xfrm>
            <a:off x="1861801" y="3248502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dirty="0"/>
              <a:t>= 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FEBE719-3445-4EE6-92B6-E70501DAC55A}"/>
              </a:ext>
            </a:extLst>
          </p:cNvPr>
          <p:cNvSpPr/>
          <p:nvPr/>
        </p:nvSpPr>
        <p:spPr>
          <a:xfrm>
            <a:off x="2344095" y="3032595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km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953B2B-18C0-40D0-B1A4-63E2D50E5ABE}"/>
              </a:ext>
            </a:extLst>
          </p:cNvPr>
          <p:cNvSpPr/>
          <p:nvPr/>
        </p:nvSpPr>
        <p:spPr>
          <a:xfrm>
            <a:off x="2316008" y="3375990"/>
            <a:ext cx="1218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km/h</a:t>
            </a:r>
            <a:endParaRPr lang="en-US" sz="2400" dirty="0"/>
          </a:p>
        </p:txBody>
      </p:sp>
      <p:sp>
        <p:nvSpPr>
          <p:cNvPr id="24" name="Line 11">
            <a:extLst>
              <a:ext uri="{FF2B5EF4-FFF2-40B4-BE49-F238E27FC236}">
                <a16:creationId xmlns:a16="http://schemas.microsoft.com/office/drawing/2014/main" id="{2A9CBCBD-ACAE-4952-9B63-7ADBFA12E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88504" y="4730998"/>
            <a:ext cx="276806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 sz="2400"/>
          </a:p>
        </p:txBody>
      </p:sp>
      <p:sp>
        <p:nvSpPr>
          <p:cNvPr id="25" name="10 Rectángulo">
            <a:extLst>
              <a:ext uri="{FF2B5EF4-FFF2-40B4-BE49-F238E27FC236}">
                <a16:creationId xmlns:a16="http://schemas.microsoft.com/office/drawing/2014/main" id="{41DF7B99-02E8-42CC-8E1A-8EE5D5F3C681}"/>
              </a:ext>
            </a:extLst>
          </p:cNvPr>
          <p:cNvSpPr/>
          <p:nvPr/>
        </p:nvSpPr>
        <p:spPr>
          <a:xfrm>
            <a:off x="1906210" y="4521094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dirty="0"/>
              <a:t>= </a:t>
            </a:r>
            <a:endParaRPr lang="en-GB" sz="24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ADF4AB5-017F-4B34-9756-FBEDDB58C286}"/>
              </a:ext>
            </a:extLst>
          </p:cNvPr>
          <p:cNvSpPr/>
          <p:nvPr/>
        </p:nvSpPr>
        <p:spPr>
          <a:xfrm>
            <a:off x="2388504" y="4305187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2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2E91E4A-17BD-472C-A3B6-85046CF1CCFF}"/>
              </a:ext>
            </a:extLst>
          </p:cNvPr>
          <p:cNvSpPr/>
          <p:nvPr/>
        </p:nvSpPr>
        <p:spPr>
          <a:xfrm>
            <a:off x="2360417" y="4648582"/>
            <a:ext cx="304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A5B323C-0B50-47EC-8091-79620B1F2615}"/>
              </a:ext>
            </a:extLst>
          </p:cNvPr>
          <p:cNvSpPr/>
          <p:nvPr/>
        </p:nvSpPr>
        <p:spPr>
          <a:xfrm>
            <a:off x="1876550" y="5888479"/>
            <a:ext cx="18313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= 1.5 hours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8834509-BBC0-4479-9116-D89A03FB8233}"/>
              </a:ext>
            </a:extLst>
          </p:cNvPr>
          <p:cNvSpPr/>
          <p:nvPr/>
        </p:nvSpPr>
        <p:spPr>
          <a:xfrm>
            <a:off x="426316" y="4512337"/>
            <a:ext cx="10695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dirty="0">
                <a:latin typeface="Calibri" panose="020F0502020204030204" pitchFamily="34" charset="0"/>
                <a:cs typeface="Calibri" panose="020F0502020204030204" pitchFamily="34" charset="0"/>
              </a:rPr>
              <a:t>running</a:t>
            </a:r>
          </a:p>
        </p:txBody>
      </p:sp>
      <p:sp>
        <p:nvSpPr>
          <p:cNvPr id="30" name="Line 11">
            <a:extLst>
              <a:ext uri="{FF2B5EF4-FFF2-40B4-BE49-F238E27FC236}">
                <a16:creationId xmlns:a16="http://schemas.microsoft.com/office/drawing/2014/main" id="{83501A80-34B1-4FFA-B5D1-D319DA62E1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4760" y="5486721"/>
            <a:ext cx="1097280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 sz="2400"/>
          </a:p>
        </p:txBody>
      </p:sp>
      <p:sp>
        <p:nvSpPr>
          <p:cNvPr id="31" name="10 Rectángulo">
            <a:extLst>
              <a:ext uri="{FF2B5EF4-FFF2-40B4-BE49-F238E27FC236}">
                <a16:creationId xmlns:a16="http://schemas.microsoft.com/office/drawing/2014/main" id="{3236ACCE-5972-4766-B703-5773B9986471}"/>
              </a:ext>
            </a:extLst>
          </p:cNvPr>
          <p:cNvSpPr/>
          <p:nvPr/>
        </p:nvSpPr>
        <p:spPr>
          <a:xfrm>
            <a:off x="1882466" y="5276817"/>
            <a:ext cx="595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dirty="0"/>
              <a:t>= </a:t>
            </a:r>
            <a:endParaRPr lang="en-GB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CA2D745-406C-4DF6-8A93-EF167F56D87C}"/>
              </a:ext>
            </a:extLst>
          </p:cNvPr>
          <p:cNvSpPr/>
          <p:nvPr/>
        </p:nvSpPr>
        <p:spPr>
          <a:xfrm>
            <a:off x="2364760" y="5060910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km</a:t>
            </a:r>
            <a:endParaRPr lang="en-GB" sz="2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CEF717D-60D5-4951-B34E-4EB5D921C834}"/>
              </a:ext>
            </a:extLst>
          </p:cNvPr>
          <p:cNvSpPr/>
          <p:nvPr/>
        </p:nvSpPr>
        <p:spPr>
          <a:xfrm>
            <a:off x="2336673" y="5404305"/>
            <a:ext cx="1218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km/h</a:t>
            </a:r>
            <a:endParaRPr lang="en-US" sz="2400" dirty="0"/>
          </a:p>
        </p:txBody>
      </p:sp>
      <p:sp>
        <p:nvSpPr>
          <p:cNvPr id="34" name="10 Rectángulo">
            <a:extLst>
              <a:ext uri="{FF2B5EF4-FFF2-40B4-BE49-F238E27FC236}">
                <a16:creationId xmlns:a16="http://schemas.microsoft.com/office/drawing/2014/main" id="{28A30953-68C5-40DF-ABA9-150486759FB8}"/>
              </a:ext>
            </a:extLst>
          </p:cNvPr>
          <p:cNvSpPr/>
          <p:nvPr/>
        </p:nvSpPr>
        <p:spPr>
          <a:xfrm>
            <a:off x="2464937" y="6281943"/>
            <a:ext cx="33277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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time = 2 h + 1.5 h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DC9EB29-086B-406C-96BA-4E6FDA9F5017}"/>
              </a:ext>
            </a:extLst>
          </p:cNvPr>
          <p:cNvSpPr/>
          <p:nvPr/>
        </p:nvSpPr>
        <p:spPr>
          <a:xfrm>
            <a:off x="5660629" y="6281942"/>
            <a:ext cx="1805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3.5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hours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Line 11">
            <a:extLst>
              <a:ext uri="{FF2B5EF4-FFF2-40B4-BE49-F238E27FC236}">
                <a16:creationId xmlns:a16="http://schemas.microsoft.com/office/drawing/2014/main" id="{3BDBC1B0-68BE-42A9-AFBC-F37C3BFC30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48356" y="3314554"/>
            <a:ext cx="236215" cy="70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39" name="10 Rectángulo">
            <a:extLst>
              <a:ext uri="{FF2B5EF4-FFF2-40B4-BE49-F238E27FC236}">
                <a16:creationId xmlns:a16="http://schemas.microsoft.com/office/drawing/2014/main" id="{7E5F819D-9586-4B76-A56E-4BC3F6B26ABA}"/>
              </a:ext>
            </a:extLst>
          </p:cNvPr>
          <p:cNvSpPr/>
          <p:nvPr/>
        </p:nvSpPr>
        <p:spPr>
          <a:xfrm>
            <a:off x="5767373" y="3001006"/>
            <a:ext cx="7809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3200" dirty="0"/>
              <a:t>= </a:t>
            </a:r>
            <a:endParaRPr lang="en-GB" sz="32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8036480-DC66-49D9-9FEE-0F5D79B5D4E5}"/>
              </a:ext>
            </a:extLst>
          </p:cNvPr>
          <p:cNvSpPr/>
          <p:nvPr/>
        </p:nvSpPr>
        <p:spPr>
          <a:xfrm>
            <a:off x="6471538" y="2762541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3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0D24A2C-1C07-4C84-AEB8-1684B10D0967}"/>
              </a:ext>
            </a:extLst>
          </p:cNvPr>
          <p:cNvSpPr/>
          <p:nvPr/>
        </p:nvSpPr>
        <p:spPr>
          <a:xfrm>
            <a:off x="6486091" y="3210310"/>
            <a:ext cx="298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3200" dirty="0"/>
          </a:p>
        </p:txBody>
      </p:sp>
      <p:sp>
        <p:nvSpPr>
          <p:cNvPr id="42" name="10 Rectángulo">
            <a:extLst>
              <a:ext uri="{FF2B5EF4-FFF2-40B4-BE49-F238E27FC236}">
                <a16:creationId xmlns:a16="http://schemas.microsoft.com/office/drawing/2014/main" id="{4E17E319-1E2D-4638-824D-3BE6D32ABD9D}"/>
              </a:ext>
            </a:extLst>
          </p:cNvPr>
          <p:cNvSpPr/>
          <p:nvPr/>
        </p:nvSpPr>
        <p:spPr>
          <a:xfrm>
            <a:off x="4786717" y="3668496"/>
            <a:ext cx="3847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total distance = 60km + 15km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10 Rectángulo">
            <a:extLst>
              <a:ext uri="{FF2B5EF4-FFF2-40B4-BE49-F238E27FC236}">
                <a16:creationId xmlns:a16="http://schemas.microsoft.com/office/drawing/2014/main" id="{C6D7F681-7248-4100-8A8F-D2B65CAC7200}"/>
              </a:ext>
            </a:extLst>
          </p:cNvPr>
          <p:cNvSpPr/>
          <p:nvPr/>
        </p:nvSpPr>
        <p:spPr>
          <a:xfrm>
            <a:off x="5308288" y="4467124"/>
            <a:ext cx="2314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total time = 3.5 h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11">
            <a:extLst>
              <a:ext uri="{FF2B5EF4-FFF2-40B4-BE49-F238E27FC236}">
                <a16:creationId xmlns:a16="http://schemas.microsoft.com/office/drawing/2014/main" id="{BC8FF834-F81B-48B1-B4CC-628D07A62B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8099" y="5370191"/>
            <a:ext cx="100790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 sz="2400"/>
          </a:p>
        </p:txBody>
      </p:sp>
      <p:sp>
        <p:nvSpPr>
          <p:cNvPr id="45" name="10 Rectángulo">
            <a:extLst>
              <a:ext uri="{FF2B5EF4-FFF2-40B4-BE49-F238E27FC236}">
                <a16:creationId xmlns:a16="http://schemas.microsoft.com/office/drawing/2014/main" id="{D93D2D21-4703-4F05-B5A6-513B35694615}"/>
              </a:ext>
            </a:extLst>
          </p:cNvPr>
          <p:cNvSpPr/>
          <p:nvPr/>
        </p:nvSpPr>
        <p:spPr>
          <a:xfrm>
            <a:off x="6249380" y="5079768"/>
            <a:ext cx="630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400" dirty="0"/>
              <a:t>= </a:t>
            </a:r>
            <a:endParaRPr lang="en-GB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A5CDD1C-5AD7-4832-997A-16392E44FB74}"/>
              </a:ext>
            </a:extLst>
          </p:cNvPr>
          <p:cNvSpPr/>
          <p:nvPr/>
        </p:nvSpPr>
        <p:spPr>
          <a:xfrm>
            <a:off x="6953545" y="4841303"/>
            <a:ext cx="8851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75km</a:t>
            </a:r>
            <a:endParaRPr lang="en-GB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61C45E0-FA44-4E35-97B4-5FD93E44D439}"/>
              </a:ext>
            </a:extLst>
          </p:cNvPr>
          <p:cNvSpPr/>
          <p:nvPr/>
        </p:nvSpPr>
        <p:spPr>
          <a:xfrm>
            <a:off x="6968098" y="5289072"/>
            <a:ext cx="7409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3.5h</a:t>
            </a:r>
            <a:endParaRPr lang="en-US" sz="2400" dirty="0"/>
          </a:p>
        </p:txBody>
      </p:sp>
      <p:sp>
        <p:nvSpPr>
          <p:cNvPr id="48" name="10 Rectángulo">
            <a:extLst>
              <a:ext uri="{FF2B5EF4-FFF2-40B4-BE49-F238E27FC236}">
                <a16:creationId xmlns:a16="http://schemas.microsoft.com/office/drawing/2014/main" id="{D2BE4AEB-23F7-4162-A29C-5BE00075F40B}"/>
              </a:ext>
            </a:extLst>
          </p:cNvPr>
          <p:cNvSpPr/>
          <p:nvPr/>
        </p:nvSpPr>
        <p:spPr>
          <a:xfrm>
            <a:off x="6248994" y="5738482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sz="2400" dirty="0">
                <a:sym typeface="Symbol" panose="05050102010706020507" pitchFamily="18" charset="2"/>
              </a:rPr>
              <a:t> 21.4 km/h</a:t>
            </a:r>
            <a:r>
              <a:rPr lang="en-US" sz="2400" dirty="0"/>
              <a:t> </a:t>
            </a:r>
            <a:endParaRPr lang="en-GB" sz="24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428C87D-747B-4F3A-B48A-2FFE58448F69}"/>
              </a:ext>
            </a:extLst>
          </p:cNvPr>
          <p:cNvSpPr/>
          <p:nvPr/>
        </p:nvSpPr>
        <p:spPr>
          <a:xfrm>
            <a:off x="6562126" y="4121276"/>
            <a:ext cx="1213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75 km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5405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  <p:bldP spid="10" grpId="0" animBg="1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2" grpId="0"/>
      <p:bldP spid="23" grpId="0"/>
      <p:bldP spid="24" grpId="0" animBg="1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2" grpId="0"/>
      <p:bldP spid="33" grpId="0"/>
      <p:bldP spid="34" grpId="0"/>
      <p:bldP spid="35" grpId="0"/>
      <p:bldP spid="36" grpId="0" animBg="1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514600" y="4398426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900735" y="496565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961250" y="55727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83325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F0F985EF-84F2-45AD-869E-F01F5D3543E3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Average speed</a:t>
            </a:r>
            <a:endParaRPr lang="en-GB" dirty="0"/>
          </a:p>
        </p:txBody>
      </p:sp>
      <p:sp>
        <p:nvSpPr>
          <p:cNvPr id="31" name="AutoShape 5">
            <a:extLst>
              <a:ext uri="{FF2B5EF4-FFF2-40B4-BE49-F238E27FC236}">
                <a16:creationId xmlns:a16="http://schemas.microsoft.com/office/drawing/2014/main" id="{6792E0C1-ADDD-4AA2-8FD8-5814C9EEA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0246" y="3348843"/>
            <a:ext cx="3581400" cy="2743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6">
            <a:extLst>
              <a:ext uri="{FF2B5EF4-FFF2-40B4-BE49-F238E27FC236}">
                <a16:creationId xmlns:a16="http://schemas.microsoft.com/office/drawing/2014/main" id="{99B1F235-4E4F-48DB-A615-F5BAA81DA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939" y="48728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7">
            <a:extLst>
              <a:ext uri="{FF2B5EF4-FFF2-40B4-BE49-F238E27FC236}">
                <a16:creationId xmlns:a16="http://schemas.microsoft.com/office/drawing/2014/main" id="{657F58A6-052A-440D-BA6A-3A13E892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3846" y="48728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8">
            <a:extLst>
              <a:ext uri="{FF2B5EF4-FFF2-40B4-BE49-F238E27FC236}">
                <a16:creationId xmlns:a16="http://schemas.microsoft.com/office/drawing/2014/main" id="{622170D9-49E9-4040-9D15-8C5761BCB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4334" y="39584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Line 10">
            <a:extLst>
              <a:ext uri="{FF2B5EF4-FFF2-40B4-BE49-F238E27FC236}">
                <a16:creationId xmlns:a16="http://schemas.microsoft.com/office/drawing/2014/main" id="{16A369D4-FBC3-4869-8CD7-200B0A4E1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18446" y="4949043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36" name="Line 11">
            <a:extLst>
              <a:ext uri="{FF2B5EF4-FFF2-40B4-BE49-F238E27FC236}">
                <a16:creationId xmlns:a16="http://schemas.microsoft.com/office/drawing/2014/main" id="{AA7B0E66-8A76-4E26-BE07-585CB19F69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03737" y="2817592"/>
            <a:ext cx="360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10 Rectángulo">
            <a:extLst>
              <a:ext uri="{FF2B5EF4-FFF2-40B4-BE49-F238E27FC236}">
                <a16:creationId xmlns:a16="http://schemas.microsoft.com/office/drawing/2014/main" id="{9AF839AA-570D-4C1A-9583-8E202AD53B1D}"/>
              </a:ext>
            </a:extLst>
          </p:cNvPr>
          <p:cNvSpPr/>
          <p:nvPr/>
        </p:nvSpPr>
        <p:spPr>
          <a:xfrm>
            <a:off x="117584" y="2497004"/>
            <a:ext cx="34217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Average speed (</a:t>
            </a:r>
            <a:r>
              <a:rPr lang="en-US" sz="3200" b="1" i="1" dirty="0">
                <a:cs typeface="Times New Roman" panose="02020603050405020304" pitchFamily="18" charset="0"/>
              </a:rPr>
              <a:t>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)= 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0" name="12 Conector recto">
            <a:extLst>
              <a:ext uri="{FF2B5EF4-FFF2-40B4-BE49-F238E27FC236}">
                <a16:creationId xmlns:a16="http://schemas.microsoft.com/office/drawing/2014/main" id="{9B3B4FC7-6681-4C94-9C13-FD6AC1A223B2}"/>
              </a:ext>
            </a:extLst>
          </p:cNvPr>
          <p:cNvCxnSpPr/>
          <p:nvPr/>
        </p:nvCxnSpPr>
        <p:spPr>
          <a:xfrm>
            <a:off x="4566382" y="5013411"/>
            <a:ext cx="0" cy="792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146">
            <a:extLst>
              <a:ext uri="{FF2B5EF4-FFF2-40B4-BE49-F238E27FC236}">
                <a16:creationId xmlns:a16="http://schemas.microsoft.com/office/drawing/2014/main" id="{4CDD1193-8ADF-4D86-AE0C-EC1EC6206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7" y="905918"/>
            <a:ext cx="8645525" cy="95410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average speed </a:t>
            </a:r>
            <a:r>
              <a:rPr lang="en-GB" sz="2800" b="1" i="1" dirty="0">
                <a:solidFill>
                  <a:srgbClr val="0000CC"/>
                </a:solidFill>
                <a:cs typeface="Times New Roman" panose="02020603050405020304" pitchFamily="18" charset="0"/>
              </a:rPr>
              <a:t>s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is calculated by dividing the total 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travelled </a:t>
            </a:r>
            <a:r>
              <a:rPr lang="en-GB" sz="2800" b="1" i="1" dirty="0">
                <a:solidFill>
                  <a:srgbClr val="0000CC"/>
                </a:solidFill>
                <a:cs typeface="Times New Roman" panose="02020603050405020304" pitchFamily="18" charset="0"/>
              </a:rPr>
              <a:t>d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by the total 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taken </a:t>
            </a:r>
            <a:r>
              <a:rPr lang="en-GB" sz="2800" b="1" i="1" dirty="0">
                <a:solidFill>
                  <a:srgbClr val="0000CC"/>
                </a:solidFill>
                <a:cs typeface="Times New Roman" panose="02020603050405020304" pitchFamily="18" charset="0"/>
              </a:rPr>
              <a:t>t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BE1C7FB-3280-4721-B05B-793942DAC8FA}"/>
              </a:ext>
            </a:extLst>
          </p:cNvPr>
          <p:cNvSpPr/>
          <p:nvPr/>
        </p:nvSpPr>
        <p:spPr>
          <a:xfrm>
            <a:off x="3890000" y="2206608"/>
            <a:ext cx="36840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distance travelled (</a:t>
            </a:r>
            <a:r>
              <a:rPr lang="en-US" sz="3200" b="1" i="1" dirty="0">
                <a:cs typeface="Times New Roman" panose="02020603050405020304" pitchFamily="18" charset="0"/>
              </a:rPr>
              <a:t>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EF2E41E-55D8-49BB-9EBC-FEC642E6723E}"/>
              </a:ext>
            </a:extLst>
          </p:cNvPr>
          <p:cNvSpPr/>
          <p:nvPr/>
        </p:nvSpPr>
        <p:spPr>
          <a:xfrm>
            <a:off x="4570946" y="2810552"/>
            <a:ext cx="24507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time taken (</a:t>
            </a:r>
            <a:r>
              <a:rPr lang="en-US" sz="3200" b="1" i="1" dirty="0">
                <a:cs typeface="Times New Roman" panose="02020603050405020304" pitchFamily="18" charset="0"/>
              </a:rPr>
              <a:t>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48FAD3-76CD-482D-BCED-1A5D5C9212B7}"/>
              </a:ext>
            </a:extLst>
          </p:cNvPr>
          <p:cNvSpPr txBox="1"/>
          <p:nvPr/>
        </p:nvSpPr>
        <p:spPr>
          <a:xfrm>
            <a:off x="218050" y="3290284"/>
            <a:ext cx="374637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 mnemotechnic to remember this formula </a:t>
            </a:r>
          </a:p>
        </p:txBody>
      </p:sp>
    </p:spTree>
    <p:extLst>
      <p:ext uri="{BB962C8B-B14F-4D97-AF65-F5344CB8AC3E}">
        <p14:creationId xmlns:p14="http://schemas.microsoft.com/office/powerpoint/2010/main" val="425570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/>
      <p:bldP spid="33" grpId="0"/>
      <p:bldP spid="34" grpId="0"/>
      <p:bldP spid="35" grpId="0" animBg="1"/>
      <p:bldP spid="36" grpId="0" animBg="1"/>
      <p:bldP spid="39" grpId="0"/>
      <p:bldP spid="42" grpId="0"/>
      <p:bldP spid="4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Average speed</a:t>
            </a:r>
            <a:endParaRPr lang="en-GB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780246" y="3348843"/>
            <a:ext cx="3581400" cy="2743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36939" y="48728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913846" y="48728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134334" y="39584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618446" y="4949043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3903737" y="2817592"/>
            <a:ext cx="360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11" name="10 Rectángulo"/>
          <p:cNvSpPr/>
          <p:nvPr/>
        </p:nvSpPr>
        <p:spPr>
          <a:xfrm>
            <a:off x="4134334" y="2804866"/>
            <a:ext cx="3214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Average speed (</a:t>
            </a:r>
            <a:r>
              <a:rPr lang="en-US" sz="3200" b="1" i="1" dirty="0">
                <a:cs typeface="Times New Roman" panose="02020603050405020304" pitchFamily="18" charset="0"/>
              </a:rPr>
              <a:t>s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12 Conector recto"/>
          <p:cNvCxnSpPr/>
          <p:nvPr/>
        </p:nvCxnSpPr>
        <p:spPr>
          <a:xfrm>
            <a:off x="4566382" y="5013411"/>
            <a:ext cx="0" cy="792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46"/>
          <p:cNvSpPr txBox="1">
            <a:spLocks noChangeArrowheads="1"/>
          </p:cNvSpPr>
          <p:nvPr/>
        </p:nvSpPr>
        <p:spPr bwMode="auto">
          <a:xfrm>
            <a:off x="249237" y="905918"/>
            <a:ext cx="8645525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To calculate the total 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taken </a:t>
            </a:r>
            <a:r>
              <a:rPr lang="en-GB" sz="2800" b="1" i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90000" y="2206608"/>
            <a:ext cx="36840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distance travelled (</a:t>
            </a:r>
            <a:r>
              <a:rPr lang="en-US" sz="3200" b="1" i="1" dirty="0">
                <a:cs typeface="Times New Roman" panose="02020603050405020304" pitchFamily="18" charset="0"/>
              </a:rPr>
              <a:t>d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GB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72613" y="2498443"/>
            <a:ext cx="27488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time taken (</a:t>
            </a:r>
            <a:r>
              <a:rPr lang="en-US" sz="3200" b="1" i="1" dirty="0">
                <a:cs typeface="Times New Roman" panose="02020603050405020304" pitchFamily="18" charset="0"/>
              </a:rPr>
              <a:t>t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) =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>
            <a:off x="4850059" y="5090330"/>
            <a:ext cx="2379456" cy="226650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CFCB483-07A3-41F4-91F7-2FF8DD9B3569}"/>
              </a:ext>
            </a:extLst>
          </p:cNvPr>
          <p:cNvSpPr txBox="1"/>
          <p:nvPr/>
        </p:nvSpPr>
        <p:spPr>
          <a:xfrm>
            <a:off x="218050" y="3290284"/>
            <a:ext cx="374637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 mnemotechnic to remember this formula </a:t>
            </a:r>
          </a:p>
        </p:txBody>
      </p:sp>
    </p:spTree>
    <p:extLst>
      <p:ext uri="{BB962C8B-B14F-4D97-AF65-F5344CB8AC3E}">
        <p14:creationId xmlns:p14="http://schemas.microsoft.com/office/powerpoint/2010/main" val="226026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Average speed</a:t>
            </a:r>
            <a:endParaRPr lang="en-GB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780246" y="3348843"/>
            <a:ext cx="3581400" cy="27432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736939" y="48728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913846" y="48728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134334" y="3958443"/>
            <a:ext cx="60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6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618446" y="4949043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SV"/>
          </a:p>
        </p:txBody>
      </p:sp>
      <p:sp>
        <p:nvSpPr>
          <p:cNvPr id="11" name="10 Rectángulo"/>
          <p:cNvSpPr/>
          <p:nvPr/>
        </p:nvSpPr>
        <p:spPr>
          <a:xfrm>
            <a:off x="3211041" y="1824613"/>
            <a:ext cx="2456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Average speed (</a:t>
            </a:r>
            <a:r>
              <a:rPr lang="en-US" b="1" i="1" dirty="0"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" name="12 Conector recto"/>
          <p:cNvCxnSpPr/>
          <p:nvPr/>
        </p:nvCxnSpPr>
        <p:spPr>
          <a:xfrm>
            <a:off x="4566382" y="5013411"/>
            <a:ext cx="0" cy="7920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46"/>
          <p:cNvSpPr txBox="1">
            <a:spLocks noChangeArrowheads="1"/>
          </p:cNvSpPr>
          <p:nvPr/>
        </p:nvSpPr>
        <p:spPr bwMode="auto">
          <a:xfrm>
            <a:off x="249237" y="905918"/>
            <a:ext cx="8645525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To calculate the total </a:t>
            </a:r>
            <a:r>
              <a:rPr lang="en-GB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travelled </a:t>
            </a:r>
            <a:r>
              <a:rPr lang="en-GB" sz="2800" b="1" i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9559" y="1824614"/>
            <a:ext cx="3019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distance travelled (</a:t>
            </a:r>
            <a:r>
              <a:rPr lang="en-US" sz="2400" b="1" i="1" dirty="0">
                <a:cs typeface="Times New Roman" panose="02020603050405020304" pitchFamily="18" charset="0"/>
              </a:rPr>
              <a:t>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=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67226" y="1776772"/>
            <a:ext cx="2117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taken (</a:t>
            </a:r>
            <a:r>
              <a:rPr lang="en-US" b="1" i="1" dirty="0">
                <a:cs typeface="Times New Roman" panose="02020603050405020304" pitchFamily="18" charset="0"/>
              </a:rPr>
              <a:t>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 r="14450" b="18510"/>
          <a:stretch/>
        </p:blipFill>
        <p:spPr>
          <a:xfrm rot="378421">
            <a:off x="4017135" y="4158898"/>
            <a:ext cx="2379456" cy="226650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17A874C-C571-48C8-BA3E-3A56A15A7E5B}"/>
              </a:ext>
            </a:extLst>
          </p:cNvPr>
          <p:cNvSpPr txBox="1"/>
          <p:nvPr/>
        </p:nvSpPr>
        <p:spPr>
          <a:xfrm>
            <a:off x="218050" y="3290284"/>
            <a:ext cx="374637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A mnemotechnic to remember this formula </a:t>
            </a:r>
          </a:p>
        </p:txBody>
      </p:sp>
    </p:spTree>
    <p:extLst>
      <p:ext uri="{BB962C8B-B14F-4D97-AF65-F5344CB8AC3E}">
        <p14:creationId xmlns:p14="http://schemas.microsoft.com/office/powerpoint/2010/main" val="246400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1047">
            <a:extLst>
              <a:ext uri="{FF2B5EF4-FFF2-40B4-BE49-F238E27FC236}">
                <a16:creationId xmlns:a16="http://schemas.microsoft.com/office/drawing/2014/main" id="{E3F0E39B-090C-490A-9776-AF95AA68C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730325"/>
            <a:ext cx="58830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The unit for Distance is </a:t>
            </a:r>
            <a:r>
              <a:rPr lang="en-GB" sz="36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metres</a:t>
            </a:r>
          </a:p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The unit for Time is </a:t>
            </a:r>
            <a:r>
              <a:rPr lang="en-GB" sz="36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seconds</a:t>
            </a:r>
          </a:p>
        </p:txBody>
      </p:sp>
      <p:sp>
        <p:nvSpPr>
          <p:cNvPr id="5" name="Text Box 1048">
            <a:extLst>
              <a:ext uri="{FF2B5EF4-FFF2-40B4-BE49-F238E27FC236}">
                <a16:creationId xmlns:a16="http://schemas.microsoft.com/office/drawing/2014/main" id="{227103B2-C49B-4416-9896-FA79D8902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0703" y="1995562"/>
            <a:ext cx="57363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what is the unit for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speed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grpSp>
        <p:nvGrpSpPr>
          <p:cNvPr id="6" name="Group 1056">
            <a:extLst>
              <a:ext uri="{FF2B5EF4-FFF2-40B4-BE49-F238E27FC236}">
                <a16:creationId xmlns:a16="http://schemas.microsoft.com/office/drawing/2014/main" id="{03593E3D-3EF4-4577-8773-E05FE341326C}"/>
              </a:ext>
            </a:extLst>
          </p:cNvPr>
          <p:cNvGrpSpPr>
            <a:grpSpLocks/>
          </p:cNvGrpSpPr>
          <p:nvPr/>
        </p:nvGrpSpPr>
        <p:grpSpPr bwMode="auto">
          <a:xfrm>
            <a:off x="2816225" y="2978150"/>
            <a:ext cx="3017838" cy="2816225"/>
            <a:chOff x="1774" y="1876"/>
            <a:chExt cx="1901" cy="1774"/>
          </a:xfrm>
        </p:grpSpPr>
        <p:grpSp>
          <p:nvGrpSpPr>
            <p:cNvPr id="7" name="Group 1057">
              <a:extLst>
                <a:ext uri="{FF2B5EF4-FFF2-40B4-BE49-F238E27FC236}">
                  <a16:creationId xmlns:a16="http://schemas.microsoft.com/office/drawing/2014/main" id="{B53E7428-054D-4531-8BFB-EBB711FF0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4" y="1876"/>
              <a:ext cx="1901" cy="1774"/>
              <a:chOff x="1774" y="1876"/>
              <a:chExt cx="1901" cy="1774"/>
            </a:xfrm>
          </p:grpSpPr>
          <p:sp>
            <p:nvSpPr>
              <p:cNvPr id="9" name="Oval 1058">
                <a:extLst>
                  <a:ext uri="{FF2B5EF4-FFF2-40B4-BE49-F238E27FC236}">
                    <a16:creationId xmlns:a16="http://schemas.microsoft.com/office/drawing/2014/main" id="{9C37C34B-808E-4095-8D5E-FC53759B22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4" y="1876"/>
                <a:ext cx="1901" cy="1774"/>
              </a:xfrm>
              <a:prstGeom prst="ellipse">
                <a:avLst/>
              </a:prstGeom>
              <a:solidFill>
                <a:schemeClr val="tx1"/>
              </a:solidFill>
              <a:ln w="76200" cmpd="tri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1059">
                <a:extLst>
                  <a:ext uri="{FF2B5EF4-FFF2-40B4-BE49-F238E27FC236}">
                    <a16:creationId xmlns:a16="http://schemas.microsoft.com/office/drawing/2014/main" id="{E379EB92-5301-46EE-B50D-8E581B3C54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74329">
                <a:off x="1953" y="2686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1060">
                <a:extLst>
                  <a:ext uri="{FF2B5EF4-FFF2-40B4-BE49-F238E27FC236}">
                    <a16:creationId xmlns:a16="http://schemas.microsoft.com/office/drawing/2014/main" id="{E8E079AD-23AD-4488-BCFF-513F1F0BC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2" y="1945"/>
                <a:ext cx="0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1061">
                <a:extLst>
                  <a:ext uri="{FF2B5EF4-FFF2-40B4-BE49-F238E27FC236}">
                    <a16:creationId xmlns:a16="http://schemas.microsoft.com/office/drawing/2014/main" id="{F4773DBD-5A49-4545-9FBA-5A82AD8F38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2833179">
                <a:off x="2185" y="2243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1062">
                <a:extLst>
                  <a:ext uri="{FF2B5EF4-FFF2-40B4-BE49-F238E27FC236}">
                    <a16:creationId xmlns:a16="http://schemas.microsoft.com/office/drawing/2014/main" id="{073090BE-3FF6-4F3E-A0A4-9414655665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923372">
                <a:off x="3245" y="2195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1063">
                <a:extLst>
                  <a:ext uri="{FF2B5EF4-FFF2-40B4-BE49-F238E27FC236}">
                    <a16:creationId xmlns:a16="http://schemas.microsoft.com/office/drawing/2014/main" id="{DFE43696-378B-44BA-8F70-255E93590D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74329">
                <a:off x="3465" y="2686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Rectangle 1064">
                <a:extLst>
                  <a:ext uri="{FF2B5EF4-FFF2-40B4-BE49-F238E27FC236}">
                    <a16:creationId xmlns:a16="http://schemas.microsoft.com/office/drawing/2014/main" id="{E045DC55-BBD4-41E0-8737-FD2169B3C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" y="2971"/>
                <a:ext cx="1164" cy="402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" name="Text Box 1065">
              <a:extLst>
                <a:ext uri="{FF2B5EF4-FFF2-40B4-BE49-F238E27FC236}">
                  <a16:creationId xmlns:a16="http://schemas.microsoft.com/office/drawing/2014/main" id="{39E644DC-2F45-4F50-9A4F-8AFEA39C4E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5" y="2420"/>
              <a:ext cx="494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400">
                  <a:latin typeface="Arial" charset="0"/>
                </a:rPr>
                <a:t>34501</a:t>
              </a:r>
              <a:r>
                <a:rPr lang="en-GB" sz="1400">
                  <a:solidFill>
                    <a:srgbClr val="FF330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16" name="Group 1066">
            <a:extLst>
              <a:ext uri="{FF2B5EF4-FFF2-40B4-BE49-F238E27FC236}">
                <a16:creationId xmlns:a16="http://schemas.microsoft.com/office/drawing/2014/main" id="{AED520F7-B56D-485B-A0AC-01418666B1E6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4313238"/>
            <a:ext cx="1335088" cy="219075"/>
            <a:chOff x="1947" y="1901"/>
            <a:chExt cx="841" cy="138"/>
          </a:xfrm>
        </p:grpSpPr>
        <p:sp>
          <p:nvSpPr>
            <p:cNvPr id="17" name="AutoShape 1067">
              <a:extLst>
                <a:ext uri="{FF2B5EF4-FFF2-40B4-BE49-F238E27FC236}">
                  <a16:creationId xmlns:a16="http://schemas.microsoft.com/office/drawing/2014/main" id="{1A366B03-AC97-49F3-87AA-470D3C6DD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8" name="Oval 1068">
              <a:extLst>
                <a:ext uri="{FF2B5EF4-FFF2-40B4-BE49-F238E27FC236}">
                  <a16:creationId xmlns:a16="http://schemas.microsoft.com/office/drawing/2014/main" id="{62BD4CB3-1AA7-4A85-8F51-844315385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1069">
            <a:extLst>
              <a:ext uri="{FF2B5EF4-FFF2-40B4-BE49-F238E27FC236}">
                <a16:creationId xmlns:a16="http://schemas.microsoft.com/office/drawing/2014/main" id="{B1C74F7F-F2A7-4629-88FD-8994EA802403}"/>
              </a:ext>
            </a:extLst>
          </p:cNvPr>
          <p:cNvGrpSpPr>
            <a:grpSpLocks/>
          </p:cNvGrpSpPr>
          <p:nvPr/>
        </p:nvGrpSpPr>
        <p:grpSpPr bwMode="auto">
          <a:xfrm rot="3540744">
            <a:off x="3336132" y="3842544"/>
            <a:ext cx="1335087" cy="219075"/>
            <a:chOff x="1947" y="1901"/>
            <a:chExt cx="841" cy="138"/>
          </a:xfrm>
        </p:grpSpPr>
        <p:sp>
          <p:nvSpPr>
            <p:cNvPr id="20" name="AutoShape 1070">
              <a:extLst>
                <a:ext uri="{FF2B5EF4-FFF2-40B4-BE49-F238E27FC236}">
                  <a16:creationId xmlns:a16="http://schemas.microsoft.com/office/drawing/2014/main" id="{37E66117-C325-4B01-8A54-236BDFF35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21" name="Oval 1071">
              <a:extLst>
                <a:ext uri="{FF2B5EF4-FFF2-40B4-BE49-F238E27FC236}">
                  <a16:creationId xmlns:a16="http://schemas.microsoft.com/office/drawing/2014/main" id="{8E1258A8-CC46-4635-8320-E3504871F3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072">
            <a:extLst>
              <a:ext uri="{FF2B5EF4-FFF2-40B4-BE49-F238E27FC236}">
                <a16:creationId xmlns:a16="http://schemas.microsoft.com/office/drawing/2014/main" id="{1D53134D-F31B-4195-8CC7-F84818A2439C}"/>
              </a:ext>
            </a:extLst>
          </p:cNvPr>
          <p:cNvGrpSpPr>
            <a:grpSpLocks/>
          </p:cNvGrpSpPr>
          <p:nvPr/>
        </p:nvGrpSpPr>
        <p:grpSpPr bwMode="auto">
          <a:xfrm rot="7418914">
            <a:off x="3947319" y="3848894"/>
            <a:ext cx="1335087" cy="219075"/>
            <a:chOff x="1947" y="1901"/>
            <a:chExt cx="841" cy="138"/>
          </a:xfrm>
        </p:grpSpPr>
        <p:sp>
          <p:nvSpPr>
            <p:cNvPr id="23" name="AutoShape 1073">
              <a:extLst>
                <a:ext uri="{FF2B5EF4-FFF2-40B4-BE49-F238E27FC236}">
                  <a16:creationId xmlns:a16="http://schemas.microsoft.com/office/drawing/2014/main" id="{E338E4F7-FB7E-48B9-8CA5-FE6FD688B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24" name="Oval 1074">
              <a:extLst>
                <a:ext uri="{FF2B5EF4-FFF2-40B4-BE49-F238E27FC236}">
                  <a16:creationId xmlns:a16="http://schemas.microsoft.com/office/drawing/2014/main" id="{06A2D5E0-2B0E-4AFF-8320-1ADAFA9AA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" name="Group 1075">
            <a:extLst>
              <a:ext uri="{FF2B5EF4-FFF2-40B4-BE49-F238E27FC236}">
                <a16:creationId xmlns:a16="http://schemas.microsoft.com/office/drawing/2014/main" id="{E8D9AE5F-056E-4195-834B-C08A31614AF9}"/>
              </a:ext>
            </a:extLst>
          </p:cNvPr>
          <p:cNvGrpSpPr>
            <a:grpSpLocks/>
          </p:cNvGrpSpPr>
          <p:nvPr/>
        </p:nvGrpSpPr>
        <p:grpSpPr bwMode="auto">
          <a:xfrm rot="9611754">
            <a:off x="4135438" y="4092575"/>
            <a:ext cx="1335087" cy="219075"/>
            <a:chOff x="1947" y="1901"/>
            <a:chExt cx="841" cy="138"/>
          </a:xfrm>
        </p:grpSpPr>
        <p:sp>
          <p:nvSpPr>
            <p:cNvPr id="26" name="AutoShape 1076">
              <a:extLst>
                <a:ext uri="{FF2B5EF4-FFF2-40B4-BE49-F238E27FC236}">
                  <a16:creationId xmlns:a16="http://schemas.microsoft.com/office/drawing/2014/main" id="{9DC72D98-10BE-4B40-AB90-EE384E1E5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27" name="Oval 1077">
              <a:extLst>
                <a:ext uri="{FF2B5EF4-FFF2-40B4-BE49-F238E27FC236}">
                  <a16:creationId xmlns:a16="http://schemas.microsoft.com/office/drawing/2014/main" id="{F72133DF-EBA7-44D6-80E7-627E1C3A5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Oval 1078">
            <a:extLst>
              <a:ext uri="{FF2B5EF4-FFF2-40B4-BE49-F238E27FC236}">
                <a16:creationId xmlns:a16="http://schemas.microsoft.com/office/drawing/2014/main" id="{F99E90C7-BF0E-41B0-9BBE-20770AACD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700" y="4222750"/>
            <a:ext cx="403225" cy="3651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1079">
            <a:extLst>
              <a:ext uri="{FF2B5EF4-FFF2-40B4-BE49-F238E27FC236}">
                <a16:creationId xmlns:a16="http://schemas.microsoft.com/office/drawing/2014/main" id="{72D7CF5E-6FC0-4580-AAAF-4E37A220A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4670425"/>
            <a:ext cx="9953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FF3300"/>
                </a:solidFill>
              </a:rPr>
              <a:t>m/s</a:t>
            </a: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F3B4B0FD-6137-4521-B483-377ED42E55B2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Average speed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98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75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28" grpId="0" animBg="1"/>
      <p:bldP spid="2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47">
            <a:extLst>
              <a:ext uri="{FF2B5EF4-FFF2-40B4-BE49-F238E27FC236}">
                <a16:creationId xmlns:a16="http://schemas.microsoft.com/office/drawing/2014/main" id="{B6B2A3AB-2503-451A-851E-EE155CEED596}"/>
              </a:ext>
            </a:extLst>
          </p:cNvPr>
          <p:cNvGrpSpPr>
            <a:grpSpLocks/>
          </p:cNvGrpSpPr>
          <p:nvPr/>
        </p:nvGrpSpPr>
        <p:grpSpPr bwMode="auto">
          <a:xfrm>
            <a:off x="2816225" y="2884021"/>
            <a:ext cx="3017838" cy="2816225"/>
            <a:chOff x="1774" y="1876"/>
            <a:chExt cx="1901" cy="1774"/>
          </a:xfrm>
        </p:grpSpPr>
        <p:grpSp>
          <p:nvGrpSpPr>
            <p:cNvPr id="5" name="Group 44">
              <a:extLst>
                <a:ext uri="{FF2B5EF4-FFF2-40B4-BE49-F238E27FC236}">
                  <a16:creationId xmlns:a16="http://schemas.microsoft.com/office/drawing/2014/main" id="{CD9AF036-C7B2-4137-B633-B46E0556E2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4" y="1876"/>
              <a:ext cx="1901" cy="1774"/>
              <a:chOff x="1774" y="1876"/>
              <a:chExt cx="1901" cy="1774"/>
            </a:xfrm>
          </p:grpSpPr>
          <p:sp>
            <p:nvSpPr>
              <p:cNvPr id="7" name="Oval 20">
                <a:extLst>
                  <a:ext uri="{FF2B5EF4-FFF2-40B4-BE49-F238E27FC236}">
                    <a16:creationId xmlns:a16="http://schemas.microsoft.com/office/drawing/2014/main" id="{CD3297D4-F9C5-414D-B1EF-0EEE5F7EC5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4" y="1876"/>
                <a:ext cx="1901" cy="1774"/>
              </a:xfrm>
              <a:prstGeom prst="ellipse">
                <a:avLst/>
              </a:prstGeom>
              <a:solidFill>
                <a:schemeClr val="tx1"/>
              </a:solidFill>
              <a:ln w="76200" cmpd="tri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35">
                <a:extLst>
                  <a:ext uri="{FF2B5EF4-FFF2-40B4-BE49-F238E27FC236}">
                    <a16:creationId xmlns:a16="http://schemas.microsoft.com/office/drawing/2014/main" id="{E1E8D6D6-96AC-41E8-A03E-8D1AAE1AE2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74329">
                <a:off x="1953" y="2686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" name="Line 34">
                <a:extLst>
                  <a:ext uri="{FF2B5EF4-FFF2-40B4-BE49-F238E27FC236}">
                    <a16:creationId xmlns:a16="http://schemas.microsoft.com/office/drawing/2014/main" id="{479BFB22-E4C8-4604-AFF9-4A92A4569E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2" y="1945"/>
                <a:ext cx="0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" name="Line 36">
                <a:extLst>
                  <a:ext uri="{FF2B5EF4-FFF2-40B4-BE49-F238E27FC236}">
                    <a16:creationId xmlns:a16="http://schemas.microsoft.com/office/drawing/2014/main" id="{5DFAF7CA-D0EA-491B-85E2-0BEA2584EB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2833179">
                <a:off x="2185" y="2243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" name="Line 37">
                <a:extLst>
                  <a:ext uri="{FF2B5EF4-FFF2-40B4-BE49-F238E27FC236}">
                    <a16:creationId xmlns:a16="http://schemas.microsoft.com/office/drawing/2014/main" id="{05A7FE17-E533-4A7C-AC95-5B5BB041CB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923372">
                <a:off x="3245" y="2195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38">
                <a:extLst>
                  <a:ext uri="{FF2B5EF4-FFF2-40B4-BE49-F238E27FC236}">
                    <a16:creationId xmlns:a16="http://schemas.microsoft.com/office/drawing/2014/main" id="{BF6AAB22-1182-4302-8792-25DB17D90F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74329">
                <a:off x="3465" y="2686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Rectangle 39">
                <a:extLst>
                  <a:ext uri="{FF2B5EF4-FFF2-40B4-BE49-F238E27FC236}">
                    <a16:creationId xmlns:a16="http://schemas.microsoft.com/office/drawing/2014/main" id="{D3D63930-6022-4DEA-B439-BE88233F16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" y="2971"/>
                <a:ext cx="1164" cy="402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" name="Text Box 46">
              <a:extLst>
                <a:ext uri="{FF2B5EF4-FFF2-40B4-BE49-F238E27FC236}">
                  <a16:creationId xmlns:a16="http://schemas.microsoft.com/office/drawing/2014/main" id="{923C8CB8-EF2B-4975-9CA2-B66553F14C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5" y="2420"/>
              <a:ext cx="494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400">
                  <a:latin typeface="Arial" charset="0"/>
                </a:rPr>
                <a:t>34501</a:t>
              </a:r>
              <a:r>
                <a:rPr lang="en-GB" sz="1400">
                  <a:solidFill>
                    <a:srgbClr val="FF330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14" name="Group 23">
            <a:extLst>
              <a:ext uri="{FF2B5EF4-FFF2-40B4-BE49-F238E27FC236}">
                <a16:creationId xmlns:a16="http://schemas.microsoft.com/office/drawing/2014/main" id="{31B64684-701E-4F64-9AB5-DD01A1D198E4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4219109"/>
            <a:ext cx="1335088" cy="219075"/>
            <a:chOff x="1947" y="1901"/>
            <a:chExt cx="841" cy="138"/>
          </a:xfrm>
        </p:grpSpPr>
        <p:sp>
          <p:nvSpPr>
            <p:cNvPr id="15" name="AutoShape 21">
              <a:extLst>
                <a:ext uri="{FF2B5EF4-FFF2-40B4-BE49-F238E27FC236}">
                  <a16:creationId xmlns:a16="http://schemas.microsoft.com/office/drawing/2014/main" id="{6F04A05A-1FFC-4345-AB87-1A16ADF46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6" name="Oval 22">
              <a:extLst>
                <a:ext uri="{FF2B5EF4-FFF2-40B4-BE49-F238E27FC236}">
                  <a16:creationId xmlns:a16="http://schemas.microsoft.com/office/drawing/2014/main" id="{64608C8D-A991-44AF-8B0E-2585DF728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24">
            <a:extLst>
              <a:ext uri="{FF2B5EF4-FFF2-40B4-BE49-F238E27FC236}">
                <a16:creationId xmlns:a16="http://schemas.microsoft.com/office/drawing/2014/main" id="{BB0F8BA2-482A-423F-876C-CFA9163D4C36}"/>
              </a:ext>
            </a:extLst>
          </p:cNvPr>
          <p:cNvGrpSpPr>
            <a:grpSpLocks/>
          </p:cNvGrpSpPr>
          <p:nvPr/>
        </p:nvGrpSpPr>
        <p:grpSpPr bwMode="auto">
          <a:xfrm rot="3540744">
            <a:off x="3336132" y="3748415"/>
            <a:ext cx="1335087" cy="219075"/>
            <a:chOff x="1947" y="1901"/>
            <a:chExt cx="841" cy="138"/>
          </a:xfrm>
        </p:grpSpPr>
        <p:sp>
          <p:nvSpPr>
            <p:cNvPr id="18" name="AutoShape 25">
              <a:extLst>
                <a:ext uri="{FF2B5EF4-FFF2-40B4-BE49-F238E27FC236}">
                  <a16:creationId xmlns:a16="http://schemas.microsoft.com/office/drawing/2014/main" id="{D7BEC2FF-96F8-426F-897E-262A49CA7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19" name="Oval 26">
              <a:extLst>
                <a:ext uri="{FF2B5EF4-FFF2-40B4-BE49-F238E27FC236}">
                  <a16:creationId xmlns:a16="http://schemas.microsoft.com/office/drawing/2014/main" id="{D2E41618-6093-494E-BF9F-E3CBF7048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27">
            <a:extLst>
              <a:ext uri="{FF2B5EF4-FFF2-40B4-BE49-F238E27FC236}">
                <a16:creationId xmlns:a16="http://schemas.microsoft.com/office/drawing/2014/main" id="{9A3CA895-42C4-48EE-AAEE-A4F5554D8FD6}"/>
              </a:ext>
            </a:extLst>
          </p:cNvPr>
          <p:cNvGrpSpPr>
            <a:grpSpLocks/>
          </p:cNvGrpSpPr>
          <p:nvPr/>
        </p:nvGrpSpPr>
        <p:grpSpPr bwMode="auto">
          <a:xfrm rot="7418914">
            <a:off x="3947319" y="3754765"/>
            <a:ext cx="1335087" cy="219075"/>
            <a:chOff x="1947" y="1901"/>
            <a:chExt cx="841" cy="138"/>
          </a:xfrm>
        </p:grpSpPr>
        <p:sp>
          <p:nvSpPr>
            <p:cNvPr id="21" name="AutoShape 28">
              <a:extLst>
                <a:ext uri="{FF2B5EF4-FFF2-40B4-BE49-F238E27FC236}">
                  <a16:creationId xmlns:a16="http://schemas.microsoft.com/office/drawing/2014/main" id="{5B29F079-0ED4-4C24-9EA2-E2A2AA876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22" name="Oval 29">
              <a:extLst>
                <a:ext uri="{FF2B5EF4-FFF2-40B4-BE49-F238E27FC236}">
                  <a16:creationId xmlns:a16="http://schemas.microsoft.com/office/drawing/2014/main" id="{DDA9126F-A11D-4EBC-9442-A25CD23A1E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30">
            <a:extLst>
              <a:ext uri="{FF2B5EF4-FFF2-40B4-BE49-F238E27FC236}">
                <a16:creationId xmlns:a16="http://schemas.microsoft.com/office/drawing/2014/main" id="{5EBB5953-965B-4323-9E21-31CBED8C2DC8}"/>
              </a:ext>
            </a:extLst>
          </p:cNvPr>
          <p:cNvGrpSpPr>
            <a:grpSpLocks/>
          </p:cNvGrpSpPr>
          <p:nvPr/>
        </p:nvGrpSpPr>
        <p:grpSpPr bwMode="auto">
          <a:xfrm rot="9611754">
            <a:off x="4135438" y="3998446"/>
            <a:ext cx="1335087" cy="219075"/>
            <a:chOff x="1947" y="1901"/>
            <a:chExt cx="841" cy="138"/>
          </a:xfrm>
        </p:grpSpPr>
        <p:sp>
          <p:nvSpPr>
            <p:cNvPr id="24" name="AutoShape 31">
              <a:extLst>
                <a:ext uri="{FF2B5EF4-FFF2-40B4-BE49-F238E27FC236}">
                  <a16:creationId xmlns:a16="http://schemas.microsoft.com/office/drawing/2014/main" id="{6EB6EC4F-C57E-4B85-88E3-3205F18DF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25" name="Oval 32">
              <a:extLst>
                <a:ext uri="{FF2B5EF4-FFF2-40B4-BE49-F238E27FC236}">
                  <a16:creationId xmlns:a16="http://schemas.microsoft.com/office/drawing/2014/main" id="{1EAB8087-62B3-4936-AFF5-06528F90F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" name="Oval 33">
            <a:extLst>
              <a:ext uri="{FF2B5EF4-FFF2-40B4-BE49-F238E27FC236}">
                <a16:creationId xmlns:a16="http://schemas.microsoft.com/office/drawing/2014/main" id="{2B19F193-2CAC-4A21-8DC9-CA31BACED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700" y="4128621"/>
            <a:ext cx="403225" cy="3651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40">
            <a:extLst>
              <a:ext uri="{FF2B5EF4-FFF2-40B4-BE49-F238E27FC236}">
                <a16:creationId xmlns:a16="http://schemas.microsoft.com/office/drawing/2014/main" id="{E6754556-AA78-4AB9-AAAF-B833250F2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636196"/>
            <a:ext cx="55598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The unit for Distance is </a:t>
            </a:r>
            <a:r>
              <a:rPr lang="en-GB" sz="36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miles</a:t>
            </a:r>
          </a:p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The unit for Time is </a:t>
            </a:r>
            <a:r>
              <a:rPr lang="en-GB" sz="36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hours</a:t>
            </a:r>
          </a:p>
        </p:txBody>
      </p:sp>
      <p:sp>
        <p:nvSpPr>
          <p:cNvPr id="28" name="Text Box 41">
            <a:extLst>
              <a:ext uri="{FF2B5EF4-FFF2-40B4-BE49-F238E27FC236}">
                <a16:creationId xmlns:a16="http://schemas.microsoft.com/office/drawing/2014/main" id="{5A57CEDB-45F3-497C-B14C-DE9740C5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7300" y="1901433"/>
            <a:ext cx="57363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what is the unit for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speed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29" name="Text Box 42">
            <a:extLst>
              <a:ext uri="{FF2B5EF4-FFF2-40B4-BE49-F238E27FC236}">
                <a16:creationId xmlns:a16="http://schemas.microsoft.com/office/drawing/2014/main" id="{4022C833-5E7D-4DC3-982C-7EC6706EA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0" y="5812959"/>
            <a:ext cx="296587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miles per hour</a:t>
            </a:r>
          </a:p>
        </p:txBody>
      </p:sp>
      <p:sp>
        <p:nvSpPr>
          <p:cNvPr id="30" name="Text Box 43">
            <a:extLst>
              <a:ext uri="{FF2B5EF4-FFF2-40B4-BE49-F238E27FC236}">
                <a16:creationId xmlns:a16="http://schemas.microsoft.com/office/drawing/2014/main" id="{B3616F03-442D-4EC2-8926-5CB1DF2E9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5400" y="4576296"/>
            <a:ext cx="1047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mph</a:t>
            </a: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69E0E513-F770-45FB-B10C-B84E33087201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Average speed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80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7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utoUpdateAnimBg="0"/>
      <p:bldP spid="28" grpId="0" autoUpdateAnimBg="0"/>
      <p:bldP spid="29" grpId="0" autoUpdateAnimBg="0"/>
      <p:bldP spid="3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3">
            <a:extLst>
              <a:ext uri="{FF2B5EF4-FFF2-40B4-BE49-F238E27FC236}">
                <a16:creationId xmlns:a16="http://schemas.microsoft.com/office/drawing/2014/main" id="{0917D3D4-3F32-420F-BE26-B048A64D5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730325"/>
            <a:ext cx="654833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The unit for Distance is 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kilometres</a:t>
            </a:r>
          </a:p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The unit for Time is 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hours</a:t>
            </a:r>
          </a:p>
        </p:txBody>
      </p:sp>
      <p:sp>
        <p:nvSpPr>
          <p:cNvPr id="5" name="Text Box 24">
            <a:extLst>
              <a:ext uri="{FF2B5EF4-FFF2-40B4-BE49-F238E27FC236}">
                <a16:creationId xmlns:a16="http://schemas.microsoft.com/office/drawing/2014/main" id="{839AFB20-6750-4012-B12D-D1038D1EE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679" y="1995562"/>
            <a:ext cx="57363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what is the unit for</a:t>
            </a:r>
            <a:r>
              <a:rPr lang="en-GB" sz="360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speed</a:t>
            </a:r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6" name="Text Box 27">
            <a:extLst>
              <a:ext uri="{FF2B5EF4-FFF2-40B4-BE49-F238E27FC236}">
                <a16:creationId xmlns:a16="http://schemas.microsoft.com/office/drawing/2014/main" id="{8BD34754-585B-447E-A506-71A472AEA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759171"/>
            <a:ext cx="39834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kilometres per hour</a:t>
            </a:r>
          </a:p>
        </p:txBody>
      </p:sp>
      <p:grpSp>
        <p:nvGrpSpPr>
          <p:cNvPr id="7" name="Group 28">
            <a:extLst>
              <a:ext uri="{FF2B5EF4-FFF2-40B4-BE49-F238E27FC236}">
                <a16:creationId xmlns:a16="http://schemas.microsoft.com/office/drawing/2014/main" id="{3EE9D915-716D-4493-87F1-4D89278489E1}"/>
              </a:ext>
            </a:extLst>
          </p:cNvPr>
          <p:cNvGrpSpPr>
            <a:grpSpLocks/>
          </p:cNvGrpSpPr>
          <p:nvPr/>
        </p:nvGrpSpPr>
        <p:grpSpPr bwMode="auto">
          <a:xfrm>
            <a:off x="2816225" y="2830233"/>
            <a:ext cx="3017838" cy="2816225"/>
            <a:chOff x="1774" y="1876"/>
            <a:chExt cx="1901" cy="1774"/>
          </a:xfrm>
        </p:grpSpPr>
        <p:grpSp>
          <p:nvGrpSpPr>
            <p:cNvPr id="8" name="Group 29">
              <a:extLst>
                <a:ext uri="{FF2B5EF4-FFF2-40B4-BE49-F238E27FC236}">
                  <a16:creationId xmlns:a16="http://schemas.microsoft.com/office/drawing/2014/main" id="{6F512DFC-B732-475E-AFC6-14C97BBF32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4" y="1876"/>
              <a:ext cx="1901" cy="1774"/>
              <a:chOff x="1774" y="1876"/>
              <a:chExt cx="1901" cy="1774"/>
            </a:xfrm>
          </p:grpSpPr>
          <p:sp>
            <p:nvSpPr>
              <p:cNvPr id="10" name="Oval 30">
                <a:extLst>
                  <a:ext uri="{FF2B5EF4-FFF2-40B4-BE49-F238E27FC236}">
                    <a16:creationId xmlns:a16="http://schemas.microsoft.com/office/drawing/2014/main" id="{22B92FF0-D0CE-4897-88BE-C7875CC21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4" y="1876"/>
                <a:ext cx="1901" cy="1774"/>
              </a:xfrm>
              <a:prstGeom prst="ellipse">
                <a:avLst/>
              </a:prstGeom>
              <a:solidFill>
                <a:schemeClr val="tx1"/>
              </a:solidFill>
              <a:ln w="76200" cmpd="tri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31">
                <a:extLst>
                  <a:ext uri="{FF2B5EF4-FFF2-40B4-BE49-F238E27FC236}">
                    <a16:creationId xmlns:a16="http://schemas.microsoft.com/office/drawing/2014/main" id="{9FD1BF97-5501-402C-B9B3-76219634FBE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74329">
                <a:off x="1953" y="2686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" name="Line 32">
                <a:extLst>
                  <a:ext uri="{FF2B5EF4-FFF2-40B4-BE49-F238E27FC236}">
                    <a16:creationId xmlns:a16="http://schemas.microsoft.com/office/drawing/2014/main" id="{803F7BEC-DFB4-4AA2-9C87-387ABD3757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2" y="1945"/>
                <a:ext cx="0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" name="Line 33">
                <a:extLst>
                  <a:ext uri="{FF2B5EF4-FFF2-40B4-BE49-F238E27FC236}">
                    <a16:creationId xmlns:a16="http://schemas.microsoft.com/office/drawing/2014/main" id="{7EF4DFDE-2E4D-4734-9DCF-25EA9026C1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-2833179">
                <a:off x="2185" y="2243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" name="Line 34">
                <a:extLst>
                  <a:ext uri="{FF2B5EF4-FFF2-40B4-BE49-F238E27FC236}">
                    <a16:creationId xmlns:a16="http://schemas.microsoft.com/office/drawing/2014/main" id="{E7947EDD-C686-4846-B30C-D059BABD62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2923372">
                <a:off x="3245" y="2195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" name="Line 35">
                <a:extLst>
                  <a:ext uri="{FF2B5EF4-FFF2-40B4-BE49-F238E27FC236}">
                    <a16:creationId xmlns:a16="http://schemas.microsoft.com/office/drawing/2014/main" id="{07FBB617-05BF-471B-8DAD-547D96799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74329">
                <a:off x="3465" y="2686"/>
                <a:ext cx="1" cy="185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" name="Rectangle 36">
                <a:extLst>
                  <a:ext uri="{FF2B5EF4-FFF2-40B4-BE49-F238E27FC236}">
                    <a16:creationId xmlns:a16="http://schemas.microsoft.com/office/drawing/2014/main" id="{3042E7F8-4ECA-425D-826E-E2E625901B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31" y="2971"/>
                <a:ext cx="1164" cy="402"/>
              </a:xfrm>
              <a:prstGeom prst="rect">
                <a:avLst/>
              </a:prstGeom>
              <a:solidFill>
                <a:schemeClr val="bg1"/>
              </a:solidFill>
              <a:ln w="76200" cmpd="tri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Text Box 37">
              <a:extLst>
                <a:ext uri="{FF2B5EF4-FFF2-40B4-BE49-F238E27FC236}">
                  <a16:creationId xmlns:a16="http://schemas.microsoft.com/office/drawing/2014/main" id="{FC080F65-B4C7-4DA4-8E2C-3E56D60076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5" y="2420"/>
              <a:ext cx="494" cy="19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400">
                  <a:latin typeface="Arial" charset="0"/>
                </a:rPr>
                <a:t>34501</a:t>
              </a:r>
              <a:r>
                <a:rPr lang="en-GB" sz="1400">
                  <a:solidFill>
                    <a:srgbClr val="FF3300"/>
                  </a:solidFill>
                  <a:latin typeface="Arial" charset="0"/>
                </a:rPr>
                <a:t>8</a:t>
              </a:r>
            </a:p>
          </p:txBody>
        </p:sp>
      </p:grpSp>
      <p:grpSp>
        <p:nvGrpSpPr>
          <p:cNvPr id="17" name="Group 38">
            <a:extLst>
              <a:ext uri="{FF2B5EF4-FFF2-40B4-BE49-F238E27FC236}">
                <a16:creationId xmlns:a16="http://schemas.microsoft.com/office/drawing/2014/main" id="{C2FEEE62-5A09-4D97-9C61-E252DDF2F80E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4165321"/>
            <a:ext cx="1335088" cy="219075"/>
            <a:chOff x="1947" y="1901"/>
            <a:chExt cx="841" cy="138"/>
          </a:xfrm>
        </p:grpSpPr>
        <p:sp>
          <p:nvSpPr>
            <p:cNvPr id="18" name="AutoShape 39">
              <a:extLst>
                <a:ext uri="{FF2B5EF4-FFF2-40B4-BE49-F238E27FC236}">
                  <a16:creationId xmlns:a16="http://schemas.microsoft.com/office/drawing/2014/main" id="{E99B97D8-1803-44B8-A13F-D2452714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Oval 40">
              <a:extLst>
                <a:ext uri="{FF2B5EF4-FFF2-40B4-BE49-F238E27FC236}">
                  <a16:creationId xmlns:a16="http://schemas.microsoft.com/office/drawing/2014/main" id="{4BE40E06-A3EF-44BE-ACD5-489D94E48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0" name="Group 41">
            <a:extLst>
              <a:ext uri="{FF2B5EF4-FFF2-40B4-BE49-F238E27FC236}">
                <a16:creationId xmlns:a16="http://schemas.microsoft.com/office/drawing/2014/main" id="{ACD3B394-16E3-489C-94D7-DE2E87C8B910}"/>
              </a:ext>
            </a:extLst>
          </p:cNvPr>
          <p:cNvGrpSpPr>
            <a:grpSpLocks/>
          </p:cNvGrpSpPr>
          <p:nvPr/>
        </p:nvGrpSpPr>
        <p:grpSpPr bwMode="auto">
          <a:xfrm rot="3540744">
            <a:off x="3336132" y="3694627"/>
            <a:ext cx="1335087" cy="219075"/>
            <a:chOff x="1947" y="1901"/>
            <a:chExt cx="841" cy="138"/>
          </a:xfrm>
        </p:grpSpPr>
        <p:sp>
          <p:nvSpPr>
            <p:cNvPr id="21" name="AutoShape 42">
              <a:extLst>
                <a:ext uri="{FF2B5EF4-FFF2-40B4-BE49-F238E27FC236}">
                  <a16:creationId xmlns:a16="http://schemas.microsoft.com/office/drawing/2014/main" id="{7E952249-61F4-4A7D-B892-0B207766B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Oval 43">
              <a:extLst>
                <a:ext uri="{FF2B5EF4-FFF2-40B4-BE49-F238E27FC236}">
                  <a16:creationId xmlns:a16="http://schemas.microsoft.com/office/drawing/2014/main" id="{54DC0F99-0945-4A97-A167-C1CE221F4F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3" name="Group 44">
            <a:extLst>
              <a:ext uri="{FF2B5EF4-FFF2-40B4-BE49-F238E27FC236}">
                <a16:creationId xmlns:a16="http://schemas.microsoft.com/office/drawing/2014/main" id="{00F7A923-BD4E-443F-B1DA-23B88699E6B4}"/>
              </a:ext>
            </a:extLst>
          </p:cNvPr>
          <p:cNvGrpSpPr>
            <a:grpSpLocks/>
          </p:cNvGrpSpPr>
          <p:nvPr/>
        </p:nvGrpSpPr>
        <p:grpSpPr bwMode="auto">
          <a:xfrm rot="7418914">
            <a:off x="3947319" y="3700977"/>
            <a:ext cx="1335087" cy="219075"/>
            <a:chOff x="1947" y="1901"/>
            <a:chExt cx="841" cy="138"/>
          </a:xfrm>
        </p:grpSpPr>
        <p:sp>
          <p:nvSpPr>
            <p:cNvPr id="24" name="AutoShape 45">
              <a:extLst>
                <a:ext uri="{FF2B5EF4-FFF2-40B4-BE49-F238E27FC236}">
                  <a16:creationId xmlns:a16="http://schemas.microsoft.com/office/drawing/2014/main" id="{F2D623A3-D94D-40D1-AF5F-1D67D8C77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Oval 46">
              <a:extLst>
                <a:ext uri="{FF2B5EF4-FFF2-40B4-BE49-F238E27FC236}">
                  <a16:creationId xmlns:a16="http://schemas.microsoft.com/office/drawing/2014/main" id="{059E7BFF-063E-4C89-9282-E4439C990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6" name="Group 47">
            <a:extLst>
              <a:ext uri="{FF2B5EF4-FFF2-40B4-BE49-F238E27FC236}">
                <a16:creationId xmlns:a16="http://schemas.microsoft.com/office/drawing/2014/main" id="{A48A7D66-B41A-425A-AE11-C7FE8CFBB76C}"/>
              </a:ext>
            </a:extLst>
          </p:cNvPr>
          <p:cNvGrpSpPr>
            <a:grpSpLocks/>
          </p:cNvGrpSpPr>
          <p:nvPr/>
        </p:nvGrpSpPr>
        <p:grpSpPr bwMode="auto">
          <a:xfrm rot="9611754">
            <a:off x="4135438" y="3944658"/>
            <a:ext cx="1335087" cy="219075"/>
            <a:chOff x="1947" y="1901"/>
            <a:chExt cx="841" cy="138"/>
          </a:xfrm>
        </p:grpSpPr>
        <p:sp>
          <p:nvSpPr>
            <p:cNvPr id="27" name="AutoShape 48">
              <a:extLst>
                <a:ext uri="{FF2B5EF4-FFF2-40B4-BE49-F238E27FC236}">
                  <a16:creationId xmlns:a16="http://schemas.microsoft.com/office/drawing/2014/main" id="{FACC576E-D8C2-4E5F-9704-6ADDF2B11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7" y="1912"/>
              <a:ext cx="783" cy="92"/>
            </a:xfrm>
            <a:prstGeom prst="leftArrow">
              <a:avLst>
                <a:gd name="adj1" fmla="val 50000"/>
                <a:gd name="adj2" fmla="val 212772"/>
              </a:avLst>
            </a:prstGeom>
            <a:solidFill>
              <a:srgbClr val="FF33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Oval 49">
              <a:extLst>
                <a:ext uri="{FF2B5EF4-FFF2-40B4-BE49-F238E27FC236}">
                  <a16:creationId xmlns:a16="http://schemas.microsoft.com/office/drawing/2014/main" id="{DF461C15-B6B2-4969-ACF1-FE3E7DCF0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1901"/>
              <a:ext cx="161" cy="138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9" name="Oval 50">
            <a:extLst>
              <a:ext uri="{FF2B5EF4-FFF2-40B4-BE49-F238E27FC236}">
                <a16:creationId xmlns:a16="http://schemas.microsoft.com/office/drawing/2014/main" id="{EE66F178-76D9-4203-8C91-961D93958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700" y="4074833"/>
            <a:ext cx="403225" cy="3651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 Box 51">
            <a:extLst>
              <a:ext uri="{FF2B5EF4-FFF2-40B4-BE49-F238E27FC236}">
                <a16:creationId xmlns:a16="http://schemas.microsoft.com/office/drawing/2014/main" id="{D742418D-AE3A-4C83-A7FA-1B8CB12D2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3950" y="4522508"/>
            <a:ext cx="12282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 b="1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km/h</a:t>
            </a: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8A563022-87A1-4C0D-9AA8-36A496A5217F}"/>
              </a:ext>
            </a:extLst>
          </p:cNvPr>
          <p:cNvSpPr txBox="1">
            <a:spLocks noChangeArrowheads="1"/>
          </p:cNvSpPr>
          <p:nvPr/>
        </p:nvSpPr>
        <p:spPr>
          <a:xfrm>
            <a:off x="228600" y="169178"/>
            <a:ext cx="8229600" cy="623303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Average speed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720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75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29" grpId="0" animBg="1"/>
      <p:bldP spid="3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139">
            <a:extLst>
              <a:ext uri="{FF2B5EF4-FFF2-40B4-BE49-F238E27FC236}">
                <a16:creationId xmlns:a16="http://schemas.microsoft.com/office/drawing/2014/main" id="{74CDC3D6-C78A-44E7-AF9D-A018F43D2354}"/>
              </a:ext>
            </a:extLst>
          </p:cNvPr>
          <p:cNvGrpSpPr>
            <a:grpSpLocks/>
          </p:cNvGrpSpPr>
          <p:nvPr/>
        </p:nvGrpSpPr>
        <p:grpSpPr bwMode="auto">
          <a:xfrm>
            <a:off x="2551113" y="657845"/>
            <a:ext cx="3946525" cy="3851275"/>
            <a:chOff x="3623" y="3162"/>
            <a:chExt cx="1144" cy="1144"/>
          </a:xfrm>
        </p:grpSpPr>
        <p:sp>
          <p:nvSpPr>
            <p:cNvPr id="5" name="Freeform 140">
              <a:extLst>
                <a:ext uri="{FF2B5EF4-FFF2-40B4-BE49-F238E27FC236}">
                  <a16:creationId xmlns:a16="http://schemas.microsoft.com/office/drawing/2014/main" id="{EAFD6D6E-F752-4F18-A236-64D74189C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" y="3162"/>
              <a:ext cx="1144" cy="1133"/>
            </a:xfrm>
            <a:custGeom>
              <a:avLst/>
              <a:gdLst>
                <a:gd name="T0" fmla="*/ 395 w 1144"/>
                <a:gd name="T1" fmla="*/ 28 h 1133"/>
                <a:gd name="T2" fmla="*/ 323 w 1144"/>
                <a:gd name="T3" fmla="*/ 61 h 1133"/>
                <a:gd name="T4" fmla="*/ 251 w 1144"/>
                <a:gd name="T5" fmla="*/ 100 h 1133"/>
                <a:gd name="T6" fmla="*/ 187 w 1144"/>
                <a:gd name="T7" fmla="*/ 151 h 1133"/>
                <a:gd name="T8" fmla="*/ 129 w 1144"/>
                <a:gd name="T9" fmla="*/ 208 h 1133"/>
                <a:gd name="T10" fmla="*/ 86 w 1144"/>
                <a:gd name="T11" fmla="*/ 277 h 1133"/>
                <a:gd name="T12" fmla="*/ 46 w 1144"/>
                <a:gd name="T13" fmla="*/ 345 h 1133"/>
                <a:gd name="T14" fmla="*/ 18 w 1144"/>
                <a:gd name="T15" fmla="*/ 438 h 1133"/>
                <a:gd name="T16" fmla="*/ 14 w 1144"/>
                <a:gd name="T17" fmla="*/ 694 h 1133"/>
                <a:gd name="T18" fmla="*/ 43 w 1144"/>
                <a:gd name="T19" fmla="*/ 798 h 1133"/>
                <a:gd name="T20" fmla="*/ 82 w 1144"/>
                <a:gd name="T21" fmla="*/ 870 h 1133"/>
                <a:gd name="T22" fmla="*/ 126 w 1144"/>
                <a:gd name="T23" fmla="*/ 935 h 1133"/>
                <a:gd name="T24" fmla="*/ 183 w 1144"/>
                <a:gd name="T25" fmla="*/ 993 h 1133"/>
                <a:gd name="T26" fmla="*/ 255 w 1144"/>
                <a:gd name="T27" fmla="*/ 1054 h 1133"/>
                <a:gd name="T28" fmla="*/ 334 w 1144"/>
                <a:gd name="T29" fmla="*/ 1093 h 1133"/>
                <a:gd name="T30" fmla="*/ 421 w 1144"/>
                <a:gd name="T31" fmla="*/ 1129 h 1133"/>
                <a:gd name="T32" fmla="*/ 787 w 1144"/>
                <a:gd name="T33" fmla="*/ 1108 h 1133"/>
                <a:gd name="T34" fmla="*/ 856 w 1144"/>
                <a:gd name="T35" fmla="*/ 1072 h 1133"/>
                <a:gd name="T36" fmla="*/ 928 w 1144"/>
                <a:gd name="T37" fmla="*/ 1025 h 1133"/>
                <a:gd name="T38" fmla="*/ 993 w 1144"/>
                <a:gd name="T39" fmla="*/ 967 h 1133"/>
                <a:gd name="T40" fmla="*/ 1043 w 1144"/>
                <a:gd name="T41" fmla="*/ 899 h 1133"/>
                <a:gd name="T42" fmla="*/ 1086 w 1144"/>
                <a:gd name="T43" fmla="*/ 831 h 1133"/>
                <a:gd name="T44" fmla="*/ 1115 w 1144"/>
                <a:gd name="T45" fmla="*/ 748 h 1133"/>
                <a:gd name="T46" fmla="*/ 1140 w 1144"/>
                <a:gd name="T47" fmla="*/ 532 h 1133"/>
                <a:gd name="T48" fmla="*/ 1111 w 1144"/>
                <a:gd name="T49" fmla="*/ 377 h 1133"/>
                <a:gd name="T50" fmla="*/ 1079 w 1144"/>
                <a:gd name="T51" fmla="*/ 309 h 1133"/>
                <a:gd name="T52" fmla="*/ 1039 w 1144"/>
                <a:gd name="T53" fmla="*/ 244 h 1133"/>
                <a:gd name="T54" fmla="*/ 975 w 1144"/>
                <a:gd name="T55" fmla="*/ 165 h 1133"/>
                <a:gd name="T56" fmla="*/ 910 w 1144"/>
                <a:gd name="T57" fmla="*/ 111 h 1133"/>
                <a:gd name="T58" fmla="*/ 827 w 1144"/>
                <a:gd name="T59" fmla="*/ 57 h 1133"/>
                <a:gd name="T60" fmla="*/ 741 w 1144"/>
                <a:gd name="T61" fmla="*/ 28 h 1133"/>
                <a:gd name="T62" fmla="*/ 723 w 1144"/>
                <a:gd name="T63" fmla="*/ 39 h 1133"/>
                <a:gd name="T64" fmla="*/ 816 w 1144"/>
                <a:gd name="T65" fmla="*/ 72 h 1133"/>
                <a:gd name="T66" fmla="*/ 895 w 1144"/>
                <a:gd name="T67" fmla="*/ 126 h 1133"/>
                <a:gd name="T68" fmla="*/ 971 w 1144"/>
                <a:gd name="T69" fmla="*/ 183 h 1133"/>
                <a:gd name="T70" fmla="*/ 1025 w 1144"/>
                <a:gd name="T71" fmla="*/ 248 h 1133"/>
                <a:gd name="T72" fmla="*/ 1072 w 1144"/>
                <a:gd name="T73" fmla="*/ 327 h 1133"/>
                <a:gd name="T74" fmla="*/ 1104 w 1144"/>
                <a:gd name="T75" fmla="*/ 406 h 1133"/>
                <a:gd name="T76" fmla="*/ 1126 w 1144"/>
                <a:gd name="T77" fmla="*/ 644 h 1133"/>
                <a:gd name="T78" fmla="*/ 1093 w 1144"/>
                <a:gd name="T79" fmla="*/ 769 h 1133"/>
                <a:gd name="T80" fmla="*/ 1064 w 1144"/>
                <a:gd name="T81" fmla="*/ 838 h 1133"/>
                <a:gd name="T82" fmla="*/ 1018 w 1144"/>
                <a:gd name="T83" fmla="*/ 906 h 1133"/>
                <a:gd name="T84" fmla="*/ 967 w 1144"/>
                <a:gd name="T85" fmla="*/ 971 h 1133"/>
                <a:gd name="T86" fmla="*/ 895 w 1144"/>
                <a:gd name="T87" fmla="*/ 1028 h 1133"/>
                <a:gd name="T88" fmla="*/ 809 w 1144"/>
                <a:gd name="T89" fmla="*/ 1079 h 1133"/>
                <a:gd name="T90" fmla="*/ 723 w 1144"/>
                <a:gd name="T91" fmla="*/ 1111 h 1133"/>
                <a:gd name="T92" fmla="*/ 449 w 1144"/>
                <a:gd name="T93" fmla="*/ 1118 h 1133"/>
                <a:gd name="T94" fmla="*/ 341 w 1144"/>
                <a:gd name="T95" fmla="*/ 1079 h 1133"/>
                <a:gd name="T96" fmla="*/ 259 w 1144"/>
                <a:gd name="T97" fmla="*/ 1036 h 1133"/>
                <a:gd name="T98" fmla="*/ 190 w 1144"/>
                <a:gd name="T99" fmla="*/ 978 h 1133"/>
                <a:gd name="T100" fmla="*/ 133 w 1144"/>
                <a:gd name="T101" fmla="*/ 913 h 1133"/>
                <a:gd name="T102" fmla="*/ 90 w 1144"/>
                <a:gd name="T103" fmla="*/ 849 h 1133"/>
                <a:gd name="T104" fmla="*/ 57 w 1144"/>
                <a:gd name="T105" fmla="*/ 791 h 1133"/>
                <a:gd name="T106" fmla="*/ 28 w 1144"/>
                <a:gd name="T107" fmla="*/ 676 h 1133"/>
                <a:gd name="T108" fmla="*/ 32 w 1144"/>
                <a:gd name="T109" fmla="*/ 453 h 1133"/>
                <a:gd name="T110" fmla="*/ 61 w 1144"/>
                <a:gd name="T111" fmla="*/ 349 h 1133"/>
                <a:gd name="T112" fmla="*/ 97 w 1144"/>
                <a:gd name="T113" fmla="*/ 287 h 1133"/>
                <a:gd name="T114" fmla="*/ 143 w 1144"/>
                <a:gd name="T115" fmla="*/ 215 h 1133"/>
                <a:gd name="T116" fmla="*/ 205 w 1144"/>
                <a:gd name="T117" fmla="*/ 154 h 1133"/>
                <a:gd name="T118" fmla="*/ 277 w 1144"/>
                <a:gd name="T119" fmla="*/ 104 h 1133"/>
                <a:gd name="T120" fmla="*/ 352 w 1144"/>
                <a:gd name="T121" fmla="*/ 61 h 1133"/>
                <a:gd name="T122" fmla="*/ 464 w 1144"/>
                <a:gd name="T123" fmla="*/ 32 h 1133"/>
                <a:gd name="T124" fmla="*/ 600 w 1144"/>
                <a:gd name="T125" fmla="*/ 0 h 113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144"/>
                <a:gd name="T190" fmla="*/ 0 h 1133"/>
                <a:gd name="T191" fmla="*/ 1144 w 1144"/>
                <a:gd name="T192" fmla="*/ 1133 h 113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144" h="1133">
                  <a:moveTo>
                    <a:pt x="543" y="0"/>
                  </a:moveTo>
                  <a:lnTo>
                    <a:pt x="543" y="3"/>
                  </a:lnTo>
                  <a:lnTo>
                    <a:pt x="514" y="3"/>
                  </a:lnTo>
                  <a:lnTo>
                    <a:pt x="514" y="7"/>
                  </a:lnTo>
                  <a:lnTo>
                    <a:pt x="485" y="7"/>
                  </a:lnTo>
                  <a:lnTo>
                    <a:pt x="485" y="10"/>
                  </a:lnTo>
                  <a:lnTo>
                    <a:pt x="456" y="10"/>
                  </a:lnTo>
                  <a:lnTo>
                    <a:pt x="456" y="14"/>
                  </a:lnTo>
                  <a:lnTo>
                    <a:pt x="442" y="14"/>
                  </a:lnTo>
                  <a:lnTo>
                    <a:pt x="442" y="18"/>
                  </a:lnTo>
                  <a:lnTo>
                    <a:pt x="428" y="18"/>
                  </a:lnTo>
                  <a:lnTo>
                    <a:pt x="428" y="21"/>
                  </a:lnTo>
                  <a:lnTo>
                    <a:pt x="413" y="21"/>
                  </a:lnTo>
                  <a:lnTo>
                    <a:pt x="413" y="25"/>
                  </a:lnTo>
                  <a:lnTo>
                    <a:pt x="403" y="25"/>
                  </a:lnTo>
                  <a:lnTo>
                    <a:pt x="403" y="28"/>
                  </a:lnTo>
                  <a:lnTo>
                    <a:pt x="395" y="28"/>
                  </a:lnTo>
                  <a:lnTo>
                    <a:pt x="395" y="32"/>
                  </a:lnTo>
                  <a:lnTo>
                    <a:pt x="385" y="32"/>
                  </a:lnTo>
                  <a:lnTo>
                    <a:pt x="385" y="36"/>
                  </a:lnTo>
                  <a:lnTo>
                    <a:pt x="377" y="36"/>
                  </a:lnTo>
                  <a:lnTo>
                    <a:pt x="377" y="39"/>
                  </a:lnTo>
                  <a:lnTo>
                    <a:pt x="367" y="39"/>
                  </a:lnTo>
                  <a:lnTo>
                    <a:pt x="367" y="43"/>
                  </a:lnTo>
                  <a:lnTo>
                    <a:pt x="359" y="43"/>
                  </a:lnTo>
                  <a:lnTo>
                    <a:pt x="359" y="46"/>
                  </a:lnTo>
                  <a:lnTo>
                    <a:pt x="349" y="46"/>
                  </a:lnTo>
                  <a:lnTo>
                    <a:pt x="349" y="50"/>
                  </a:lnTo>
                  <a:lnTo>
                    <a:pt x="341" y="50"/>
                  </a:lnTo>
                  <a:lnTo>
                    <a:pt x="341" y="54"/>
                  </a:lnTo>
                  <a:lnTo>
                    <a:pt x="331" y="54"/>
                  </a:lnTo>
                  <a:lnTo>
                    <a:pt x="331" y="57"/>
                  </a:lnTo>
                  <a:lnTo>
                    <a:pt x="323" y="57"/>
                  </a:lnTo>
                  <a:lnTo>
                    <a:pt x="323" y="61"/>
                  </a:lnTo>
                  <a:lnTo>
                    <a:pt x="316" y="61"/>
                  </a:lnTo>
                  <a:lnTo>
                    <a:pt x="316" y="64"/>
                  </a:lnTo>
                  <a:lnTo>
                    <a:pt x="309" y="64"/>
                  </a:lnTo>
                  <a:lnTo>
                    <a:pt x="309" y="68"/>
                  </a:lnTo>
                  <a:lnTo>
                    <a:pt x="302" y="68"/>
                  </a:lnTo>
                  <a:lnTo>
                    <a:pt x="302" y="72"/>
                  </a:lnTo>
                  <a:lnTo>
                    <a:pt x="295" y="72"/>
                  </a:lnTo>
                  <a:lnTo>
                    <a:pt x="295" y="75"/>
                  </a:lnTo>
                  <a:lnTo>
                    <a:pt x="287" y="75"/>
                  </a:lnTo>
                  <a:lnTo>
                    <a:pt x="287" y="79"/>
                  </a:lnTo>
                  <a:lnTo>
                    <a:pt x="280" y="82"/>
                  </a:lnTo>
                  <a:lnTo>
                    <a:pt x="273" y="86"/>
                  </a:lnTo>
                  <a:lnTo>
                    <a:pt x="266" y="90"/>
                  </a:lnTo>
                  <a:lnTo>
                    <a:pt x="259" y="93"/>
                  </a:lnTo>
                  <a:lnTo>
                    <a:pt x="259" y="97"/>
                  </a:lnTo>
                  <a:lnTo>
                    <a:pt x="251" y="97"/>
                  </a:lnTo>
                  <a:lnTo>
                    <a:pt x="251" y="100"/>
                  </a:lnTo>
                  <a:lnTo>
                    <a:pt x="244" y="104"/>
                  </a:lnTo>
                  <a:lnTo>
                    <a:pt x="244" y="108"/>
                  </a:lnTo>
                  <a:lnTo>
                    <a:pt x="237" y="108"/>
                  </a:lnTo>
                  <a:lnTo>
                    <a:pt x="237" y="111"/>
                  </a:lnTo>
                  <a:lnTo>
                    <a:pt x="230" y="115"/>
                  </a:lnTo>
                  <a:lnTo>
                    <a:pt x="230" y="118"/>
                  </a:lnTo>
                  <a:lnTo>
                    <a:pt x="223" y="118"/>
                  </a:lnTo>
                  <a:lnTo>
                    <a:pt x="223" y="122"/>
                  </a:lnTo>
                  <a:lnTo>
                    <a:pt x="215" y="126"/>
                  </a:lnTo>
                  <a:lnTo>
                    <a:pt x="208" y="129"/>
                  </a:lnTo>
                  <a:lnTo>
                    <a:pt x="208" y="133"/>
                  </a:lnTo>
                  <a:lnTo>
                    <a:pt x="201" y="136"/>
                  </a:lnTo>
                  <a:lnTo>
                    <a:pt x="201" y="140"/>
                  </a:lnTo>
                  <a:lnTo>
                    <a:pt x="194" y="140"/>
                  </a:lnTo>
                  <a:lnTo>
                    <a:pt x="194" y="143"/>
                  </a:lnTo>
                  <a:lnTo>
                    <a:pt x="187" y="147"/>
                  </a:lnTo>
                  <a:lnTo>
                    <a:pt x="187" y="151"/>
                  </a:lnTo>
                  <a:lnTo>
                    <a:pt x="179" y="154"/>
                  </a:lnTo>
                  <a:lnTo>
                    <a:pt x="179" y="158"/>
                  </a:lnTo>
                  <a:lnTo>
                    <a:pt x="176" y="158"/>
                  </a:lnTo>
                  <a:lnTo>
                    <a:pt x="176" y="165"/>
                  </a:lnTo>
                  <a:lnTo>
                    <a:pt x="169" y="169"/>
                  </a:lnTo>
                  <a:lnTo>
                    <a:pt x="169" y="172"/>
                  </a:lnTo>
                  <a:lnTo>
                    <a:pt x="161" y="176"/>
                  </a:lnTo>
                  <a:lnTo>
                    <a:pt x="161" y="179"/>
                  </a:lnTo>
                  <a:lnTo>
                    <a:pt x="154" y="179"/>
                  </a:lnTo>
                  <a:lnTo>
                    <a:pt x="154" y="183"/>
                  </a:lnTo>
                  <a:lnTo>
                    <a:pt x="147" y="187"/>
                  </a:lnTo>
                  <a:lnTo>
                    <a:pt x="147" y="190"/>
                  </a:lnTo>
                  <a:lnTo>
                    <a:pt x="140" y="194"/>
                  </a:lnTo>
                  <a:lnTo>
                    <a:pt x="140" y="197"/>
                  </a:lnTo>
                  <a:lnTo>
                    <a:pt x="136" y="197"/>
                  </a:lnTo>
                  <a:lnTo>
                    <a:pt x="136" y="205"/>
                  </a:lnTo>
                  <a:lnTo>
                    <a:pt x="129" y="208"/>
                  </a:lnTo>
                  <a:lnTo>
                    <a:pt x="129" y="212"/>
                  </a:lnTo>
                  <a:lnTo>
                    <a:pt x="126" y="212"/>
                  </a:lnTo>
                  <a:lnTo>
                    <a:pt x="126" y="219"/>
                  </a:lnTo>
                  <a:lnTo>
                    <a:pt x="118" y="223"/>
                  </a:lnTo>
                  <a:lnTo>
                    <a:pt x="118" y="230"/>
                  </a:lnTo>
                  <a:lnTo>
                    <a:pt x="111" y="233"/>
                  </a:lnTo>
                  <a:lnTo>
                    <a:pt x="111" y="237"/>
                  </a:lnTo>
                  <a:lnTo>
                    <a:pt x="104" y="241"/>
                  </a:lnTo>
                  <a:lnTo>
                    <a:pt x="104" y="248"/>
                  </a:lnTo>
                  <a:lnTo>
                    <a:pt x="97" y="251"/>
                  </a:lnTo>
                  <a:lnTo>
                    <a:pt x="97" y="255"/>
                  </a:lnTo>
                  <a:lnTo>
                    <a:pt x="93" y="255"/>
                  </a:lnTo>
                  <a:lnTo>
                    <a:pt x="93" y="262"/>
                  </a:lnTo>
                  <a:lnTo>
                    <a:pt x="90" y="262"/>
                  </a:lnTo>
                  <a:lnTo>
                    <a:pt x="90" y="269"/>
                  </a:lnTo>
                  <a:lnTo>
                    <a:pt x="86" y="269"/>
                  </a:lnTo>
                  <a:lnTo>
                    <a:pt x="86" y="277"/>
                  </a:lnTo>
                  <a:lnTo>
                    <a:pt x="79" y="280"/>
                  </a:lnTo>
                  <a:lnTo>
                    <a:pt x="79" y="287"/>
                  </a:lnTo>
                  <a:lnTo>
                    <a:pt x="72" y="291"/>
                  </a:lnTo>
                  <a:lnTo>
                    <a:pt x="72" y="298"/>
                  </a:lnTo>
                  <a:lnTo>
                    <a:pt x="68" y="298"/>
                  </a:lnTo>
                  <a:lnTo>
                    <a:pt x="68" y="305"/>
                  </a:lnTo>
                  <a:lnTo>
                    <a:pt x="64" y="305"/>
                  </a:lnTo>
                  <a:lnTo>
                    <a:pt x="64" y="313"/>
                  </a:lnTo>
                  <a:lnTo>
                    <a:pt x="61" y="313"/>
                  </a:lnTo>
                  <a:lnTo>
                    <a:pt x="61" y="320"/>
                  </a:lnTo>
                  <a:lnTo>
                    <a:pt x="57" y="320"/>
                  </a:lnTo>
                  <a:lnTo>
                    <a:pt x="57" y="331"/>
                  </a:lnTo>
                  <a:lnTo>
                    <a:pt x="54" y="331"/>
                  </a:lnTo>
                  <a:lnTo>
                    <a:pt x="54" y="338"/>
                  </a:lnTo>
                  <a:lnTo>
                    <a:pt x="50" y="338"/>
                  </a:lnTo>
                  <a:lnTo>
                    <a:pt x="50" y="345"/>
                  </a:lnTo>
                  <a:lnTo>
                    <a:pt x="46" y="345"/>
                  </a:lnTo>
                  <a:lnTo>
                    <a:pt x="46" y="356"/>
                  </a:lnTo>
                  <a:lnTo>
                    <a:pt x="43" y="356"/>
                  </a:lnTo>
                  <a:lnTo>
                    <a:pt x="43" y="363"/>
                  </a:lnTo>
                  <a:lnTo>
                    <a:pt x="39" y="363"/>
                  </a:lnTo>
                  <a:lnTo>
                    <a:pt x="39" y="374"/>
                  </a:lnTo>
                  <a:lnTo>
                    <a:pt x="36" y="374"/>
                  </a:lnTo>
                  <a:lnTo>
                    <a:pt x="36" y="385"/>
                  </a:lnTo>
                  <a:lnTo>
                    <a:pt x="32" y="385"/>
                  </a:lnTo>
                  <a:lnTo>
                    <a:pt x="32" y="392"/>
                  </a:lnTo>
                  <a:lnTo>
                    <a:pt x="28" y="392"/>
                  </a:lnTo>
                  <a:lnTo>
                    <a:pt x="28" y="399"/>
                  </a:lnTo>
                  <a:lnTo>
                    <a:pt x="25" y="399"/>
                  </a:lnTo>
                  <a:lnTo>
                    <a:pt x="25" y="410"/>
                  </a:lnTo>
                  <a:lnTo>
                    <a:pt x="21" y="410"/>
                  </a:lnTo>
                  <a:lnTo>
                    <a:pt x="21" y="424"/>
                  </a:lnTo>
                  <a:lnTo>
                    <a:pt x="18" y="424"/>
                  </a:lnTo>
                  <a:lnTo>
                    <a:pt x="18" y="438"/>
                  </a:lnTo>
                  <a:lnTo>
                    <a:pt x="14" y="438"/>
                  </a:lnTo>
                  <a:lnTo>
                    <a:pt x="14" y="453"/>
                  </a:lnTo>
                  <a:lnTo>
                    <a:pt x="10" y="453"/>
                  </a:lnTo>
                  <a:lnTo>
                    <a:pt x="10" y="471"/>
                  </a:lnTo>
                  <a:lnTo>
                    <a:pt x="7" y="471"/>
                  </a:lnTo>
                  <a:lnTo>
                    <a:pt x="7" y="500"/>
                  </a:lnTo>
                  <a:lnTo>
                    <a:pt x="3" y="500"/>
                  </a:lnTo>
                  <a:lnTo>
                    <a:pt x="3" y="528"/>
                  </a:lnTo>
                  <a:lnTo>
                    <a:pt x="0" y="528"/>
                  </a:lnTo>
                  <a:lnTo>
                    <a:pt x="0" y="618"/>
                  </a:lnTo>
                  <a:lnTo>
                    <a:pt x="3" y="618"/>
                  </a:lnTo>
                  <a:lnTo>
                    <a:pt x="3" y="647"/>
                  </a:lnTo>
                  <a:lnTo>
                    <a:pt x="7" y="647"/>
                  </a:lnTo>
                  <a:lnTo>
                    <a:pt x="7" y="672"/>
                  </a:lnTo>
                  <a:lnTo>
                    <a:pt x="10" y="672"/>
                  </a:lnTo>
                  <a:lnTo>
                    <a:pt x="10" y="694"/>
                  </a:lnTo>
                  <a:lnTo>
                    <a:pt x="14" y="694"/>
                  </a:lnTo>
                  <a:lnTo>
                    <a:pt x="14" y="708"/>
                  </a:lnTo>
                  <a:lnTo>
                    <a:pt x="18" y="708"/>
                  </a:lnTo>
                  <a:lnTo>
                    <a:pt x="18" y="723"/>
                  </a:lnTo>
                  <a:lnTo>
                    <a:pt x="21" y="723"/>
                  </a:lnTo>
                  <a:lnTo>
                    <a:pt x="21" y="737"/>
                  </a:lnTo>
                  <a:lnTo>
                    <a:pt x="25" y="737"/>
                  </a:lnTo>
                  <a:lnTo>
                    <a:pt x="25" y="748"/>
                  </a:lnTo>
                  <a:lnTo>
                    <a:pt x="28" y="748"/>
                  </a:lnTo>
                  <a:lnTo>
                    <a:pt x="28" y="762"/>
                  </a:lnTo>
                  <a:lnTo>
                    <a:pt x="32" y="762"/>
                  </a:lnTo>
                  <a:lnTo>
                    <a:pt x="32" y="773"/>
                  </a:lnTo>
                  <a:lnTo>
                    <a:pt x="36" y="773"/>
                  </a:lnTo>
                  <a:lnTo>
                    <a:pt x="36" y="780"/>
                  </a:lnTo>
                  <a:lnTo>
                    <a:pt x="39" y="780"/>
                  </a:lnTo>
                  <a:lnTo>
                    <a:pt x="39" y="787"/>
                  </a:lnTo>
                  <a:lnTo>
                    <a:pt x="43" y="787"/>
                  </a:lnTo>
                  <a:lnTo>
                    <a:pt x="43" y="798"/>
                  </a:lnTo>
                  <a:lnTo>
                    <a:pt x="46" y="798"/>
                  </a:lnTo>
                  <a:lnTo>
                    <a:pt x="46" y="805"/>
                  </a:lnTo>
                  <a:lnTo>
                    <a:pt x="50" y="805"/>
                  </a:lnTo>
                  <a:lnTo>
                    <a:pt x="50" y="813"/>
                  </a:lnTo>
                  <a:lnTo>
                    <a:pt x="54" y="813"/>
                  </a:lnTo>
                  <a:lnTo>
                    <a:pt x="54" y="820"/>
                  </a:lnTo>
                  <a:lnTo>
                    <a:pt x="57" y="820"/>
                  </a:lnTo>
                  <a:lnTo>
                    <a:pt x="57" y="827"/>
                  </a:lnTo>
                  <a:lnTo>
                    <a:pt x="61" y="827"/>
                  </a:lnTo>
                  <a:lnTo>
                    <a:pt x="61" y="834"/>
                  </a:lnTo>
                  <a:lnTo>
                    <a:pt x="64" y="834"/>
                  </a:lnTo>
                  <a:lnTo>
                    <a:pt x="64" y="841"/>
                  </a:lnTo>
                  <a:lnTo>
                    <a:pt x="68" y="841"/>
                  </a:lnTo>
                  <a:lnTo>
                    <a:pt x="72" y="849"/>
                  </a:lnTo>
                  <a:lnTo>
                    <a:pt x="75" y="856"/>
                  </a:lnTo>
                  <a:lnTo>
                    <a:pt x="79" y="863"/>
                  </a:lnTo>
                  <a:lnTo>
                    <a:pt x="82" y="870"/>
                  </a:lnTo>
                  <a:lnTo>
                    <a:pt x="86" y="870"/>
                  </a:lnTo>
                  <a:lnTo>
                    <a:pt x="86" y="877"/>
                  </a:lnTo>
                  <a:lnTo>
                    <a:pt x="90" y="877"/>
                  </a:lnTo>
                  <a:lnTo>
                    <a:pt x="93" y="885"/>
                  </a:lnTo>
                  <a:lnTo>
                    <a:pt x="97" y="892"/>
                  </a:lnTo>
                  <a:lnTo>
                    <a:pt x="100" y="892"/>
                  </a:lnTo>
                  <a:lnTo>
                    <a:pt x="100" y="899"/>
                  </a:lnTo>
                  <a:lnTo>
                    <a:pt x="104" y="899"/>
                  </a:lnTo>
                  <a:lnTo>
                    <a:pt x="104" y="906"/>
                  </a:lnTo>
                  <a:lnTo>
                    <a:pt x="108" y="906"/>
                  </a:lnTo>
                  <a:lnTo>
                    <a:pt x="108" y="913"/>
                  </a:lnTo>
                  <a:lnTo>
                    <a:pt x="111" y="913"/>
                  </a:lnTo>
                  <a:lnTo>
                    <a:pt x="115" y="921"/>
                  </a:lnTo>
                  <a:lnTo>
                    <a:pt x="118" y="921"/>
                  </a:lnTo>
                  <a:lnTo>
                    <a:pt x="118" y="928"/>
                  </a:lnTo>
                  <a:lnTo>
                    <a:pt x="122" y="928"/>
                  </a:lnTo>
                  <a:lnTo>
                    <a:pt x="126" y="935"/>
                  </a:lnTo>
                  <a:lnTo>
                    <a:pt x="129" y="935"/>
                  </a:lnTo>
                  <a:lnTo>
                    <a:pt x="133" y="942"/>
                  </a:lnTo>
                  <a:lnTo>
                    <a:pt x="136" y="942"/>
                  </a:lnTo>
                  <a:lnTo>
                    <a:pt x="136" y="949"/>
                  </a:lnTo>
                  <a:lnTo>
                    <a:pt x="140" y="949"/>
                  </a:lnTo>
                  <a:lnTo>
                    <a:pt x="143" y="957"/>
                  </a:lnTo>
                  <a:lnTo>
                    <a:pt x="147" y="957"/>
                  </a:lnTo>
                  <a:lnTo>
                    <a:pt x="151" y="964"/>
                  </a:lnTo>
                  <a:lnTo>
                    <a:pt x="154" y="964"/>
                  </a:lnTo>
                  <a:lnTo>
                    <a:pt x="158" y="971"/>
                  </a:lnTo>
                  <a:lnTo>
                    <a:pt x="161" y="971"/>
                  </a:lnTo>
                  <a:lnTo>
                    <a:pt x="165" y="978"/>
                  </a:lnTo>
                  <a:lnTo>
                    <a:pt x="169" y="978"/>
                  </a:lnTo>
                  <a:lnTo>
                    <a:pt x="172" y="985"/>
                  </a:lnTo>
                  <a:lnTo>
                    <a:pt x="176" y="985"/>
                  </a:lnTo>
                  <a:lnTo>
                    <a:pt x="179" y="993"/>
                  </a:lnTo>
                  <a:lnTo>
                    <a:pt x="183" y="993"/>
                  </a:lnTo>
                  <a:lnTo>
                    <a:pt x="187" y="1000"/>
                  </a:lnTo>
                  <a:lnTo>
                    <a:pt x="190" y="1000"/>
                  </a:lnTo>
                  <a:lnTo>
                    <a:pt x="194" y="1007"/>
                  </a:lnTo>
                  <a:lnTo>
                    <a:pt x="197" y="1007"/>
                  </a:lnTo>
                  <a:lnTo>
                    <a:pt x="201" y="1014"/>
                  </a:lnTo>
                  <a:lnTo>
                    <a:pt x="208" y="1014"/>
                  </a:lnTo>
                  <a:lnTo>
                    <a:pt x="212" y="1021"/>
                  </a:lnTo>
                  <a:lnTo>
                    <a:pt x="215" y="1021"/>
                  </a:lnTo>
                  <a:lnTo>
                    <a:pt x="219" y="1028"/>
                  </a:lnTo>
                  <a:lnTo>
                    <a:pt x="226" y="1028"/>
                  </a:lnTo>
                  <a:lnTo>
                    <a:pt x="226" y="1032"/>
                  </a:lnTo>
                  <a:lnTo>
                    <a:pt x="233" y="1032"/>
                  </a:lnTo>
                  <a:lnTo>
                    <a:pt x="237" y="1039"/>
                  </a:lnTo>
                  <a:lnTo>
                    <a:pt x="244" y="1039"/>
                  </a:lnTo>
                  <a:lnTo>
                    <a:pt x="248" y="1046"/>
                  </a:lnTo>
                  <a:lnTo>
                    <a:pt x="251" y="1046"/>
                  </a:lnTo>
                  <a:lnTo>
                    <a:pt x="255" y="1054"/>
                  </a:lnTo>
                  <a:lnTo>
                    <a:pt x="259" y="1054"/>
                  </a:lnTo>
                  <a:lnTo>
                    <a:pt x="259" y="1057"/>
                  </a:lnTo>
                  <a:lnTo>
                    <a:pt x="266" y="1057"/>
                  </a:lnTo>
                  <a:lnTo>
                    <a:pt x="266" y="1061"/>
                  </a:lnTo>
                  <a:lnTo>
                    <a:pt x="273" y="1061"/>
                  </a:lnTo>
                  <a:lnTo>
                    <a:pt x="273" y="1064"/>
                  </a:lnTo>
                  <a:lnTo>
                    <a:pt x="280" y="1064"/>
                  </a:lnTo>
                  <a:lnTo>
                    <a:pt x="284" y="1072"/>
                  </a:lnTo>
                  <a:lnTo>
                    <a:pt x="291" y="1072"/>
                  </a:lnTo>
                  <a:lnTo>
                    <a:pt x="295" y="1079"/>
                  </a:lnTo>
                  <a:lnTo>
                    <a:pt x="302" y="1079"/>
                  </a:lnTo>
                  <a:lnTo>
                    <a:pt x="302" y="1082"/>
                  </a:lnTo>
                  <a:lnTo>
                    <a:pt x="316" y="1082"/>
                  </a:lnTo>
                  <a:lnTo>
                    <a:pt x="320" y="1090"/>
                  </a:lnTo>
                  <a:lnTo>
                    <a:pt x="327" y="1090"/>
                  </a:lnTo>
                  <a:lnTo>
                    <a:pt x="327" y="1093"/>
                  </a:lnTo>
                  <a:lnTo>
                    <a:pt x="334" y="1093"/>
                  </a:lnTo>
                  <a:lnTo>
                    <a:pt x="334" y="1097"/>
                  </a:lnTo>
                  <a:lnTo>
                    <a:pt x="341" y="1097"/>
                  </a:lnTo>
                  <a:lnTo>
                    <a:pt x="341" y="1100"/>
                  </a:lnTo>
                  <a:lnTo>
                    <a:pt x="352" y="1100"/>
                  </a:lnTo>
                  <a:lnTo>
                    <a:pt x="352" y="1104"/>
                  </a:lnTo>
                  <a:lnTo>
                    <a:pt x="359" y="1104"/>
                  </a:lnTo>
                  <a:lnTo>
                    <a:pt x="359" y="1108"/>
                  </a:lnTo>
                  <a:lnTo>
                    <a:pt x="367" y="1108"/>
                  </a:lnTo>
                  <a:lnTo>
                    <a:pt x="367" y="1111"/>
                  </a:lnTo>
                  <a:lnTo>
                    <a:pt x="381" y="1111"/>
                  </a:lnTo>
                  <a:lnTo>
                    <a:pt x="385" y="1118"/>
                  </a:lnTo>
                  <a:lnTo>
                    <a:pt x="392" y="1118"/>
                  </a:lnTo>
                  <a:lnTo>
                    <a:pt x="392" y="1122"/>
                  </a:lnTo>
                  <a:lnTo>
                    <a:pt x="413" y="1122"/>
                  </a:lnTo>
                  <a:lnTo>
                    <a:pt x="413" y="1126"/>
                  </a:lnTo>
                  <a:lnTo>
                    <a:pt x="421" y="1126"/>
                  </a:lnTo>
                  <a:lnTo>
                    <a:pt x="421" y="1129"/>
                  </a:lnTo>
                  <a:lnTo>
                    <a:pt x="431" y="1129"/>
                  </a:lnTo>
                  <a:lnTo>
                    <a:pt x="431" y="1133"/>
                  </a:lnTo>
                  <a:lnTo>
                    <a:pt x="712" y="1133"/>
                  </a:lnTo>
                  <a:lnTo>
                    <a:pt x="712" y="1129"/>
                  </a:lnTo>
                  <a:lnTo>
                    <a:pt x="726" y="1129"/>
                  </a:lnTo>
                  <a:lnTo>
                    <a:pt x="726" y="1126"/>
                  </a:lnTo>
                  <a:lnTo>
                    <a:pt x="733" y="1126"/>
                  </a:lnTo>
                  <a:lnTo>
                    <a:pt x="733" y="1122"/>
                  </a:lnTo>
                  <a:lnTo>
                    <a:pt x="751" y="1122"/>
                  </a:lnTo>
                  <a:lnTo>
                    <a:pt x="751" y="1118"/>
                  </a:lnTo>
                  <a:lnTo>
                    <a:pt x="759" y="1118"/>
                  </a:lnTo>
                  <a:lnTo>
                    <a:pt x="759" y="1115"/>
                  </a:lnTo>
                  <a:lnTo>
                    <a:pt x="766" y="1115"/>
                  </a:lnTo>
                  <a:lnTo>
                    <a:pt x="766" y="1111"/>
                  </a:lnTo>
                  <a:lnTo>
                    <a:pt x="780" y="1111"/>
                  </a:lnTo>
                  <a:lnTo>
                    <a:pt x="780" y="1108"/>
                  </a:lnTo>
                  <a:lnTo>
                    <a:pt x="787" y="1108"/>
                  </a:lnTo>
                  <a:lnTo>
                    <a:pt x="787" y="1104"/>
                  </a:lnTo>
                  <a:lnTo>
                    <a:pt x="795" y="1100"/>
                  </a:lnTo>
                  <a:lnTo>
                    <a:pt x="805" y="1100"/>
                  </a:lnTo>
                  <a:lnTo>
                    <a:pt x="805" y="1097"/>
                  </a:lnTo>
                  <a:lnTo>
                    <a:pt x="813" y="1097"/>
                  </a:lnTo>
                  <a:lnTo>
                    <a:pt x="813" y="1093"/>
                  </a:lnTo>
                  <a:lnTo>
                    <a:pt x="820" y="1093"/>
                  </a:lnTo>
                  <a:lnTo>
                    <a:pt x="820" y="1090"/>
                  </a:lnTo>
                  <a:lnTo>
                    <a:pt x="827" y="1090"/>
                  </a:lnTo>
                  <a:lnTo>
                    <a:pt x="827" y="1086"/>
                  </a:lnTo>
                  <a:lnTo>
                    <a:pt x="834" y="1082"/>
                  </a:lnTo>
                  <a:lnTo>
                    <a:pt x="841" y="1082"/>
                  </a:lnTo>
                  <a:lnTo>
                    <a:pt x="841" y="1079"/>
                  </a:lnTo>
                  <a:lnTo>
                    <a:pt x="849" y="1079"/>
                  </a:lnTo>
                  <a:lnTo>
                    <a:pt x="849" y="1075"/>
                  </a:lnTo>
                  <a:lnTo>
                    <a:pt x="856" y="1075"/>
                  </a:lnTo>
                  <a:lnTo>
                    <a:pt x="856" y="1072"/>
                  </a:lnTo>
                  <a:lnTo>
                    <a:pt x="863" y="1072"/>
                  </a:lnTo>
                  <a:lnTo>
                    <a:pt x="863" y="1068"/>
                  </a:lnTo>
                  <a:lnTo>
                    <a:pt x="870" y="1064"/>
                  </a:lnTo>
                  <a:lnTo>
                    <a:pt x="877" y="1061"/>
                  </a:lnTo>
                  <a:lnTo>
                    <a:pt x="877" y="1057"/>
                  </a:lnTo>
                  <a:lnTo>
                    <a:pt x="885" y="1057"/>
                  </a:lnTo>
                  <a:lnTo>
                    <a:pt x="885" y="1054"/>
                  </a:lnTo>
                  <a:lnTo>
                    <a:pt x="892" y="1054"/>
                  </a:lnTo>
                  <a:lnTo>
                    <a:pt x="892" y="1050"/>
                  </a:lnTo>
                  <a:lnTo>
                    <a:pt x="899" y="1046"/>
                  </a:lnTo>
                  <a:lnTo>
                    <a:pt x="899" y="1043"/>
                  </a:lnTo>
                  <a:lnTo>
                    <a:pt x="906" y="1039"/>
                  </a:lnTo>
                  <a:lnTo>
                    <a:pt x="913" y="1036"/>
                  </a:lnTo>
                  <a:lnTo>
                    <a:pt x="913" y="1032"/>
                  </a:lnTo>
                  <a:lnTo>
                    <a:pt x="921" y="1032"/>
                  </a:lnTo>
                  <a:lnTo>
                    <a:pt x="921" y="1028"/>
                  </a:lnTo>
                  <a:lnTo>
                    <a:pt x="928" y="1025"/>
                  </a:lnTo>
                  <a:lnTo>
                    <a:pt x="928" y="1021"/>
                  </a:lnTo>
                  <a:lnTo>
                    <a:pt x="935" y="1018"/>
                  </a:lnTo>
                  <a:lnTo>
                    <a:pt x="935" y="1014"/>
                  </a:lnTo>
                  <a:lnTo>
                    <a:pt x="942" y="1014"/>
                  </a:lnTo>
                  <a:lnTo>
                    <a:pt x="942" y="1011"/>
                  </a:lnTo>
                  <a:lnTo>
                    <a:pt x="949" y="1007"/>
                  </a:lnTo>
                  <a:lnTo>
                    <a:pt x="949" y="1003"/>
                  </a:lnTo>
                  <a:lnTo>
                    <a:pt x="957" y="1000"/>
                  </a:lnTo>
                  <a:lnTo>
                    <a:pt x="957" y="996"/>
                  </a:lnTo>
                  <a:lnTo>
                    <a:pt x="964" y="993"/>
                  </a:lnTo>
                  <a:lnTo>
                    <a:pt x="964" y="989"/>
                  </a:lnTo>
                  <a:lnTo>
                    <a:pt x="971" y="985"/>
                  </a:lnTo>
                  <a:lnTo>
                    <a:pt x="978" y="982"/>
                  </a:lnTo>
                  <a:lnTo>
                    <a:pt x="978" y="978"/>
                  </a:lnTo>
                  <a:lnTo>
                    <a:pt x="985" y="975"/>
                  </a:lnTo>
                  <a:lnTo>
                    <a:pt x="985" y="971"/>
                  </a:lnTo>
                  <a:lnTo>
                    <a:pt x="993" y="967"/>
                  </a:lnTo>
                  <a:lnTo>
                    <a:pt x="993" y="964"/>
                  </a:lnTo>
                  <a:lnTo>
                    <a:pt x="1000" y="960"/>
                  </a:lnTo>
                  <a:lnTo>
                    <a:pt x="1000" y="957"/>
                  </a:lnTo>
                  <a:lnTo>
                    <a:pt x="1007" y="953"/>
                  </a:lnTo>
                  <a:lnTo>
                    <a:pt x="1007" y="949"/>
                  </a:lnTo>
                  <a:lnTo>
                    <a:pt x="1011" y="949"/>
                  </a:lnTo>
                  <a:lnTo>
                    <a:pt x="1011" y="942"/>
                  </a:lnTo>
                  <a:lnTo>
                    <a:pt x="1018" y="939"/>
                  </a:lnTo>
                  <a:lnTo>
                    <a:pt x="1018" y="935"/>
                  </a:lnTo>
                  <a:lnTo>
                    <a:pt x="1021" y="935"/>
                  </a:lnTo>
                  <a:lnTo>
                    <a:pt x="1021" y="928"/>
                  </a:lnTo>
                  <a:lnTo>
                    <a:pt x="1028" y="924"/>
                  </a:lnTo>
                  <a:lnTo>
                    <a:pt x="1028" y="917"/>
                  </a:lnTo>
                  <a:lnTo>
                    <a:pt x="1036" y="913"/>
                  </a:lnTo>
                  <a:lnTo>
                    <a:pt x="1036" y="906"/>
                  </a:lnTo>
                  <a:lnTo>
                    <a:pt x="1043" y="903"/>
                  </a:lnTo>
                  <a:lnTo>
                    <a:pt x="1043" y="899"/>
                  </a:lnTo>
                  <a:lnTo>
                    <a:pt x="1046" y="899"/>
                  </a:lnTo>
                  <a:lnTo>
                    <a:pt x="1046" y="892"/>
                  </a:lnTo>
                  <a:lnTo>
                    <a:pt x="1054" y="888"/>
                  </a:lnTo>
                  <a:lnTo>
                    <a:pt x="1054" y="881"/>
                  </a:lnTo>
                  <a:lnTo>
                    <a:pt x="1061" y="877"/>
                  </a:lnTo>
                  <a:lnTo>
                    <a:pt x="1061" y="870"/>
                  </a:lnTo>
                  <a:lnTo>
                    <a:pt x="1068" y="867"/>
                  </a:lnTo>
                  <a:lnTo>
                    <a:pt x="1068" y="859"/>
                  </a:lnTo>
                  <a:lnTo>
                    <a:pt x="1072" y="859"/>
                  </a:lnTo>
                  <a:lnTo>
                    <a:pt x="1072" y="852"/>
                  </a:lnTo>
                  <a:lnTo>
                    <a:pt x="1075" y="852"/>
                  </a:lnTo>
                  <a:lnTo>
                    <a:pt x="1075" y="845"/>
                  </a:lnTo>
                  <a:lnTo>
                    <a:pt x="1079" y="845"/>
                  </a:lnTo>
                  <a:lnTo>
                    <a:pt x="1079" y="838"/>
                  </a:lnTo>
                  <a:lnTo>
                    <a:pt x="1082" y="838"/>
                  </a:lnTo>
                  <a:lnTo>
                    <a:pt x="1082" y="831"/>
                  </a:lnTo>
                  <a:lnTo>
                    <a:pt x="1086" y="831"/>
                  </a:lnTo>
                  <a:lnTo>
                    <a:pt x="1086" y="823"/>
                  </a:lnTo>
                  <a:lnTo>
                    <a:pt x="1090" y="823"/>
                  </a:lnTo>
                  <a:lnTo>
                    <a:pt x="1090" y="813"/>
                  </a:lnTo>
                  <a:lnTo>
                    <a:pt x="1093" y="813"/>
                  </a:lnTo>
                  <a:lnTo>
                    <a:pt x="1093" y="805"/>
                  </a:lnTo>
                  <a:lnTo>
                    <a:pt x="1097" y="805"/>
                  </a:lnTo>
                  <a:lnTo>
                    <a:pt x="1097" y="798"/>
                  </a:lnTo>
                  <a:lnTo>
                    <a:pt x="1100" y="798"/>
                  </a:lnTo>
                  <a:lnTo>
                    <a:pt x="1100" y="787"/>
                  </a:lnTo>
                  <a:lnTo>
                    <a:pt x="1104" y="787"/>
                  </a:lnTo>
                  <a:lnTo>
                    <a:pt x="1104" y="780"/>
                  </a:lnTo>
                  <a:lnTo>
                    <a:pt x="1108" y="780"/>
                  </a:lnTo>
                  <a:lnTo>
                    <a:pt x="1108" y="773"/>
                  </a:lnTo>
                  <a:lnTo>
                    <a:pt x="1111" y="773"/>
                  </a:lnTo>
                  <a:lnTo>
                    <a:pt x="1111" y="762"/>
                  </a:lnTo>
                  <a:lnTo>
                    <a:pt x="1115" y="762"/>
                  </a:lnTo>
                  <a:lnTo>
                    <a:pt x="1115" y="748"/>
                  </a:lnTo>
                  <a:lnTo>
                    <a:pt x="1118" y="748"/>
                  </a:lnTo>
                  <a:lnTo>
                    <a:pt x="1118" y="737"/>
                  </a:lnTo>
                  <a:lnTo>
                    <a:pt x="1122" y="737"/>
                  </a:lnTo>
                  <a:lnTo>
                    <a:pt x="1122" y="730"/>
                  </a:lnTo>
                  <a:lnTo>
                    <a:pt x="1126" y="730"/>
                  </a:lnTo>
                  <a:lnTo>
                    <a:pt x="1126" y="719"/>
                  </a:lnTo>
                  <a:lnTo>
                    <a:pt x="1129" y="719"/>
                  </a:lnTo>
                  <a:lnTo>
                    <a:pt x="1129" y="701"/>
                  </a:lnTo>
                  <a:lnTo>
                    <a:pt x="1133" y="701"/>
                  </a:lnTo>
                  <a:lnTo>
                    <a:pt x="1133" y="680"/>
                  </a:lnTo>
                  <a:lnTo>
                    <a:pt x="1136" y="680"/>
                  </a:lnTo>
                  <a:lnTo>
                    <a:pt x="1136" y="665"/>
                  </a:lnTo>
                  <a:lnTo>
                    <a:pt x="1140" y="665"/>
                  </a:lnTo>
                  <a:lnTo>
                    <a:pt x="1140" y="618"/>
                  </a:lnTo>
                  <a:lnTo>
                    <a:pt x="1144" y="618"/>
                  </a:lnTo>
                  <a:lnTo>
                    <a:pt x="1144" y="532"/>
                  </a:lnTo>
                  <a:lnTo>
                    <a:pt x="1140" y="532"/>
                  </a:lnTo>
                  <a:lnTo>
                    <a:pt x="1140" y="482"/>
                  </a:lnTo>
                  <a:lnTo>
                    <a:pt x="1136" y="482"/>
                  </a:lnTo>
                  <a:lnTo>
                    <a:pt x="1136" y="467"/>
                  </a:lnTo>
                  <a:lnTo>
                    <a:pt x="1133" y="467"/>
                  </a:lnTo>
                  <a:lnTo>
                    <a:pt x="1133" y="446"/>
                  </a:lnTo>
                  <a:lnTo>
                    <a:pt x="1129" y="446"/>
                  </a:lnTo>
                  <a:lnTo>
                    <a:pt x="1129" y="428"/>
                  </a:lnTo>
                  <a:lnTo>
                    <a:pt x="1126" y="428"/>
                  </a:lnTo>
                  <a:lnTo>
                    <a:pt x="1126" y="421"/>
                  </a:lnTo>
                  <a:lnTo>
                    <a:pt x="1122" y="421"/>
                  </a:lnTo>
                  <a:lnTo>
                    <a:pt x="1122" y="413"/>
                  </a:lnTo>
                  <a:lnTo>
                    <a:pt x="1118" y="413"/>
                  </a:lnTo>
                  <a:lnTo>
                    <a:pt x="1118" y="403"/>
                  </a:lnTo>
                  <a:lnTo>
                    <a:pt x="1115" y="403"/>
                  </a:lnTo>
                  <a:lnTo>
                    <a:pt x="1115" y="388"/>
                  </a:lnTo>
                  <a:lnTo>
                    <a:pt x="1111" y="388"/>
                  </a:lnTo>
                  <a:lnTo>
                    <a:pt x="1111" y="377"/>
                  </a:lnTo>
                  <a:lnTo>
                    <a:pt x="1108" y="377"/>
                  </a:lnTo>
                  <a:lnTo>
                    <a:pt x="1108" y="367"/>
                  </a:lnTo>
                  <a:lnTo>
                    <a:pt x="1104" y="367"/>
                  </a:lnTo>
                  <a:lnTo>
                    <a:pt x="1104" y="359"/>
                  </a:lnTo>
                  <a:lnTo>
                    <a:pt x="1100" y="359"/>
                  </a:lnTo>
                  <a:lnTo>
                    <a:pt x="1100" y="349"/>
                  </a:lnTo>
                  <a:lnTo>
                    <a:pt x="1097" y="349"/>
                  </a:lnTo>
                  <a:lnTo>
                    <a:pt x="1097" y="341"/>
                  </a:lnTo>
                  <a:lnTo>
                    <a:pt x="1093" y="341"/>
                  </a:lnTo>
                  <a:lnTo>
                    <a:pt x="1093" y="334"/>
                  </a:lnTo>
                  <a:lnTo>
                    <a:pt x="1090" y="334"/>
                  </a:lnTo>
                  <a:lnTo>
                    <a:pt x="1090" y="323"/>
                  </a:lnTo>
                  <a:lnTo>
                    <a:pt x="1086" y="323"/>
                  </a:lnTo>
                  <a:lnTo>
                    <a:pt x="1086" y="316"/>
                  </a:lnTo>
                  <a:lnTo>
                    <a:pt x="1082" y="316"/>
                  </a:lnTo>
                  <a:lnTo>
                    <a:pt x="1082" y="309"/>
                  </a:lnTo>
                  <a:lnTo>
                    <a:pt x="1079" y="309"/>
                  </a:lnTo>
                  <a:lnTo>
                    <a:pt x="1079" y="302"/>
                  </a:lnTo>
                  <a:lnTo>
                    <a:pt x="1075" y="302"/>
                  </a:lnTo>
                  <a:lnTo>
                    <a:pt x="1075" y="295"/>
                  </a:lnTo>
                  <a:lnTo>
                    <a:pt x="1072" y="295"/>
                  </a:lnTo>
                  <a:lnTo>
                    <a:pt x="1068" y="287"/>
                  </a:lnTo>
                  <a:lnTo>
                    <a:pt x="1064" y="280"/>
                  </a:lnTo>
                  <a:lnTo>
                    <a:pt x="1061" y="280"/>
                  </a:lnTo>
                  <a:lnTo>
                    <a:pt x="1061" y="273"/>
                  </a:lnTo>
                  <a:lnTo>
                    <a:pt x="1057" y="273"/>
                  </a:lnTo>
                  <a:lnTo>
                    <a:pt x="1057" y="266"/>
                  </a:lnTo>
                  <a:lnTo>
                    <a:pt x="1054" y="266"/>
                  </a:lnTo>
                  <a:lnTo>
                    <a:pt x="1054" y="259"/>
                  </a:lnTo>
                  <a:lnTo>
                    <a:pt x="1050" y="259"/>
                  </a:lnTo>
                  <a:lnTo>
                    <a:pt x="1046" y="251"/>
                  </a:lnTo>
                  <a:lnTo>
                    <a:pt x="1043" y="251"/>
                  </a:lnTo>
                  <a:lnTo>
                    <a:pt x="1043" y="244"/>
                  </a:lnTo>
                  <a:lnTo>
                    <a:pt x="1039" y="244"/>
                  </a:lnTo>
                  <a:lnTo>
                    <a:pt x="1036" y="237"/>
                  </a:lnTo>
                  <a:lnTo>
                    <a:pt x="1032" y="237"/>
                  </a:lnTo>
                  <a:lnTo>
                    <a:pt x="1028" y="230"/>
                  </a:lnTo>
                  <a:lnTo>
                    <a:pt x="1025" y="223"/>
                  </a:lnTo>
                  <a:lnTo>
                    <a:pt x="1021" y="215"/>
                  </a:lnTo>
                  <a:lnTo>
                    <a:pt x="1018" y="208"/>
                  </a:lnTo>
                  <a:lnTo>
                    <a:pt x="1014" y="208"/>
                  </a:lnTo>
                  <a:lnTo>
                    <a:pt x="1011" y="201"/>
                  </a:lnTo>
                  <a:lnTo>
                    <a:pt x="1007" y="194"/>
                  </a:lnTo>
                  <a:lnTo>
                    <a:pt x="1003" y="194"/>
                  </a:lnTo>
                  <a:lnTo>
                    <a:pt x="1000" y="187"/>
                  </a:lnTo>
                  <a:lnTo>
                    <a:pt x="996" y="187"/>
                  </a:lnTo>
                  <a:lnTo>
                    <a:pt x="993" y="179"/>
                  </a:lnTo>
                  <a:lnTo>
                    <a:pt x="985" y="179"/>
                  </a:lnTo>
                  <a:lnTo>
                    <a:pt x="982" y="172"/>
                  </a:lnTo>
                  <a:lnTo>
                    <a:pt x="978" y="172"/>
                  </a:lnTo>
                  <a:lnTo>
                    <a:pt x="975" y="165"/>
                  </a:lnTo>
                  <a:lnTo>
                    <a:pt x="971" y="165"/>
                  </a:lnTo>
                  <a:lnTo>
                    <a:pt x="967" y="158"/>
                  </a:lnTo>
                  <a:lnTo>
                    <a:pt x="964" y="158"/>
                  </a:lnTo>
                  <a:lnTo>
                    <a:pt x="960" y="151"/>
                  </a:lnTo>
                  <a:lnTo>
                    <a:pt x="957" y="151"/>
                  </a:lnTo>
                  <a:lnTo>
                    <a:pt x="953" y="143"/>
                  </a:lnTo>
                  <a:lnTo>
                    <a:pt x="946" y="143"/>
                  </a:lnTo>
                  <a:lnTo>
                    <a:pt x="942" y="136"/>
                  </a:lnTo>
                  <a:lnTo>
                    <a:pt x="939" y="136"/>
                  </a:lnTo>
                  <a:lnTo>
                    <a:pt x="935" y="129"/>
                  </a:lnTo>
                  <a:lnTo>
                    <a:pt x="931" y="129"/>
                  </a:lnTo>
                  <a:lnTo>
                    <a:pt x="931" y="126"/>
                  </a:lnTo>
                  <a:lnTo>
                    <a:pt x="924" y="126"/>
                  </a:lnTo>
                  <a:lnTo>
                    <a:pt x="921" y="118"/>
                  </a:lnTo>
                  <a:lnTo>
                    <a:pt x="917" y="118"/>
                  </a:lnTo>
                  <a:lnTo>
                    <a:pt x="913" y="111"/>
                  </a:lnTo>
                  <a:lnTo>
                    <a:pt x="910" y="111"/>
                  </a:lnTo>
                  <a:lnTo>
                    <a:pt x="910" y="108"/>
                  </a:lnTo>
                  <a:lnTo>
                    <a:pt x="903" y="108"/>
                  </a:lnTo>
                  <a:lnTo>
                    <a:pt x="899" y="100"/>
                  </a:lnTo>
                  <a:lnTo>
                    <a:pt x="892" y="100"/>
                  </a:lnTo>
                  <a:lnTo>
                    <a:pt x="892" y="97"/>
                  </a:lnTo>
                  <a:lnTo>
                    <a:pt x="885" y="97"/>
                  </a:lnTo>
                  <a:lnTo>
                    <a:pt x="885" y="93"/>
                  </a:lnTo>
                  <a:lnTo>
                    <a:pt x="877" y="93"/>
                  </a:lnTo>
                  <a:lnTo>
                    <a:pt x="874" y="86"/>
                  </a:lnTo>
                  <a:lnTo>
                    <a:pt x="867" y="86"/>
                  </a:lnTo>
                  <a:lnTo>
                    <a:pt x="863" y="79"/>
                  </a:lnTo>
                  <a:lnTo>
                    <a:pt x="859" y="79"/>
                  </a:lnTo>
                  <a:lnTo>
                    <a:pt x="856" y="72"/>
                  </a:lnTo>
                  <a:lnTo>
                    <a:pt x="841" y="72"/>
                  </a:lnTo>
                  <a:lnTo>
                    <a:pt x="838" y="64"/>
                  </a:lnTo>
                  <a:lnTo>
                    <a:pt x="831" y="64"/>
                  </a:lnTo>
                  <a:lnTo>
                    <a:pt x="827" y="57"/>
                  </a:lnTo>
                  <a:lnTo>
                    <a:pt x="820" y="57"/>
                  </a:lnTo>
                  <a:lnTo>
                    <a:pt x="820" y="54"/>
                  </a:lnTo>
                  <a:lnTo>
                    <a:pt x="805" y="54"/>
                  </a:lnTo>
                  <a:lnTo>
                    <a:pt x="805" y="50"/>
                  </a:lnTo>
                  <a:lnTo>
                    <a:pt x="798" y="50"/>
                  </a:lnTo>
                  <a:lnTo>
                    <a:pt x="798" y="46"/>
                  </a:lnTo>
                  <a:lnTo>
                    <a:pt x="791" y="46"/>
                  </a:lnTo>
                  <a:lnTo>
                    <a:pt x="791" y="43"/>
                  </a:lnTo>
                  <a:lnTo>
                    <a:pt x="780" y="43"/>
                  </a:lnTo>
                  <a:lnTo>
                    <a:pt x="780" y="39"/>
                  </a:lnTo>
                  <a:lnTo>
                    <a:pt x="773" y="39"/>
                  </a:lnTo>
                  <a:lnTo>
                    <a:pt x="773" y="36"/>
                  </a:lnTo>
                  <a:lnTo>
                    <a:pt x="766" y="36"/>
                  </a:lnTo>
                  <a:lnTo>
                    <a:pt x="766" y="32"/>
                  </a:lnTo>
                  <a:lnTo>
                    <a:pt x="751" y="32"/>
                  </a:lnTo>
                  <a:lnTo>
                    <a:pt x="751" y="28"/>
                  </a:lnTo>
                  <a:lnTo>
                    <a:pt x="741" y="28"/>
                  </a:lnTo>
                  <a:lnTo>
                    <a:pt x="741" y="25"/>
                  </a:lnTo>
                  <a:lnTo>
                    <a:pt x="726" y="25"/>
                  </a:lnTo>
                  <a:lnTo>
                    <a:pt x="726" y="21"/>
                  </a:lnTo>
                  <a:lnTo>
                    <a:pt x="712" y="21"/>
                  </a:lnTo>
                  <a:lnTo>
                    <a:pt x="712" y="18"/>
                  </a:lnTo>
                  <a:lnTo>
                    <a:pt x="600" y="18"/>
                  </a:lnTo>
                  <a:lnTo>
                    <a:pt x="600" y="21"/>
                  </a:lnTo>
                  <a:lnTo>
                    <a:pt x="644" y="21"/>
                  </a:lnTo>
                  <a:lnTo>
                    <a:pt x="644" y="25"/>
                  </a:lnTo>
                  <a:lnTo>
                    <a:pt x="669" y="25"/>
                  </a:lnTo>
                  <a:lnTo>
                    <a:pt x="669" y="28"/>
                  </a:lnTo>
                  <a:lnTo>
                    <a:pt x="683" y="28"/>
                  </a:lnTo>
                  <a:lnTo>
                    <a:pt x="683" y="32"/>
                  </a:lnTo>
                  <a:lnTo>
                    <a:pt x="708" y="32"/>
                  </a:lnTo>
                  <a:lnTo>
                    <a:pt x="708" y="36"/>
                  </a:lnTo>
                  <a:lnTo>
                    <a:pt x="723" y="36"/>
                  </a:lnTo>
                  <a:lnTo>
                    <a:pt x="723" y="39"/>
                  </a:lnTo>
                  <a:lnTo>
                    <a:pt x="733" y="39"/>
                  </a:lnTo>
                  <a:lnTo>
                    <a:pt x="733" y="43"/>
                  </a:lnTo>
                  <a:lnTo>
                    <a:pt x="748" y="43"/>
                  </a:lnTo>
                  <a:lnTo>
                    <a:pt x="748" y="46"/>
                  </a:lnTo>
                  <a:lnTo>
                    <a:pt x="755" y="46"/>
                  </a:lnTo>
                  <a:lnTo>
                    <a:pt x="755" y="50"/>
                  </a:lnTo>
                  <a:lnTo>
                    <a:pt x="762" y="50"/>
                  </a:lnTo>
                  <a:lnTo>
                    <a:pt x="762" y="54"/>
                  </a:lnTo>
                  <a:lnTo>
                    <a:pt x="773" y="54"/>
                  </a:lnTo>
                  <a:lnTo>
                    <a:pt x="773" y="57"/>
                  </a:lnTo>
                  <a:lnTo>
                    <a:pt x="787" y="57"/>
                  </a:lnTo>
                  <a:lnTo>
                    <a:pt x="791" y="64"/>
                  </a:lnTo>
                  <a:lnTo>
                    <a:pt x="798" y="64"/>
                  </a:lnTo>
                  <a:lnTo>
                    <a:pt x="798" y="68"/>
                  </a:lnTo>
                  <a:lnTo>
                    <a:pt x="809" y="68"/>
                  </a:lnTo>
                  <a:lnTo>
                    <a:pt x="809" y="72"/>
                  </a:lnTo>
                  <a:lnTo>
                    <a:pt x="816" y="72"/>
                  </a:lnTo>
                  <a:lnTo>
                    <a:pt x="816" y="75"/>
                  </a:lnTo>
                  <a:lnTo>
                    <a:pt x="823" y="75"/>
                  </a:lnTo>
                  <a:lnTo>
                    <a:pt x="827" y="82"/>
                  </a:lnTo>
                  <a:lnTo>
                    <a:pt x="834" y="82"/>
                  </a:lnTo>
                  <a:lnTo>
                    <a:pt x="838" y="90"/>
                  </a:lnTo>
                  <a:lnTo>
                    <a:pt x="845" y="90"/>
                  </a:lnTo>
                  <a:lnTo>
                    <a:pt x="845" y="93"/>
                  </a:lnTo>
                  <a:lnTo>
                    <a:pt x="859" y="93"/>
                  </a:lnTo>
                  <a:lnTo>
                    <a:pt x="863" y="100"/>
                  </a:lnTo>
                  <a:lnTo>
                    <a:pt x="870" y="100"/>
                  </a:lnTo>
                  <a:lnTo>
                    <a:pt x="874" y="108"/>
                  </a:lnTo>
                  <a:lnTo>
                    <a:pt x="881" y="108"/>
                  </a:lnTo>
                  <a:lnTo>
                    <a:pt x="885" y="115"/>
                  </a:lnTo>
                  <a:lnTo>
                    <a:pt x="888" y="115"/>
                  </a:lnTo>
                  <a:lnTo>
                    <a:pt x="892" y="122"/>
                  </a:lnTo>
                  <a:lnTo>
                    <a:pt x="895" y="122"/>
                  </a:lnTo>
                  <a:lnTo>
                    <a:pt x="895" y="126"/>
                  </a:lnTo>
                  <a:lnTo>
                    <a:pt x="903" y="126"/>
                  </a:lnTo>
                  <a:lnTo>
                    <a:pt x="906" y="133"/>
                  </a:lnTo>
                  <a:lnTo>
                    <a:pt x="913" y="133"/>
                  </a:lnTo>
                  <a:lnTo>
                    <a:pt x="917" y="140"/>
                  </a:lnTo>
                  <a:lnTo>
                    <a:pt x="924" y="140"/>
                  </a:lnTo>
                  <a:lnTo>
                    <a:pt x="928" y="147"/>
                  </a:lnTo>
                  <a:lnTo>
                    <a:pt x="931" y="147"/>
                  </a:lnTo>
                  <a:lnTo>
                    <a:pt x="935" y="154"/>
                  </a:lnTo>
                  <a:lnTo>
                    <a:pt x="939" y="154"/>
                  </a:lnTo>
                  <a:lnTo>
                    <a:pt x="942" y="161"/>
                  </a:lnTo>
                  <a:lnTo>
                    <a:pt x="946" y="161"/>
                  </a:lnTo>
                  <a:lnTo>
                    <a:pt x="949" y="169"/>
                  </a:lnTo>
                  <a:lnTo>
                    <a:pt x="957" y="169"/>
                  </a:lnTo>
                  <a:lnTo>
                    <a:pt x="960" y="176"/>
                  </a:lnTo>
                  <a:lnTo>
                    <a:pt x="964" y="176"/>
                  </a:lnTo>
                  <a:lnTo>
                    <a:pt x="967" y="183"/>
                  </a:lnTo>
                  <a:lnTo>
                    <a:pt x="971" y="183"/>
                  </a:lnTo>
                  <a:lnTo>
                    <a:pt x="975" y="190"/>
                  </a:lnTo>
                  <a:lnTo>
                    <a:pt x="978" y="190"/>
                  </a:lnTo>
                  <a:lnTo>
                    <a:pt x="982" y="197"/>
                  </a:lnTo>
                  <a:lnTo>
                    <a:pt x="985" y="197"/>
                  </a:lnTo>
                  <a:lnTo>
                    <a:pt x="989" y="205"/>
                  </a:lnTo>
                  <a:lnTo>
                    <a:pt x="993" y="205"/>
                  </a:lnTo>
                  <a:lnTo>
                    <a:pt x="993" y="212"/>
                  </a:lnTo>
                  <a:lnTo>
                    <a:pt x="996" y="212"/>
                  </a:lnTo>
                  <a:lnTo>
                    <a:pt x="1000" y="219"/>
                  </a:lnTo>
                  <a:lnTo>
                    <a:pt x="1003" y="219"/>
                  </a:lnTo>
                  <a:lnTo>
                    <a:pt x="1007" y="226"/>
                  </a:lnTo>
                  <a:lnTo>
                    <a:pt x="1011" y="226"/>
                  </a:lnTo>
                  <a:lnTo>
                    <a:pt x="1011" y="233"/>
                  </a:lnTo>
                  <a:lnTo>
                    <a:pt x="1014" y="233"/>
                  </a:lnTo>
                  <a:lnTo>
                    <a:pt x="1018" y="241"/>
                  </a:lnTo>
                  <a:lnTo>
                    <a:pt x="1021" y="241"/>
                  </a:lnTo>
                  <a:lnTo>
                    <a:pt x="1025" y="248"/>
                  </a:lnTo>
                  <a:lnTo>
                    <a:pt x="1028" y="255"/>
                  </a:lnTo>
                  <a:lnTo>
                    <a:pt x="1032" y="255"/>
                  </a:lnTo>
                  <a:lnTo>
                    <a:pt x="1032" y="262"/>
                  </a:lnTo>
                  <a:lnTo>
                    <a:pt x="1036" y="262"/>
                  </a:lnTo>
                  <a:lnTo>
                    <a:pt x="1039" y="269"/>
                  </a:lnTo>
                  <a:lnTo>
                    <a:pt x="1043" y="277"/>
                  </a:lnTo>
                  <a:lnTo>
                    <a:pt x="1046" y="284"/>
                  </a:lnTo>
                  <a:lnTo>
                    <a:pt x="1050" y="291"/>
                  </a:lnTo>
                  <a:lnTo>
                    <a:pt x="1054" y="291"/>
                  </a:lnTo>
                  <a:lnTo>
                    <a:pt x="1054" y="298"/>
                  </a:lnTo>
                  <a:lnTo>
                    <a:pt x="1057" y="298"/>
                  </a:lnTo>
                  <a:lnTo>
                    <a:pt x="1061" y="305"/>
                  </a:lnTo>
                  <a:lnTo>
                    <a:pt x="1064" y="313"/>
                  </a:lnTo>
                  <a:lnTo>
                    <a:pt x="1068" y="313"/>
                  </a:lnTo>
                  <a:lnTo>
                    <a:pt x="1068" y="320"/>
                  </a:lnTo>
                  <a:lnTo>
                    <a:pt x="1072" y="320"/>
                  </a:lnTo>
                  <a:lnTo>
                    <a:pt x="1072" y="327"/>
                  </a:lnTo>
                  <a:lnTo>
                    <a:pt x="1075" y="327"/>
                  </a:lnTo>
                  <a:lnTo>
                    <a:pt x="1075" y="334"/>
                  </a:lnTo>
                  <a:lnTo>
                    <a:pt x="1079" y="334"/>
                  </a:lnTo>
                  <a:lnTo>
                    <a:pt x="1079" y="341"/>
                  </a:lnTo>
                  <a:lnTo>
                    <a:pt x="1082" y="341"/>
                  </a:lnTo>
                  <a:lnTo>
                    <a:pt x="1082" y="356"/>
                  </a:lnTo>
                  <a:lnTo>
                    <a:pt x="1086" y="356"/>
                  </a:lnTo>
                  <a:lnTo>
                    <a:pt x="1086" y="367"/>
                  </a:lnTo>
                  <a:lnTo>
                    <a:pt x="1090" y="367"/>
                  </a:lnTo>
                  <a:lnTo>
                    <a:pt x="1090" y="374"/>
                  </a:lnTo>
                  <a:lnTo>
                    <a:pt x="1093" y="374"/>
                  </a:lnTo>
                  <a:lnTo>
                    <a:pt x="1093" y="381"/>
                  </a:lnTo>
                  <a:lnTo>
                    <a:pt x="1097" y="381"/>
                  </a:lnTo>
                  <a:lnTo>
                    <a:pt x="1097" y="392"/>
                  </a:lnTo>
                  <a:lnTo>
                    <a:pt x="1100" y="392"/>
                  </a:lnTo>
                  <a:lnTo>
                    <a:pt x="1100" y="406"/>
                  </a:lnTo>
                  <a:lnTo>
                    <a:pt x="1104" y="406"/>
                  </a:lnTo>
                  <a:lnTo>
                    <a:pt x="1104" y="417"/>
                  </a:lnTo>
                  <a:lnTo>
                    <a:pt x="1108" y="417"/>
                  </a:lnTo>
                  <a:lnTo>
                    <a:pt x="1108" y="428"/>
                  </a:lnTo>
                  <a:lnTo>
                    <a:pt x="1111" y="428"/>
                  </a:lnTo>
                  <a:lnTo>
                    <a:pt x="1111" y="435"/>
                  </a:lnTo>
                  <a:lnTo>
                    <a:pt x="1115" y="435"/>
                  </a:lnTo>
                  <a:lnTo>
                    <a:pt x="1115" y="453"/>
                  </a:lnTo>
                  <a:lnTo>
                    <a:pt x="1118" y="453"/>
                  </a:lnTo>
                  <a:lnTo>
                    <a:pt x="1118" y="478"/>
                  </a:lnTo>
                  <a:lnTo>
                    <a:pt x="1122" y="478"/>
                  </a:lnTo>
                  <a:lnTo>
                    <a:pt x="1122" y="507"/>
                  </a:lnTo>
                  <a:lnTo>
                    <a:pt x="1126" y="507"/>
                  </a:lnTo>
                  <a:lnTo>
                    <a:pt x="1126" y="536"/>
                  </a:lnTo>
                  <a:lnTo>
                    <a:pt x="1129" y="536"/>
                  </a:lnTo>
                  <a:lnTo>
                    <a:pt x="1129" y="615"/>
                  </a:lnTo>
                  <a:lnTo>
                    <a:pt x="1126" y="615"/>
                  </a:lnTo>
                  <a:lnTo>
                    <a:pt x="1126" y="644"/>
                  </a:lnTo>
                  <a:lnTo>
                    <a:pt x="1122" y="644"/>
                  </a:lnTo>
                  <a:lnTo>
                    <a:pt x="1122" y="672"/>
                  </a:lnTo>
                  <a:lnTo>
                    <a:pt x="1118" y="672"/>
                  </a:lnTo>
                  <a:lnTo>
                    <a:pt x="1118" y="690"/>
                  </a:lnTo>
                  <a:lnTo>
                    <a:pt x="1115" y="690"/>
                  </a:lnTo>
                  <a:lnTo>
                    <a:pt x="1115" y="705"/>
                  </a:lnTo>
                  <a:lnTo>
                    <a:pt x="1111" y="705"/>
                  </a:lnTo>
                  <a:lnTo>
                    <a:pt x="1111" y="719"/>
                  </a:lnTo>
                  <a:lnTo>
                    <a:pt x="1108" y="719"/>
                  </a:lnTo>
                  <a:lnTo>
                    <a:pt x="1108" y="733"/>
                  </a:lnTo>
                  <a:lnTo>
                    <a:pt x="1104" y="733"/>
                  </a:lnTo>
                  <a:lnTo>
                    <a:pt x="1104" y="744"/>
                  </a:lnTo>
                  <a:lnTo>
                    <a:pt x="1100" y="744"/>
                  </a:lnTo>
                  <a:lnTo>
                    <a:pt x="1100" y="759"/>
                  </a:lnTo>
                  <a:lnTo>
                    <a:pt x="1097" y="759"/>
                  </a:lnTo>
                  <a:lnTo>
                    <a:pt x="1097" y="769"/>
                  </a:lnTo>
                  <a:lnTo>
                    <a:pt x="1093" y="769"/>
                  </a:lnTo>
                  <a:lnTo>
                    <a:pt x="1093" y="777"/>
                  </a:lnTo>
                  <a:lnTo>
                    <a:pt x="1090" y="777"/>
                  </a:lnTo>
                  <a:lnTo>
                    <a:pt x="1090" y="784"/>
                  </a:lnTo>
                  <a:lnTo>
                    <a:pt x="1086" y="784"/>
                  </a:lnTo>
                  <a:lnTo>
                    <a:pt x="1086" y="795"/>
                  </a:lnTo>
                  <a:lnTo>
                    <a:pt x="1082" y="795"/>
                  </a:lnTo>
                  <a:lnTo>
                    <a:pt x="1082" y="802"/>
                  </a:lnTo>
                  <a:lnTo>
                    <a:pt x="1079" y="802"/>
                  </a:lnTo>
                  <a:lnTo>
                    <a:pt x="1079" y="809"/>
                  </a:lnTo>
                  <a:lnTo>
                    <a:pt x="1075" y="809"/>
                  </a:lnTo>
                  <a:lnTo>
                    <a:pt x="1075" y="816"/>
                  </a:lnTo>
                  <a:lnTo>
                    <a:pt x="1072" y="816"/>
                  </a:lnTo>
                  <a:lnTo>
                    <a:pt x="1072" y="823"/>
                  </a:lnTo>
                  <a:lnTo>
                    <a:pt x="1068" y="823"/>
                  </a:lnTo>
                  <a:lnTo>
                    <a:pt x="1068" y="831"/>
                  </a:lnTo>
                  <a:lnTo>
                    <a:pt x="1064" y="831"/>
                  </a:lnTo>
                  <a:lnTo>
                    <a:pt x="1064" y="838"/>
                  </a:lnTo>
                  <a:lnTo>
                    <a:pt x="1061" y="838"/>
                  </a:lnTo>
                  <a:lnTo>
                    <a:pt x="1061" y="845"/>
                  </a:lnTo>
                  <a:lnTo>
                    <a:pt x="1057" y="845"/>
                  </a:lnTo>
                  <a:lnTo>
                    <a:pt x="1057" y="852"/>
                  </a:lnTo>
                  <a:lnTo>
                    <a:pt x="1054" y="852"/>
                  </a:lnTo>
                  <a:lnTo>
                    <a:pt x="1054" y="859"/>
                  </a:lnTo>
                  <a:lnTo>
                    <a:pt x="1050" y="859"/>
                  </a:lnTo>
                  <a:lnTo>
                    <a:pt x="1050" y="867"/>
                  </a:lnTo>
                  <a:lnTo>
                    <a:pt x="1046" y="867"/>
                  </a:lnTo>
                  <a:lnTo>
                    <a:pt x="1046" y="874"/>
                  </a:lnTo>
                  <a:lnTo>
                    <a:pt x="1039" y="877"/>
                  </a:lnTo>
                  <a:lnTo>
                    <a:pt x="1039" y="885"/>
                  </a:lnTo>
                  <a:lnTo>
                    <a:pt x="1032" y="888"/>
                  </a:lnTo>
                  <a:lnTo>
                    <a:pt x="1032" y="892"/>
                  </a:lnTo>
                  <a:lnTo>
                    <a:pt x="1025" y="895"/>
                  </a:lnTo>
                  <a:lnTo>
                    <a:pt x="1025" y="903"/>
                  </a:lnTo>
                  <a:lnTo>
                    <a:pt x="1018" y="906"/>
                  </a:lnTo>
                  <a:lnTo>
                    <a:pt x="1018" y="910"/>
                  </a:lnTo>
                  <a:lnTo>
                    <a:pt x="1014" y="910"/>
                  </a:lnTo>
                  <a:lnTo>
                    <a:pt x="1014" y="917"/>
                  </a:lnTo>
                  <a:lnTo>
                    <a:pt x="1007" y="921"/>
                  </a:lnTo>
                  <a:lnTo>
                    <a:pt x="1007" y="928"/>
                  </a:lnTo>
                  <a:lnTo>
                    <a:pt x="1000" y="931"/>
                  </a:lnTo>
                  <a:lnTo>
                    <a:pt x="1000" y="935"/>
                  </a:lnTo>
                  <a:lnTo>
                    <a:pt x="993" y="939"/>
                  </a:lnTo>
                  <a:lnTo>
                    <a:pt x="993" y="942"/>
                  </a:lnTo>
                  <a:lnTo>
                    <a:pt x="985" y="946"/>
                  </a:lnTo>
                  <a:lnTo>
                    <a:pt x="985" y="949"/>
                  </a:lnTo>
                  <a:lnTo>
                    <a:pt x="978" y="953"/>
                  </a:lnTo>
                  <a:lnTo>
                    <a:pt x="978" y="957"/>
                  </a:lnTo>
                  <a:lnTo>
                    <a:pt x="975" y="957"/>
                  </a:lnTo>
                  <a:lnTo>
                    <a:pt x="975" y="964"/>
                  </a:lnTo>
                  <a:lnTo>
                    <a:pt x="967" y="967"/>
                  </a:lnTo>
                  <a:lnTo>
                    <a:pt x="967" y="971"/>
                  </a:lnTo>
                  <a:lnTo>
                    <a:pt x="960" y="975"/>
                  </a:lnTo>
                  <a:lnTo>
                    <a:pt x="960" y="978"/>
                  </a:lnTo>
                  <a:lnTo>
                    <a:pt x="953" y="978"/>
                  </a:lnTo>
                  <a:lnTo>
                    <a:pt x="953" y="982"/>
                  </a:lnTo>
                  <a:lnTo>
                    <a:pt x="946" y="985"/>
                  </a:lnTo>
                  <a:lnTo>
                    <a:pt x="946" y="989"/>
                  </a:lnTo>
                  <a:lnTo>
                    <a:pt x="939" y="993"/>
                  </a:lnTo>
                  <a:lnTo>
                    <a:pt x="931" y="996"/>
                  </a:lnTo>
                  <a:lnTo>
                    <a:pt x="931" y="1000"/>
                  </a:lnTo>
                  <a:lnTo>
                    <a:pt x="924" y="1003"/>
                  </a:lnTo>
                  <a:lnTo>
                    <a:pt x="924" y="1007"/>
                  </a:lnTo>
                  <a:lnTo>
                    <a:pt x="917" y="1011"/>
                  </a:lnTo>
                  <a:lnTo>
                    <a:pt x="910" y="1014"/>
                  </a:lnTo>
                  <a:lnTo>
                    <a:pt x="910" y="1018"/>
                  </a:lnTo>
                  <a:lnTo>
                    <a:pt x="903" y="1021"/>
                  </a:lnTo>
                  <a:lnTo>
                    <a:pt x="903" y="1025"/>
                  </a:lnTo>
                  <a:lnTo>
                    <a:pt x="895" y="1028"/>
                  </a:lnTo>
                  <a:lnTo>
                    <a:pt x="888" y="1032"/>
                  </a:lnTo>
                  <a:lnTo>
                    <a:pt x="888" y="1036"/>
                  </a:lnTo>
                  <a:lnTo>
                    <a:pt x="881" y="1039"/>
                  </a:lnTo>
                  <a:lnTo>
                    <a:pt x="874" y="1043"/>
                  </a:lnTo>
                  <a:lnTo>
                    <a:pt x="867" y="1046"/>
                  </a:lnTo>
                  <a:lnTo>
                    <a:pt x="859" y="1050"/>
                  </a:lnTo>
                  <a:lnTo>
                    <a:pt x="852" y="1054"/>
                  </a:lnTo>
                  <a:lnTo>
                    <a:pt x="845" y="1057"/>
                  </a:lnTo>
                  <a:lnTo>
                    <a:pt x="845" y="1061"/>
                  </a:lnTo>
                  <a:lnTo>
                    <a:pt x="838" y="1061"/>
                  </a:lnTo>
                  <a:lnTo>
                    <a:pt x="838" y="1064"/>
                  </a:lnTo>
                  <a:lnTo>
                    <a:pt x="831" y="1064"/>
                  </a:lnTo>
                  <a:lnTo>
                    <a:pt x="831" y="1068"/>
                  </a:lnTo>
                  <a:lnTo>
                    <a:pt x="823" y="1068"/>
                  </a:lnTo>
                  <a:lnTo>
                    <a:pt x="823" y="1072"/>
                  </a:lnTo>
                  <a:lnTo>
                    <a:pt x="816" y="1075"/>
                  </a:lnTo>
                  <a:lnTo>
                    <a:pt x="809" y="1079"/>
                  </a:lnTo>
                  <a:lnTo>
                    <a:pt x="802" y="1082"/>
                  </a:lnTo>
                  <a:lnTo>
                    <a:pt x="795" y="1082"/>
                  </a:lnTo>
                  <a:lnTo>
                    <a:pt x="795" y="1086"/>
                  </a:lnTo>
                  <a:lnTo>
                    <a:pt x="787" y="1086"/>
                  </a:lnTo>
                  <a:lnTo>
                    <a:pt x="787" y="1090"/>
                  </a:lnTo>
                  <a:lnTo>
                    <a:pt x="780" y="1090"/>
                  </a:lnTo>
                  <a:lnTo>
                    <a:pt x="780" y="1093"/>
                  </a:lnTo>
                  <a:lnTo>
                    <a:pt x="769" y="1093"/>
                  </a:lnTo>
                  <a:lnTo>
                    <a:pt x="769" y="1097"/>
                  </a:lnTo>
                  <a:lnTo>
                    <a:pt x="762" y="1097"/>
                  </a:lnTo>
                  <a:lnTo>
                    <a:pt x="762" y="1100"/>
                  </a:lnTo>
                  <a:lnTo>
                    <a:pt x="748" y="1100"/>
                  </a:lnTo>
                  <a:lnTo>
                    <a:pt x="748" y="1104"/>
                  </a:lnTo>
                  <a:lnTo>
                    <a:pt x="737" y="1104"/>
                  </a:lnTo>
                  <a:lnTo>
                    <a:pt x="737" y="1108"/>
                  </a:lnTo>
                  <a:lnTo>
                    <a:pt x="723" y="1108"/>
                  </a:lnTo>
                  <a:lnTo>
                    <a:pt x="723" y="1111"/>
                  </a:lnTo>
                  <a:lnTo>
                    <a:pt x="712" y="1111"/>
                  </a:lnTo>
                  <a:lnTo>
                    <a:pt x="712" y="1115"/>
                  </a:lnTo>
                  <a:lnTo>
                    <a:pt x="698" y="1115"/>
                  </a:lnTo>
                  <a:lnTo>
                    <a:pt x="698" y="1118"/>
                  </a:lnTo>
                  <a:lnTo>
                    <a:pt x="683" y="1118"/>
                  </a:lnTo>
                  <a:lnTo>
                    <a:pt x="683" y="1122"/>
                  </a:lnTo>
                  <a:lnTo>
                    <a:pt x="658" y="1122"/>
                  </a:lnTo>
                  <a:lnTo>
                    <a:pt x="658" y="1126"/>
                  </a:lnTo>
                  <a:lnTo>
                    <a:pt x="629" y="1126"/>
                  </a:lnTo>
                  <a:lnTo>
                    <a:pt x="629" y="1129"/>
                  </a:lnTo>
                  <a:lnTo>
                    <a:pt x="532" y="1129"/>
                  </a:lnTo>
                  <a:lnTo>
                    <a:pt x="532" y="1126"/>
                  </a:lnTo>
                  <a:lnTo>
                    <a:pt x="489" y="1126"/>
                  </a:lnTo>
                  <a:lnTo>
                    <a:pt x="489" y="1122"/>
                  </a:lnTo>
                  <a:lnTo>
                    <a:pt x="464" y="1122"/>
                  </a:lnTo>
                  <a:lnTo>
                    <a:pt x="464" y="1118"/>
                  </a:lnTo>
                  <a:lnTo>
                    <a:pt x="449" y="1118"/>
                  </a:lnTo>
                  <a:lnTo>
                    <a:pt x="449" y="1115"/>
                  </a:lnTo>
                  <a:lnTo>
                    <a:pt x="435" y="1115"/>
                  </a:lnTo>
                  <a:lnTo>
                    <a:pt x="435" y="1111"/>
                  </a:lnTo>
                  <a:lnTo>
                    <a:pt x="424" y="1111"/>
                  </a:lnTo>
                  <a:lnTo>
                    <a:pt x="424" y="1108"/>
                  </a:lnTo>
                  <a:lnTo>
                    <a:pt x="410" y="1108"/>
                  </a:lnTo>
                  <a:lnTo>
                    <a:pt x="410" y="1104"/>
                  </a:lnTo>
                  <a:lnTo>
                    <a:pt x="399" y="1104"/>
                  </a:lnTo>
                  <a:lnTo>
                    <a:pt x="399" y="1100"/>
                  </a:lnTo>
                  <a:lnTo>
                    <a:pt x="385" y="1100"/>
                  </a:lnTo>
                  <a:lnTo>
                    <a:pt x="385" y="1097"/>
                  </a:lnTo>
                  <a:lnTo>
                    <a:pt x="370" y="1097"/>
                  </a:lnTo>
                  <a:lnTo>
                    <a:pt x="367" y="1090"/>
                  </a:lnTo>
                  <a:lnTo>
                    <a:pt x="359" y="1090"/>
                  </a:lnTo>
                  <a:lnTo>
                    <a:pt x="359" y="1086"/>
                  </a:lnTo>
                  <a:lnTo>
                    <a:pt x="345" y="1086"/>
                  </a:lnTo>
                  <a:lnTo>
                    <a:pt x="341" y="1079"/>
                  </a:lnTo>
                  <a:lnTo>
                    <a:pt x="334" y="1079"/>
                  </a:lnTo>
                  <a:lnTo>
                    <a:pt x="334" y="1075"/>
                  </a:lnTo>
                  <a:lnTo>
                    <a:pt x="323" y="1075"/>
                  </a:lnTo>
                  <a:lnTo>
                    <a:pt x="323" y="1072"/>
                  </a:lnTo>
                  <a:lnTo>
                    <a:pt x="316" y="1072"/>
                  </a:lnTo>
                  <a:lnTo>
                    <a:pt x="316" y="1068"/>
                  </a:lnTo>
                  <a:lnTo>
                    <a:pt x="309" y="1068"/>
                  </a:lnTo>
                  <a:lnTo>
                    <a:pt x="305" y="1061"/>
                  </a:lnTo>
                  <a:lnTo>
                    <a:pt x="298" y="1061"/>
                  </a:lnTo>
                  <a:lnTo>
                    <a:pt x="295" y="1054"/>
                  </a:lnTo>
                  <a:lnTo>
                    <a:pt x="287" y="1054"/>
                  </a:lnTo>
                  <a:lnTo>
                    <a:pt x="284" y="1046"/>
                  </a:lnTo>
                  <a:lnTo>
                    <a:pt x="277" y="1046"/>
                  </a:lnTo>
                  <a:lnTo>
                    <a:pt x="273" y="1039"/>
                  </a:lnTo>
                  <a:lnTo>
                    <a:pt x="266" y="1039"/>
                  </a:lnTo>
                  <a:lnTo>
                    <a:pt x="266" y="1036"/>
                  </a:lnTo>
                  <a:lnTo>
                    <a:pt x="259" y="1036"/>
                  </a:lnTo>
                  <a:lnTo>
                    <a:pt x="259" y="1032"/>
                  </a:lnTo>
                  <a:lnTo>
                    <a:pt x="251" y="1032"/>
                  </a:lnTo>
                  <a:lnTo>
                    <a:pt x="248" y="1025"/>
                  </a:lnTo>
                  <a:lnTo>
                    <a:pt x="241" y="1025"/>
                  </a:lnTo>
                  <a:lnTo>
                    <a:pt x="237" y="1018"/>
                  </a:lnTo>
                  <a:lnTo>
                    <a:pt x="233" y="1018"/>
                  </a:lnTo>
                  <a:lnTo>
                    <a:pt x="230" y="1011"/>
                  </a:lnTo>
                  <a:lnTo>
                    <a:pt x="226" y="1011"/>
                  </a:lnTo>
                  <a:lnTo>
                    <a:pt x="226" y="1007"/>
                  </a:lnTo>
                  <a:lnTo>
                    <a:pt x="219" y="1007"/>
                  </a:lnTo>
                  <a:lnTo>
                    <a:pt x="215" y="1000"/>
                  </a:lnTo>
                  <a:lnTo>
                    <a:pt x="208" y="1000"/>
                  </a:lnTo>
                  <a:lnTo>
                    <a:pt x="205" y="993"/>
                  </a:lnTo>
                  <a:lnTo>
                    <a:pt x="201" y="993"/>
                  </a:lnTo>
                  <a:lnTo>
                    <a:pt x="197" y="985"/>
                  </a:lnTo>
                  <a:lnTo>
                    <a:pt x="194" y="985"/>
                  </a:lnTo>
                  <a:lnTo>
                    <a:pt x="190" y="978"/>
                  </a:lnTo>
                  <a:lnTo>
                    <a:pt x="187" y="978"/>
                  </a:lnTo>
                  <a:lnTo>
                    <a:pt x="183" y="971"/>
                  </a:lnTo>
                  <a:lnTo>
                    <a:pt x="179" y="971"/>
                  </a:lnTo>
                  <a:lnTo>
                    <a:pt x="176" y="964"/>
                  </a:lnTo>
                  <a:lnTo>
                    <a:pt x="172" y="964"/>
                  </a:lnTo>
                  <a:lnTo>
                    <a:pt x="172" y="957"/>
                  </a:lnTo>
                  <a:lnTo>
                    <a:pt x="169" y="957"/>
                  </a:lnTo>
                  <a:lnTo>
                    <a:pt x="165" y="949"/>
                  </a:lnTo>
                  <a:lnTo>
                    <a:pt x="161" y="949"/>
                  </a:lnTo>
                  <a:lnTo>
                    <a:pt x="158" y="942"/>
                  </a:lnTo>
                  <a:lnTo>
                    <a:pt x="154" y="942"/>
                  </a:lnTo>
                  <a:lnTo>
                    <a:pt x="151" y="935"/>
                  </a:lnTo>
                  <a:lnTo>
                    <a:pt x="147" y="935"/>
                  </a:lnTo>
                  <a:lnTo>
                    <a:pt x="143" y="928"/>
                  </a:lnTo>
                  <a:lnTo>
                    <a:pt x="140" y="928"/>
                  </a:lnTo>
                  <a:lnTo>
                    <a:pt x="136" y="921"/>
                  </a:lnTo>
                  <a:lnTo>
                    <a:pt x="133" y="913"/>
                  </a:lnTo>
                  <a:lnTo>
                    <a:pt x="129" y="913"/>
                  </a:lnTo>
                  <a:lnTo>
                    <a:pt x="129" y="906"/>
                  </a:lnTo>
                  <a:lnTo>
                    <a:pt x="126" y="906"/>
                  </a:lnTo>
                  <a:lnTo>
                    <a:pt x="122" y="899"/>
                  </a:lnTo>
                  <a:lnTo>
                    <a:pt x="118" y="899"/>
                  </a:lnTo>
                  <a:lnTo>
                    <a:pt x="118" y="892"/>
                  </a:lnTo>
                  <a:lnTo>
                    <a:pt x="115" y="892"/>
                  </a:lnTo>
                  <a:lnTo>
                    <a:pt x="111" y="885"/>
                  </a:lnTo>
                  <a:lnTo>
                    <a:pt x="108" y="885"/>
                  </a:lnTo>
                  <a:lnTo>
                    <a:pt x="104" y="877"/>
                  </a:lnTo>
                  <a:lnTo>
                    <a:pt x="100" y="870"/>
                  </a:lnTo>
                  <a:lnTo>
                    <a:pt x="97" y="870"/>
                  </a:lnTo>
                  <a:lnTo>
                    <a:pt x="97" y="863"/>
                  </a:lnTo>
                  <a:lnTo>
                    <a:pt x="93" y="863"/>
                  </a:lnTo>
                  <a:lnTo>
                    <a:pt x="93" y="856"/>
                  </a:lnTo>
                  <a:lnTo>
                    <a:pt x="90" y="856"/>
                  </a:lnTo>
                  <a:lnTo>
                    <a:pt x="90" y="849"/>
                  </a:lnTo>
                  <a:lnTo>
                    <a:pt x="86" y="849"/>
                  </a:lnTo>
                  <a:lnTo>
                    <a:pt x="86" y="841"/>
                  </a:lnTo>
                  <a:lnTo>
                    <a:pt x="82" y="841"/>
                  </a:lnTo>
                  <a:lnTo>
                    <a:pt x="82" y="834"/>
                  </a:lnTo>
                  <a:lnTo>
                    <a:pt x="79" y="834"/>
                  </a:lnTo>
                  <a:lnTo>
                    <a:pt x="79" y="827"/>
                  </a:lnTo>
                  <a:lnTo>
                    <a:pt x="75" y="827"/>
                  </a:lnTo>
                  <a:lnTo>
                    <a:pt x="75" y="820"/>
                  </a:lnTo>
                  <a:lnTo>
                    <a:pt x="72" y="820"/>
                  </a:lnTo>
                  <a:lnTo>
                    <a:pt x="72" y="813"/>
                  </a:lnTo>
                  <a:lnTo>
                    <a:pt x="68" y="813"/>
                  </a:lnTo>
                  <a:lnTo>
                    <a:pt x="68" y="805"/>
                  </a:lnTo>
                  <a:lnTo>
                    <a:pt x="64" y="805"/>
                  </a:lnTo>
                  <a:lnTo>
                    <a:pt x="64" y="798"/>
                  </a:lnTo>
                  <a:lnTo>
                    <a:pt x="61" y="798"/>
                  </a:lnTo>
                  <a:lnTo>
                    <a:pt x="61" y="791"/>
                  </a:lnTo>
                  <a:lnTo>
                    <a:pt x="57" y="791"/>
                  </a:lnTo>
                  <a:lnTo>
                    <a:pt x="57" y="780"/>
                  </a:lnTo>
                  <a:lnTo>
                    <a:pt x="54" y="780"/>
                  </a:lnTo>
                  <a:lnTo>
                    <a:pt x="54" y="766"/>
                  </a:lnTo>
                  <a:lnTo>
                    <a:pt x="50" y="766"/>
                  </a:lnTo>
                  <a:lnTo>
                    <a:pt x="50" y="755"/>
                  </a:lnTo>
                  <a:lnTo>
                    <a:pt x="46" y="755"/>
                  </a:lnTo>
                  <a:lnTo>
                    <a:pt x="46" y="748"/>
                  </a:lnTo>
                  <a:lnTo>
                    <a:pt x="43" y="748"/>
                  </a:lnTo>
                  <a:lnTo>
                    <a:pt x="43" y="741"/>
                  </a:lnTo>
                  <a:lnTo>
                    <a:pt x="39" y="741"/>
                  </a:lnTo>
                  <a:lnTo>
                    <a:pt x="39" y="730"/>
                  </a:lnTo>
                  <a:lnTo>
                    <a:pt x="36" y="730"/>
                  </a:lnTo>
                  <a:lnTo>
                    <a:pt x="36" y="716"/>
                  </a:lnTo>
                  <a:lnTo>
                    <a:pt x="32" y="716"/>
                  </a:lnTo>
                  <a:lnTo>
                    <a:pt x="32" y="698"/>
                  </a:lnTo>
                  <a:lnTo>
                    <a:pt x="28" y="698"/>
                  </a:lnTo>
                  <a:lnTo>
                    <a:pt x="28" y="676"/>
                  </a:lnTo>
                  <a:lnTo>
                    <a:pt x="25" y="676"/>
                  </a:lnTo>
                  <a:lnTo>
                    <a:pt x="25" y="662"/>
                  </a:lnTo>
                  <a:lnTo>
                    <a:pt x="21" y="662"/>
                  </a:lnTo>
                  <a:lnTo>
                    <a:pt x="21" y="644"/>
                  </a:lnTo>
                  <a:lnTo>
                    <a:pt x="18" y="644"/>
                  </a:lnTo>
                  <a:lnTo>
                    <a:pt x="18" y="586"/>
                  </a:lnTo>
                  <a:lnTo>
                    <a:pt x="14" y="586"/>
                  </a:lnTo>
                  <a:lnTo>
                    <a:pt x="14" y="561"/>
                  </a:lnTo>
                  <a:lnTo>
                    <a:pt x="18" y="561"/>
                  </a:lnTo>
                  <a:lnTo>
                    <a:pt x="18" y="507"/>
                  </a:lnTo>
                  <a:lnTo>
                    <a:pt x="21" y="507"/>
                  </a:lnTo>
                  <a:lnTo>
                    <a:pt x="21" y="485"/>
                  </a:lnTo>
                  <a:lnTo>
                    <a:pt x="25" y="485"/>
                  </a:lnTo>
                  <a:lnTo>
                    <a:pt x="25" y="471"/>
                  </a:lnTo>
                  <a:lnTo>
                    <a:pt x="28" y="471"/>
                  </a:lnTo>
                  <a:lnTo>
                    <a:pt x="28" y="453"/>
                  </a:lnTo>
                  <a:lnTo>
                    <a:pt x="32" y="453"/>
                  </a:lnTo>
                  <a:lnTo>
                    <a:pt x="32" y="435"/>
                  </a:lnTo>
                  <a:lnTo>
                    <a:pt x="36" y="435"/>
                  </a:lnTo>
                  <a:lnTo>
                    <a:pt x="36" y="421"/>
                  </a:lnTo>
                  <a:lnTo>
                    <a:pt x="39" y="421"/>
                  </a:lnTo>
                  <a:lnTo>
                    <a:pt x="39" y="406"/>
                  </a:lnTo>
                  <a:lnTo>
                    <a:pt x="43" y="406"/>
                  </a:lnTo>
                  <a:lnTo>
                    <a:pt x="43" y="399"/>
                  </a:lnTo>
                  <a:lnTo>
                    <a:pt x="46" y="399"/>
                  </a:lnTo>
                  <a:lnTo>
                    <a:pt x="46" y="392"/>
                  </a:lnTo>
                  <a:lnTo>
                    <a:pt x="50" y="392"/>
                  </a:lnTo>
                  <a:lnTo>
                    <a:pt x="50" y="381"/>
                  </a:lnTo>
                  <a:lnTo>
                    <a:pt x="54" y="381"/>
                  </a:lnTo>
                  <a:lnTo>
                    <a:pt x="54" y="367"/>
                  </a:lnTo>
                  <a:lnTo>
                    <a:pt x="57" y="367"/>
                  </a:lnTo>
                  <a:lnTo>
                    <a:pt x="57" y="356"/>
                  </a:lnTo>
                  <a:lnTo>
                    <a:pt x="61" y="356"/>
                  </a:lnTo>
                  <a:lnTo>
                    <a:pt x="61" y="349"/>
                  </a:lnTo>
                  <a:lnTo>
                    <a:pt x="64" y="349"/>
                  </a:lnTo>
                  <a:lnTo>
                    <a:pt x="64" y="341"/>
                  </a:lnTo>
                  <a:lnTo>
                    <a:pt x="68" y="341"/>
                  </a:lnTo>
                  <a:lnTo>
                    <a:pt x="68" y="334"/>
                  </a:lnTo>
                  <a:lnTo>
                    <a:pt x="72" y="334"/>
                  </a:lnTo>
                  <a:lnTo>
                    <a:pt x="72" y="327"/>
                  </a:lnTo>
                  <a:lnTo>
                    <a:pt x="75" y="327"/>
                  </a:lnTo>
                  <a:lnTo>
                    <a:pt x="75" y="320"/>
                  </a:lnTo>
                  <a:lnTo>
                    <a:pt x="79" y="320"/>
                  </a:lnTo>
                  <a:lnTo>
                    <a:pt x="79" y="313"/>
                  </a:lnTo>
                  <a:lnTo>
                    <a:pt x="86" y="309"/>
                  </a:lnTo>
                  <a:lnTo>
                    <a:pt x="86" y="302"/>
                  </a:lnTo>
                  <a:lnTo>
                    <a:pt x="90" y="302"/>
                  </a:lnTo>
                  <a:lnTo>
                    <a:pt x="90" y="295"/>
                  </a:lnTo>
                  <a:lnTo>
                    <a:pt x="93" y="295"/>
                  </a:lnTo>
                  <a:lnTo>
                    <a:pt x="93" y="287"/>
                  </a:lnTo>
                  <a:lnTo>
                    <a:pt x="97" y="287"/>
                  </a:lnTo>
                  <a:lnTo>
                    <a:pt x="97" y="280"/>
                  </a:lnTo>
                  <a:lnTo>
                    <a:pt x="100" y="280"/>
                  </a:lnTo>
                  <a:lnTo>
                    <a:pt x="100" y="273"/>
                  </a:lnTo>
                  <a:lnTo>
                    <a:pt x="104" y="273"/>
                  </a:lnTo>
                  <a:lnTo>
                    <a:pt x="104" y="266"/>
                  </a:lnTo>
                  <a:lnTo>
                    <a:pt x="111" y="262"/>
                  </a:lnTo>
                  <a:lnTo>
                    <a:pt x="111" y="259"/>
                  </a:lnTo>
                  <a:lnTo>
                    <a:pt x="118" y="255"/>
                  </a:lnTo>
                  <a:lnTo>
                    <a:pt x="118" y="248"/>
                  </a:lnTo>
                  <a:lnTo>
                    <a:pt x="126" y="244"/>
                  </a:lnTo>
                  <a:lnTo>
                    <a:pt x="126" y="241"/>
                  </a:lnTo>
                  <a:lnTo>
                    <a:pt x="129" y="241"/>
                  </a:lnTo>
                  <a:lnTo>
                    <a:pt x="129" y="233"/>
                  </a:lnTo>
                  <a:lnTo>
                    <a:pt x="136" y="230"/>
                  </a:lnTo>
                  <a:lnTo>
                    <a:pt x="136" y="223"/>
                  </a:lnTo>
                  <a:lnTo>
                    <a:pt x="143" y="219"/>
                  </a:lnTo>
                  <a:lnTo>
                    <a:pt x="143" y="215"/>
                  </a:lnTo>
                  <a:lnTo>
                    <a:pt x="151" y="212"/>
                  </a:lnTo>
                  <a:lnTo>
                    <a:pt x="151" y="208"/>
                  </a:lnTo>
                  <a:lnTo>
                    <a:pt x="158" y="205"/>
                  </a:lnTo>
                  <a:lnTo>
                    <a:pt x="158" y="201"/>
                  </a:lnTo>
                  <a:lnTo>
                    <a:pt x="165" y="197"/>
                  </a:lnTo>
                  <a:lnTo>
                    <a:pt x="165" y="194"/>
                  </a:lnTo>
                  <a:lnTo>
                    <a:pt x="172" y="190"/>
                  </a:lnTo>
                  <a:lnTo>
                    <a:pt x="172" y="187"/>
                  </a:lnTo>
                  <a:lnTo>
                    <a:pt x="179" y="183"/>
                  </a:lnTo>
                  <a:lnTo>
                    <a:pt x="179" y="179"/>
                  </a:lnTo>
                  <a:lnTo>
                    <a:pt x="183" y="179"/>
                  </a:lnTo>
                  <a:lnTo>
                    <a:pt x="183" y="172"/>
                  </a:lnTo>
                  <a:lnTo>
                    <a:pt x="190" y="169"/>
                  </a:lnTo>
                  <a:lnTo>
                    <a:pt x="197" y="165"/>
                  </a:lnTo>
                  <a:lnTo>
                    <a:pt x="197" y="161"/>
                  </a:lnTo>
                  <a:lnTo>
                    <a:pt x="205" y="158"/>
                  </a:lnTo>
                  <a:lnTo>
                    <a:pt x="205" y="154"/>
                  </a:lnTo>
                  <a:lnTo>
                    <a:pt x="212" y="151"/>
                  </a:lnTo>
                  <a:lnTo>
                    <a:pt x="212" y="147"/>
                  </a:lnTo>
                  <a:lnTo>
                    <a:pt x="219" y="143"/>
                  </a:lnTo>
                  <a:lnTo>
                    <a:pt x="219" y="140"/>
                  </a:lnTo>
                  <a:lnTo>
                    <a:pt x="226" y="140"/>
                  </a:lnTo>
                  <a:lnTo>
                    <a:pt x="226" y="136"/>
                  </a:lnTo>
                  <a:lnTo>
                    <a:pt x="233" y="133"/>
                  </a:lnTo>
                  <a:lnTo>
                    <a:pt x="241" y="129"/>
                  </a:lnTo>
                  <a:lnTo>
                    <a:pt x="241" y="126"/>
                  </a:lnTo>
                  <a:lnTo>
                    <a:pt x="248" y="126"/>
                  </a:lnTo>
                  <a:lnTo>
                    <a:pt x="248" y="122"/>
                  </a:lnTo>
                  <a:lnTo>
                    <a:pt x="255" y="118"/>
                  </a:lnTo>
                  <a:lnTo>
                    <a:pt x="255" y="115"/>
                  </a:lnTo>
                  <a:lnTo>
                    <a:pt x="262" y="115"/>
                  </a:lnTo>
                  <a:lnTo>
                    <a:pt x="262" y="111"/>
                  </a:lnTo>
                  <a:lnTo>
                    <a:pt x="269" y="108"/>
                  </a:lnTo>
                  <a:lnTo>
                    <a:pt x="277" y="104"/>
                  </a:lnTo>
                  <a:lnTo>
                    <a:pt x="277" y="100"/>
                  </a:lnTo>
                  <a:lnTo>
                    <a:pt x="284" y="100"/>
                  </a:lnTo>
                  <a:lnTo>
                    <a:pt x="284" y="97"/>
                  </a:lnTo>
                  <a:lnTo>
                    <a:pt x="291" y="93"/>
                  </a:lnTo>
                  <a:lnTo>
                    <a:pt x="298" y="93"/>
                  </a:lnTo>
                  <a:lnTo>
                    <a:pt x="298" y="90"/>
                  </a:lnTo>
                  <a:lnTo>
                    <a:pt x="305" y="90"/>
                  </a:lnTo>
                  <a:lnTo>
                    <a:pt x="305" y="86"/>
                  </a:lnTo>
                  <a:lnTo>
                    <a:pt x="313" y="82"/>
                  </a:lnTo>
                  <a:lnTo>
                    <a:pt x="320" y="79"/>
                  </a:lnTo>
                  <a:lnTo>
                    <a:pt x="327" y="75"/>
                  </a:lnTo>
                  <a:lnTo>
                    <a:pt x="334" y="72"/>
                  </a:lnTo>
                  <a:lnTo>
                    <a:pt x="334" y="68"/>
                  </a:lnTo>
                  <a:lnTo>
                    <a:pt x="345" y="68"/>
                  </a:lnTo>
                  <a:lnTo>
                    <a:pt x="345" y="64"/>
                  </a:lnTo>
                  <a:lnTo>
                    <a:pt x="352" y="64"/>
                  </a:lnTo>
                  <a:lnTo>
                    <a:pt x="352" y="61"/>
                  </a:lnTo>
                  <a:lnTo>
                    <a:pt x="359" y="61"/>
                  </a:lnTo>
                  <a:lnTo>
                    <a:pt x="359" y="57"/>
                  </a:lnTo>
                  <a:lnTo>
                    <a:pt x="370" y="57"/>
                  </a:lnTo>
                  <a:lnTo>
                    <a:pt x="370" y="54"/>
                  </a:lnTo>
                  <a:lnTo>
                    <a:pt x="385" y="54"/>
                  </a:lnTo>
                  <a:lnTo>
                    <a:pt x="385" y="50"/>
                  </a:lnTo>
                  <a:lnTo>
                    <a:pt x="392" y="50"/>
                  </a:lnTo>
                  <a:lnTo>
                    <a:pt x="392" y="46"/>
                  </a:lnTo>
                  <a:lnTo>
                    <a:pt x="399" y="46"/>
                  </a:lnTo>
                  <a:lnTo>
                    <a:pt x="399" y="43"/>
                  </a:lnTo>
                  <a:lnTo>
                    <a:pt x="410" y="43"/>
                  </a:lnTo>
                  <a:lnTo>
                    <a:pt x="410" y="39"/>
                  </a:lnTo>
                  <a:lnTo>
                    <a:pt x="424" y="39"/>
                  </a:lnTo>
                  <a:lnTo>
                    <a:pt x="424" y="36"/>
                  </a:lnTo>
                  <a:lnTo>
                    <a:pt x="435" y="36"/>
                  </a:lnTo>
                  <a:lnTo>
                    <a:pt x="435" y="32"/>
                  </a:lnTo>
                  <a:lnTo>
                    <a:pt x="464" y="32"/>
                  </a:lnTo>
                  <a:lnTo>
                    <a:pt x="464" y="28"/>
                  </a:lnTo>
                  <a:lnTo>
                    <a:pt x="478" y="28"/>
                  </a:lnTo>
                  <a:lnTo>
                    <a:pt x="478" y="25"/>
                  </a:lnTo>
                  <a:lnTo>
                    <a:pt x="503" y="25"/>
                  </a:lnTo>
                  <a:lnTo>
                    <a:pt x="503" y="21"/>
                  </a:lnTo>
                  <a:lnTo>
                    <a:pt x="546" y="21"/>
                  </a:lnTo>
                  <a:lnTo>
                    <a:pt x="546" y="18"/>
                  </a:lnTo>
                  <a:lnTo>
                    <a:pt x="698" y="18"/>
                  </a:lnTo>
                  <a:lnTo>
                    <a:pt x="698" y="14"/>
                  </a:lnTo>
                  <a:lnTo>
                    <a:pt x="687" y="14"/>
                  </a:lnTo>
                  <a:lnTo>
                    <a:pt x="687" y="10"/>
                  </a:lnTo>
                  <a:lnTo>
                    <a:pt x="658" y="10"/>
                  </a:lnTo>
                  <a:lnTo>
                    <a:pt x="658" y="7"/>
                  </a:lnTo>
                  <a:lnTo>
                    <a:pt x="644" y="7"/>
                  </a:lnTo>
                  <a:lnTo>
                    <a:pt x="644" y="3"/>
                  </a:lnTo>
                  <a:lnTo>
                    <a:pt x="600" y="3"/>
                  </a:lnTo>
                  <a:lnTo>
                    <a:pt x="600" y="0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Freeform 141">
              <a:extLst>
                <a:ext uri="{FF2B5EF4-FFF2-40B4-BE49-F238E27FC236}">
                  <a16:creationId xmlns:a16="http://schemas.microsoft.com/office/drawing/2014/main" id="{D7EE599E-9E6D-4901-9F16-8465A41F36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4295"/>
              <a:ext cx="252" cy="11"/>
            </a:xfrm>
            <a:custGeom>
              <a:avLst/>
              <a:gdLst>
                <a:gd name="T0" fmla="*/ 0 w 252"/>
                <a:gd name="T1" fmla="*/ 0 h 11"/>
                <a:gd name="T2" fmla="*/ 0 w 252"/>
                <a:gd name="T3" fmla="*/ 3 h 11"/>
                <a:gd name="T4" fmla="*/ 28 w 252"/>
                <a:gd name="T5" fmla="*/ 3 h 11"/>
                <a:gd name="T6" fmla="*/ 28 w 252"/>
                <a:gd name="T7" fmla="*/ 7 h 11"/>
                <a:gd name="T8" fmla="*/ 43 w 252"/>
                <a:gd name="T9" fmla="*/ 7 h 11"/>
                <a:gd name="T10" fmla="*/ 43 w 252"/>
                <a:gd name="T11" fmla="*/ 11 h 11"/>
                <a:gd name="T12" fmla="*/ 212 w 252"/>
                <a:gd name="T13" fmla="*/ 11 h 11"/>
                <a:gd name="T14" fmla="*/ 212 w 252"/>
                <a:gd name="T15" fmla="*/ 7 h 11"/>
                <a:gd name="T16" fmla="*/ 226 w 252"/>
                <a:gd name="T17" fmla="*/ 7 h 11"/>
                <a:gd name="T18" fmla="*/ 226 w 252"/>
                <a:gd name="T19" fmla="*/ 3 h 11"/>
                <a:gd name="T20" fmla="*/ 252 w 252"/>
                <a:gd name="T21" fmla="*/ 3 h 11"/>
                <a:gd name="T22" fmla="*/ 252 w 252"/>
                <a:gd name="T23" fmla="*/ 0 h 11"/>
                <a:gd name="T24" fmla="*/ 0 w 252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2"/>
                <a:gd name="T40" fmla="*/ 0 h 11"/>
                <a:gd name="T41" fmla="*/ 252 w 252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2" h="11">
                  <a:moveTo>
                    <a:pt x="0" y="0"/>
                  </a:moveTo>
                  <a:lnTo>
                    <a:pt x="0" y="3"/>
                  </a:lnTo>
                  <a:lnTo>
                    <a:pt x="28" y="3"/>
                  </a:lnTo>
                  <a:lnTo>
                    <a:pt x="28" y="7"/>
                  </a:lnTo>
                  <a:lnTo>
                    <a:pt x="43" y="7"/>
                  </a:lnTo>
                  <a:lnTo>
                    <a:pt x="43" y="11"/>
                  </a:lnTo>
                  <a:lnTo>
                    <a:pt x="212" y="11"/>
                  </a:lnTo>
                  <a:lnTo>
                    <a:pt x="212" y="7"/>
                  </a:lnTo>
                  <a:lnTo>
                    <a:pt x="226" y="7"/>
                  </a:lnTo>
                  <a:lnTo>
                    <a:pt x="226" y="3"/>
                  </a:lnTo>
                  <a:lnTo>
                    <a:pt x="252" y="3"/>
                  </a:lnTo>
                  <a:lnTo>
                    <a:pt x="2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Freeform 142">
              <a:extLst>
                <a:ext uri="{FF2B5EF4-FFF2-40B4-BE49-F238E27FC236}">
                  <a16:creationId xmlns:a16="http://schemas.microsoft.com/office/drawing/2014/main" id="{91A5BB15-A453-4DF0-A509-E9FDB2A75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6" y="3205"/>
              <a:ext cx="1061" cy="1061"/>
            </a:xfrm>
            <a:custGeom>
              <a:avLst/>
              <a:gdLst>
                <a:gd name="T0" fmla="*/ 557 w 1061"/>
                <a:gd name="T1" fmla="*/ 1057 h 1061"/>
                <a:gd name="T2" fmla="*/ 611 w 1061"/>
                <a:gd name="T3" fmla="*/ 1054 h 1061"/>
                <a:gd name="T4" fmla="*/ 662 w 1061"/>
                <a:gd name="T5" fmla="*/ 1043 h 1061"/>
                <a:gd name="T6" fmla="*/ 712 w 1061"/>
                <a:gd name="T7" fmla="*/ 1029 h 1061"/>
                <a:gd name="T8" fmla="*/ 759 w 1061"/>
                <a:gd name="T9" fmla="*/ 1007 h 1061"/>
                <a:gd name="T10" fmla="*/ 806 w 1061"/>
                <a:gd name="T11" fmla="*/ 982 h 1061"/>
                <a:gd name="T12" fmla="*/ 849 w 1061"/>
                <a:gd name="T13" fmla="*/ 957 h 1061"/>
                <a:gd name="T14" fmla="*/ 888 w 1061"/>
                <a:gd name="T15" fmla="*/ 921 h 1061"/>
                <a:gd name="T16" fmla="*/ 921 w 1061"/>
                <a:gd name="T17" fmla="*/ 885 h 1061"/>
                <a:gd name="T18" fmla="*/ 971 w 1061"/>
                <a:gd name="T19" fmla="*/ 827 h 1061"/>
                <a:gd name="T20" fmla="*/ 996 w 1061"/>
                <a:gd name="T21" fmla="*/ 780 h 1061"/>
                <a:gd name="T22" fmla="*/ 1018 w 1061"/>
                <a:gd name="T23" fmla="*/ 737 h 1061"/>
                <a:gd name="T24" fmla="*/ 1036 w 1061"/>
                <a:gd name="T25" fmla="*/ 687 h 1061"/>
                <a:gd name="T26" fmla="*/ 1050 w 1061"/>
                <a:gd name="T27" fmla="*/ 637 h 1061"/>
                <a:gd name="T28" fmla="*/ 1057 w 1061"/>
                <a:gd name="T29" fmla="*/ 583 h 1061"/>
                <a:gd name="T30" fmla="*/ 1061 w 1061"/>
                <a:gd name="T31" fmla="*/ 529 h 1061"/>
                <a:gd name="T32" fmla="*/ 1057 w 1061"/>
                <a:gd name="T33" fmla="*/ 475 h 1061"/>
                <a:gd name="T34" fmla="*/ 1050 w 1061"/>
                <a:gd name="T35" fmla="*/ 424 h 1061"/>
                <a:gd name="T36" fmla="*/ 1036 w 1061"/>
                <a:gd name="T37" fmla="*/ 370 h 1061"/>
                <a:gd name="T38" fmla="*/ 1018 w 1061"/>
                <a:gd name="T39" fmla="*/ 324 h 1061"/>
                <a:gd name="T40" fmla="*/ 996 w 1061"/>
                <a:gd name="T41" fmla="*/ 277 h 1061"/>
                <a:gd name="T42" fmla="*/ 971 w 1061"/>
                <a:gd name="T43" fmla="*/ 234 h 1061"/>
                <a:gd name="T44" fmla="*/ 939 w 1061"/>
                <a:gd name="T45" fmla="*/ 190 h 1061"/>
                <a:gd name="T46" fmla="*/ 906 w 1061"/>
                <a:gd name="T47" fmla="*/ 154 h 1061"/>
                <a:gd name="T48" fmla="*/ 867 w 1061"/>
                <a:gd name="T49" fmla="*/ 122 h 1061"/>
                <a:gd name="T50" fmla="*/ 827 w 1061"/>
                <a:gd name="T51" fmla="*/ 90 h 1061"/>
                <a:gd name="T52" fmla="*/ 784 w 1061"/>
                <a:gd name="T53" fmla="*/ 65 h 1061"/>
                <a:gd name="T54" fmla="*/ 737 w 1061"/>
                <a:gd name="T55" fmla="*/ 39 h 1061"/>
                <a:gd name="T56" fmla="*/ 687 w 1061"/>
                <a:gd name="T57" fmla="*/ 21 h 1061"/>
                <a:gd name="T58" fmla="*/ 637 w 1061"/>
                <a:gd name="T59" fmla="*/ 11 h 1061"/>
                <a:gd name="T60" fmla="*/ 583 w 1061"/>
                <a:gd name="T61" fmla="*/ 3 h 1061"/>
                <a:gd name="T62" fmla="*/ 503 w 1061"/>
                <a:gd name="T63" fmla="*/ 0 h 1061"/>
                <a:gd name="T64" fmla="*/ 449 w 1061"/>
                <a:gd name="T65" fmla="*/ 7 h 1061"/>
                <a:gd name="T66" fmla="*/ 395 w 1061"/>
                <a:gd name="T67" fmla="*/ 14 h 1061"/>
                <a:gd name="T68" fmla="*/ 345 w 1061"/>
                <a:gd name="T69" fmla="*/ 29 h 1061"/>
                <a:gd name="T70" fmla="*/ 298 w 1061"/>
                <a:gd name="T71" fmla="*/ 50 h 1061"/>
                <a:gd name="T72" fmla="*/ 255 w 1061"/>
                <a:gd name="T73" fmla="*/ 75 h 1061"/>
                <a:gd name="T74" fmla="*/ 212 w 1061"/>
                <a:gd name="T75" fmla="*/ 104 h 1061"/>
                <a:gd name="T76" fmla="*/ 172 w 1061"/>
                <a:gd name="T77" fmla="*/ 136 h 1061"/>
                <a:gd name="T78" fmla="*/ 104 w 1061"/>
                <a:gd name="T79" fmla="*/ 212 h 1061"/>
                <a:gd name="T80" fmla="*/ 75 w 1061"/>
                <a:gd name="T81" fmla="*/ 255 h 1061"/>
                <a:gd name="T82" fmla="*/ 50 w 1061"/>
                <a:gd name="T83" fmla="*/ 298 h 1061"/>
                <a:gd name="T84" fmla="*/ 32 w 1061"/>
                <a:gd name="T85" fmla="*/ 349 h 1061"/>
                <a:gd name="T86" fmla="*/ 14 w 1061"/>
                <a:gd name="T87" fmla="*/ 399 h 1061"/>
                <a:gd name="T88" fmla="*/ 7 w 1061"/>
                <a:gd name="T89" fmla="*/ 449 h 1061"/>
                <a:gd name="T90" fmla="*/ 0 w 1061"/>
                <a:gd name="T91" fmla="*/ 503 h 1061"/>
                <a:gd name="T92" fmla="*/ 3 w 1061"/>
                <a:gd name="T93" fmla="*/ 583 h 1061"/>
                <a:gd name="T94" fmla="*/ 11 w 1061"/>
                <a:gd name="T95" fmla="*/ 637 h 1061"/>
                <a:gd name="T96" fmla="*/ 21 w 1061"/>
                <a:gd name="T97" fmla="*/ 687 h 1061"/>
                <a:gd name="T98" fmla="*/ 39 w 1061"/>
                <a:gd name="T99" fmla="*/ 737 h 1061"/>
                <a:gd name="T100" fmla="*/ 65 w 1061"/>
                <a:gd name="T101" fmla="*/ 780 h 1061"/>
                <a:gd name="T102" fmla="*/ 90 w 1061"/>
                <a:gd name="T103" fmla="*/ 827 h 1061"/>
                <a:gd name="T104" fmla="*/ 118 w 1061"/>
                <a:gd name="T105" fmla="*/ 867 h 1061"/>
                <a:gd name="T106" fmla="*/ 212 w 1061"/>
                <a:gd name="T107" fmla="*/ 957 h 1061"/>
                <a:gd name="T108" fmla="*/ 255 w 1061"/>
                <a:gd name="T109" fmla="*/ 982 h 1061"/>
                <a:gd name="T110" fmla="*/ 298 w 1061"/>
                <a:gd name="T111" fmla="*/ 1007 h 1061"/>
                <a:gd name="T112" fmla="*/ 345 w 1061"/>
                <a:gd name="T113" fmla="*/ 1029 h 1061"/>
                <a:gd name="T114" fmla="*/ 395 w 1061"/>
                <a:gd name="T115" fmla="*/ 1043 h 1061"/>
                <a:gd name="T116" fmla="*/ 449 w 1061"/>
                <a:gd name="T117" fmla="*/ 1054 h 1061"/>
                <a:gd name="T118" fmla="*/ 503 w 1061"/>
                <a:gd name="T119" fmla="*/ 1057 h 106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61"/>
                <a:gd name="T181" fmla="*/ 0 h 1061"/>
                <a:gd name="T182" fmla="*/ 1061 w 1061"/>
                <a:gd name="T183" fmla="*/ 1061 h 106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61" h="1061">
                  <a:moveTo>
                    <a:pt x="529" y="1061"/>
                  </a:moveTo>
                  <a:lnTo>
                    <a:pt x="557" y="1057"/>
                  </a:lnTo>
                  <a:lnTo>
                    <a:pt x="583" y="1057"/>
                  </a:lnTo>
                  <a:lnTo>
                    <a:pt x="611" y="1054"/>
                  </a:lnTo>
                  <a:lnTo>
                    <a:pt x="637" y="1050"/>
                  </a:lnTo>
                  <a:lnTo>
                    <a:pt x="662" y="1043"/>
                  </a:lnTo>
                  <a:lnTo>
                    <a:pt x="687" y="1036"/>
                  </a:lnTo>
                  <a:lnTo>
                    <a:pt x="712" y="1029"/>
                  </a:lnTo>
                  <a:lnTo>
                    <a:pt x="737" y="1018"/>
                  </a:lnTo>
                  <a:lnTo>
                    <a:pt x="759" y="1007"/>
                  </a:lnTo>
                  <a:lnTo>
                    <a:pt x="784" y="996"/>
                  </a:lnTo>
                  <a:lnTo>
                    <a:pt x="806" y="982"/>
                  </a:lnTo>
                  <a:lnTo>
                    <a:pt x="827" y="971"/>
                  </a:lnTo>
                  <a:lnTo>
                    <a:pt x="849" y="957"/>
                  </a:lnTo>
                  <a:lnTo>
                    <a:pt x="867" y="939"/>
                  </a:lnTo>
                  <a:lnTo>
                    <a:pt x="888" y="921"/>
                  </a:lnTo>
                  <a:lnTo>
                    <a:pt x="906" y="903"/>
                  </a:lnTo>
                  <a:lnTo>
                    <a:pt x="921" y="885"/>
                  </a:lnTo>
                  <a:lnTo>
                    <a:pt x="957" y="849"/>
                  </a:lnTo>
                  <a:lnTo>
                    <a:pt x="971" y="827"/>
                  </a:lnTo>
                  <a:lnTo>
                    <a:pt x="982" y="806"/>
                  </a:lnTo>
                  <a:lnTo>
                    <a:pt x="996" y="780"/>
                  </a:lnTo>
                  <a:lnTo>
                    <a:pt x="1007" y="759"/>
                  </a:lnTo>
                  <a:lnTo>
                    <a:pt x="1018" y="737"/>
                  </a:lnTo>
                  <a:lnTo>
                    <a:pt x="1029" y="712"/>
                  </a:lnTo>
                  <a:lnTo>
                    <a:pt x="1036" y="687"/>
                  </a:lnTo>
                  <a:lnTo>
                    <a:pt x="1043" y="662"/>
                  </a:lnTo>
                  <a:lnTo>
                    <a:pt x="1050" y="637"/>
                  </a:lnTo>
                  <a:lnTo>
                    <a:pt x="1054" y="611"/>
                  </a:lnTo>
                  <a:lnTo>
                    <a:pt x="1057" y="583"/>
                  </a:lnTo>
                  <a:lnTo>
                    <a:pt x="1057" y="557"/>
                  </a:lnTo>
                  <a:lnTo>
                    <a:pt x="1061" y="529"/>
                  </a:lnTo>
                  <a:lnTo>
                    <a:pt x="1057" y="503"/>
                  </a:lnTo>
                  <a:lnTo>
                    <a:pt x="1057" y="475"/>
                  </a:lnTo>
                  <a:lnTo>
                    <a:pt x="1054" y="449"/>
                  </a:lnTo>
                  <a:lnTo>
                    <a:pt x="1050" y="424"/>
                  </a:lnTo>
                  <a:lnTo>
                    <a:pt x="1043" y="399"/>
                  </a:lnTo>
                  <a:lnTo>
                    <a:pt x="1036" y="370"/>
                  </a:lnTo>
                  <a:lnTo>
                    <a:pt x="1029" y="349"/>
                  </a:lnTo>
                  <a:lnTo>
                    <a:pt x="1018" y="324"/>
                  </a:lnTo>
                  <a:lnTo>
                    <a:pt x="1007" y="298"/>
                  </a:lnTo>
                  <a:lnTo>
                    <a:pt x="996" y="277"/>
                  </a:lnTo>
                  <a:lnTo>
                    <a:pt x="982" y="255"/>
                  </a:lnTo>
                  <a:lnTo>
                    <a:pt x="971" y="234"/>
                  </a:lnTo>
                  <a:lnTo>
                    <a:pt x="957" y="212"/>
                  </a:lnTo>
                  <a:lnTo>
                    <a:pt x="939" y="190"/>
                  </a:lnTo>
                  <a:lnTo>
                    <a:pt x="921" y="172"/>
                  </a:lnTo>
                  <a:lnTo>
                    <a:pt x="906" y="154"/>
                  </a:lnTo>
                  <a:lnTo>
                    <a:pt x="888" y="136"/>
                  </a:lnTo>
                  <a:lnTo>
                    <a:pt x="867" y="122"/>
                  </a:lnTo>
                  <a:lnTo>
                    <a:pt x="849" y="104"/>
                  </a:lnTo>
                  <a:lnTo>
                    <a:pt x="827" y="90"/>
                  </a:lnTo>
                  <a:lnTo>
                    <a:pt x="806" y="75"/>
                  </a:lnTo>
                  <a:lnTo>
                    <a:pt x="784" y="65"/>
                  </a:lnTo>
                  <a:lnTo>
                    <a:pt x="759" y="50"/>
                  </a:lnTo>
                  <a:lnTo>
                    <a:pt x="737" y="39"/>
                  </a:lnTo>
                  <a:lnTo>
                    <a:pt x="712" y="29"/>
                  </a:lnTo>
                  <a:lnTo>
                    <a:pt x="687" y="21"/>
                  </a:lnTo>
                  <a:lnTo>
                    <a:pt x="662" y="14"/>
                  </a:lnTo>
                  <a:lnTo>
                    <a:pt x="637" y="11"/>
                  </a:lnTo>
                  <a:lnTo>
                    <a:pt x="611" y="7"/>
                  </a:lnTo>
                  <a:lnTo>
                    <a:pt x="583" y="3"/>
                  </a:lnTo>
                  <a:lnTo>
                    <a:pt x="557" y="0"/>
                  </a:lnTo>
                  <a:lnTo>
                    <a:pt x="503" y="0"/>
                  </a:lnTo>
                  <a:lnTo>
                    <a:pt x="475" y="3"/>
                  </a:lnTo>
                  <a:lnTo>
                    <a:pt x="449" y="7"/>
                  </a:lnTo>
                  <a:lnTo>
                    <a:pt x="424" y="11"/>
                  </a:lnTo>
                  <a:lnTo>
                    <a:pt x="395" y="14"/>
                  </a:lnTo>
                  <a:lnTo>
                    <a:pt x="370" y="21"/>
                  </a:lnTo>
                  <a:lnTo>
                    <a:pt x="345" y="29"/>
                  </a:lnTo>
                  <a:lnTo>
                    <a:pt x="324" y="39"/>
                  </a:lnTo>
                  <a:lnTo>
                    <a:pt x="298" y="50"/>
                  </a:lnTo>
                  <a:lnTo>
                    <a:pt x="277" y="65"/>
                  </a:lnTo>
                  <a:lnTo>
                    <a:pt x="255" y="75"/>
                  </a:lnTo>
                  <a:lnTo>
                    <a:pt x="234" y="90"/>
                  </a:lnTo>
                  <a:lnTo>
                    <a:pt x="212" y="104"/>
                  </a:lnTo>
                  <a:lnTo>
                    <a:pt x="190" y="122"/>
                  </a:lnTo>
                  <a:lnTo>
                    <a:pt x="172" y="136"/>
                  </a:lnTo>
                  <a:lnTo>
                    <a:pt x="118" y="190"/>
                  </a:lnTo>
                  <a:lnTo>
                    <a:pt x="104" y="212"/>
                  </a:lnTo>
                  <a:lnTo>
                    <a:pt x="90" y="234"/>
                  </a:lnTo>
                  <a:lnTo>
                    <a:pt x="75" y="255"/>
                  </a:lnTo>
                  <a:lnTo>
                    <a:pt x="65" y="277"/>
                  </a:lnTo>
                  <a:lnTo>
                    <a:pt x="50" y="298"/>
                  </a:lnTo>
                  <a:lnTo>
                    <a:pt x="39" y="324"/>
                  </a:lnTo>
                  <a:lnTo>
                    <a:pt x="32" y="349"/>
                  </a:lnTo>
                  <a:lnTo>
                    <a:pt x="21" y="370"/>
                  </a:lnTo>
                  <a:lnTo>
                    <a:pt x="14" y="399"/>
                  </a:lnTo>
                  <a:lnTo>
                    <a:pt x="11" y="424"/>
                  </a:lnTo>
                  <a:lnTo>
                    <a:pt x="7" y="449"/>
                  </a:lnTo>
                  <a:lnTo>
                    <a:pt x="3" y="475"/>
                  </a:lnTo>
                  <a:lnTo>
                    <a:pt x="0" y="503"/>
                  </a:lnTo>
                  <a:lnTo>
                    <a:pt x="0" y="557"/>
                  </a:lnTo>
                  <a:lnTo>
                    <a:pt x="3" y="583"/>
                  </a:lnTo>
                  <a:lnTo>
                    <a:pt x="7" y="611"/>
                  </a:lnTo>
                  <a:lnTo>
                    <a:pt x="11" y="637"/>
                  </a:lnTo>
                  <a:lnTo>
                    <a:pt x="14" y="662"/>
                  </a:lnTo>
                  <a:lnTo>
                    <a:pt x="21" y="687"/>
                  </a:lnTo>
                  <a:lnTo>
                    <a:pt x="32" y="712"/>
                  </a:lnTo>
                  <a:lnTo>
                    <a:pt x="39" y="737"/>
                  </a:lnTo>
                  <a:lnTo>
                    <a:pt x="50" y="759"/>
                  </a:lnTo>
                  <a:lnTo>
                    <a:pt x="65" y="780"/>
                  </a:lnTo>
                  <a:lnTo>
                    <a:pt x="75" y="806"/>
                  </a:lnTo>
                  <a:lnTo>
                    <a:pt x="90" y="827"/>
                  </a:lnTo>
                  <a:lnTo>
                    <a:pt x="104" y="849"/>
                  </a:lnTo>
                  <a:lnTo>
                    <a:pt x="118" y="867"/>
                  </a:lnTo>
                  <a:lnTo>
                    <a:pt x="190" y="939"/>
                  </a:lnTo>
                  <a:lnTo>
                    <a:pt x="212" y="957"/>
                  </a:lnTo>
                  <a:lnTo>
                    <a:pt x="234" y="971"/>
                  </a:lnTo>
                  <a:lnTo>
                    <a:pt x="255" y="982"/>
                  </a:lnTo>
                  <a:lnTo>
                    <a:pt x="277" y="996"/>
                  </a:lnTo>
                  <a:lnTo>
                    <a:pt x="298" y="1007"/>
                  </a:lnTo>
                  <a:lnTo>
                    <a:pt x="324" y="1018"/>
                  </a:lnTo>
                  <a:lnTo>
                    <a:pt x="345" y="1029"/>
                  </a:lnTo>
                  <a:lnTo>
                    <a:pt x="370" y="1036"/>
                  </a:lnTo>
                  <a:lnTo>
                    <a:pt x="395" y="1043"/>
                  </a:lnTo>
                  <a:lnTo>
                    <a:pt x="424" y="1050"/>
                  </a:lnTo>
                  <a:lnTo>
                    <a:pt x="449" y="1054"/>
                  </a:lnTo>
                  <a:lnTo>
                    <a:pt x="475" y="1057"/>
                  </a:lnTo>
                  <a:lnTo>
                    <a:pt x="503" y="1057"/>
                  </a:lnTo>
                  <a:lnTo>
                    <a:pt x="529" y="106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Oval 143">
              <a:extLst>
                <a:ext uri="{FF2B5EF4-FFF2-40B4-BE49-F238E27FC236}">
                  <a16:creationId xmlns:a16="http://schemas.microsoft.com/office/drawing/2014/main" id="{E9930A7C-1669-4126-B9A7-5340721EB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" y="3276"/>
              <a:ext cx="924" cy="92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Text Box 144">
            <a:extLst>
              <a:ext uri="{FF2B5EF4-FFF2-40B4-BE49-F238E27FC236}">
                <a16:creationId xmlns:a16="http://schemas.microsoft.com/office/drawing/2014/main" id="{CF140008-4526-40F2-8CD1-F47A91653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75" y="1446833"/>
            <a:ext cx="2133918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5000" b="1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</a:p>
        </p:txBody>
      </p:sp>
      <p:sp>
        <p:nvSpPr>
          <p:cNvPr id="10" name="Text Box 145">
            <a:extLst>
              <a:ext uri="{FF2B5EF4-FFF2-40B4-BE49-F238E27FC236}">
                <a16:creationId xmlns:a16="http://schemas.microsoft.com/office/drawing/2014/main" id="{B791760E-65AE-4677-BC56-9E70A5E59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925" y="4743450"/>
            <a:ext cx="5278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What’s the speed limit?</a:t>
            </a:r>
          </a:p>
        </p:txBody>
      </p:sp>
      <p:sp>
        <p:nvSpPr>
          <p:cNvPr id="11" name="Text Box 146">
            <a:extLst>
              <a:ext uri="{FF2B5EF4-FFF2-40B4-BE49-F238E27FC236}">
                <a16:creationId xmlns:a16="http://schemas.microsoft.com/office/drawing/2014/main" id="{F08A1720-5515-4EF0-95B1-0063432253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4732338"/>
            <a:ext cx="864552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At this speed, how far would you travel</a:t>
            </a:r>
          </a:p>
        </p:txBody>
      </p:sp>
      <p:sp>
        <p:nvSpPr>
          <p:cNvPr id="12" name="Text Box 148">
            <a:extLst>
              <a:ext uri="{FF2B5EF4-FFF2-40B4-BE49-F238E27FC236}">
                <a16:creationId xmlns:a16="http://schemas.microsoft.com/office/drawing/2014/main" id="{60B0BBD5-618D-4D4A-84CE-EB80A8F79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5" y="5518150"/>
            <a:ext cx="20762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in 1 hour?</a:t>
            </a:r>
          </a:p>
        </p:txBody>
      </p:sp>
      <p:sp>
        <p:nvSpPr>
          <p:cNvPr id="13" name="Text Box 150">
            <a:extLst>
              <a:ext uri="{FF2B5EF4-FFF2-40B4-BE49-F238E27FC236}">
                <a16:creationId xmlns:a16="http://schemas.microsoft.com/office/drawing/2014/main" id="{3F113E12-EEF7-46A2-A797-0E73D409D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5443538"/>
            <a:ext cx="3132138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in 2 hours?</a:t>
            </a:r>
          </a:p>
        </p:txBody>
      </p:sp>
      <p:sp>
        <p:nvSpPr>
          <p:cNvPr id="14" name="Text Box 149">
            <a:extLst>
              <a:ext uri="{FF2B5EF4-FFF2-40B4-BE49-F238E27FC236}">
                <a16:creationId xmlns:a16="http://schemas.microsoft.com/office/drawing/2014/main" id="{8EB04BE8-C91E-4F9A-AA1F-0A6236751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6438" y="5445125"/>
            <a:ext cx="2719014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in ½ an hour?</a:t>
            </a:r>
          </a:p>
        </p:txBody>
      </p:sp>
      <p:sp>
        <p:nvSpPr>
          <p:cNvPr id="15" name="Text Box 151">
            <a:extLst>
              <a:ext uri="{FF2B5EF4-FFF2-40B4-BE49-F238E27FC236}">
                <a16:creationId xmlns:a16="http://schemas.microsoft.com/office/drawing/2014/main" id="{689C92FE-AEC4-4CA9-AA26-C006D38FB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0" y="5505450"/>
            <a:ext cx="369887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>
                <a:latin typeface="Calibri" panose="020F0502020204030204" pitchFamily="34" charset="0"/>
                <a:cs typeface="Calibri" panose="020F0502020204030204" pitchFamily="34" charset="0"/>
              </a:rPr>
              <a:t>in 10 minutes?</a:t>
            </a:r>
          </a:p>
        </p:txBody>
      </p:sp>
    </p:spTree>
    <p:extLst>
      <p:ext uri="{BB962C8B-B14F-4D97-AF65-F5344CB8AC3E}">
        <p14:creationId xmlns:p14="http://schemas.microsoft.com/office/powerpoint/2010/main" val="306645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nimBg="1" autoUpdateAnimBg="0"/>
      <p:bldP spid="12" grpId="0" autoUpdateAnimBg="0"/>
      <p:bldP spid="13" grpId="0" animBg="1" autoUpdateAnimBg="0"/>
      <p:bldP spid="14" grpId="0" animBg="1" autoUpdateAnimBg="0"/>
      <p:bldP spid="1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CBE36B-9C75-4BDB-AE70-F4C11F07B052}"/>
              </a:ext>
            </a:extLst>
          </p:cNvPr>
          <p:cNvGrpSpPr>
            <a:grpSpLocks/>
          </p:cNvGrpSpPr>
          <p:nvPr/>
        </p:nvGrpSpPr>
        <p:grpSpPr bwMode="auto">
          <a:xfrm>
            <a:off x="3560763" y="1228725"/>
            <a:ext cx="2171700" cy="2114550"/>
            <a:chOff x="3623" y="3162"/>
            <a:chExt cx="1144" cy="1144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57782E86-482E-4B57-83CC-4E7C20C222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3" y="3162"/>
              <a:ext cx="1144" cy="1133"/>
            </a:xfrm>
            <a:custGeom>
              <a:avLst/>
              <a:gdLst>
                <a:gd name="T0" fmla="*/ 395 w 1144"/>
                <a:gd name="T1" fmla="*/ 28 h 1133"/>
                <a:gd name="T2" fmla="*/ 323 w 1144"/>
                <a:gd name="T3" fmla="*/ 61 h 1133"/>
                <a:gd name="T4" fmla="*/ 251 w 1144"/>
                <a:gd name="T5" fmla="*/ 100 h 1133"/>
                <a:gd name="T6" fmla="*/ 187 w 1144"/>
                <a:gd name="T7" fmla="*/ 151 h 1133"/>
                <a:gd name="T8" fmla="*/ 129 w 1144"/>
                <a:gd name="T9" fmla="*/ 208 h 1133"/>
                <a:gd name="T10" fmla="*/ 86 w 1144"/>
                <a:gd name="T11" fmla="*/ 277 h 1133"/>
                <a:gd name="T12" fmla="*/ 46 w 1144"/>
                <a:gd name="T13" fmla="*/ 345 h 1133"/>
                <a:gd name="T14" fmla="*/ 18 w 1144"/>
                <a:gd name="T15" fmla="*/ 438 h 1133"/>
                <a:gd name="T16" fmla="*/ 14 w 1144"/>
                <a:gd name="T17" fmla="*/ 694 h 1133"/>
                <a:gd name="T18" fmla="*/ 43 w 1144"/>
                <a:gd name="T19" fmla="*/ 798 h 1133"/>
                <a:gd name="T20" fmla="*/ 82 w 1144"/>
                <a:gd name="T21" fmla="*/ 870 h 1133"/>
                <a:gd name="T22" fmla="*/ 126 w 1144"/>
                <a:gd name="T23" fmla="*/ 935 h 1133"/>
                <a:gd name="T24" fmla="*/ 183 w 1144"/>
                <a:gd name="T25" fmla="*/ 993 h 1133"/>
                <a:gd name="T26" fmla="*/ 255 w 1144"/>
                <a:gd name="T27" fmla="*/ 1054 h 1133"/>
                <a:gd name="T28" fmla="*/ 334 w 1144"/>
                <a:gd name="T29" fmla="*/ 1093 h 1133"/>
                <a:gd name="T30" fmla="*/ 421 w 1144"/>
                <a:gd name="T31" fmla="*/ 1129 h 1133"/>
                <a:gd name="T32" fmla="*/ 787 w 1144"/>
                <a:gd name="T33" fmla="*/ 1108 h 1133"/>
                <a:gd name="T34" fmla="*/ 856 w 1144"/>
                <a:gd name="T35" fmla="*/ 1072 h 1133"/>
                <a:gd name="T36" fmla="*/ 928 w 1144"/>
                <a:gd name="T37" fmla="*/ 1025 h 1133"/>
                <a:gd name="T38" fmla="*/ 993 w 1144"/>
                <a:gd name="T39" fmla="*/ 967 h 1133"/>
                <a:gd name="T40" fmla="*/ 1043 w 1144"/>
                <a:gd name="T41" fmla="*/ 899 h 1133"/>
                <a:gd name="T42" fmla="*/ 1086 w 1144"/>
                <a:gd name="T43" fmla="*/ 831 h 1133"/>
                <a:gd name="T44" fmla="*/ 1115 w 1144"/>
                <a:gd name="T45" fmla="*/ 748 h 1133"/>
                <a:gd name="T46" fmla="*/ 1140 w 1144"/>
                <a:gd name="T47" fmla="*/ 532 h 1133"/>
                <a:gd name="T48" fmla="*/ 1111 w 1144"/>
                <a:gd name="T49" fmla="*/ 377 h 1133"/>
                <a:gd name="T50" fmla="*/ 1079 w 1144"/>
                <a:gd name="T51" fmla="*/ 309 h 1133"/>
                <a:gd name="T52" fmla="*/ 1039 w 1144"/>
                <a:gd name="T53" fmla="*/ 244 h 1133"/>
                <a:gd name="T54" fmla="*/ 975 w 1144"/>
                <a:gd name="T55" fmla="*/ 165 h 1133"/>
                <a:gd name="T56" fmla="*/ 910 w 1144"/>
                <a:gd name="T57" fmla="*/ 111 h 1133"/>
                <a:gd name="T58" fmla="*/ 827 w 1144"/>
                <a:gd name="T59" fmla="*/ 57 h 1133"/>
                <a:gd name="T60" fmla="*/ 741 w 1144"/>
                <a:gd name="T61" fmla="*/ 28 h 1133"/>
                <a:gd name="T62" fmla="*/ 723 w 1144"/>
                <a:gd name="T63" fmla="*/ 39 h 1133"/>
                <a:gd name="T64" fmla="*/ 816 w 1144"/>
                <a:gd name="T65" fmla="*/ 72 h 1133"/>
                <a:gd name="T66" fmla="*/ 895 w 1144"/>
                <a:gd name="T67" fmla="*/ 126 h 1133"/>
                <a:gd name="T68" fmla="*/ 971 w 1144"/>
                <a:gd name="T69" fmla="*/ 183 h 1133"/>
                <a:gd name="T70" fmla="*/ 1025 w 1144"/>
                <a:gd name="T71" fmla="*/ 248 h 1133"/>
                <a:gd name="T72" fmla="*/ 1072 w 1144"/>
                <a:gd name="T73" fmla="*/ 327 h 1133"/>
                <a:gd name="T74" fmla="*/ 1104 w 1144"/>
                <a:gd name="T75" fmla="*/ 406 h 1133"/>
                <a:gd name="T76" fmla="*/ 1126 w 1144"/>
                <a:gd name="T77" fmla="*/ 644 h 1133"/>
                <a:gd name="T78" fmla="*/ 1093 w 1144"/>
                <a:gd name="T79" fmla="*/ 769 h 1133"/>
                <a:gd name="T80" fmla="*/ 1064 w 1144"/>
                <a:gd name="T81" fmla="*/ 838 h 1133"/>
                <a:gd name="T82" fmla="*/ 1018 w 1144"/>
                <a:gd name="T83" fmla="*/ 906 h 1133"/>
                <a:gd name="T84" fmla="*/ 967 w 1144"/>
                <a:gd name="T85" fmla="*/ 971 h 1133"/>
                <a:gd name="T86" fmla="*/ 895 w 1144"/>
                <a:gd name="T87" fmla="*/ 1028 h 1133"/>
                <a:gd name="T88" fmla="*/ 809 w 1144"/>
                <a:gd name="T89" fmla="*/ 1079 h 1133"/>
                <a:gd name="T90" fmla="*/ 723 w 1144"/>
                <a:gd name="T91" fmla="*/ 1111 h 1133"/>
                <a:gd name="T92" fmla="*/ 449 w 1144"/>
                <a:gd name="T93" fmla="*/ 1118 h 1133"/>
                <a:gd name="T94" fmla="*/ 341 w 1144"/>
                <a:gd name="T95" fmla="*/ 1079 h 1133"/>
                <a:gd name="T96" fmla="*/ 259 w 1144"/>
                <a:gd name="T97" fmla="*/ 1036 h 1133"/>
                <a:gd name="T98" fmla="*/ 190 w 1144"/>
                <a:gd name="T99" fmla="*/ 978 h 1133"/>
                <a:gd name="T100" fmla="*/ 133 w 1144"/>
                <a:gd name="T101" fmla="*/ 913 h 1133"/>
                <a:gd name="T102" fmla="*/ 90 w 1144"/>
                <a:gd name="T103" fmla="*/ 849 h 1133"/>
                <a:gd name="T104" fmla="*/ 57 w 1144"/>
                <a:gd name="T105" fmla="*/ 791 h 1133"/>
                <a:gd name="T106" fmla="*/ 28 w 1144"/>
                <a:gd name="T107" fmla="*/ 676 h 1133"/>
                <a:gd name="T108" fmla="*/ 32 w 1144"/>
                <a:gd name="T109" fmla="*/ 453 h 1133"/>
                <a:gd name="T110" fmla="*/ 61 w 1144"/>
                <a:gd name="T111" fmla="*/ 349 h 1133"/>
                <a:gd name="T112" fmla="*/ 97 w 1144"/>
                <a:gd name="T113" fmla="*/ 287 h 1133"/>
                <a:gd name="T114" fmla="*/ 143 w 1144"/>
                <a:gd name="T115" fmla="*/ 215 h 1133"/>
                <a:gd name="T116" fmla="*/ 205 w 1144"/>
                <a:gd name="T117" fmla="*/ 154 h 1133"/>
                <a:gd name="T118" fmla="*/ 277 w 1144"/>
                <a:gd name="T119" fmla="*/ 104 h 1133"/>
                <a:gd name="T120" fmla="*/ 352 w 1144"/>
                <a:gd name="T121" fmla="*/ 61 h 1133"/>
                <a:gd name="T122" fmla="*/ 464 w 1144"/>
                <a:gd name="T123" fmla="*/ 32 h 1133"/>
                <a:gd name="T124" fmla="*/ 600 w 1144"/>
                <a:gd name="T125" fmla="*/ 0 h 113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144"/>
                <a:gd name="T190" fmla="*/ 0 h 1133"/>
                <a:gd name="T191" fmla="*/ 1144 w 1144"/>
                <a:gd name="T192" fmla="*/ 1133 h 113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144" h="1133">
                  <a:moveTo>
                    <a:pt x="543" y="0"/>
                  </a:moveTo>
                  <a:lnTo>
                    <a:pt x="543" y="3"/>
                  </a:lnTo>
                  <a:lnTo>
                    <a:pt x="514" y="3"/>
                  </a:lnTo>
                  <a:lnTo>
                    <a:pt x="514" y="7"/>
                  </a:lnTo>
                  <a:lnTo>
                    <a:pt x="485" y="7"/>
                  </a:lnTo>
                  <a:lnTo>
                    <a:pt x="485" y="10"/>
                  </a:lnTo>
                  <a:lnTo>
                    <a:pt x="456" y="10"/>
                  </a:lnTo>
                  <a:lnTo>
                    <a:pt x="456" y="14"/>
                  </a:lnTo>
                  <a:lnTo>
                    <a:pt x="442" y="14"/>
                  </a:lnTo>
                  <a:lnTo>
                    <a:pt x="442" y="18"/>
                  </a:lnTo>
                  <a:lnTo>
                    <a:pt x="428" y="18"/>
                  </a:lnTo>
                  <a:lnTo>
                    <a:pt x="428" y="21"/>
                  </a:lnTo>
                  <a:lnTo>
                    <a:pt x="413" y="21"/>
                  </a:lnTo>
                  <a:lnTo>
                    <a:pt x="413" y="25"/>
                  </a:lnTo>
                  <a:lnTo>
                    <a:pt x="403" y="25"/>
                  </a:lnTo>
                  <a:lnTo>
                    <a:pt x="403" y="28"/>
                  </a:lnTo>
                  <a:lnTo>
                    <a:pt x="395" y="28"/>
                  </a:lnTo>
                  <a:lnTo>
                    <a:pt x="395" y="32"/>
                  </a:lnTo>
                  <a:lnTo>
                    <a:pt x="385" y="32"/>
                  </a:lnTo>
                  <a:lnTo>
                    <a:pt x="385" y="36"/>
                  </a:lnTo>
                  <a:lnTo>
                    <a:pt x="377" y="36"/>
                  </a:lnTo>
                  <a:lnTo>
                    <a:pt x="377" y="39"/>
                  </a:lnTo>
                  <a:lnTo>
                    <a:pt x="367" y="39"/>
                  </a:lnTo>
                  <a:lnTo>
                    <a:pt x="367" y="43"/>
                  </a:lnTo>
                  <a:lnTo>
                    <a:pt x="359" y="43"/>
                  </a:lnTo>
                  <a:lnTo>
                    <a:pt x="359" y="46"/>
                  </a:lnTo>
                  <a:lnTo>
                    <a:pt x="349" y="46"/>
                  </a:lnTo>
                  <a:lnTo>
                    <a:pt x="349" y="50"/>
                  </a:lnTo>
                  <a:lnTo>
                    <a:pt x="341" y="50"/>
                  </a:lnTo>
                  <a:lnTo>
                    <a:pt x="341" y="54"/>
                  </a:lnTo>
                  <a:lnTo>
                    <a:pt x="331" y="54"/>
                  </a:lnTo>
                  <a:lnTo>
                    <a:pt x="331" y="57"/>
                  </a:lnTo>
                  <a:lnTo>
                    <a:pt x="323" y="57"/>
                  </a:lnTo>
                  <a:lnTo>
                    <a:pt x="323" y="61"/>
                  </a:lnTo>
                  <a:lnTo>
                    <a:pt x="316" y="61"/>
                  </a:lnTo>
                  <a:lnTo>
                    <a:pt x="316" y="64"/>
                  </a:lnTo>
                  <a:lnTo>
                    <a:pt x="309" y="64"/>
                  </a:lnTo>
                  <a:lnTo>
                    <a:pt x="309" y="68"/>
                  </a:lnTo>
                  <a:lnTo>
                    <a:pt x="302" y="68"/>
                  </a:lnTo>
                  <a:lnTo>
                    <a:pt x="302" y="72"/>
                  </a:lnTo>
                  <a:lnTo>
                    <a:pt x="295" y="72"/>
                  </a:lnTo>
                  <a:lnTo>
                    <a:pt x="295" y="75"/>
                  </a:lnTo>
                  <a:lnTo>
                    <a:pt x="287" y="75"/>
                  </a:lnTo>
                  <a:lnTo>
                    <a:pt x="287" y="79"/>
                  </a:lnTo>
                  <a:lnTo>
                    <a:pt x="280" y="82"/>
                  </a:lnTo>
                  <a:lnTo>
                    <a:pt x="273" y="86"/>
                  </a:lnTo>
                  <a:lnTo>
                    <a:pt x="266" y="90"/>
                  </a:lnTo>
                  <a:lnTo>
                    <a:pt x="259" y="93"/>
                  </a:lnTo>
                  <a:lnTo>
                    <a:pt x="259" y="97"/>
                  </a:lnTo>
                  <a:lnTo>
                    <a:pt x="251" y="97"/>
                  </a:lnTo>
                  <a:lnTo>
                    <a:pt x="251" y="100"/>
                  </a:lnTo>
                  <a:lnTo>
                    <a:pt x="244" y="104"/>
                  </a:lnTo>
                  <a:lnTo>
                    <a:pt x="244" y="108"/>
                  </a:lnTo>
                  <a:lnTo>
                    <a:pt x="237" y="108"/>
                  </a:lnTo>
                  <a:lnTo>
                    <a:pt x="237" y="111"/>
                  </a:lnTo>
                  <a:lnTo>
                    <a:pt x="230" y="115"/>
                  </a:lnTo>
                  <a:lnTo>
                    <a:pt x="230" y="118"/>
                  </a:lnTo>
                  <a:lnTo>
                    <a:pt x="223" y="118"/>
                  </a:lnTo>
                  <a:lnTo>
                    <a:pt x="223" y="122"/>
                  </a:lnTo>
                  <a:lnTo>
                    <a:pt x="215" y="126"/>
                  </a:lnTo>
                  <a:lnTo>
                    <a:pt x="208" y="129"/>
                  </a:lnTo>
                  <a:lnTo>
                    <a:pt x="208" y="133"/>
                  </a:lnTo>
                  <a:lnTo>
                    <a:pt x="201" y="136"/>
                  </a:lnTo>
                  <a:lnTo>
                    <a:pt x="201" y="140"/>
                  </a:lnTo>
                  <a:lnTo>
                    <a:pt x="194" y="140"/>
                  </a:lnTo>
                  <a:lnTo>
                    <a:pt x="194" y="143"/>
                  </a:lnTo>
                  <a:lnTo>
                    <a:pt x="187" y="147"/>
                  </a:lnTo>
                  <a:lnTo>
                    <a:pt x="187" y="151"/>
                  </a:lnTo>
                  <a:lnTo>
                    <a:pt x="179" y="154"/>
                  </a:lnTo>
                  <a:lnTo>
                    <a:pt x="179" y="158"/>
                  </a:lnTo>
                  <a:lnTo>
                    <a:pt x="176" y="158"/>
                  </a:lnTo>
                  <a:lnTo>
                    <a:pt x="176" y="165"/>
                  </a:lnTo>
                  <a:lnTo>
                    <a:pt x="169" y="169"/>
                  </a:lnTo>
                  <a:lnTo>
                    <a:pt x="169" y="172"/>
                  </a:lnTo>
                  <a:lnTo>
                    <a:pt x="161" y="176"/>
                  </a:lnTo>
                  <a:lnTo>
                    <a:pt x="161" y="179"/>
                  </a:lnTo>
                  <a:lnTo>
                    <a:pt x="154" y="179"/>
                  </a:lnTo>
                  <a:lnTo>
                    <a:pt x="154" y="183"/>
                  </a:lnTo>
                  <a:lnTo>
                    <a:pt x="147" y="187"/>
                  </a:lnTo>
                  <a:lnTo>
                    <a:pt x="147" y="190"/>
                  </a:lnTo>
                  <a:lnTo>
                    <a:pt x="140" y="194"/>
                  </a:lnTo>
                  <a:lnTo>
                    <a:pt x="140" y="197"/>
                  </a:lnTo>
                  <a:lnTo>
                    <a:pt x="136" y="197"/>
                  </a:lnTo>
                  <a:lnTo>
                    <a:pt x="136" y="205"/>
                  </a:lnTo>
                  <a:lnTo>
                    <a:pt x="129" y="208"/>
                  </a:lnTo>
                  <a:lnTo>
                    <a:pt x="129" y="212"/>
                  </a:lnTo>
                  <a:lnTo>
                    <a:pt x="126" y="212"/>
                  </a:lnTo>
                  <a:lnTo>
                    <a:pt x="126" y="219"/>
                  </a:lnTo>
                  <a:lnTo>
                    <a:pt x="118" y="223"/>
                  </a:lnTo>
                  <a:lnTo>
                    <a:pt x="118" y="230"/>
                  </a:lnTo>
                  <a:lnTo>
                    <a:pt x="111" y="233"/>
                  </a:lnTo>
                  <a:lnTo>
                    <a:pt x="111" y="237"/>
                  </a:lnTo>
                  <a:lnTo>
                    <a:pt x="104" y="241"/>
                  </a:lnTo>
                  <a:lnTo>
                    <a:pt x="104" y="248"/>
                  </a:lnTo>
                  <a:lnTo>
                    <a:pt x="97" y="251"/>
                  </a:lnTo>
                  <a:lnTo>
                    <a:pt x="97" y="255"/>
                  </a:lnTo>
                  <a:lnTo>
                    <a:pt x="93" y="255"/>
                  </a:lnTo>
                  <a:lnTo>
                    <a:pt x="93" y="262"/>
                  </a:lnTo>
                  <a:lnTo>
                    <a:pt x="90" y="262"/>
                  </a:lnTo>
                  <a:lnTo>
                    <a:pt x="90" y="269"/>
                  </a:lnTo>
                  <a:lnTo>
                    <a:pt x="86" y="269"/>
                  </a:lnTo>
                  <a:lnTo>
                    <a:pt x="86" y="277"/>
                  </a:lnTo>
                  <a:lnTo>
                    <a:pt x="79" y="280"/>
                  </a:lnTo>
                  <a:lnTo>
                    <a:pt x="79" y="287"/>
                  </a:lnTo>
                  <a:lnTo>
                    <a:pt x="72" y="291"/>
                  </a:lnTo>
                  <a:lnTo>
                    <a:pt x="72" y="298"/>
                  </a:lnTo>
                  <a:lnTo>
                    <a:pt x="68" y="298"/>
                  </a:lnTo>
                  <a:lnTo>
                    <a:pt x="68" y="305"/>
                  </a:lnTo>
                  <a:lnTo>
                    <a:pt x="64" y="305"/>
                  </a:lnTo>
                  <a:lnTo>
                    <a:pt x="64" y="313"/>
                  </a:lnTo>
                  <a:lnTo>
                    <a:pt x="61" y="313"/>
                  </a:lnTo>
                  <a:lnTo>
                    <a:pt x="61" y="320"/>
                  </a:lnTo>
                  <a:lnTo>
                    <a:pt x="57" y="320"/>
                  </a:lnTo>
                  <a:lnTo>
                    <a:pt x="57" y="331"/>
                  </a:lnTo>
                  <a:lnTo>
                    <a:pt x="54" y="331"/>
                  </a:lnTo>
                  <a:lnTo>
                    <a:pt x="54" y="338"/>
                  </a:lnTo>
                  <a:lnTo>
                    <a:pt x="50" y="338"/>
                  </a:lnTo>
                  <a:lnTo>
                    <a:pt x="50" y="345"/>
                  </a:lnTo>
                  <a:lnTo>
                    <a:pt x="46" y="345"/>
                  </a:lnTo>
                  <a:lnTo>
                    <a:pt x="46" y="356"/>
                  </a:lnTo>
                  <a:lnTo>
                    <a:pt x="43" y="356"/>
                  </a:lnTo>
                  <a:lnTo>
                    <a:pt x="43" y="363"/>
                  </a:lnTo>
                  <a:lnTo>
                    <a:pt x="39" y="363"/>
                  </a:lnTo>
                  <a:lnTo>
                    <a:pt x="39" y="374"/>
                  </a:lnTo>
                  <a:lnTo>
                    <a:pt x="36" y="374"/>
                  </a:lnTo>
                  <a:lnTo>
                    <a:pt x="36" y="385"/>
                  </a:lnTo>
                  <a:lnTo>
                    <a:pt x="32" y="385"/>
                  </a:lnTo>
                  <a:lnTo>
                    <a:pt x="32" y="392"/>
                  </a:lnTo>
                  <a:lnTo>
                    <a:pt x="28" y="392"/>
                  </a:lnTo>
                  <a:lnTo>
                    <a:pt x="28" y="399"/>
                  </a:lnTo>
                  <a:lnTo>
                    <a:pt x="25" y="399"/>
                  </a:lnTo>
                  <a:lnTo>
                    <a:pt x="25" y="410"/>
                  </a:lnTo>
                  <a:lnTo>
                    <a:pt x="21" y="410"/>
                  </a:lnTo>
                  <a:lnTo>
                    <a:pt x="21" y="424"/>
                  </a:lnTo>
                  <a:lnTo>
                    <a:pt x="18" y="424"/>
                  </a:lnTo>
                  <a:lnTo>
                    <a:pt x="18" y="438"/>
                  </a:lnTo>
                  <a:lnTo>
                    <a:pt x="14" y="438"/>
                  </a:lnTo>
                  <a:lnTo>
                    <a:pt x="14" y="453"/>
                  </a:lnTo>
                  <a:lnTo>
                    <a:pt x="10" y="453"/>
                  </a:lnTo>
                  <a:lnTo>
                    <a:pt x="10" y="471"/>
                  </a:lnTo>
                  <a:lnTo>
                    <a:pt x="7" y="471"/>
                  </a:lnTo>
                  <a:lnTo>
                    <a:pt x="7" y="500"/>
                  </a:lnTo>
                  <a:lnTo>
                    <a:pt x="3" y="500"/>
                  </a:lnTo>
                  <a:lnTo>
                    <a:pt x="3" y="528"/>
                  </a:lnTo>
                  <a:lnTo>
                    <a:pt x="0" y="528"/>
                  </a:lnTo>
                  <a:lnTo>
                    <a:pt x="0" y="618"/>
                  </a:lnTo>
                  <a:lnTo>
                    <a:pt x="3" y="618"/>
                  </a:lnTo>
                  <a:lnTo>
                    <a:pt x="3" y="647"/>
                  </a:lnTo>
                  <a:lnTo>
                    <a:pt x="7" y="647"/>
                  </a:lnTo>
                  <a:lnTo>
                    <a:pt x="7" y="672"/>
                  </a:lnTo>
                  <a:lnTo>
                    <a:pt x="10" y="672"/>
                  </a:lnTo>
                  <a:lnTo>
                    <a:pt x="10" y="694"/>
                  </a:lnTo>
                  <a:lnTo>
                    <a:pt x="14" y="694"/>
                  </a:lnTo>
                  <a:lnTo>
                    <a:pt x="14" y="708"/>
                  </a:lnTo>
                  <a:lnTo>
                    <a:pt x="18" y="708"/>
                  </a:lnTo>
                  <a:lnTo>
                    <a:pt x="18" y="723"/>
                  </a:lnTo>
                  <a:lnTo>
                    <a:pt x="21" y="723"/>
                  </a:lnTo>
                  <a:lnTo>
                    <a:pt x="21" y="737"/>
                  </a:lnTo>
                  <a:lnTo>
                    <a:pt x="25" y="737"/>
                  </a:lnTo>
                  <a:lnTo>
                    <a:pt x="25" y="748"/>
                  </a:lnTo>
                  <a:lnTo>
                    <a:pt x="28" y="748"/>
                  </a:lnTo>
                  <a:lnTo>
                    <a:pt x="28" y="762"/>
                  </a:lnTo>
                  <a:lnTo>
                    <a:pt x="32" y="762"/>
                  </a:lnTo>
                  <a:lnTo>
                    <a:pt x="32" y="773"/>
                  </a:lnTo>
                  <a:lnTo>
                    <a:pt x="36" y="773"/>
                  </a:lnTo>
                  <a:lnTo>
                    <a:pt x="36" y="780"/>
                  </a:lnTo>
                  <a:lnTo>
                    <a:pt x="39" y="780"/>
                  </a:lnTo>
                  <a:lnTo>
                    <a:pt x="39" y="787"/>
                  </a:lnTo>
                  <a:lnTo>
                    <a:pt x="43" y="787"/>
                  </a:lnTo>
                  <a:lnTo>
                    <a:pt x="43" y="798"/>
                  </a:lnTo>
                  <a:lnTo>
                    <a:pt x="46" y="798"/>
                  </a:lnTo>
                  <a:lnTo>
                    <a:pt x="46" y="805"/>
                  </a:lnTo>
                  <a:lnTo>
                    <a:pt x="50" y="805"/>
                  </a:lnTo>
                  <a:lnTo>
                    <a:pt x="50" y="813"/>
                  </a:lnTo>
                  <a:lnTo>
                    <a:pt x="54" y="813"/>
                  </a:lnTo>
                  <a:lnTo>
                    <a:pt x="54" y="820"/>
                  </a:lnTo>
                  <a:lnTo>
                    <a:pt x="57" y="820"/>
                  </a:lnTo>
                  <a:lnTo>
                    <a:pt x="57" y="827"/>
                  </a:lnTo>
                  <a:lnTo>
                    <a:pt x="61" y="827"/>
                  </a:lnTo>
                  <a:lnTo>
                    <a:pt x="61" y="834"/>
                  </a:lnTo>
                  <a:lnTo>
                    <a:pt x="64" y="834"/>
                  </a:lnTo>
                  <a:lnTo>
                    <a:pt x="64" y="841"/>
                  </a:lnTo>
                  <a:lnTo>
                    <a:pt x="68" y="841"/>
                  </a:lnTo>
                  <a:lnTo>
                    <a:pt x="72" y="849"/>
                  </a:lnTo>
                  <a:lnTo>
                    <a:pt x="75" y="856"/>
                  </a:lnTo>
                  <a:lnTo>
                    <a:pt x="79" y="863"/>
                  </a:lnTo>
                  <a:lnTo>
                    <a:pt x="82" y="870"/>
                  </a:lnTo>
                  <a:lnTo>
                    <a:pt x="86" y="870"/>
                  </a:lnTo>
                  <a:lnTo>
                    <a:pt x="86" y="877"/>
                  </a:lnTo>
                  <a:lnTo>
                    <a:pt x="90" y="877"/>
                  </a:lnTo>
                  <a:lnTo>
                    <a:pt x="93" y="885"/>
                  </a:lnTo>
                  <a:lnTo>
                    <a:pt x="97" y="892"/>
                  </a:lnTo>
                  <a:lnTo>
                    <a:pt x="100" y="892"/>
                  </a:lnTo>
                  <a:lnTo>
                    <a:pt x="100" y="899"/>
                  </a:lnTo>
                  <a:lnTo>
                    <a:pt x="104" y="899"/>
                  </a:lnTo>
                  <a:lnTo>
                    <a:pt x="104" y="906"/>
                  </a:lnTo>
                  <a:lnTo>
                    <a:pt x="108" y="906"/>
                  </a:lnTo>
                  <a:lnTo>
                    <a:pt x="108" y="913"/>
                  </a:lnTo>
                  <a:lnTo>
                    <a:pt x="111" y="913"/>
                  </a:lnTo>
                  <a:lnTo>
                    <a:pt x="115" y="921"/>
                  </a:lnTo>
                  <a:lnTo>
                    <a:pt x="118" y="921"/>
                  </a:lnTo>
                  <a:lnTo>
                    <a:pt x="118" y="928"/>
                  </a:lnTo>
                  <a:lnTo>
                    <a:pt x="122" y="928"/>
                  </a:lnTo>
                  <a:lnTo>
                    <a:pt x="126" y="935"/>
                  </a:lnTo>
                  <a:lnTo>
                    <a:pt x="129" y="935"/>
                  </a:lnTo>
                  <a:lnTo>
                    <a:pt x="133" y="942"/>
                  </a:lnTo>
                  <a:lnTo>
                    <a:pt x="136" y="942"/>
                  </a:lnTo>
                  <a:lnTo>
                    <a:pt x="136" y="949"/>
                  </a:lnTo>
                  <a:lnTo>
                    <a:pt x="140" y="949"/>
                  </a:lnTo>
                  <a:lnTo>
                    <a:pt x="143" y="957"/>
                  </a:lnTo>
                  <a:lnTo>
                    <a:pt x="147" y="957"/>
                  </a:lnTo>
                  <a:lnTo>
                    <a:pt x="151" y="964"/>
                  </a:lnTo>
                  <a:lnTo>
                    <a:pt x="154" y="964"/>
                  </a:lnTo>
                  <a:lnTo>
                    <a:pt x="158" y="971"/>
                  </a:lnTo>
                  <a:lnTo>
                    <a:pt x="161" y="971"/>
                  </a:lnTo>
                  <a:lnTo>
                    <a:pt x="165" y="978"/>
                  </a:lnTo>
                  <a:lnTo>
                    <a:pt x="169" y="978"/>
                  </a:lnTo>
                  <a:lnTo>
                    <a:pt x="172" y="985"/>
                  </a:lnTo>
                  <a:lnTo>
                    <a:pt x="176" y="985"/>
                  </a:lnTo>
                  <a:lnTo>
                    <a:pt x="179" y="993"/>
                  </a:lnTo>
                  <a:lnTo>
                    <a:pt x="183" y="993"/>
                  </a:lnTo>
                  <a:lnTo>
                    <a:pt x="187" y="1000"/>
                  </a:lnTo>
                  <a:lnTo>
                    <a:pt x="190" y="1000"/>
                  </a:lnTo>
                  <a:lnTo>
                    <a:pt x="194" y="1007"/>
                  </a:lnTo>
                  <a:lnTo>
                    <a:pt x="197" y="1007"/>
                  </a:lnTo>
                  <a:lnTo>
                    <a:pt x="201" y="1014"/>
                  </a:lnTo>
                  <a:lnTo>
                    <a:pt x="208" y="1014"/>
                  </a:lnTo>
                  <a:lnTo>
                    <a:pt x="212" y="1021"/>
                  </a:lnTo>
                  <a:lnTo>
                    <a:pt x="215" y="1021"/>
                  </a:lnTo>
                  <a:lnTo>
                    <a:pt x="219" y="1028"/>
                  </a:lnTo>
                  <a:lnTo>
                    <a:pt x="226" y="1028"/>
                  </a:lnTo>
                  <a:lnTo>
                    <a:pt x="226" y="1032"/>
                  </a:lnTo>
                  <a:lnTo>
                    <a:pt x="233" y="1032"/>
                  </a:lnTo>
                  <a:lnTo>
                    <a:pt x="237" y="1039"/>
                  </a:lnTo>
                  <a:lnTo>
                    <a:pt x="244" y="1039"/>
                  </a:lnTo>
                  <a:lnTo>
                    <a:pt x="248" y="1046"/>
                  </a:lnTo>
                  <a:lnTo>
                    <a:pt x="251" y="1046"/>
                  </a:lnTo>
                  <a:lnTo>
                    <a:pt x="255" y="1054"/>
                  </a:lnTo>
                  <a:lnTo>
                    <a:pt x="259" y="1054"/>
                  </a:lnTo>
                  <a:lnTo>
                    <a:pt x="259" y="1057"/>
                  </a:lnTo>
                  <a:lnTo>
                    <a:pt x="266" y="1057"/>
                  </a:lnTo>
                  <a:lnTo>
                    <a:pt x="266" y="1061"/>
                  </a:lnTo>
                  <a:lnTo>
                    <a:pt x="273" y="1061"/>
                  </a:lnTo>
                  <a:lnTo>
                    <a:pt x="273" y="1064"/>
                  </a:lnTo>
                  <a:lnTo>
                    <a:pt x="280" y="1064"/>
                  </a:lnTo>
                  <a:lnTo>
                    <a:pt x="284" y="1072"/>
                  </a:lnTo>
                  <a:lnTo>
                    <a:pt x="291" y="1072"/>
                  </a:lnTo>
                  <a:lnTo>
                    <a:pt x="295" y="1079"/>
                  </a:lnTo>
                  <a:lnTo>
                    <a:pt x="302" y="1079"/>
                  </a:lnTo>
                  <a:lnTo>
                    <a:pt x="302" y="1082"/>
                  </a:lnTo>
                  <a:lnTo>
                    <a:pt x="316" y="1082"/>
                  </a:lnTo>
                  <a:lnTo>
                    <a:pt x="320" y="1090"/>
                  </a:lnTo>
                  <a:lnTo>
                    <a:pt x="327" y="1090"/>
                  </a:lnTo>
                  <a:lnTo>
                    <a:pt x="327" y="1093"/>
                  </a:lnTo>
                  <a:lnTo>
                    <a:pt x="334" y="1093"/>
                  </a:lnTo>
                  <a:lnTo>
                    <a:pt x="334" y="1097"/>
                  </a:lnTo>
                  <a:lnTo>
                    <a:pt x="341" y="1097"/>
                  </a:lnTo>
                  <a:lnTo>
                    <a:pt x="341" y="1100"/>
                  </a:lnTo>
                  <a:lnTo>
                    <a:pt x="352" y="1100"/>
                  </a:lnTo>
                  <a:lnTo>
                    <a:pt x="352" y="1104"/>
                  </a:lnTo>
                  <a:lnTo>
                    <a:pt x="359" y="1104"/>
                  </a:lnTo>
                  <a:lnTo>
                    <a:pt x="359" y="1108"/>
                  </a:lnTo>
                  <a:lnTo>
                    <a:pt x="367" y="1108"/>
                  </a:lnTo>
                  <a:lnTo>
                    <a:pt x="367" y="1111"/>
                  </a:lnTo>
                  <a:lnTo>
                    <a:pt x="381" y="1111"/>
                  </a:lnTo>
                  <a:lnTo>
                    <a:pt x="385" y="1118"/>
                  </a:lnTo>
                  <a:lnTo>
                    <a:pt x="392" y="1118"/>
                  </a:lnTo>
                  <a:lnTo>
                    <a:pt x="392" y="1122"/>
                  </a:lnTo>
                  <a:lnTo>
                    <a:pt x="413" y="1122"/>
                  </a:lnTo>
                  <a:lnTo>
                    <a:pt x="413" y="1126"/>
                  </a:lnTo>
                  <a:lnTo>
                    <a:pt x="421" y="1126"/>
                  </a:lnTo>
                  <a:lnTo>
                    <a:pt x="421" y="1129"/>
                  </a:lnTo>
                  <a:lnTo>
                    <a:pt x="431" y="1129"/>
                  </a:lnTo>
                  <a:lnTo>
                    <a:pt x="431" y="1133"/>
                  </a:lnTo>
                  <a:lnTo>
                    <a:pt x="712" y="1133"/>
                  </a:lnTo>
                  <a:lnTo>
                    <a:pt x="712" y="1129"/>
                  </a:lnTo>
                  <a:lnTo>
                    <a:pt x="726" y="1129"/>
                  </a:lnTo>
                  <a:lnTo>
                    <a:pt x="726" y="1126"/>
                  </a:lnTo>
                  <a:lnTo>
                    <a:pt x="733" y="1126"/>
                  </a:lnTo>
                  <a:lnTo>
                    <a:pt x="733" y="1122"/>
                  </a:lnTo>
                  <a:lnTo>
                    <a:pt x="751" y="1122"/>
                  </a:lnTo>
                  <a:lnTo>
                    <a:pt x="751" y="1118"/>
                  </a:lnTo>
                  <a:lnTo>
                    <a:pt x="759" y="1118"/>
                  </a:lnTo>
                  <a:lnTo>
                    <a:pt x="759" y="1115"/>
                  </a:lnTo>
                  <a:lnTo>
                    <a:pt x="766" y="1115"/>
                  </a:lnTo>
                  <a:lnTo>
                    <a:pt x="766" y="1111"/>
                  </a:lnTo>
                  <a:lnTo>
                    <a:pt x="780" y="1111"/>
                  </a:lnTo>
                  <a:lnTo>
                    <a:pt x="780" y="1108"/>
                  </a:lnTo>
                  <a:lnTo>
                    <a:pt x="787" y="1108"/>
                  </a:lnTo>
                  <a:lnTo>
                    <a:pt x="787" y="1104"/>
                  </a:lnTo>
                  <a:lnTo>
                    <a:pt x="795" y="1100"/>
                  </a:lnTo>
                  <a:lnTo>
                    <a:pt x="805" y="1100"/>
                  </a:lnTo>
                  <a:lnTo>
                    <a:pt x="805" y="1097"/>
                  </a:lnTo>
                  <a:lnTo>
                    <a:pt x="813" y="1097"/>
                  </a:lnTo>
                  <a:lnTo>
                    <a:pt x="813" y="1093"/>
                  </a:lnTo>
                  <a:lnTo>
                    <a:pt x="820" y="1093"/>
                  </a:lnTo>
                  <a:lnTo>
                    <a:pt x="820" y="1090"/>
                  </a:lnTo>
                  <a:lnTo>
                    <a:pt x="827" y="1090"/>
                  </a:lnTo>
                  <a:lnTo>
                    <a:pt x="827" y="1086"/>
                  </a:lnTo>
                  <a:lnTo>
                    <a:pt x="834" y="1082"/>
                  </a:lnTo>
                  <a:lnTo>
                    <a:pt x="841" y="1082"/>
                  </a:lnTo>
                  <a:lnTo>
                    <a:pt x="841" y="1079"/>
                  </a:lnTo>
                  <a:lnTo>
                    <a:pt x="849" y="1079"/>
                  </a:lnTo>
                  <a:lnTo>
                    <a:pt x="849" y="1075"/>
                  </a:lnTo>
                  <a:lnTo>
                    <a:pt x="856" y="1075"/>
                  </a:lnTo>
                  <a:lnTo>
                    <a:pt x="856" y="1072"/>
                  </a:lnTo>
                  <a:lnTo>
                    <a:pt x="863" y="1072"/>
                  </a:lnTo>
                  <a:lnTo>
                    <a:pt x="863" y="1068"/>
                  </a:lnTo>
                  <a:lnTo>
                    <a:pt x="870" y="1064"/>
                  </a:lnTo>
                  <a:lnTo>
                    <a:pt x="877" y="1061"/>
                  </a:lnTo>
                  <a:lnTo>
                    <a:pt x="877" y="1057"/>
                  </a:lnTo>
                  <a:lnTo>
                    <a:pt x="885" y="1057"/>
                  </a:lnTo>
                  <a:lnTo>
                    <a:pt x="885" y="1054"/>
                  </a:lnTo>
                  <a:lnTo>
                    <a:pt x="892" y="1054"/>
                  </a:lnTo>
                  <a:lnTo>
                    <a:pt x="892" y="1050"/>
                  </a:lnTo>
                  <a:lnTo>
                    <a:pt x="899" y="1046"/>
                  </a:lnTo>
                  <a:lnTo>
                    <a:pt x="899" y="1043"/>
                  </a:lnTo>
                  <a:lnTo>
                    <a:pt x="906" y="1039"/>
                  </a:lnTo>
                  <a:lnTo>
                    <a:pt x="913" y="1036"/>
                  </a:lnTo>
                  <a:lnTo>
                    <a:pt x="913" y="1032"/>
                  </a:lnTo>
                  <a:lnTo>
                    <a:pt x="921" y="1032"/>
                  </a:lnTo>
                  <a:lnTo>
                    <a:pt x="921" y="1028"/>
                  </a:lnTo>
                  <a:lnTo>
                    <a:pt x="928" y="1025"/>
                  </a:lnTo>
                  <a:lnTo>
                    <a:pt x="928" y="1021"/>
                  </a:lnTo>
                  <a:lnTo>
                    <a:pt x="935" y="1018"/>
                  </a:lnTo>
                  <a:lnTo>
                    <a:pt x="935" y="1014"/>
                  </a:lnTo>
                  <a:lnTo>
                    <a:pt x="942" y="1014"/>
                  </a:lnTo>
                  <a:lnTo>
                    <a:pt x="942" y="1011"/>
                  </a:lnTo>
                  <a:lnTo>
                    <a:pt x="949" y="1007"/>
                  </a:lnTo>
                  <a:lnTo>
                    <a:pt x="949" y="1003"/>
                  </a:lnTo>
                  <a:lnTo>
                    <a:pt x="957" y="1000"/>
                  </a:lnTo>
                  <a:lnTo>
                    <a:pt x="957" y="996"/>
                  </a:lnTo>
                  <a:lnTo>
                    <a:pt x="964" y="993"/>
                  </a:lnTo>
                  <a:lnTo>
                    <a:pt x="964" y="989"/>
                  </a:lnTo>
                  <a:lnTo>
                    <a:pt x="971" y="985"/>
                  </a:lnTo>
                  <a:lnTo>
                    <a:pt x="978" y="982"/>
                  </a:lnTo>
                  <a:lnTo>
                    <a:pt x="978" y="978"/>
                  </a:lnTo>
                  <a:lnTo>
                    <a:pt x="985" y="975"/>
                  </a:lnTo>
                  <a:lnTo>
                    <a:pt x="985" y="971"/>
                  </a:lnTo>
                  <a:lnTo>
                    <a:pt x="993" y="967"/>
                  </a:lnTo>
                  <a:lnTo>
                    <a:pt x="993" y="964"/>
                  </a:lnTo>
                  <a:lnTo>
                    <a:pt x="1000" y="960"/>
                  </a:lnTo>
                  <a:lnTo>
                    <a:pt x="1000" y="957"/>
                  </a:lnTo>
                  <a:lnTo>
                    <a:pt x="1007" y="953"/>
                  </a:lnTo>
                  <a:lnTo>
                    <a:pt x="1007" y="949"/>
                  </a:lnTo>
                  <a:lnTo>
                    <a:pt x="1011" y="949"/>
                  </a:lnTo>
                  <a:lnTo>
                    <a:pt x="1011" y="942"/>
                  </a:lnTo>
                  <a:lnTo>
                    <a:pt x="1018" y="939"/>
                  </a:lnTo>
                  <a:lnTo>
                    <a:pt x="1018" y="935"/>
                  </a:lnTo>
                  <a:lnTo>
                    <a:pt x="1021" y="935"/>
                  </a:lnTo>
                  <a:lnTo>
                    <a:pt x="1021" y="928"/>
                  </a:lnTo>
                  <a:lnTo>
                    <a:pt x="1028" y="924"/>
                  </a:lnTo>
                  <a:lnTo>
                    <a:pt x="1028" y="917"/>
                  </a:lnTo>
                  <a:lnTo>
                    <a:pt x="1036" y="913"/>
                  </a:lnTo>
                  <a:lnTo>
                    <a:pt x="1036" y="906"/>
                  </a:lnTo>
                  <a:lnTo>
                    <a:pt x="1043" y="903"/>
                  </a:lnTo>
                  <a:lnTo>
                    <a:pt x="1043" y="899"/>
                  </a:lnTo>
                  <a:lnTo>
                    <a:pt x="1046" y="899"/>
                  </a:lnTo>
                  <a:lnTo>
                    <a:pt x="1046" y="892"/>
                  </a:lnTo>
                  <a:lnTo>
                    <a:pt x="1054" y="888"/>
                  </a:lnTo>
                  <a:lnTo>
                    <a:pt x="1054" y="881"/>
                  </a:lnTo>
                  <a:lnTo>
                    <a:pt x="1061" y="877"/>
                  </a:lnTo>
                  <a:lnTo>
                    <a:pt x="1061" y="870"/>
                  </a:lnTo>
                  <a:lnTo>
                    <a:pt x="1068" y="867"/>
                  </a:lnTo>
                  <a:lnTo>
                    <a:pt x="1068" y="859"/>
                  </a:lnTo>
                  <a:lnTo>
                    <a:pt x="1072" y="859"/>
                  </a:lnTo>
                  <a:lnTo>
                    <a:pt x="1072" y="852"/>
                  </a:lnTo>
                  <a:lnTo>
                    <a:pt x="1075" y="852"/>
                  </a:lnTo>
                  <a:lnTo>
                    <a:pt x="1075" y="845"/>
                  </a:lnTo>
                  <a:lnTo>
                    <a:pt x="1079" y="845"/>
                  </a:lnTo>
                  <a:lnTo>
                    <a:pt x="1079" y="838"/>
                  </a:lnTo>
                  <a:lnTo>
                    <a:pt x="1082" y="838"/>
                  </a:lnTo>
                  <a:lnTo>
                    <a:pt x="1082" y="831"/>
                  </a:lnTo>
                  <a:lnTo>
                    <a:pt x="1086" y="831"/>
                  </a:lnTo>
                  <a:lnTo>
                    <a:pt x="1086" y="823"/>
                  </a:lnTo>
                  <a:lnTo>
                    <a:pt x="1090" y="823"/>
                  </a:lnTo>
                  <a:lnTo>
                    <a:pt x="1090" y="813"/>
                  </a:lnTo>
                  <a:lnTo>
                    <a:pt x="1093" y="813"/>
                  </a:lnTo>
                  <a:lnTo>
                    <a:pt x="1093" y="805"/>
                  </a:lnTo>
                  <a:lnTo>
                    <a:pt x="1097" y="805"/>
                  </a:lnTo>
                  <a:lnTo>
                    <a:pt x="1097" y="798"/>
                  </a:lnTo>
                  <a:lnTo>
                    <a:pt x="1100" y="798"/>
                  </a:lnTo>
                  <a:lnTo>
                    <a:pt x="1100" y="787"/>
                  </a:lnTo>
                  <a:lnTo>
                    <a:pt x="1104" y="787"/>
                  </a:lnTo>
                  <a:lnTo>
                    <a:pt x="1104" y="780"/>
                  </a:lnTo>
                  <a:lnTo>
                    <a:pt x="1108" y="780"/>
                  </a:lnTo>
                  <a:lnTo>
                    <a:pt x="1108" y="773"/>
                  </a:lnTo>
                  <a:lnTo>
                    <a:pt x="1111" y="773"/>
                  </a:lnTo>
                  <a:lnTo>
                    <a:pt x="1111" y="762"/>
                  </a:lnTo>
                  <a:lnTo>
                    <a:pt x="1115" y="762"/>
                  </a:lnTo>
                  <a:lnTo>
                    <a:pt x="1115" y="748"/>
                  </a:lnTo>
                  <a:lnTo>
                    <a:pt x="1118" y="748"/>
                  </a:lnTo>
                  <a:lnTo>
                    <a:pt x="1118" y="737"/>
                  </a:lnTo>
                  <a:lnTo>
                    <a:pt x="1122" y="737"/>
                  </a:lnTo>
                  <a:lnTo>
                    <a:pt x="1122" y="730"/>
                  </a:lnTo>
                  <a:lnTo>
                    <a:pt x="1126" y="730"/>
                  </a:lnTo>
                  <a:lnTo>
                    <a:pt x="1126" y="719"/>
                  </a:lnTo>
                  <a:lnTo>
                    <a:pt x="1129" y="719"/>
                  </a:lnTo>
                  <a:lnTo>
                    <a:pt x="1129" y="701"/>
                  </a:lnTo>
                  <a:lnTo>
                    <a:pt x="1133" y="701"/>
                  </a:lnTo>
                  <a:lnTo>
                    <a:pt x="1133" y="680"/>
                  </a:lnTo>
                  <a:lnTo>
                    <a:pt x="1136" y="680"/>
                  </a:lnTo>
                  <a:lnTo>
                    <a:pt x="1136" y="665"/>
                  </a:lnTo>
                  <a:lnTo>
                    <a:pt x="1140" y="665"/>
                  </a:lnTo>
                  <a:lnTo>
                    <a:pt x="1140" y="618"/>
                  </a:lnTo>
                  <a:lnTo>
                    <a:pt x="1144" y="618"/>
                  </a:lnTo>
                  <a:lnTo>
                    <a:pt x="1144" y="532"/>
                  </a:lnTo>
                  <a:lnTo>
                    <a:pt x="1140" y="532"/>
                  </a:lnTo>
                  <a:lnTo>
                    <a:pt x="1140" y="482"/>
                  </a:lnTo>
                  <a:lnTo>
                    <a:pt x="1136" y="482"/>
                  </a:lnTo>
                  <a:lnTo>
                    <a:pt x="1136" y="467"/>
                  </a:lnTo>
                  <a:lnTo>
                    <a:pt x="1133" y="467"/>
                  </a:lnTo>
                  <a:lnTo>
                    <a:pt x="1133" y="446"/>
                  </a:lnTo>
                  <a:lnTo>
                    <a:pt x="1129" y="446"/>
                  </a:lnTo>
                  <a:lnTo>
                    <a:pt x="1129" y="428"/>
                  </a:lnTo>
                  <a:lnTo>
                    <a:pt x="1126" y="428"/>
                  </a:lnTo>
                  <a:lnTo>
                    <a:pt x="1126" y="421"/>
                  </a:lnTo>
                  <a:lnTo>
                    <a:pt x="1122" y="421"/>
                  </a:lnTo>
                  <a:lnTo>
                    <a:pt x="1122" y="413"/>
                  </a:lnTo>
                  <a:lnTo>
                    <a:pt x="1118" y="413"/>
                  </a:lnTo>
                  <a:lnTo>
                    <a:pt x="1118" y="403"/>
                  </a:lnTo>
                  <a:lnTo>
                    <a:pt x="1115" y="403"/>
                  </a:lnTo>
                  <a:lnTo>
                    <a:pt x="1115" y="388"/>
                  </a:lnTo>
                  <a:lnTo>
                    <a:pt x="1111" y="388"/>
                  </a:lnTo>
                  <a:lnTo>
                    <a:pt x="1111" y="377"/>
                  </a:lnTo>
                  <a:lnTo>
                    <a:pt x="1108" y="377"/>
                  </a:lnTo>
                  <a:lnTo>
                    <a:pt x="1108" y="367"/>
                  </a:lnTo>
                  <a:lnTo>
                    <a:pt x="1104" y="367"/>
                  </a:lnTo>
                  <a:lnTo>
                    <a:pt x="1104" y="359"/>
                  </a:lnTo>
                  <a:lnTo>
                    <a:pt x="1100" y="359"/>
                  </a:lnTo>
                  <a:lnTo>
                    <a:pt x="1100" y="349"/>
                  </a:lnTo>
                  <a:lnTo>
                    <a:pt x="1097" y="349"/>
                  </a:lnTo>
                  <a:lnTo>
                    <a:pt x="1097" y="341"/>
                  </a:lnTo>
                  <a:lnTo>
                    <a:pt x="1093" y="341"/>
                  </a:lnTo>
                  <a:lnTo>
                    <a:pt x="1093" y="334"/>
                  </a:lnTo>
                  <a:lnTo>
                    <a:pt x="1090" y="334"/>
                  </a:lnTo>
                  <a:lnTo>
                    <a:pt x="1090" y="323"/>
                  </a:lnTo>
                  <a:lnTo>
                    <a:pt x="1086" y="323"/>
                  </a:lnTo>
                  <a:lnTo>
                    <a:pt x="1086" y="316"/>
                  </a:lnTo>
                  <a:lnTo>
                    <a:pt x="1082" y="316"/>
                  </a:lnTo>
                  <a:lnTo>
                    <a:pt x="1082" y="309"/>
                  </a:lnTo>
                  <a:lnTo>
                    <a:pt x="1079" y="309"/>
                  </a:lnTo>
                  <a:lnTo>
                    <a:pt x="1079" y="302"/>
                  </a:lnTo>
                  <a:lnTo>
                    <a:pt x="1075" y="302"/>
                  </a:lnTo>
                  <a:lnTo>
                    <a:pt x="1075" y="295"/>
                  </a:lnTo>
                  <a:lnTo>
                    <a:pt x="1072" y="295"/>
                  </a:lnTo>
                  <a:lnTo>
                    <a:pt x="1068" y="287"/>
                  </a:lnTo>
                  <a:lnTo>
                    <a:pt x="1064" y="280"/>
                  </a:lnTo>
                  <a:lnTo>
                    <a:pt x="1061" y="280"/>
                  </a:lnTo>
                  <a:lnTo>
                    <a:pt x="1061" y="273"/>
                  </a:lnTo>
                  <a:lnTo>
                    <a:pt x="1057" y="273"/>
                  </a:lnTo>
                  <a:lnTo>
                    <a:pt x="1057" y="266"/>
                  </a:lnTo>
                  <a:lnTo>
                    <a:pt x="1054" y="266"/>
                  </a:lnTo>
                  <a:lnTo>
                    <a:pt x="1054" y="259"/>
                  </a:lnTo>
                  <a:lnTo>
                    <a:pt x="1050" y="259"/>
                  </a:lnTo>
                  <a:lnTo>
                    <a:pt x="1046" y="251"/>
                  </a:lnTo>
                  <a:lnTo>
                    <a:pt x="1043" y="251"/>
                  </a:lnTo>
                  <a:lnTo>
                    <a:pt x="1043" y="244"/>
                  </a:lnTo>
                  <a:lnTo>
                    <a:pt x="1039" y="244"/>
                  </a:lnTo>
                  <a:lnTo>
                    <a:pt x="1036" y="237"/>
                  </a:lnTo>
                  <a:lnTo>
                    <a:pt x="1032" y="237"/>
                  </a:lnTo>
                  <a:lnTo>
                    <a:pt x="1028" y="230"/>
                  </a:lnTo>
                  <a:lnTo>
                    <a:pt x="1025" y="223"/>
                  </a:lnTo>
                  <a:lnTo>
                    <a:pt x="1021" y="215"/>
                  </a:lnTo>
                  <a:lnTo>
                    <a:pt x="1018" y="208"/>
                  </a:lnTo>
                  <a:lnTo>
                    <a:pt x="1014" y="208"/>
                  </a:lnTo>
                  <a:lnTo>
                    <a:pt x="1011" y="201"/>
                  </a:lnTo>
                  <a:lnTo>
                    <a:pt x="1007" y="194"/>
                  </a:lnTo>
                  <a:lnTo>
                    <a:pt x="1003" y="194"/>
                  </a:lnTo>
                  <a:lnTo>
                    <a:pt x="1000" y="187"/>
                  </a:lnTo>
                  <a:lnTo>
                    <a:pt x="996" y="187"/>
                  </a:lnTo>
                  <a:lnTo>
                    <a:pt x="993" y="179"/>
                  </a:lnTo>
                  <a:lnTo>
                    <a:pt x="985" y="179"/>
                  </a:lnTo>
                  <a:lnTo>
                    <a:pt x="982" y="172"/>
                  </a:lnTo>
                  <a:lnTo>
                    <a:pt x="978" y="172"/>
                  </a:lnTo>
                  <a:lnTo>
                    <a:pt x="975" y="165"/>
                  </a:lnTo>
                  <a:lnTo>
                    <a:pt x="971" y="165"/>
                  </a:lnTo>
                  <a:lnTo>
                    <a:pt x="967" y="158"/>
                  </a:lnTo>
                  <a:lnTo>
                    <a:pt x="964" y="158"/>
                  </a:lnTo>
                  <a:lnTo>
                    <a:pt x="960" y="151"/>
                  </a:lnTo>
                  <a:lnTo>
                    <a:pt x="957" y="151"/>
                  </a:lnTo>
                  <a:lnTo>
                    <a:pt x="953" y="143"/>
                  </a:lnTo>
                  <a:lnTo>
                    <a:pt x="946" y="143"/>
                  </a:lnTo>
                  <a:lnTo>
                    <a:pt x="942" y="136"/>
                  </a:lnTo>
                  <a:lnTo>
                    <a:pt x="939" y="136"/>
                  </a:lnTo>
                  <a:lnTo>
                    <a:pt x="935" y="129"/>
                  </a:lnTo>
                  <a:lnTo>
                    <a:pt x="931" y="129"/>
                  </a:lnTo>
                  <a:lnTo>
                    <a:pt x="931" y="126"/>
                  </a:lnTo>
                  <a:lnTo>
                    <a:pt x="924" y="126"/>
                  </a:lnTo>
                  <a:lnTo>
                    <a:pt x="921" y="118"/>
                  </a:lnTo>
                  <a:lnTo>
                    <a:pt x="917" y="118"/>
                  </a:lnTo>
                  <a:lnTo>
                    <a:pt x="913" y="111"/>
                  </a:lnTo>
                  <a:lnTo>
                    <a:pt x="910" y="111"/>
                  </a:lnTo>
                  <a:lnTo>
                    <a:pt x="910" y="108"/>
                  </a:lnTo>
                  <a:lnTo>
                    <a:pt x="903" y="108"/>
                  </a:lnTo>
                  <a:lnTo>
                    <a:pt x="899" y="100"/>
                  </a:lnTo>
                  <a:lnTo>
                    <a:pt x="892" y="100"/>
                  </a:lnTo>
                  <a:lnTo>
                    <a:pt x="892" y="97"/>
                  </a:lnTo>
                  <a:lnTo>
                    <a:pt x="885" y="97"/>
                  </a:lnTo>
                  <a:lnTo>
                    <a:pt x="885" y="93"/>
                  </a:lnTo>
                  <a:lnTo>
                    <a:pt x="877" y="93"/>
                  </a:lnTo>
                  <a:lnTo>
                    <a:pt x="874" y="86"/>
                  </a:lnTo>
                  <a:lnTo>
                    <a:pt x="867" y="86"/>
                  </a:lnTo>
                  <a:lnTo>
                    <a:pt x="863" y="79"/>
                  </a:lnTo>
                  <a:lnTo>
                    <a:pt x="859" y="79"/>
                  </a:lnTo>
                  <a:lnTo>
                    <a:pt x="856" y="72"/>
                  </a:lnTo>
                  <a:lnTo>
                    <a:pt x="841" y="72"/>
                  </a:lnTo>
                  <a:lnTo>
                    <a:pt x="838" y="64"/>
                  </a:lnTo>
                  <a:lnTo>
                    <a:pt x="831" y="64"/>
                  </a:lnTo>
                  <a:lnTo>
                    <a:pt x="827" y="57"/>
                  </a:lnTo>
                  <a:lnTo>
                    <a:pt x="820" y="57"/>
                  </a:lnTo>
                  <a:lnTo>
                    <a:pt x="820" y="54"/>
                  </a:lnTo>
                  <a:lnTo>
                    <a:pt x="805" y="54"/>
                  </a:lnTo>
                  <a:lnTo>
                    <a:pt x="805" y="50"/>
                  </a:lnTo>
                  <a:lnTo>
                    <a:pt x="798" y="50"/>
                  </a:lnTo>
                  <a:lnTo>
                    <a:pt x="798" y="46"/>
                  </a:lnTo>
                  <a:lnTo>
                    <a:pt x="791" y="46"/>
                  </a:lnTo>
                  <a:lnTo>
                    <a:pt x="791" y="43"/>
                  </a:lnTo>
                  <a:lnTo>
                    <a:pt x="780" y="43"/>
                  </a:lnTo>
                  <a:lnTo>
                    <a:pt x="780" y="39"/>
                  </a:lnTo>
                  <a:lnTo>
                    <a:pt x="773" y="39"/>
                  </a:lnTo>
                  <a:lnTo>
                    <a:pt x="773" y="36"/>
                  </a:lnTo>
                  <a:lnTo>
                    <a:pt x="766" y="36"/>
                  </a:lnTo>
                  <a:lnTo>
                    <a:pt x="766" y="32"/>
                  </a:lnTo>
                  <a:lnTo>
                    <a:pt x="751" y="32"/>
                  </a:lnTo>
                  <a:lnTo>
                    <a:pt x="751" y="28"/>
                  </a:lnTo>
                  <a:lnTo>
                    <a:pt x="741" y="28"/>
                  </a:lnTo>
                  <a:lnTo>
                    <a:pt x="741" y="25"/>
                  </a:lnTo>
                  <a:lnTo>
                    <a:pt x="726" y="25"/>
                  </a:lnTo>
                  <a:lnTo>
                    <a:pt x="726" y="21"/>
                  </a:lnTo>
                  <a:lnTo>
                    <a:pt x="712" y="21"/>
                  </a:lnTo>
                  <a:lnTo>
                    <a:pt x="712" y="18"/>
                  </a:lnTo>
                  <a:lnTo>
                    <a:pt x="600" y="18"/>
                  </a:lnTo>
                  <a:lnTo>
                    <a:pt x="600" y="21"/>
                  </a:lnTo>
                  <a:lnTo>
                    <a:pt x="644" y="21"/>
                  </a:lnTo>
                  <a:lnTo>
                    <a:pt x="644" y="25"/>
                  </a:lnTo>
                  <a:lnTo>
                    <a:pt x="669" y="25"/>
                  </a:lnTo>
                  <a:lnTo>
                    <a:pt x="669" y="28"/>
                  </a:lnTo>
                  <a:lnTo>
                    <a:pt x="683" y="28"/>
                  </a:lnTo>
                  <a:lnTo>
                    <a:pt x="683" y="32"/>
                  </a:lnTo>
                  <a:lnTo>
                    <a:pt x="708" y="32"/>
                  </a:lnTo>
                  <a:lnTo>
                    <a:pt x="708" y="36"/>
                  </a:lnTo>
                  <a:lnTo>
                    <a:pt x="723" y="36"/>
                  </a:lnTo>
                  <a:lnTo>
                    <a:pt x="723" y="39"/>
                  </a:lnTo>
                  <a:lnTo>
                    <a:pt x="733" y="39"/>
                  </a:lnTo>
                  <a:lnTo>
                    <a:pt x="733" y="43"/>
                  </a:lnTo>
                  <a:lnTo>
                    <a:pt x="748" y="43"/>
                  </a:lnTo>
                  <a:lnTo>
                    <a:pt x="748" y="46"/>
                  </a:lnTo>
                  <a:lnTo>
                    <a:pt x="755" y="46"/>
                  </a:lnTo>
                  <a:lnTo>
                    <a:pt x="755" y="50"/>
                  </a:lnTo>
                  <a:lnTo>
                    <a:pt x="762" y="50"/>
                  </a:lnTo>
                  <a:lnTo>
                    <a:pt x="762" y="54"/>
                  </a:lnTo>
                  <a:lnTo>
                    <a:pt x="773" y="54"/>
                  </a:lnTo>
                  <a:lnTo>
                    <a:pt x="773" y="57"/>
                  </a:lnTo>
                  <a:lnTo>
                    <a:pt x="787" y="57"/>
                  </a:lnTo>
                  <a:lnTo>
                    <a:pt x="791" y="64"/>
                  </a:lnTo>
                  <a:lnTo>
                    <a:pt x="798" y="64"/>
                  </a:lnTo>
                  <a:lnTo>
                    <a:pt x="798" y="68"/>
                  </a:lnTo>
                  <a:lnTo>
                    <a:pt x="809" y="68"/>
                  </a:lnTo>
                  <a:lnTo>
                    <a:pt x="809" y="72"/>
                  </a:lnTo>
                  <a:lnTo>
                    <a:pt x="816" y="72"/>
                  </a:lnTo>
                  <a:lnTo>
                    <a:pt x="816" y="75"/>
                  </a:lnTo>
                  <a:lnTo>
                    <a:pt x="823" y="75"/>
                  </a:lnTo>
                  <a:lnTo>
                    <a:pt x="827" y="82"/>
                  </a:lnTo>
                  <a:lnTo>
                    <a:pt x="834" y="82"/>
                  </a:lnTo>
                  <a:lnTo>
                    <a:pt x="838" y="90"/>
                  </a:lnTo>
                  <a:lnTo>
                    <a:pt x="845" y="90"/>
                  </a:lnTo>
                  <a:lnTo>
                    <a:pt x="845" y="93"/>
                  </a:lnTo>
                  <a:lnTo>
                    <a:pt x="859" y="93"/>
                  </a:lnTo>
                  <a:lnTo>
                    <a:pt x="863" y="100"/>
                  </a:lnTo>
                  <a:lnTo>
                    <a:pt x="870" y="100"/>
                  </a:lnTo>
                  <a:lnTo>
                    <a:pt x="874" y="108"/>
                  </a:lnTo>
                  <a:lnTo>
                    <a:pt x="881" y="108"/>
                  </a:lnTo>
                  <a:lnTo>
                    <a:pt x="885" y="115"/>
                  </a:lnTo>
                  <a:lnTo>
                    <a:pt x="888" y="115"/>
                  </a:lnTo>
                  <a:lnTo>
                    <a:pt x="892" y="122"/>
                  </a:lnTo>
                  <a:lnTo>
                    <a:pt x="895" y="122"/>
                  </a:lnTo>
                  <a:lnTo>
                    <a:pt x="895" y="126"/>
                  </a:lnTo>
                  <a:lnTo>
                    <a:pt x="903" y="126"/>
                  </a:lnTo>
                  <a:lnTo>
                    <a:pt x="906" y="133"/>
                  </a:lnTo>
                  <a:lnTo>
                    <a:pt x="913" y="133"/>
                  </a:lnTo>
                  <a:lnTo>
                    <a:pt x="917" y="140"/>
                  </a:lnTo>
                  <a:lnTo>
                    <a:pt x="924" y="140"/>
                  </a:lnTo>
                  <a:lnTo>
                    <a:pt x="928" y="147"/>
                  </a:lnTo>
                  <a:lnTo>
                    <a:pt x="931" y="147"/>
                  </a:lnTo>
                  <a:lnTo>
                    <a:pt x="935" y="154"/>
                  </a:lnTo>
                  <a:lnTo>
                    <a:pt x="939" y="154"/>
                  </a:lnTo>
                  <a:lnTo>
                    <a:pt x="942" y="161"/>
                  </a:lnTo>
                  <a:lnTo>
                    <a:pt x="946" y="161"/>
                  </a:lnTo>
                  <a:lnTo>
                    <a:pt x="949" y="169"/>
                  </a:lnTo>
                  <a:lnTo>
                    <a:pt x="957" y="169"/>
                  </a:lnTo>
                  <a:lnTo>
                    <a:pt x="960" y="176"/>
                  </a:lnTo>
                  <a:lnTo>
                    <a:pt x="964" y="176"/>
                  </a:lnTo>
                  <a:lnTo>
                    <a:pt x="967" y="183"/>
                  </a:lnTo>
                  <a:lnTo>
                    <a:pt x="971" y="183"/>
                  </a:lnTo>
                  <a:lnTo>
                    <a:pt x="975" y="190"/>
                  </a:lnTo>
                  <a:lnTo>
                    <a:pt x="978" y="190"/>
                  </a:lnTo>
                  <a:lnTo>
                    <a:pt x="982" y="197"/>
                  </a:lnTo>
                  <a:lnTo>
                    <a:pt x="985" y="197"/>
                  </a:lnTo>
                  <a:lnTo>
                    <a:pt x="989" y="205"/>
                  </a:lnTo>
                  <a:lnTo>
                    <a:pt x="993" y="205"/>
                  </a:lnTo>
                  <a:lnTo>
                    <a:pt x="993" y="212"/>
                  </a:lnTo>
                  <a:lnTo>
                    <a:pt x="996" y="212"/>
                  </a:lnTo>
                  <a:lnTo>
                    <a:pt x="1000" y="219"/>
                  </a:lnTo>
                  <a:lnTo>
                    <a:pt x="1003" y="219"/>
                  </a:lnTo>
                  <a:lnTo>
                    <a:pt x="1007" y="226"/>
                  </a:lnTo>
                  <a:lnTo>
                    <a:pt x="1011" y="226"/>
                  </a:lnTo>
                  <a:lnTo>
                    <a:pt x="1011" y="233"/>
                  </a:lnTo>
                  <a:lnTo>
                    <a:pt x="1014" y="233"/>
                  </a:lnTo>
                  <a:lnTo>
                    <a:pt x="1018" y="241"/>
                  </a:lnTo>
                  <a:lnTo>
                    <a:pt x="1021" y="241"/>
                  </a:lnTo>
                  <a:lnTo>
                    <a:pt x="1025" y="248"/>
                  </a:lnTo>
                  <a:lnTo>
                    <a:pt x="1028" y="255"/>
                  </a:lnTo>
                  <a:lnTo>
                    <a:pt x="1032" y="255"/>
                  </a:lnTo>
                  <a:lnTo>
                    <a:pt x="1032" y="262"/>
                  </a:lnTo>
                  <a:lnTo>
                    <a:pt x="1036" y="262"/>
                  </a:lnTo>
                  <a:lnTo>
                    <a:pt x="1039" y="269"/>
                  </a:lnTo>
                  <a:lnTo>
                    <a:pt x="1043" y="277"/>
                  </a:lnTo>
                  <a:lnTo>
                    <a:pt x="1046" y="284"/>
                  </a:lnTo>
                  <a:lnTo>
                    <a:pt x="1050" y="291"/>
                  </a:lnTo>
                  <a:lnTo>
                    <a:pt x="1054" y="291"/>
                  </a:lnTo>
                  <a:lnTo>
                    <a:pt x="1054" y="298"/>
                  </a:lnTo>
                  <a:lnTo>
                    <a:pt x="1057" y="298"/>
                  </a:lnTo>
                  <a:lnTo>
                    <a:pt x="1061" y="305"/>
                  </a:lnTo>
                  <a:lnTo>
                    <a:pt x="1064" y="313"/>
                  </a:lnTo>
                  <a:lnTo>
                    <a:pt x="1068" y="313"/>
                  </a:lnTo>
                  <a:lnTo>
                    <a:pt x="1068" y="320"/>
                  </a:lnTo>
                  <a:lnTo>
                    <a:pt x="1072" y="320"/>
                  </a:lnTo>
                  <a:lnTo>
                    <a:pt x="1072" y="327"/>
                  </a:lnTo>
                  <a:lnTo>
                    <a:pt x="1075" y="327"/>
                  </a:lnTo>
                  <a:lnTo>
                    <a:pt x="1075" y="334"/>
                  </a:lnTo>
                  <a:lnTo>
                    <a:pt x="1079" y="334"/>
                  </a:lnTo>
                  <a:lnTo>
                    <a:pt x="1079" y="341"/>
                  </a:lnTo>
                  <a:lnTo>
                    <a:pt x="1082" y="341"/>
                  </a:lnTo>
                  <a:lnTo>
                    <a:pt x="1082" y="356"/>
                  </a:lnTo>
                  <a:lnTo>
                    <a:pt x="1086" y="356"/>
                  </a:lnTo>
                  <a:lnTo>
                    <a:pt x="1086" y="367"/>
                  </a:lnTo>
                  <a:lnTo>
                    <a:pt x="1090" y="367"/>
                  </a:lnTo>
                  <a:lnTo>
                    <a:pt x="1090" y="374"/>
                  </a:lnTo>
                  <a:lnTo>
                    <a:pt x="1093" y="374"/>
                  </a:lnTo>
                  <a:lnTo>
                    <a:pt x="1093" y="381"/>
                  </a:lnTo>
                  <a:lnTo>
                    <a:pt x="1097" y="381"/>
                  </a:lnTo>
                  <a:lnTo>
                    <a:pt x="1097" y="392"/>
                  </a:lnTo>
                  <a:lnTo>
                    <a:pt x="1100" y="392"/>
                  </a:lnTo>
                  <a:lnTo>
                    <a:pt x="1100" y="406"/>
                  </a:lnTo>
                  <a:lnTo>
                    <a:pt x="1104" y="406"/>
                  </a:lnTo>
                  <a:lnTo>
                    <a:pt x="1104" y="417"/>
                  </a:lnTo>
                  <a:lnTo>
                    <a:pt x="1108" y="417"/>
                  </a:lnTo>
                  <a:lnTo>
                    <a:pt x="1108" y="428"/>
                  </a:lnTo>
                  <a:lnTo>
                    <a:pt x="1111" y="428"/>
                  </a:lnTo>
                  <a:lnTo>
                    <a:pt x="1111" y="435"/>
                  </a:lnTo>
                  <a:lnTo>
                    <a:pt x="1115" y="435"/>
                  </a:lnTo>
                  <a:lnTo>
                    <a:pt x="1115" y="453"/>
                  </a:lnTo>
                  <a:lnTo>
                    <a:pt x="1118" y="453"/>
                  </a:lnTo>
                  <a:lnTo>
                    <a:pt x="1118" y="478"/>
                  </a:lnTo>
                  <a:lnTo>
                    <a:pt x="1122" y="478"/>
                  </a:lnTo>
                  <a:lnTo>
                    <a:pt x="1122" y="507"/>
                  </a:lnTo>
                  <a:lnTo>
                    <a:pt x="1126" y="507"/>
                  </a:lnTo>
                  <a:lnTo>
                    <a:pt x="1126" y="536"/>
                  </a:lnTo>
                  <a:lnTo>
                    <a:pt x="1129" y="536"/>
                  </a:lnTo>
                  <a:lnTo>
                    <a:pt x="1129" y="615"/>
                  </a:lnTo>
                  <a:lnTo>
                    <a:pt x="1126" y="615"/>
                  </a:lnTo>
                  <a:lnTo>
                    <a:pt x="1126" y="644"/>
                  </a:lnTo>
                  <a:lnTo>
                    <a:pt x="1122" y="644"/>
                  </a:lnTo>
                  <a:lnTo>
                    <a:pt x="1122" y="672"/>
                  </a:lnTo>
                  <a:lnTo>
                    <a:pt x="1118" y="672"/>
                  </a:lnTo>
                  <a:lnTo>
                    <a:pt x="1118" y="690"/>
                  </a:lnTo>
                  <a:lnTo>
                    <a:pt x="1115" y="690"/>
                  </a:lnTo>
                  <a:lnTo>
                    <a:pt x="1115" y="705"/>
                  </a:lnTo>
                  <a:lnTo>
                    <a:pt x="1111" y="705"/>
                  </a:lnTo>
                  <a:lnTo>
                    <a:pt x="1111" y="719"/>
                  </a:lnTo>
                  <a:lnTo>
                    <a:pt x="1108" y="719"/>
                  </a:lnTo>
                  <a:lnTo>
                    <a:pt x="1108" y="733"/>
                  </a:lnTo>
                  <a:lnTo>
                    <a:pt x="1104" y="733"/>
                  </a:lnTo>
                  <a:lnTo>
                    <a:pt x="1104" y="744"/>
                  </a:lnTo>
                  <a:lnTo>
                    <a:pt x="1100" y="744"/>
                  </a:lnTo>
                  <a:lnTo>
                    <a:pt x="1100" y="759"/>
                  </a:lnTo>
                  <a:lnTo>
                    <a:pt x="1097" y="759"/>
                  </a:lnTo>
                  <a:lnTo>
                    <a:pt x="1097" y="769"/>
                  </a:lnTo>
                  <a:lnTo>
                    <a:pt x="1093" y="769"/>
                  </a:lnTo>
                  <a:lnTo>
                    <a:pt x="1093" y="777"/>
                  </a:lnTo>
                  <a:lnTo>
                    <a:pt x="1090" y="777"/>
                  </a:lnTo>
                  <a:lnTo>
                    <a:pt x="1090" y="784"/>
                  </a:lnTo>
                  <a:lnTo>
                    <a:pt x="1086" y="784"/>
                  </a:lnTo>
                  <a:lnTo>
                    <a:pt x="1086" y="795"/>
                  </a:lnTo>
                  <a:lnTo>
                    <a:pt x="1082" y="795"/>
                  </a:lnTo>
                  <a:lnTo>
                    <a:pt x="1082" y="802"/>
                  </a:lnTo>
                  <a:lnTo>
                    <a:pt x="1079" y="802"/>
                  </a:lnTo>
                  <a:lnTo>
                    <a:pt x="1079" y="809"/>
                  </a:lnTo>
                  <a:lnTo>
                    <a:pt x="1075" y="809"/>
                  </a:lnTo>
                  <a:lnTo>
                    <a:pt x="1075" y="816"/>
                  </a:lnTo>
                  <a:lnTo>
                    <a:pt x="1072" y="816"/>
                  </a:lnTo>
                  <a:lnTo>
                    <a:pt x="1072" y="823"/>
                  </a:lnTo>
                  <a:lnTo>
                    <a:pt x="1068" y="823"/>
                  </a:lnTo>
                  <a:lnTo>
                    <a:pt x="1068" y="831"/>
                  </a:lnTo>
                  <a:lnTo>
                    <a:pt x="1064" y="831"/>
                  </a:lnTo>
                  <a:lnTo>
                    <a:pt x="1064" y="838"/>
                  </a:lnTo>
                  <a:lnTo>
                    <a:pt x="1061" y="838"/>
                  </a:lnTo>
                  <a:lnTo>
                    <a:pt x="1061" y="845"/>
                  </a:lnTo>
                  <a:lnTo>
                    <a:pt x="1057" y="845"/>
                  </a:lnTo>
                  <a:lnTo>
                    <a:pt x="1057" y="852"/>
                  </a:lnTo>
                  <a:lnTo>
                    <a:pt x="1054" y="852"/>
                  </a:lnTo>
                  <a:lnTo>
                    <a:pt x="1054" y="859"/>
                  </a:lnTo>
                  <a:lnTo>
                    <a:pt x="1050" y="859"/>
                  </a:lnTo>
                  <a:lnTo>
                    <a:pt x="1050" y="867"/>
                  </a:lnTo>
                  <a:lnTo>
                    <a:pt x="1046" y="867"/>
                  </a:lnTo>
                  <a:lnTo>
                    <a:pt x="1046" y="874"/>
                  </a:lnTo>
                  <a:lnTo>
                    <a:pt x="1039" y="877"/>
                  </a:lnTo>
                  <a:lnTo>
                    <a:pt x="1039" y="885"/>
                  </a:lnTo>
                  <a:lnTo>
                    <a:pt x="1032" y="888"/>
                  </a:lnTo>
                  <a:lnTo>
                    <a:pt x="1032" y="892"/>
                  </a:lnTo>
                  <a:lnTo>
                    <a:pt x="1025" y="895"/>
                  </a:lnTo>
                  <a:lnTo>
                    <a:pt x="1025" y="903"/>
                  </a:lnTo>
                  <a:lnTo>
                    <a:pt x="1018" y="906"/>
                  </a:lnTo>
                  <a:lnTo>
                    <a:pt x="1018" y="910"/>
                  </a:lnTo>
                  <a:lnTo>
                    <a:pt x="1014" y="910"/>
                  </a:lnTo>
                  <a:lnTo>
                    <a:pt x="1014" y="917"/>
                  </a:lnTo>
                  <a:lnTo>
                    <a:pt x="1007" y="921"/>
                  </a:lnTo>
                  <a:lnTo>
                    <a:pt x="1007" y="928"/>
                  </a:lnTo>
                  <a:lnTo>
                    <a:pt x="1000" y="931"/>
                  </a:lnTo>
                  <a:lnTo>
                    <a:pt x="1000" y="935"/>
                  </a:lnTo>
                  <a:lnTo>
                    <a:pt x="993" y="939"/>
                  </a:lnTo>
                  <a:lnTo>
                    <a:pt x="993" y="942"/>
                  </a:lnTo>
                  <a:lnTo>
                    <a:pt x="985" y="946"/>
                  </a:lnTo>
                  <a:lnTo>
                    <a:pt x="985" y="949"/>
                  </a:lnTo>
                  <a:lnTo>
                    <a:pt x="978" y="953"/>
                  </a:lnTo>
                  <a:lnTo>
                    <a:pt x="978" y="957"/>
                  </a:lnTo>
                  <a:lnTo>
                    <a:pt x="975" y="957"/>
                  </a:lnTo>
                  <a:lnTo>
                    <a:pt x="975" y="964"/>
                  </a:lnTo>
                  <a:lnTo>
                    <a:pt x="967" y="967"/>
                  </a:lnTo>
                  <a:lnTo>
                    <a:pt x="967" y="971"/>
                  </a:lnTo>
                  <a:lnTo>
                    <a:pt x="960" y="975"/>
                  </a:lnTo>
                  <a:lnTo>
                    <a:pt x="960" y="978"/>
                  </a:lnTo>
                  <a:lnTo>
                    <a:pt x="953" y="978"/>
                  </a:lnTo>
                  <a:lnTo>
                    <a:pt x="953" y="982"/>
                  </a:lnTo>
                  <a:lnTo>
                    <a:pt x="946" y="985"/>
                  </a:lnTo>
                  <a:lnTo>
                    <a:pt x="946" y="989"/>
                  </a:lnTo>
                  <a:lnTo>
                    <a:pt x="939" y="993"/>
                  </a:lnTo>
                  <a:lnTo>
                    <a:pt x="931" y="996"/>
                  </a:lnTo>
                  <a:lnTo>
                    <a:pt x="931" y="1000"/>
                  </a:lnTo>
                  <a:lnTo>
                    <a:pt x="924" y="1003"/>
                  </a:lnTo>
                  <a:lnTo>
                    <a:pt x="924" y="1007"/>
                  </a:lnTo>
                  <a:lnTo>
                    <a:pt x="917" y="1011"/>
                  </a:lnTo>
                  <a:lnTo>
                    <a:pt x="910" y="1014"/>
                  </a:lnTo>
                  <a:lnTo>
                    <a:pt x="910" y="1018"/>
                  </a:lnTo>
                  <a:lnTo>
                    <a:pt x="903" y="1021"/>
                  </a:lnTo>
                  <a:lnTo>
                    <a:pt x="903" y="1025"/>
                  </a:lnTo>
                  <a:lnTo>
                    <a:pt x="895" y="1028"/>
                  </a:lnTo>
                  <a:lnTo>
                    <a:pt x="888" y="1032"/>
                  </a:lnTo>
                  <a:lnTo>
                    <a:pt x="888" y="1036"/>
                  </a:lnTo>
                  <a:lnTo>
                    <a:pt x="881" y="1039"/>
                  </a:lnTo>
                  <a:lnTo>
                    <a:pt x="874" y="1043"/>
                  </a:lnTo>
                  <a:lnTo>
                    <a:pt x="867" y="1046"/>
                  </a:lnTo>
                  <a:lnTo>
                    <a:pt x="859" y="1050"/>
                  </a:lnTo>
                  <a:lnTo>
                    <a:pt x="852" y="1054"/>
                  </a:lnTo>
                  <a:lnTo>
                    <a:pt x="845" y="1057"/>
                  </a:lnTo>
                  <a:lnTo>
                    <a:pt x="845" y="1061"/>
                  </a:lnTo>
                  <a:lnTo>
                    <a:pt x="838" y="1061"/>
                  </a:lnTo>
                  <a:lnTo>
                    <a:pt x="838" y="1064"/>
                  </a:lnTo>
                  <a:lnTo>
                    <a:pt x="831" y="1064"/>
                  </a:lnTo>
                  <a:lnTo>
                    <a:pt x="831" y="1068"/>
                  </a:lnTo>
                  <a:lnTo>
                    <a:pt x="823" y="1068"/>
                  </a:lnTo>
                  <a:lnTo>
                    <a:pt x="823" y="1072"/>
                  </a:lnTo>
                  <a:lnTo>
                    <a:pt x="816" y="1075"/>
                  </a:lnTo>
                  <a:lnTo>
                    <a:pt x="809" y="1079"/>
                  </a:lnTo>
                  <a:lnTo>
                    <a:pt x="802" y="1082"/>
                  </a:lnTo>
                  <a:lnTo>
                    <a:pt x="795" y="1082"/>
                  </a:lnTo>
                  <a:lnTo>
                    <a:pt x="795" y="1086"/>
                  </a:lnTo>
                  <a:lnTo>
                    <a:pt x="787" y="1086"/>
                  </a:lnTo>
                  <a:lnTo>
                    <a:pt x="787" y="1090"/>
                  </a:lnTo>
                  <a:lnTo>
                    <a:pt x="780" y="1090"/>
                  </a:lnTo>
                  <a:lnTo>
                    <a:pt x="780" y="1093"/>
                  </a:lnTo>
                  <a:lnTo>
                    <a:pt x="769" y="1093"/>
                  </a:lnTo>
                  <a:lnTo>
                    <a:pt x="769" y="1097"/>
                  </a:lnTo>
                  <a:lnTo>
                    <a:pt x="762" y="1097"/>
                  </a:lnTo>
                  <a:lnTo>
                    <a:pt x="762" y="1100"/>
                  </a:lnTo>
                  <a:lnTo>
                    <a:pt x="748" y="1100"/>
                  </a:lnTo>
                  <a:lnTo>
                    <a:pt x="748" y="1104"/>
                  </a:lnTo>
                  <a:lnTo>
                    <a:pt x="737" y="1104"/>
                  </a:lnTo>
                  <a:lnTo>
                    <a:pt x="737" y="1108"/>
                  </a:lnTo>
                  <a:lnTo>
                    <a:pt x="723" y="1108"/>
                  </a:lnTo>
                  <a:lnTo>
                    <a:pt x="723" y="1111"/>
                  </a:lnTo>
                  <a:lnTo>
                    <a:pt x="712" y="1111"/>
                  </a:lnTo>
                  <a:lnTo>
                    <a:pt x="712" y="1115"/>
                  </a:lnTo>
                  <a:lnTo>
                    <a:pt x="698" y="1115"/>
                  </a:lnTo>
                  <a:lnTo>
                    <a:pt x="698" y="1118"/>
                  </a:lnTo>
                  <a:lnTo>
                    <a:pt x="683" y="1118"/>
                  </a:lnTo>
                  <a:lnTo>
                    <a:pt x="683" y="1122"/>
                  </a:lnTo>
                  <a:lnTo>
                    <a:pt x="658" y="1122"/>
                  </a:lnTo>
                  <a:lnTo>
                    <a:pt x="658" y="1126"/>
                  </a:lnTo>
                  <a:lnTo>
                    <a:pt x="629" y="1126"/>
                  </a:lnTo>
                  <a:lnTo>
                    <a:pt x="629" y="1129"/>
                  </a:lnTo>
                  <a:lnTo>
                    <a:pt x="532" y="1129"/>
                  </a:lnTo>
                  <a:lnTo>
                    <a:pt x="532" y="1126"/>
                  </a:lnTo>
                  <a:lnTo>
                    <a:pt x="489" y="1126"/>
                  </a:lnTo>
                  <a:lnTo>
                    <a:pt x="489" y="1122"/>
                  </a:lnTo>
                  <a:lnTo>
                    <a:pt x="464" y="1122"/>
                  </a:lnTo>
                  <a:lnTo>
                    <a:pt x="464" y="1118"/>
                  </a:lnTo>
                  <a:lnTo>
                    <a:pt x="449" y="1118"/>
                  </a:lnTo>
                  <a:lnTo>
                    <a:pt x="449" y="1115"/>
                  </a:lnTo>
                  <a:lnTo>
                    <a:pt x="435" y="1115"/>
                  </a:lnTo>
                  <a:lnTo>
                    <a:pt x="435" y="1111"/>
                  </a:lnTo>
                  <a:lnTo>
                    <a:pt x="424" y="1111"/>
                  </a:lnTo>
                  <a:lnTo>
                    <a:pt x="424" y="1108"/>
                  </a:lnTo>
                  <a:lnTo>
                    <a:pt x="410" y="1108"/>
                  </a:lnTo>
                  <a:lnTo>
                    <a:pt x="410" y="1104"/>
                  </a:lnTo>
                  <a:lnTo>
                    <a:pt x="399" y="1104"/>
                  </a:lnTo>
                  <a:lnTo>
                    <a:pt x="399" y="1100"/>
                  </a:lnTo>
                  <a:lnTo>
                    <a:pt x="385" y="1100"/>
                  </a:lnTo>
                  <a:lnTo>
                    <a:pt x="385" y="1097"/>
                  </a:lnTo>
                  <a:lnTo>
                    <a:pt x="370" y="1097"/>
                  </a:lnTo>
                  <a:lnTo>
                    <a:pt x="367" y="1090"/>
                  </a:lnTo>
                  <a:lnTo>
                    <a:pt x="359" y="1090"/>
                  </a:lnTo>
                  <a:lnTo>
                    <a:pt x="359" y="1086"/>
                  </a:lnTo>
                  <a:lnTo>
                    <a:pt x="345" y="1086"/>
                  </a:lnTo>
                  <a:lnTo>
                    <a:pt x="341" y="1079"/>
                  </a:lnTo>
                  <a:lnTo>
                    <a:pt x="334" y="1079"/>
                  </a:lnTo>
                  <a:lnTo>
                    <a:pt x="334" y="1075"/>
                  </a:lnTo>
                  <a:lnTo>
                    <a:pt x="323" y="1075"/>
                  </a:lnTo>
                  <a:lnTo>
                    <a:pt x="323" y="1072"/>
                  </a:lnTo>
                  <a:lnTo>
                    <a:pt x="316" y="1072"/>
                  </a:lnTo>
                  <a:lnTo>
                    <a:pt x="316" y="1068"/>
                  </a:lnTo>
                  <a:lnTo>
                    <a:pt x="309" y="1068"/>
                  </a:lnTo>
                  <a:lnTo>
                    <a:pt x="305" y="1061"/>
                  </a:lnTo>
                  <a:lnTo>
                    <a:pt x="298" y="1061"/>
                  </a:lnTo>
                  <a:lnTo>
                    <a:pt x="295" y="1054"/>
                  </a:lnTo>
                  <a:lnTo>
                    <a:pt x="287" y="1054"/>
                  </a:lnTo>
                  <a:lnTo>
                    <a:pt x="284" y="1046"/>
                  </a:lnTo>
                  <a:lnTo>
                    <a:pt x="277" y="1046"/>
                  </a:lnTo>
                  <a:lnTo>
                    <a:pt x="273" y="1039"/>
                  </a:lnTo>
                  <a:lnTo>
                    <a:pt x="266" y="1039"/>
                  </a:lnTo>
                  <a:lnTo>
                    <a:pt x="266" y="1036"/>
                  </a:lnTo>
                  <a:lnTo>
                    <a:pt x="259" y="1036"/>
                  </a:lnTo>
                  <a:lnTo>
                    <a:pt x="259" y="1032"/>
                  </a:lnTo>
                  <a:lnTo>
                    <a:pt x="251" y="1032"/>
                  </a:lnTo>
                  <a:lnTo>
                    <a:pt x="248" y="1025"/>
                  </a:lnTo>
                  <a:lnTo>
                    <a:pt x="241" y="1025"/>
                  </a:lnTo>
                  <a:lnTo>
                    <a:pt x="237" y="1018"/>
                  </a:lnTo>
                  <a:lnTo>
                    <a:pt x="233" y="1018"/>
                  </a:lnTo>
                  <a:lnTo>
                    <a:pt x="230" y="1011"/>
                  </a:lnTo>
                  <a:lnTo>
                    <a:pt x="226" y="1011"/>
                  </a:lnTo>
                  <a:lnTo>
                    <a:pt x="226" y="1007"/>
                  </a:lnTo>
                  <a:lnTo>
                    <a:pt x="219" y="1007"/>
                  </a:lnTo>
                  <a:lnTo>
                    <a:pt x="215" y="1000"/>
                  </a:lnTo>
                  <a:lnTo>
                    <a:pt x="208" y="1000"/>
                  </a:lnTo>
                  <a:lnTo>
                    <a:pt x="205" y="993"/>
                  </a:lnTo>
                  <a:lnTo>
                    <a:pt x="201" y="993"/>
                  </a:lnTo>
                  <a:lnTo>
                    <a:pt x="197" y="985"/>
                  </a:lnTo>
                  <a:lnTo>
                    <a:pt x="194" y="985"/>
                  </a:lnTo>
                  <a:lnTo>
                    <a:pt x="190" y="978"/>
                  </a:lnTo>
                  <a:lnTo>
                    <a:pt x="187" y="978"/>
                  </a:lnTo>
                  <a:lnTo>
                    <a:pt x="183" y="971"/>
                  </a:lnTo>
                  <a:lnTo>
                    <a:pt x="179" y="971"/>
                  </a:lnTo>
                  <a:lnTo>
                    <a:pt x="176" y="964"/>
                  </a:lnTo>
                  <a:lnTo>
                    <a:pt x="172" y="964"/>
                  </a:lnTo>
                  <a:lnTo>
                    <a:pt x="172" y="957"/>
                  </a:lnTo>
                  <a:lnTo>
                    <a:pt x="169" y="957"/>
                  </a:lnTo>
                  <a:lnTo>
                    <a:pt x="165" y="949"/>
                  </a:lnTo>
                  <a:lnTo>
                    <a:pt x="161" y="949"/>
                  </a:lnTo>
                  <a:lnTo>
                    <a:pt x="158" y="942"/>
                  </a:lnTo>
                  <a:lnTo>
                    <a:pt x="154" y="942"/>
                  </a:lnTo>
                  <a:lnTo>
                    <a:pt x="151" y="935"/>
                  </a:lnTo>
                  <a:lnTo>
                    <a:pt x="147" y="935"/>
                  </a:lnTo>
                  <a:lnTo>
                    <a:pt x="143" y="928"/>
                  </a:lnTo>
                  <a:lnTo>
                    <a:pt x="140" y="928"/>
                  </a:lnTo>
                  <a:lnTo>
                    <a:pt x="136" y="921"/>
                  </a:lnTo>
                  <a:lnTo>
                    <a:pt x="133" y="913"/>
                  </a:lnTo>
                  <a:lnTo>
                    <a:pt x="129" y="913"/>
                  </a:lnTo>
                  <a:lnTo>
                    <a:pt x="129" y="906"/>
                  </a:lnTo>
                  <a:lnTo>
                    <a:pt x="126" y="906"/>
                  </a:lnTo>
                  <a:lnTo>
                    <a:pt x="122" y="899"/>
                  </a:lnTo>
                  <a:lnTo>
                    <a:pt x="118" y="899"/>
                  </a:lnTo>
                  <a:lnTo>
                    <a:pt x="118" y="892"/>
                  </a:lnTo>
                  <a:lnTo>
                    <a:pt x="115" y="892"/>
                  </a:lnTo>
                  <a:lnTo>
                    <a:pt x="111" y="885"/>
                  </a:lnTo>
                  <a:lnTo>
                    <a:pt x="108" y="885"/>
                  </a:lnTo>
                  <a:lnTo>
                    <a:pt x="104" y="877"/>
                  </a:lnTo>
                  <a:lnTo>
                    <a:pt x="100" y="870"/>
                  </a:lnTo>
                  <a:lnTo>
                    <a:pt x="97" y="870"/>
                  </a:lnTo>
                  <a:lnTo>
                    <a:pt x="97" y="863"/>
                  </a:lnTo>
                  <a:lnTo>
                    <a:pt x="93" y="863"/>
                  </a:lnTo>
                  <a:lnTo>
                    <a:pt x="93" y="856"/>
                  </a:lnTo>
                  <a:lnTo>
                    <a:pt x="90" y="856"/>
                  </a:lnTo>
                  <a:lnTo>
                    <a:pt x="90" y="849"/>
                  </a:lnTo>
                  <a:lnTo>
                    <a:pt x="86" y="849"/>
                  </a:lnTo>
                  <a:lnTo>
                    <a:pt x="86" y="841"/>
                  </a:lnTo>
                  <a:lnTo>
                    <a:pt x="82" y="841"/>
                  </a:lnTo>
                  <a:lnTo>
                    <a:pt x="82" y="834"/>
                  </a:lnTo>
                  <a:lnTo>
                    <a:pt x="79" y="834"/>
                  </a:lnTo>
                  <a:lnTo>
                    <a:pt x="79" y="827"/>
                  </a:lnTo>
                  <a:lnTo>
                    <a:pt x="75" y="827"/>
                  </a:lnTo>
                  <a:lnTo>
                    <a:pt x="75" y="820"/>
                  </a:lnTo>
                  <a:lnTo>
                    <a:pt x="72" y="820"/>
                  </a:lnTo>
                  <a:lnTo>
                    <a:pt x="72" y="813"/>
                  </a:lnTo>
                  <a:lnTo>
                    <a:pt x="68" y="813"/>
                  </a:lnTo>
                  <a:lnTo>
                    <a:pt x="68" y="805"/>
                  </a:lnTo>
                  <a:lnTo>
                    <a:pt x="64" y="805"/>
                  </a:lnTo>
                  <a:lnTo>
                    <a:pt x="64" y="798"/>
                  </a:lnTo>
                  <a:lnTo>
                    <a:pt x="61" y="798"/>
                  </a:lnTo>
                  <a:lnTo>
                    <a:pt x="61" y="791"/>
                  </a:lnTo>
                  <a:lnTo>
                    <a:pt x="57" y="791"/>
                  </a:lnTo>
                  <a:lnTo>
                    <a:pt x="57" y="780"/>
                  </a:lnTo>
                  <a:lnTo>
                    <a:pt x="54" y="780"/>
                  </a:lnTo>
                  <a:lnTo>
                    <a:pt x="54" y="766"/>
                  </a:lnTo>
                  <a:lnTo>
                    <a:pt x="50" y="766"/>
                  </a:lnTo>
                  <a:lnTo>
                    <a:pt x="50" y="755"/>
                  </a:lnTo>
                  <a:lnTo>
                    <a:pt x="46" y="755"/>
                  </a:lnTo>
                  <a:lnTo>
                    <a:pt x="46" y="748"/>
                  </a:lnTo>
                  <a:lnTo>
                    <a:pt x="43" y="748"/>
                  </a:lnTo>
                  <a:lnTo>
                    <a:pt x="43" y="741"/>
                  </a:lnTo>
                  <a:lnTo>
                    <a:pt x="39" y="741"/>
                  </a:lnTo>
                  <a:lnTo>
                    <a:pt x="39" y="730"/>
                  </a:lnTo>
                  <a:lnTo>
                    <a:pt x="36" y="730"/>
                  </a:lnTo>
                  <a:lnTo>
                    <a:pt x="36" y="716"/>
                  </a:lnTo>
                  <a:lnTo>
                    <a:pt x="32" y="716"/>
                  </a:lnTo>
                  <a:lnTo>
                    <a:pt x="32" y="698"/>
                  </a:lnTo>
                  <a:lnTo>
                    <a:pt x="28" y="698"/>
                  </a:lnTo>
                  <a:lnTo>
                    <a:pt x="28" y="676"/>
                  </a:lnTo>
                  <a:lnTo>
                    <a:pt x="25" y="676"/>
                  </a:lnTo>
                  <a:lnTo>
                    <a:pt x="25" y="662"/>
                  </a:lnTo>
                  <a:lnTo>
                    <a:pt x="21" y="662"/>
                  </a:lnTo>
                  <a:lnTo>
                    <a:pt x="21" y="644"/>
                  </a:lnTo>
                  <a:lnTo>
                    <a:pt x="18" y="644"/>
                  </a:lnTo>
                  <a:lnTo>
                    <a:pt x="18" y="586"/>
                  </a:lnTo>
                  <a:lnTo>
                    <a:pt x="14" y="586"/>
                  </a:lnTo>
                  <a:lnTo>
                    <a:pt x="14" y="561"/>
                  </a:lnTo>
                  <a:lnTo>
                    <a:pt x="18" y="561"/>
                  </a:lnTo>
                  <a:lnTo>
                    <a:pt x="18" y="507"/>
                  </a:lnTo>
                  <a:lnTo>
                    <a:pt x="21" y="507"/>
                  </a:lnTo>
                  <a:lnTo>
                    <a:pt x="21" y="485"/>
                  </a:lnTo>
                  <a:lnTo>
                    <a:pt x="25" y="485"/>
                  </a:lnTo>
                  <a:lnTo>
                    <a:pt x="25" y="471"/>
                  </a:lnTo>
                  <a:lnTo>
                    <a:pt x="28" y="471"/>
                  </a:lnTo>
                  <a:lnTo>
                    <a:pt x="28" y="453"/>
                  </a:lnTo>
                  <a:lnTo>
                    <a:pt x="32" y="453"/>
                  </a:lnTo>
                  <a:lnTo>
                    <a:pt x="32" y="435"/>
                  </a:lnTo>
                  <a:lnTo>
                    <a:pt x="36" y="435"/>
                  </a:lnTo>
                  <a:lnTo>
                    <a:pt x="36" y="421"/>
                  </a:lnTo>
                  <a:lnTo>
                    <a:pt x="39" y="421"/>
                  </a:lnTo>
                  <a:lnTo>
                    <a:pt x="39" y="406"/>
                  </a:lnTo>
                  <a:lnTo>
                    <a:pt x="43" y="406"/>
                  </a:lnTo>
                  <a:lnTo>
                    <a:pt x="43" y="399"/>
                  </a:lnTo>
                  <a:lnTo>
                    <a:pt x="46" y="399"/>
                  </a:lnTo>
                  <a:lnTo>
                    <a:pt x="46" y="392"/>
                  </a:lnTo>
                  <a:lnTo>
                    <a:pt x="50" y="392"/>
                  </a:lnTo>
                  <a:lnTo>
                    <a:pt x="50" y="381"/>
                  </a:lnTo>
                  <a:lnTo>
                    <a:pt x="54" y="381"/>
                  </a:lnTo>
                  <a:lnTo>
                    <a:pt x="54" y="367"/>
                  </a:lnTo>
                  <a:lnTo>
                    <a:pt x="57" y="367"/>
                  </a:lnTo>
                  <a:lnTo>
                    <a:pt x="57" y="356"/>
                  </a:lnTo>
                  <a:lnTo>
                    <a:pt x="61" y="356"/>
                  </a:lnTo>
                  <a:lnTo>
                    <a:pt x="61" y="349"/>
                  </a:lnTo>
                  <a:lnTo>
                    <a:pt x="64" y="349"/>
                  </a:lnTo>
                  <a:lnTo>
                    <a:pt x="64" y="341"/>
                  </a:lnTo>
                  <a:lnTo>
                    <a:pt x="68" y="341"/>
                  </a:lnTo>
                  <a:lnTo>
                    <a:pt x="68" y="334"/>
                  </a:lnTo>
                  <a:lnTo>
                    <a:pt x="72" y="334"/>
                  </a:lnTo>
                  <a:lnTo>
                    <a:pt x="72" y="327"/>
                  </a:lnTo>
                  <a:lnTo>
                    <a:pt x="75" y="327"/>
                  </a:lnTo>
                  <a:lnTo>
                    <a:pt x="75" y="320"/>
                  </a:lnTo>
                  <a:lnTo>
                    <a:pt x="79" y="320"/>
                  </a:lnTo>
                  <a:lnTo>
                    <a:pt x="79" y="313"/>
                  </a:lnTo>
                  <a:lnTo>
                    <a:pt x="86" y="309"/>
                  </a:lnTo>
                  <a:lnTo>
                    <a:pt x="86" y="302"/>
                  </a:lnTo>
                  <a:lnTo>
                    <a:pt x="90" y="302"/>
                  </a:lnTo>
                  <a:lnTo>
                    <a:pt x="90" y="295"/>
                  </a:lnTo>
                  <a:lnTo>
                    <a:pt x="93" y="295"/>
                  </a:lnTo>
                  <a:lnTo>
                    <a:pt x="93" y="287"/>
                  </a:lnTo>
                  <a:lnTo>
                    <a:pt x="97" y="287"/>
                  </a:lnTo>
                  <a:lnTo>
                    <a:pt x="97" y="280"/>
                  </a:lnTo>
                  <a:lnTo>
                    <a:pt x="100" y="280"/>
                  </a:lnTo>
                  <a:lnTo>
                    <a:pt x="100" y="273"/>
                  </a:lnTo>
                  <a:lnTo>
                    <a:pt x="104" y="273"/>
                  </a:lnTo>
                  <a:lnTo>
                    <a:pt x="104" y="266"/>
                  </a:lnTo>
                  <a:lnTo>
                    <a:pt x="111" y="262"/>
                  </a:lnTo>
                  <a:lnTo>
                    <a:pt x="111" y="259"/>
                  </a:lnTo>
                  <a:lnTo>
                    <a:pt x="118" y="255"/>
                  </a:lnTo>
                  <a:lnTo>
                    <a:pt x="118" y="248"/>
                  </a:lnTo>
                  <a:lnTo>
                    <a:pt x="126" y="244"/>
                  </a:lnTo>
                  <a:lnTo>
                    <a:pt x="126" y="241"/>
                  </a:lnTo>
                  <a:lnTo>
                    <a:pt x="129" y="241"/>
                  </a:lnTo>
                  <a:lnTo>
                    <a:pt x="129" y="233"/>
                  </a:lnTo>
                  <a:lnTo>
                    <a:pt x="136" y="230"/>
                  </a:lnTo>
                  <a:lnTo>
                    <a:pt x="136" y="223"/>
                  </a:lnTo>
                  <a:lnTo>
                    <a:pt x="143" y="219"/>
                  </a:lnTo>
                  <a:lnTo>
                    <a:pt x="143" y="215"/>
                  </a:lnTo>
                  <a:lnTo>
                    <a:pt x="151" y="212"/>
                  </a:lnTo>
                  <a:lnTo>
                    <a:pt x="151" y="208"/>
                  </a:lnTo>
                  <a:lnTo>
                    <a:pt x="158" y="205"/>
                  </a:lnTo>
                  <a:lnTo>
                    <a:pt x="158" y="201"/>
                  </a:lnTo>
                  <a:lnTo>
                    <a:pt x="165" y="197"/>
                  </a:lnTo>
                  <a:lnTo>
                    <a:pt x="165" y="194"/>
                  </a:lnTo>
                  <a:lnTo>
                    <a:pt x="172" y="190"/>
                  </a:lnTo>
                  <a:lnTo>
                    <a:pt x="172" y="187"/>
                  </a:lnTo>
                  <a:lnTo>
                    <a:pt x="179" y="183"/>
                  </a:lnTo>
                  <a:lnTo>
                    <a:pt x="179" y="179"/>
                  </a:lnTo>
                  <a:lnTo>
                    <a:pt x="183" y="179"/>
                  </a:lnTo>
                  <a:lnTo>
                    <a:pt x="183" y="172"/>
                  </a:lnTo>
                  <a:lnTo>
                    <a:pt x="190" y="169"/>
                  </a:lnTo>
                  <a:lnTo>
                    <a:pt x="197" y="165"/>
                  </a:lnTo>
                  <a:lnTo>
                    <a:pt x="197" y="161"/>
                  </a:lnTo>
                  <a:lnTo>
                    <a:pt x="205" y="158"/>
                  </a:lnTo>
                  <a:lnTo>
                    <a:pt x="205" y="154"/>
                  </a:lnTo>
                  <a:lnTo>
                    <a:pt x="212" y="151"/>
                  </a:lnTo>
                  <a:lnTo>
                    <a:pt x="212" y="147"/>
                  </a:lnTo>
                  <a:lnTo>
                    <a:pt x="219" y="143"/>
                  </a:lnTo>
                  <a:lnTo>
                    <a:pt x="219" y="140"/>
                  </a:lnTo>
                  <a:lnTo>
                    <a:pt x="226" y="140"/>
                  </a:lnTo>
                  <a:lnTo>
                    <a:pt x="226" y="136"/>
                  </a:lnTo>
                  <a:lnTo>
                    <a:pt x="233" y="133"/>
                  </a:lnTo>
                  <a:lnTo>
                    <a:pt x="241" y="129"/>
                  </a:lnTo>
                  <a:lnTo>
                    <a:pt x="241" y="126"/>
                  </a:lnTo>
                  <a:lnTo>
                    <a:pt x="248" y="126"/>
                  </a:lnTo>
                  <a:lnTo>
                    <a:pt x="248" y="122"/>
                  </a:lnTo>
                  <a:lnTo>
                    <a:pt x="255" y="118"/>
                  </a:lnTo>
                  <a:lnTo>
                    <a:pt x="255" y="115"/>
                  </a:lnTo>
                  <a:lnTo>
                    <a:pt x="262" y="115"/>
                  </a:lnTo>
                  <a:lnTo>
                    <a:pt x="262" y="111"/>
                  </a:lnTo>
                  <a:lnTo>
                    <a:pt x="269" y="108"/>
                  </a:lnTo>
                  <a:lnTo>
                    <a:pt x="277" y="104"/>
                  </a:lnTo>
                  <a:lnTo>
                    <a:pt x="277" y="100"/>
                  </a:lnTo>
                  <a:lnTo>
                    <a:pt x="284" y="100"/>
                  </a:lnTo>
                  <a:lnTo>
                    <a:pt x="284" y="97"/>
                  </a:lnTo>
                  <a:lnTo>
                    <a:pt x="291" y="93"/>
                  </a:lnTo>
                  <a:lnTo>
                    <a:pt x="298" y="93"/>
                  </a:lnTo>
                  <a:lnTo>
                    <a:pt x="298" y="90"/>
                  </a:lnTo>
                  <a:lnTo>
                    <a:pt x="305" y="90"/>
                  </a:lnTo>
                  <a:lnTo>
                    <a:pt x="305" y="86"/>
                  </a:lnTo>
                  <a:lnTo>
                    <a:pt x="313" y="82"/>
                  </a:lnTo>
                  <a:lnTo>
                    <a:pt x="320" y="79"/>
                  </a:lnTo>
                  <a:lnTo>
                    <a:pt x="327" y="75"/>
                  </a:lnTo>
                  <a:lnTo>
                    <a:pt x="334" y="72"/>
                  </a:lnTo>
                  <a:lnTo>
                    <a:pt x="334" y="68"/>
                  </a:lnTo>
                  <a:lnTo>
                    <a:pt x="345" y="68"/>
                  </a:lnTo>
                  <a:lnTo>
                    <a:pt x="345" y="64"/>
                  </a:lnTo>
                  <a:lnTo>
                    <a:pt x="352" y="64"/>
                  </a:lnTo>
                  <a:lnTo>
                    <a:pt x="352" y="61"/>
                  </a:lnTo>
                  <a:lnTo>
                    <a:pt x="359" y="61"/>
                  </a:lnTo>
                  <a:lnTo>
                    <a:pt x="359" y="57"/>
                  </a:lnTo>
                  <a:lnTo>
                    <a:pt x="370" y="57"/>
                  </a:lnTo>
                  <a:lnTo>
                    <a:pt x="370" y="54"/>
                  </a:lnTo>
                  <a:lnTo>
                    <a:pt x="385" y="54"/>
                  </a:lnTo>
                  <a:lnTo>
                    <a:pt x="385" y="50"/>
                  </a:lnTo>
                  <a:lnTo>
                    <a:pt x="392" y="50"/>
                  </a:lnTo>
                  <a:lnTo>
                    <a:pt x="392" y="46"/>
                  </a:lnTo>
                  <a:lnTo>
                    <a:pt x="399" y="46"/>
                  </a:lnTo>
                  <a:lnTo>
                    <a:pt x="399" y="43"/>
                  </a:lnTo>
                  <a:lnTo>
                    <a:pt x="410" y="43"/>
                  </a:lnTo>
                  <a:lnTo>
                    <a:pt x="410" y="39"/>
                  </a:lnTo>
                  <a:lnTo>
                    <a:pt x="424" y="39"/>
                  </a:lnTo>
                  <a:lnTo>
                    <a:pt x="424" y="36"/>
                  </a:lnTo>
                  <a:lnTo>
                    <a:pt x="435" y="36"/>
                  </a:lnTo>
                  <a:lnTo>
                    <a:pt x="435" y="32"/>
                  </a:lnTo>
                  <a:lnTo>
                    <a:pt x="464" y="32"/>
                  </a:lnTo>
                  <a:lnTo>
                    <a:pt x="464" y="28"/>
                  </a:lnTo>
                  <a:lnTo>
                    <a:pt x="478" y="28"/>
                  </a:lnTo>
                  <a:lnTo>
                    <a:pt x="478" y="25"/>
                  </a:lnTo>
                  <a:lnTo>
                    <a:pt x="503" y="25"/>
                  </a:lnTo>
                  <a:lnTo>
                    <a:pt x="503" y="21"/>
                  </a:lnTo>
                  <a:lnTo>
                    <a:pt x="546" y="21"/>
                  </a:lnTo>
                  <a:lnTo>
                    <a:pt x="546" y="18"/>
                  </a:lnTo>
                  <a:lnTo>
                    <a:pt x="698" y="18"/>
                  </a:lnTo>
                  <a:lnTo>
                    <a:pt x="698" y="14"/>
                  </a:lnTo>
                  <a:lnTo>
                    <a:pt x="687" y="14"/>
                  </a:lnTo>
                  <a:lnTo>
                    <a:pt x="687" y="10"/>
                  </a:lnTo>
                  <a:lnTo>
                    <a:pt x="658" y="10"/>
                  </a:lnTo>
                  <a:lnTo>
                    <a:pt x="658" y="7"/>
                  </a:lnTo>
                  <a:lnTo>
                    <a:pt x="644" y="7"/>
                  </a:lnTo>
                  <a:lnTo>
                    <a:pt x="644" y="3"/>
                  </a:lnTo>
                  <a:lnTo>
                    <a:pt x="600" y="3"/>
                  </a:lnTo>
                  <a:lnTo>
                    <a:pt x="600" y="0"/>
                  </a:lnTo>
                  <a:lnTo>
                    <a:pt x="5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0917823-DE54-4E5F-8C6D-5F05B33E46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4295"/>
              <a:ext cx="252" cy="11"/>
            </a:xfrm>
            <a:custGeom>
              <a:avLst/>
              <a:gdLst>
                <a:gd name="T0" fmla="*/ 0 w 252"/>
                <a:gd name="T1" fmla="*/ 0 h 11"/>
                <a:gd name="T2" fmla="*/ 0 w 252"/>
                <a:gd name="T3" fmla="*/ 3 h 11"/>
                <a:gd name="T4" fmla="*/ 28 w 252"/>
                <a:gd name="T5" fmla="*/ 3 h 11"/>
                <a:gd name="T6" fmla="*/ 28 w 252"/>
                <a:gd name="T7" fmla="*/ 7 h 11"/>
                <a:gd name="T8" fmla="*/ 43 w 252"/>
                <a:gd name="T9" fmla="*/ 7 h 11"/>
                <a:gd name="T10" fmla="*/ 43 w 252"/>
                <a:gd name="T11" fmla="*/ 11 h 11"/>
                <a:gd name="T12" fmla="*/ 212 w 252"/>
                <a:gd name="T13" fmla="*/ 11 h 11"/>
                <a:gd name="T14" fmla="*/ 212 w 252"/>
                <a:gd name="T15" fmla="*/ 7 h 11"/>
                <a:gd name="T16" fmla="*/ 226 w 252"/>
                <a:gd name="T17" fmla="*/ 7 h 11"/>
                <a:gd name="T18" fmla="*/ 226 w 252"/>
                <a:gd name="T19" fmla="*/ 3 h 11"/>
                <a:gd name="T20" fmla="*/ 252 w 252"/>
                <a:gd name="T21" fmla="*/ 3 h 11"/>
                <a:gd name="T22" fmla="*/ 252 w 252"/>
                <a:gd name="T23" fmla="*/ 0 h 11"/>
                <a:gd name="T24" fmla="*/ 0 w 252"/>
                <a:gd name="T25" fmla="*/ 0 h 1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52"/>
                <a:gd name="T40" fmla="*/ 0 h 11"/>
                <a:gd name="T41" fmla="*/ 252 w 252"/>
                <a:gd name="T42" fmla="*/ 11 h 1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52" h="11">
                  <a:moveTo>
                    <a:pt x="0" y="0"/>
                  </a:moveTo>
                  <a:lnTo>
                    <a:pt x="0" y="3"/>
                  </a:lnTo>
                  <a:lnTo>
                    <a:pt x="28" y="3"/>
                  </a:lnTo>
                  <a:lnTo>
                    <a:pt x="28" y="7"/>
                  </a:lnTo>
                  <a:lnTo>
                    <a:pt x="43" y="7"/>
                  </a:lnTo>
                  <a:lnTo>
                    <a:pt x="43" y="11"/>
                  </a:lnTo>
                  <a:lnTo>
                    <a:pt x="212" y="11"/>
                  </a:lnTo>
                  <a:lnTo>
                    <a:pt x="212" y="7"/>
                  </a:lnTo>
                  <a:lnTo>
                    <a:pt x="226" y="7"/>
                  </a:lnTo>
                  <a:lnTo>
                    <a:pt x="226" y="3"/>
                  </a:lnTo>
                  <a:lnTo>
                    <a:pt x="252" y="3"/>
                  </a:lnTo>
                  <a:lnTo>
                    <a:pt x="25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497CF35-4CF1-4FED-BA87-0A8DCD2699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6" y="3205"/>
              <a:ext cx="1061" cy="1061"/>
            </a:xfrm>
            <a:custGeom>
              <a:avLst/>
              <a:gdLst>
                <a:gd name="T0" fmla="*/ 557 w 1061"/>
                <a:gd name="T1" fmla="*/ 1057 h 1061"/>
                <a:gd name="T2" fmla="*/ 611 w 1061"/>
                <a:gd name="T3" fmla="*/ 1054 h 1061"/>
                <a:gd name="T4" fmla="*/ 662 w 1061"/>
                <a:gd name="T5" fmla="*/ 1043 h 1061"/>
                <a:gd name="T6" fmla="*/ 712 w 1061"/>
                <a:gd name="T7" fmla="*/ 1029 h 1061"/>
                <a:gd name="T8" fmla="*/ 759 w 1061"/>
                <a:gd name="T9" fmla="*/ 1007 h 1061"/>
                <a:gd name="T10" fmla="*/ 806 w 1061"/>
                <a:gd name="T11" fmla="*/ 982 h 1061"/>
                <a:gd name="T12" fmla="*/ 849 w 1061"/>
                <a:gd name="T13" fmla="*/ 957 h 1061"/>
                <a:gd name="T14" fmla="*/ 888 w 1061"/>
                <a:gd name="T15" fmla="*/ 921 h 1061"/>
                <a:gd name="T16" fmla="*/ 921 w 1061"/>
                <a:gd name="T17" fmla="*/ 885 h 1061"/>
                <a:gd name="T18" fmla="*/ 971 w 1061"/>
                <a:gd name="T19" fmla="*/ 827 h 1061"/>
                <a:gd name="T20" fmla="*/ 996 w 1061"/>
                <a:gd name="T21" fmla="*/ 780 h 1061"/>
                <a:gd name="T22" fmla="*/ 1018 w 1061"/>
                <a:gd name="T23" fmla="*/ 737 h 1061"/>
                <a:gd name="T24" fmla="*/ 1036 w 1061"/>
                <a:gd name="T25" fmla="*/ 687 h 1061"/>
                <a:gd name="T26" fmla="*/ 1050 w 1061"/>
                <a:gd name="T27" fmla="*/ 637 h 1061"/>
                <a:gd name="T28" fmla="*/ 1057 w 1061"/>
                <a:gd name="T29" fmla="*/ 583 h 1061"/>
                <a:gd name="T30" fmla="*/ 1061 w 1061"/>
                <a:gd name="T31" fmla="*/ 529 h 1061"/>
                <a:gd name="T32" fmla="*/ 1057 w 1061"/>
                <a:gd name="T33" fmla="*/ 475 h 1061"/>
                <a:gd name="T34" fmla="*/ 1050 w 1061"/>
                <a:gd name="T35" fmla="*/ 424 h 1061"/>
                <a:gd name="T36" fmla="*/ 1036 w 1061"/>
                <a:gd name="T37" fmla="*/ 370 h 1061"/>
                <a:gd name="T38" fmla="*/ 1018 w 1061"/>
                <a:gd name="T39" fmla="*/ 324 h 1061"/>
                <a:gd name="T40" fmla="*/ 996 w 1061"/>
                <a:gd name="T41" fmla="*/ 277 h 1061"/>
                <a:gd name="T42" fmla="*/ 971 w 1061"/>
                <a:gd name="T43" fmla="*/ 234 h 1061"/>
                <a:gd name="T44" fmla="*/ 939 w 1061"/>
                <a:gd name="T45" fmla="*/ 190 h 1061"/>
                <a:gd name="T46" fmla="*/ 906 w 1061"/>
                <a:gd name="T47" fmla="*/ 154 h 1061"/>
                <a:gd name="T48" fmla="*/ 867 w 1061"/>
                <a:gd name="T49" fmla="*/ 122 h 1061"/>
                <a:gd name="T50" fmla="*/ 827 w 1061"/>
                <a:gd name="T51" fmla="*/ 90 h 1061"/>
                <a:gd name="T52" fmla="*/ 784 w 1061"/>
                <a:gd name="T53" fmla="*/ 65 h 1061"/>
                <a:gd name="T54" fmla="*/ 737 w 1061"/>
                <a:gd name="T55" fmla="*/ 39 h 1061"/>
                <a:gd name="T56" fmla="*/ 687 w 1061"/>
                <a:gd name="T57" fmla="*/ 21 h 1061"/>
                <a:gd name="T58" fmla="*/ 637 w 1061"/>
                <a:gd name="T59" fmla="*/ 11 h 1061"/>
                <a:gd name="T60" fmla="*/ 583 w 1061"/>
                <a:gd name="T61" fmla="*/ 3 h 1061"/>
                <a:gd name="T62" fmla="*/ 503 w 1061"/>
                <a:gd name="T63" fmla="*/ 0 h 1061"/>
                <a:gd name="T64" fmla="*/ 449 w 1061"/>
                <a:gd name="T65" fmla="*/ 7 h 1061"/>
                <a:gd name="T66" fmla="*/ 395 w 1061"/>
                <a:gd name="T67" fmla="*/ 14 h 1061"/>
                <a:gd name="T68" fmla="*/ 345 w 1061"/>
                <a:gd name="T69" fmla="*/ 29 h 1061"/>
                <a:gd name="T70" fmla="*/ 298 w 1061"/>
                <a:gd name="T71" fmla="*/ 50 h 1061"/>
                <a:gd name="T72" fmla="*/ 255 w 1061"/>
                <a:gd name="T73" fmla="*/ 75 h 1061"/>
                <a:gd name="T74" fmla="*/ 212 w 1061"/>
                <a:gd name="T75" fmla="*/ 104 h 1061"/>
                <a:gd name="T76" fmla="*/ 172 w 1061"/>
                <a:gd name="T77" fmla="*/ 136 h 1061"/>
                <a:gd name="T78" fmla="*/ 104 w 1061"/>
                <a:gd name="T79" fmla="*/ 212 h 1061"/>
                <a:gd name="T80" fmla="*/ 75 w 1061"/>
                <a:gd name="T81" fmla="*/ 255 h 1061"/>
                <a:gd name="T82" fmla="*/ 50 w 1061"/>
                <a:gd name="T83" fmla="*/ 298 h 1061"/>
                <a:gd name="T84" fmla="*/ 32 w 1061"/>
                <a:gd name="T85" fmla="*/ 349 h 1061"/>
                <a:gd name="T86" fmla="*/ 14 w 1061"/>
                <a:gd name="T87" fmla="*/ 399 h 1061"/>
                <a:gd name="T88" fmla="*/ 7 w 1061"/>
                <a:gd name="T89" fmla="*/ 449 h 1061"/>
                <a:gd name="T90" fmla="*/ 0 w 1061"/>
                <a:gd name="T91" fmla="*/ 503 h 1061"/>
                <a:gd name="T92" fmla="*/ 3 w 1061"/>
                <a:gd name="T93" fmla="*/ 583 h 1061"/>
                <a:gd name="T94" fmla="*/ 11 w 1061"/>
                <a:gd name="T95" fmla="*/ 637 h 1061"/>
                <a:gd name="T96" fmla="*/ 21 w 1061"/>
                <a:gd name="T97" fmla="*/ 687 h 1061"/>
                <a:gd name="T98" fmla="*/ 39 w 1061"/>
                <a:gd name="T99" fmla="*/ 737 h 1061"/>
                <a:gd name="T100" fmla="*/ 65 w 1061"/>
                <a:gd name="T101" fmla="*/ 780 h 1061"/>
                <a:gd name="T102" fmla="*/ 90 w 1061"/>
                <a:gd name="T103" fmla="*/ 827 h 1061"/>
                <a:gd name="T104" fmla="*/ 118 w 1061"/>
                <a:gd name="T105" fmla="*/ 867 h 1061"/>
                <a:gd name="T106" fmla="*/ 212 w 1061"/>
                <a:gd name="T107" fmla="*/ 957 h 1061"/>
                <a:gd name="T108" fmla="*/ 255 w 1061"/>
                <a:gd name="T109" fmla="*/ 982 h 1061"/>
                <a:gd name="T110" fmla="*/ 298 w 1061"/>
                <a:gd name="T111" fmla="*/ 1007 h 1061"/>
                <a:gd name="T112" fmla="*/ 345 w 1061"/>
                <a:gd name="T113" fmla="*/ 1029 h 1061"/>
                <a:gd name="T114" fmla="*/ 395 w 1061"/>
                <a:gd name="T115" fmla="*/ 1043 h 1061"/>
                <a:gd name="T116" fmla="*/ 449 w 1061"/>
                <a:gd name="T117" fmla="*/ 1054 h 1061"/>
                <a:gd name="T118" fmla="*/ 503 w 1061"/>
                <a:gd name="T119" fmla="*/ 1057 h 106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061"/>
                <a:gd name="T181" fmla="*/ 0 h 1061"/>
                <a:gd name="T182" fmla="*/ 1061 w 1061"/>
                <a:gd name="T183" fmla="*/ 1061 h 106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061" h="1061">
                  <a:moveTo>
                    <a:pt x="529" y="1061"/>
                  </a:moveTo>
                  <a:lnTo>
                    <a:pt x="557" y="1057"/>
                  </a:lnTo>
                  <a:lnTo>
                    <a:pt x="583" y="1057"/>
                  </a:lnTo>
                  <a:lnTo>
                    <a:pt x="611" y="1054"/>
                  </a:lnTo>
                  <a:lnTo>
                    <a:pt x="637" y="1050"/>
                  </a:lnTo>
                  <a:lnTo>
                    <a:pt x="662" y="1043"/>
                  </a:lnTo>
                  <a:lnTo>
                    <a:pt x="687" y="1036"/>
                  </a:lnTo>
                  <a:lnTo>
                    <a:pt x="712" y="1029"/>
                  </a:lnTo>
                  <a:lnTo>
                    <a:pt x="737" y="1018"/>
                  </a:lnTo>
                  <a:lnTo>
                    <a:pt x="759" y="1007"/>
                  </a:lnTo>
                  <a:lnTo>
                    <a:pt x="784" y="996"/>
                  </a:lnTo>
                  <a:lnTo>
                    <a:pt x="806" y="982"/>
                  </a:lnTo>
                  <a:lnTo>
                    <a:pt x="827" y="971"/>
                  </a:lnTo>
                  <a:lnTo>
                    <a:pt x="849" y="957"/>
                  </a:lnTo>
                  <a:lnTo>
                    <a:pt x="867" y="939"/>
                  </a:lnTo>
                  <a:lnTo>
                    <a:pt x="888" y="921"/>
                  </a:lnTo>
                  <a:lnTo>
                    <a:pt x="906" y="903"/>
                  </a:lnTo>
                  <a:lnTo>
                    <a:pt x="921" y="885"/>
                  </a:lnTo>
                  <a:lnTo>
                    <a:pt x="957" y="849"/>
                  </a:lnTo>
                  <a:lnTo>
                    <a:pt x="971" y="827"/>
                  </a:lnTo>
                  <a:lnTo>
                    <a:pt x="982" y="806"/>
                  </a:lnTo>
                  <a:lnTo>
                    <a:pt x="996" y="780"/>
                  </a:lnTo>
                  <a:lnTo>
                    <a:pt x="1007" y="759"/>
                  </a:lnTo>
                  <a:lnTo>
                    <a:pt x="1018" y="737"/>
                  </a:lnTo>
                  <a:lnTo>
                    <a:pt x="1029" y="712"/>
                  </a:lnTo>
                  <a:lnTo>
                    <a:pt x="1036" y="687"/>
                  </a:lnTo>
                  <a:lnTo>
                    <a:pt x="1043" y="662"/>
                  </a:lnTo>
                  <a:lnTo>
                    <a:pt x="1050" y="637"/>
                  </a:lnTo>
                  <a:lnTo>
                    <a:pt x="1054" y="611"/>
                  </a:lnTo>
                  <a:lnTo>
                    <a:pt x="1057" y="583"/>
                  </a:lnTo>
                  <a:lnTo>
                    <a:pt x="1057" y="557"/>
                  </a:lnTo>
                  <a:lnTo>
                    <a:pt x="1061" y="529"/>
                  </a:lnTo>
                  <a:lnTo>
                    <a:pt x="1057" y="503"/>
                  </a:lnTo>
                  <a:lnTo>
                    <a:pt x="1057" y="475"/>
                  </a:lnTo>
                  <a:lnTo>
                    <a:pt x="1054" y="449"/>
                  </a:lnTo>
                  <a:lnTo>
                    <a:pt x="1050" y="424"/>
                  </a:lnTo>
                  <a:lnTo>
                    <a:pt x="1043" y="399"/>
                  </a:lnTo>
                  <a:lnTo>
                    <a:pt x="1036" y="370"/>
                  </a:lnTo>
                  <a:lnTo>
                    <a:pt x="1029" y="349"/>
                  </a:lnTo>
                  <a:lnTo>
                    <a:pt x="1018" y="324"/>
                  </a:lnTo>
                  <a:lnTo>
                    <a:pt x="1007" y="298"/>
                  </a:lnTo>
                  <a:lnTo>
                    <a:pt x="996" y="277"/>
                  </a:lnTo>
                  <a:lnTo>
                    <a:pt x="982" y="255"/>
                  </a:lnTo>
                  <a:lnTo>
                    <a:pt x="971" y="234"/>
                  </a:lnTo>
                  <a:lnTo>
                    <a:pt x="957" y="212"/>
                  </a:lnTo>
                  <a:lnTo>
                    <a:pt x="939" y="190"/>
                  </a:lnTo>
                  <a:lnTo>
                    <a:pt x="921" y="172"/>
                  </a:lnTo>
                  <a:lnTo>
                    <a:pt x="906" y="154"/>
                  </a:lnTo>
                  <a:lnTo>
                    <a:pt x="888" y="136"/>
                  </a:lnTo>
                  <a:lnTo>
                    <a:pt x="867" y="122"/>
                  </a:lnTo>
                  <a:lnTo>
                    <a:pt x="849" y="104"/>
                  </a:lnTo>
                  <a:lnTo>
                    <a:pt x="827" y="90"/>
                  </a:lnTo>
                  <a:lnTo>
                    <a:pt x="806" y="75"/>
                  </a:lnTo>
                  <a:lnTo>
                    <a:pt x="784" y="65"/>
                  </a:lnTo>
                  <a:lnTo>
                    <a:pt x="759" y="50"/>
                  </a:lnTo>
                  <a:lnTo>
                    <a:pt x="737" y="39"/>
                  </a:lnTo>
                  <a:lnTo>
                    <a:pt x="712" y="29"/>
                  </a:lnTo>
                  <a:lnTo>
                    <a:pt x="687" y="21"/>
                  </a:lnTo>
                  <a:lnTo>
                    <a:pt x="662" y="14"/>
                  </a:lnTo>
                  <a:lnTo>
                    <a:pt x="637" y="11"/>
                  </a:lnTo>
                  <a:lnTo>
                    <a:pt x="611" y="7"/>
                  </a:lnTo>
                  <a:lnTo>
                    <a:pt x="583" y="3"/>
                  </a:lnTo>
                  <a:lnTo>
                    <a:pt x="557" y="0"/>
                  </a:lnTo>
                  <a:lnTo>
                    <a:pt x="503" y="0"/>
                  </a:lnTo>
                  <a:lnTo>
                    <a:pt x="475" y="3"/>
                  </a:lnTo>
                  <a:lnTo>
                    <a:pt x="449" y="7"/>
                  </a:lnTo>
                  <a:lnTo>
                    <a:pt x="424" y="11"/>
                  </a:lnTo>
                  <a:lnTo>
                    <a:pt x="395" y="14"/>
                  </a:lnTo>
                  <a:lnTo>
                    <a:pt x="370" y="21"/>
                  </a:lnTo>
                  <a:lnTo>
                    <a:pt x="345" y="29"/>
                  </a:lnTo>
                  <a:lnTo>
                    <a:pt x="324" y="39"/>
                  </a:lnTo>
                  <a:lnTo>
                    <a:pt x="298" y="50"/>
                  </a:lnTo>
                  <a:lnTo>
                    <a:pt x="277" y="65"/>
                  </a:lnTo>
                  <a:lnTo>
                    <a:pt x="255" y="75"/>
                  </a:lnTo>
                  <a:lnTo>
                    <a:pt x="234" y="90"/>
                  </a:lnTo>
                  <a:lnTo>
                    <a:pt x="212" y="104"/>
                  </a:lnTo>
                  <a:lnTo>
                    <a:pt x="190" y="122"/>
                  </a:lnTo>
                  <a:lnTo>
                    <a:pt x="172" y="136"/>
                  </a:lnTo>
                  <a:lnTo>
                    <a:pt x="118" y="190"/>
                  </a:lnTo>
                  <a:lnTo>
                    <a:pt x="104" y="212"/>
                  </a:lnTo>
                  <a:lnTo>
                    <a:pt x="90" y="234"/>
                  </a:lnTo>
                  <a:lnTo>
                    <a:pt x="75" y="255"/>
                  </a:lnTo>
                  <a:lnTo>
                    <a:pt x="65" y="277"/>
                  </a:lnTo>
                  <a:lnTo>
                    <a:pt x="50" y="298"/>
                  </a:lnTo>
                  <a:lnTo>
                    <a:pt x="39" y="324"/>
                  </a:lnTo>
                  <a:lnTo>
                    <a:pt x="32" y="349"/>
                  </a:lnTo>
                  <a:lnTo>
                    <a:pt x="21" y="370"/>
                  </a:lnTo>
                  <a:lnTo>
                    <a:pt x="14" y="399"/>
                  </a:lnTo>
                  <a:lnTo>
                    <a:pt x="11" y="424"/>
                  </a:lnTo>
                  <a:lnTo>
                    <a:pt x="7" y="449"/>
                  </a:lnTo>
                  <a:lnTo>
                    <a:pt x="3" y="475"/>
                  </a:lnTo>
                  <a:lnTo>
                    <a:pt x="0" y="503"/>
                  </a:lnTo>
                  <a:lnTo>
                    <a:pt x="0" y="557"/>
                  </a:lnTo>
                  <a:lnTo>
                    <a:pt x="3" y="583"/>
                  </a:lnTo>
                  <a:lnTo>
                    <a:pt x="7" y="611"/>
                  </a:lnTo>
                  <a:lnTo>
                    <a:pt x="11" y="637"/>
                  </a:lnTo>
                  <a:lnTo>
                    <a:pt x="14" y="662"/>
                  </a:lnTo>
                  <a:lnTo>
                    <a:pt x="21" y="687"/>
                  </a:lnTo>
                  <a:lnTo>
                    <a:pt x="32" y="712"/>
                  </a:lnTo>
                  <a:lnTo>
                    <a:pt x="39" y="737"/>
                  </a:lnTo>
                  <a:lnTo>
                    <a:pt x="50" y="759"/>
                  </a:lnTo>
                  <a:lnTo>
                    <a:pt x="65" y="780"/>
                  </a:lnTo>
                  <a:lnTo>
                    <a:pt x="75" y="806"/>
                  </a:lnTo>
                  <a:lnTo>
                    <a:pt x="90" y="827"/>
                  </a:lnTo>
                  <a:lnTo>
                    <a:pt x="104" y="849"/>
                  </a:lnTo>
                  <a:lnTo>
                    <a:pt x="118" y="867"/>
                  </a:lnTo>
                  <a:lnTo>
                    <a:pt x="190" y="939"/>
                  </a:lnTo>
                  <a:lnTo>
                    <a:pt x="212" y="957"/>
                  </a:lnTo>
                  <a:lnTo>
                    <a:pt x="234" y="971"/>
                  </a:lnTo>
                  <a:lnTo>
                    <a:pt x="255" y="982"/>
                  </a:lnTo>
                  <a:lnTo>
                    <a:pt x="277" y="996"/>
                  </a:lnTo>
                  <a:lnTo>
                    <a:pt x="298" y="1007"/>
                  </a:lnTo>
                  <a:lnTo>
                    <a:pt x="324" y="1018"/>
                  </a:lnTo>
                  <a:lnTo>
                    <a:pt x="345" y="1029"/>
                  </a:lnTo>
                  <a:lnTo>
                    <a:pt x="370" y="1036"/>
                  </a:lnTo>
                  <a:lnTo>
                    <a:pt x="395" y="1043"/>
                  </a:lnTo>
                  <a:lnTo>
                    <a:pt x="424" y="1050"/>
                  </a:lnTo>
                  <a:lnTo>
                    <a:pt x="449" y="1054"/>
                  </a:lnTo>
                  <a:lnTo>
                    <a:pt x="475" y="1057"/>
                  </a:lnTo>
                  <a:lnTo>
                    <a:pt x="503" y="1057"/>
                  </a:lnTo>
                  <a:lnTo>
                    <a:pt x="529" y="1061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D3E306FC-A25D-46DB-A542-C63563981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" y="3276"/>
              <a:ext cx="924" cy="92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9" name="Text Box 8">
            <a:extLst>
              <a:ext uri="{FF2B5EF4-FFF2-40B4-BE49-F238E27FC236}">
                <a16:creationId xmlns:a16="http://schemas.microsoft.com/office/drawing/2014/main" id="{C0D6E995-C6B6-4356-8D56-B7D6CC93B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1611313"/>
            <a:ext cx="132921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800" b="1">
                <a:latin typeface="Calibri" panose="020F0502020204030204" pitchFamily="34" charset="0"/>
                <a:cs typeface="Calibri" panose="020F0502020204030204" pitchFamily="34" charset="0"/>
              </a:rPr>
              <a:t>70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4E288898-5B48-496D-AA40-6D3C0288C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95750"/>
            <a:ext cx="66532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If I travel 70 kilometres in 1 hour, what’s my speed?</a:t>
            </a:r>
          </a:p>
        </p:txBody>
      </p:sp>
      <p:sp>
        <p:nvSpPr>
          <p:cNvPr id="11" name="Text Box 16">
            <a:extLst>
              <a:ext uri="{FF2B5EF4-FFF2-40B4-BE49-F238E27FC236}">
                <a16:creationId xmlns:a16="http://schemas.microsoft.com/office/drawing/2014/main" id="{FE473A9C-314A-421A-A5E1-9DDD169DB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95750"/>
            <a:ext cx="6451600" cy="1190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If I travel 25 kilometres in ½ an hour, what’s my speed?</a:t>
            </a: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E9DF01C9-5BA9-430B-ADFC-4C022CB98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1611313"/>
            <a:ext cx="132921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800" b="1">
                <a:latin typeface="Calibri" panose="020F0502020204030204" pitchFamily="34" charset="0"/>
                <a:cs typeface="Calibri" panose="020F0502020204030204" pitchFamily="34" charset="0"/>
              </a:rPr>
              <a:t>50</a:t>
            </a:r>
          </a:p>
        </p:txBody>
      </p:sp>
      <p:sp>
        <p:nvSpPr>
          <p:cNvPr id="13" name="Text Box 18">
            <a:extLst>
              <a:ext uri="{FF2B5EF4-FFF2-40B4-BE49-F238E27FC236}">
                <a16:creationId xmlns:a16="http://schemas.microsoft.com/office/drawing/2014/main" id="{6EDF06EC-B955-49A3-8ED0-FA5798759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550" y="4076700"/>
            <a:ext cx="6451600" cy="1190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If I travel 15 kilometres in ¼ of an hour, what’s my speed?</a:t>
            </a: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AF7ABA4B-F943-4C8A-9099-81EE47259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1438" y="1611313"/>
            <a:ext cx="132921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800" b="1">
                <a:latin typeface="Calibri" panose="020F0502020204030204" pitchFamily="34" charset="0"/>
                <a:cs typeface="Calibri" panose="020F0502020204030204" pitchFamily="34" charset="0"/>
              </a:rPr>
              <a:t>60</a:t>
            </a:r>
          </a:p>
        </p:txBody>
      </p:sp>
      <p:sp>
        <p:nvSpPr>
          <p:cNvPr id="15" name="Text Box 20">
            <a:extLst>
              <a:ext uri="{FF2B5EF4-FFF2-40B4-BE49-F238E27FC236}">
                <a16:creationId xmlns:a16="http://schemas.microsoft.com/office/drawing/2014/main" id="{0D94B7B7-2FAA-4DEB-B995-0BED3BF71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2550" y="4057650"/>
            <a:ext cx="6451600" cy="11906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If I travel 10 kilometres in ¼ of an hour, what’s my speed?</a:t>
            </a:r>
          </a:p>
        </p:txBody>
      </p:sp>
      <p:sp>
        <p:nvSpPr>
          <p:cNvPr id="16" name="Text Box 21">
            <a:extLst>
              <a:ext uri="{FF2B5EF4-FFF2-40B4-BE49-F238E27FC236}">
                <a16:creationId xmlns:a16="http://schemas.microsoft.com/office/drawing/2014/main" id="{AF8D426D-5FB0-4291-BD60-23F87377E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488" y="1630363"/>
            <a:ext cx="132921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800" b="1">
                <a:latin typeface="Calibri" panose="020F0502020204030204" pitchFamily="34" charset="0"/>
                <a:cs typeface="Calibri" panose="020F0502020204030204" pitchFamily="34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124146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nimBg="1" autoUpdateAnimBg="0"/>
      <p:bldP spid="12" grpId="0" autoUpdateAnimBg="0"/>
      <p:bldP spid="13" grpId="0" animBg="1" autoUpdateAnimBg="0"/>
      <p:bldP spid="14" grpId="0" autoUpdateAnimBg="0"/>
      <p:bldP spid="15" grpId="0" animBg="1" autoUpdateAnimBg="0"/>
      <p:bldP spid="16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386</TotalTime>
  <Words>546</Words>
  <Application>Microsoft Office PowerPoint</Application>
  <PresentationFormat>On-screen Show (4:3)</PresentationFormat>
  <Paragraphs>133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Wingdings 2</vt:lpstr>
      <vt:lpstr>Theme1</vt:lpstr>
      <vt:lpstr>Speed, distance and 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 terminating decimals and recurring decimals  to fractions</dc:title>
  <dc:creator>Mathssupport</dc:creator>
  <cp:lastModifiedBy>Orlando Hurtado</cp:lastModifiedBy>
  <cp:revision>42</cp:revision>
  <dcterms:created xsi:type="dcterms:W3CDTF">2016-08-14T00:28:51Z</dcterms:created>
  <dcterms:modified xsi:type="dcterms:W3CDTF">2023-01-07T12:01:00Z</dcterms:modified>
</cp:coreProperties>
</file>