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0" r:id="rId7"/>
    <p:sldId id="317" r:id="rId8"/>
    <p:sldId id="318" r:id="rId9"/>
    <p:sldId id="262" r:id="rId10"/>
    <p:sldId id="263" r:id="rId11"/>
    <p:sldId id="316" r:id="rId12"/>
    <p:sldId id="264" r:id="rId13"/>
    <p:sldId id="265" r:id="rId14"/>
    <p:sldId id="266" r:id="rId15"/>
    <p:sldId id="315" r:id="rId1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1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4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9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18 December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5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55.png"/><Relationship Id="rId5" Type="http://schemas.openxmlformats.org/officeDocument/2006/relationships/image" Target="../media/image40.png"/><Relationship Id="rId10" Type="http://schemas.openxmlformats.org/officeDocument/2006/relationships/image" Target="../media/image54.png"/><Relationship Id="rId4" Type="http://schemas.openxmlformats.org/officeDocument/2006/relationships/image" Target="../media/image39.png"/><Relationship Id="rId9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0.png"/><Relationship Id="rId7" Type="http://schemas.openxmlformats.org/officeDocument/2006/relationships/image" Target="../media/image69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0.png"/><Relationship Id="rId4" Type="http://schemas.openxmlformats.org/officeDocument/2006/relationships/image" Target="../media/image660.png"/><Relationship Id="rId9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2" Type="http://schemas.openxmlformats.org/officeDocument/2006/relationships/image" Target="../media/image83.png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86.png"/><Relationship Id="rId15" Type="http://schemas.openxmlformats.org/officeDocument/2006/relationships/image" Target="../media/image96.png"/><Relationship Id="rId10" Type="http://schemas.openxmlformats.org/officeDocument/2006/relationships/image" Target="../media/image91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Relationship Id="rId14" Type="http://schemas.openxmlformats.org/officeDocument/2006/relationships/image" Target="../media/image9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0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10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>
                <a:latin typeface="+mn-lt"/>
              </a:rPr>
              <a:t>18 December 2021</a:t>
            </a:fld>
            <a:endParaRPr lang="en-US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Integrating by substitution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integrate composite functions using the method of substitution.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69C31A5-621D-4F39-B3C9-C2FE7F198B1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891C4BF-E3E1-4D65-882D-95575C2AD2D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D604AD5-2F4E-4296-B94E-F093C8A57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86040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C95B0FC0-5B32-4A35-B8F9-1DEDC552A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5288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20700-8130-40B1-A8E0-9520920BB1D1}"/>
              </a:ext>
            </a:extLst>
          </p:cNvPr>
          <p:cNvSpPr/>
          <p:nvPr/>
        </p:nvSpPr>
        <p:spPr>
          <a:xfrm>
            <a:off x="375676" y="529072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469EA50-D200-42DE-9DA1-7086086DE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151953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FFD701E-B515-464A-8D98-20D6429F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477679"/>
            <a:ext cx="16321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41516" y="1977857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6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1516" y="1977857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505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02426179-B8A0-422E-9BF1-131E43F1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477679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/>
              <p:nvPr/>
            </p:nvSpPr>
            <p:spPr>
              <a:xfrm>
                <a:off x="4947133" y="2450904"/>
                <a:ext cx="143936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133" y="2450904"/>
                <a:ext cx="1439368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/>
              <p:nvPr/>
            </p:nvSpPr>
            <p:spPr>
              <a:xfrm>
                <a:off x="4722608" y="3240175"/>
                <a:ext cx="1290353" cy="737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608" y="3240175"/>
                <a:ext cx="1290353" cy="737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3361" y="3214911"/>
                <a:ext cx="2901329" cy="798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n-GB" i="1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GB" baseline="30000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GB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GB" dirty="0">
                                  <a:solidFill>
                                    <a:srgbClr val="00B050"/>
                                  </a:solidFill>
                                  <a:cs typeface="Times New Roman" panose="02020603050405020304" pitchFamily="18" charset="0"/>
                                </a:rPr>
                                <m:t> 1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box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3361" y="3214911"/>
                <a:ext cx="2901329" cy="7983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98B9ECA2-397F-4982-90AA-DC74E5E63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7096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/>
              <p:nvPr/>
            </p:nvSpPr>
            <p:spPr>
              <a:xfrm>
                <a:off x="3676412" y="609600"/>
                <a:ext cx="3036083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412" y="609600"/>
                <a:ext cx="3036083" cy="8296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429170FD-F138-446B-82FC-898F258670F0}"/>
              </a:ext>
            </a:extLst>
          </p:cNvPr>
          <p:cNvSpPr/>
          <p:nvPr/>
        </p:nvSpPr>
        <p:spPr>
          <a:xfrm>
            <a:off x="2254457" y="2005312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/>
              <p:nvPr/>
            </p:nvSpPr>
            <p:spPr>
              <a:xfrm>
                <a:off x="2448173" y="2466050"/>
                <a:ext cx="244425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466050"/>
                <a:ext cx="2444259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AA6E45C9-2AE5-423B-A5E8-4D80CF055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57" y="1943308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6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3596" y="4108706"/>
                <a:ext cx="2901329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i="1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x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baseline="30000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dirty="0">
                                          <a:solidFill>
                                            <a:srgbClr val="00B050"/>
                                          </a:solidFill>
                                          <a:cs typeface="Times New Roman" panose="02020603050405020304" pitchFamily="18" charset="0"/>
                                        </a:rPr>
                                        <m:t> – 1</m:t>
                                      </m:r>
                                    </m:e>
                                  </m:d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3596" y="4108706"/>
                <a:ext cx="2901329" cy="915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CFEB1F69-4D53-4315-B6DA-70D33E25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8041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/>
              <p:nvPr/>
            </p:nvSpPr>
            <p:spPr>
              <a:xfrm>
                <a:off x="2476588" y="4172950"/>
                <a:ext cx="2508027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88" y="4172950"/>
                <a:ext cx="2508027" cy="8296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8400" y="5096954"/>
                <a:ext cx="4808635" cy="798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3(1)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m:rPr>
                                      <m:brk m:alnAt="63"/>
                                    </m:rP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3(0)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m:rPr>
                                      <m:brk m:alnAt="63"/>
                                    </m:rPr>
                                    <a:rPr lang="en-US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8400" y="5096954"/>
                <a:ext cx="4808635" cy="7983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2825" y="5055927"/>
                <a:ext cx="1856375" cy="8007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m:rPr>
                                      <m:brk m:alnAt="63"/>
                                    </m:r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2825" y="5055927"/>
                <a:ext cx="1856375" cy="800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/>
              <p:nvPr/>
            </p:nvSpPr>
            <p:spPr>
              <a:xfrm>
                <a:off x="3204533" y="5909829"/>
                <a:ext cx="1094081" cy="79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255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533" y="5909829"/>
                <a:ext cx="1094081" cy="7913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231A5344-0AB3-4D78-B14E-D3B850A3D4F5}"/>
              </a:ext>
            </a:extLst>
          </p:cNvPr>
          <p:cNvSpPr/>
          <p:nvPr/>
        </p:nvSpPr>
        <p:spPr>
          <a:xfrm>
            <a:off x="424585" y="60070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EDA8EE5-6E08-42FD-9D39-CC7087158EDB}"/>
              </a:ext>
            </a:extLst>
          </p:cNvPr>
          <p:cNvSpPr txBox="1">
            <a:spLocks/>
          </p:cNvSpPr>
          <p:nvPr/>
        </p:nvSpPr>
        <p:spPr>
          <a:xfrm>
            <a:off x="597267" y="-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3"/>
            <a:extLst>
              <a:ext uri="{FF2B5EF4-FFF2-40B4-BE49-F238E27FC236}">
                <a16:creationId xmlns:a16="http://schemas.microsoft.com/office/drawing/2014/main" id="{AEA0E3AC-17F1-4D4C-A6E1-62CEF401285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3"/>
            <a:extLst>
              <a:ext uri="{FF2B5EF4-FFF2-40B4-BE49-F238E27FC236}">
                <a16:creationId xmlns:a16="http://schemas.microsoft.com/office/drawing/2014/main" id="{C1B20274-7EEF-46DF-8FE5-24A10A6F324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401BD553-FFC1-4F6E-AF80-A3292CB62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533" y="1458120"/>
            <a:ext cx="21654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(3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+ 1)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DEE89E8A-E953-494B-85C4-BF1BD8A40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2081887"/>
            <a:ext cx="784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2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D604AD5-2F4E-4296-B94E-F093C8A57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13096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C95B0FC0-5B32-4A35-B8F9-1DEDC552A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5288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20700-8130-40B1-A8E0-9520920BB1D1}"/>
              </a:ext>
            </a:extLst>
          </p:cNvPr>
          <p:cNvSpPr/>
          <p:nvPr/>
        </p:nvSpPr>
        <p:spPr>
          <a:xfrm>
            <a:off x="375676" y="529072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469EA50-D200-42DE-9DA1-7086086DE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2004384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FFD701E-B515-464A-8D98-20D6429F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962528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3576" y="1896554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576" y="1896554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505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02426179-B8A0-422E-9BF1-131E43F1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9625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/>
              <p:nvPr/>
            </p:nvSpPr>
            <p:spPr>
              <a:xfrm>
                <a:off x="4749605" y="2466049"/>
                <a:ext cx="149887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605" y="2466049"/>
                <a:ext cx="149887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/>
              <p:nvPr/>
            </p:nvSpPr>
            <p:spPr>
              <a:xfrm>
                <a:off x="4722608" y="3240175"/>
                <a:ext cx="1290353" cy="104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608" y="3240175"/>
                <a:ext cx="1290353" cy="10479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4418" y="3380071"/>
                <a:ext cx="2901329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4418" y="3380071"/>
                <a:ext cx="2901329" cy="7877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98B9ECA2-397F-4982-90AA-DC74E5E63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7096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/>
              <p:nvPr/>
            </p:nvSpPr>
            <p:spPr>
              <a:xfrm>
                <a:off x="3858539" y="1143000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39" y="1143000"/>
                <a:ext cx="2255051" cy="8259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429170FD-F138-446B-82FC-898F258670F0}"/>
              </a:ext>
            </a:extLst>
          </p:cNvPr>
          <p:cNvSpPr/>
          <p:nvPr/>
        </p:nvSpPr>
        <p:spPr>
          <a:xfrm>
            <a:off x="4512881" y="1977857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/>
              <p:nvPr/>
            </p:nvSpPr>
            <p:spPr>
              <a:xfrm>
                <a:off x="2448173" y="2466050"/>
                <a:ext cx="21654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466050"/>
                <a:ext cx="2165465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AA6E45C9-2AE5-423B-A5E8-4D80CF055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081" y="1915853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0481" y="4182554"/>
                <a:ext cx="2901329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0481" y="4182554"/>
                <a:ext cx="2901329" cy="915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CFEB1F69-4D53-4315-B6DA-70D33E25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8041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/>
              <p:nvPr/>
            </p:nvSpPr>
            <p:spPr>
              <a:xfrm>
                <a:off x="2502515" y="4229933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15" y="4229933"/>
                <a:ext cx="2255051" cy="8259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290" y="5096954"/>
                <a:ext cx="4569765" cy="78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6290" y="5096954"/>
                <a:ext cx="4569765" cy="7876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E1E913-ED25-4F56-BB50-A2EFA24EE8BA}"/>
              </a:ext>
            </a:extLst>
          </p:cNvPr>
          <p:cNvCxnSpPr/>
          <p:nvPr/>
        </p:nvCxnSpPr>
        <p:spPr>
          <a:xfrm flipV="1">
            <a:off x="5579681" y="5179026"/>
            <a:ext cx="1143000" cy="503567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621" y="5113096"/>
                <a:ext cx="1450665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4621" y="5113096"/>
                <a:ext cx="1450665" cy="7877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/>
              <p:nvPr/>
            </p:nvSpPr>
            <p:spPr>
              <a:xfrm>
                <a:off x="3204533" y="5909829"/>
                <a:ext cx="146610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=128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533" y="5909829"/>
                <a:ext cx="1466107" cy="5052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231A5344-0AB3-4D78-B14E-D3B850A3D4F5}"/>
              </a:ext>
            </a:extLst>
          </p:cNvPr>
          <p:cNvSpPr/>
          <p:nvPr/>
        </p:nvSpPr>
        <p:spPr>
          <a:xfrm>
            <a:off x="424585" y="60070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8D253BA-C8A0-491E-8410-7DD77608960F}"/>
              </a:ext>
            </a:extLst>
          </p:cNvPr>
          <p:cNvSpPr/>
          <p:nvPr/>
        </p:nvSpPr>
        <p:spPr>
          <a:xfrm>
            <a:off x="6623636" y="12636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EDA8EE5-6E08-42FD-9D39-CC7087158EDB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3"/>
            <a:extLst>
              <a:ext uri="{FF2B5EF4-FFF2-40B4-BE49-F238E27FC236}">
                <a16:creationId xmlns:a16="http://schemas.microsoft.com/office/drawing/2014/main" id="{AEA0E3AC-17F1-4D4C-A6E1-62CEF401285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3"/>
            <a:extLst>
              <a:ext uri="{FF2B5EF4-FFF2-40B4-BE49-F238E27FC236}">
                <a16:creationId xmlns:a16="http://schemas.microsoft.com/office/drawing/2014/main" id="{C1B20274-7EEF-46DF-8FE5-24A10A6F324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15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0C77FF29-AB33-4A90-893B-56EA6C15B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54" y="12334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677682-6BFE-4137-B4E0-C8DEAE0CE945}"/>
              </a:ext>
            </a:extLst>
          </p:cNvPr>
          <p:cNvSpPr/>
          <p:nvPr/>
        </p:nvSpPr>
        <p:spPr>
          <a:xfrm>
            <a:off x="425302" y="512342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B48E7CE4-76FE-4FF0-A16A-F01D7F03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302" y="196353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F4A2267A-E870-418B-B7A4-F0EF6B16E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104" y="1886328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41056A92-F575-4787-A599-3322782E8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797" y="1820354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41056A92-F575-4787-A599-3322782E8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0797" y="1820354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10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>
            <a:extLst>
              <a:ext uri="{FF2B5EF4-FFF2-40B4-BE49-F238E27FC236}">
                <a16:creationId xmlns:a16="http://schemas.microsoft.com/office/drawing/2014/main" id="{C99FB326-51FD-4187-96CC-8B2232DFF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809" y="18863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1F90AA-1E44-43E4-A7D3-C9BB1D7765BB}"/>
                  </a:ext>
                </a:extLst>
              </p:cNvPr>
              <p:cNvSpPr txBox="1"/>
              <p:nvPr/>
            </p:nvSpPr>
            <p:spPr>
              <a:xfrm>
                <a:off x="4776826" y="3199734"/>
                <a:ext cx="170726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1F90AA-1E44-43E4-A7D3-C9BB1D776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26" y="3199734"/>
                <a:ext cx="1707262" cy="8304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7">
            <a:extLst>
              <a:ext uri="{FF2B5EF4-FFF2-40B4-BE49-F238E27FC236}">
                <a16:creationId xmlns:a16="http://schemas.microsoft.com/office/drawing/2014/main" id="{2390A754-423D-4A73-A778-1E6804E62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41484"/>
            <a:ext cx="21705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theorem and apply the new boundaries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BA6A6D-8517-46E8-A9A7-AF68F1C3001E}"/>
                  </a:ext>
                </a:extLst>
              </p:cNvPr>
              <p:cNvSpPr txBox="1"/>
              <p:nvPr/>
            </p:nvSpPr>
            <p:spPr>
              <a:xfrm>
                <a:off x="3885760" y="1066800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BA6A6D-8517-46E8-A9A7-AF68F1C30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760" y="1066800"/>
                <a:ext cx="2255051" cy="825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FD2536B6-8CC1-4F95-AC47-1C421A960CF2}"/>
              </a:ext>
            </a:extLst>
          </p:cNvPr>
          <p:cNvSpPr/>
          <p:nvPr/>
        </p:nvSpPr>
        <p:spPr>
          <a:xfrm>
            <a:off x="4540102" y="1901657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12D34E-33CE-4255-A988-64A39559E8CF}"/>
                  </a:ext>
                </a:extLst>
              </p:cNvPr>
              <p:cNvSpPr txBox="1"/>
              <p:nvPr/>
            </p:nvSpPr>
            <p:spPr>
              <a:xfrm>
                <a:off x="2475394" y="3199735"/>
                <a:ext cx="2244012" cy="825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12D34E-33CE-4255-A988-64A39559E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94" y="3199735"/>
                <a:ext cx="2244012" cy="825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A68C72A8-87FF-4F67-8BB6-3804FDBCF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302" y="1839653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75941B2-154E-4CE6-AC35-EB178AB5E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7803" y="4029495"/>
                <a:ext cx="1838198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75941B2-154E-4CE6-AC35-EB178AB5E8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7803" y="4029495"/>
                <a:ext cx="1838198" cy="915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9C2A0B3D-007B-4F1A-8D1F-2499E8DD4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24629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EDC33B-B823-435A-9CEB-0A36FF3F7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8881" y="4995102"/>
                <a:ext cx="1913315" cy="78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EDC33B-B823-435A-9CEB-0A36FF3F77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881" y="4995102"/>
                <a:ext cx="1913315" cy="7876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27670E-8C5C-4C4C-9B99-7544554EF3E7}"/>
                  </a:ext>
                </a:extLst>
              </p:cNvPr>
              <p:cNvSpPr/>
              <p:nvPr/>
            </p:nvSpPr>
            <p:spPr>
              <a:xfrm>
                <a:off x="4387702" y="5734751"/>
                <a:ext cx="146610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=128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27670E-8C5C-4C4C-9B99-7544554EF3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702" y="5734751"/>
                <a:ext cx="1466107" cy="505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56041246-0B7D-4A28-A0C1-9E82458D1FA9}"/>
              </a:ext>
            </a:extLst>
          </p:cNvPr>
          <p:cNvSpPr/>
          <p:nvPr/>
        </p:nvSpPr>
        <p:spPr>
          <a:xfrm>
            <a:off x="411542" y="5839844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3C1DC3-EDAB-4360-AE4E-23A25DF5D2F8}"/>
              </a:ext>
            </a:extLst>
          </p:cNvPr>
          <p:cNvSpPr/>
          <p:nvPr/>
        </p:nvSpPr>
        <p:spPr>
          <a:xfrm>
            <a:off x="6650857" y="11874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5415BF-C6CA-4CD4-976F-958DEE73C77A}"/>
              </a:ext>
            </a:extLst>
          </p:cNvPr>
          <p:cNvSpPr/>
          <p:nvPr/>
        </p:nvSpPr>
        <p:spPr>
          <a:xfrm>
            <a:off x="306710" y="2587246"/>
            <a:ext cx="3102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boundaries for 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D1414569-171A-4063-833E-3FABE0C1E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451" y="2539171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EE258580-2F74-4AD0-85B9-72E643B3F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98" y="2268001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1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9B9E137F-3256-432E-9177-2E524CA1C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154" y="2264955"/>
            <a:ext cx="8547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0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CEBCC47B-A22C-400B-A46E-AC7E537F1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8237" y="2643336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7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5FC8A1D1-569E-4844-82F7-C01FEEB87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093" y="2640290"/>
            <a:ext cx="1008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48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48B62C-A723-4700-8201-28985FDAB87C}"/>
              </a:ext>
            </a:extLst>
          </p:cNvPr>
          <p:cNvSpPr/>
          <p:nvPr/>
        </p:nvSpPr>
        <p:spPr>
          <a:xfrm>
            <a:off x="4844857" y="2333321"/>
            <a:ext cx="1295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BC1EF4F-F55F-44A0-80CF-3FA10BC50663}"/>
              </a:ext>
            </a:extLst>
          </p:cNvPr>
          <p:cNvSpPr/>
          <p:nvPr/>
        </p:nvSpPr>
        <p:spPr>
          <a:xfrm>
            <a:off x="4851483" y="2724571"/>
            <a:ext cx="1295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1FE52418-D072-4AFB-9840-04A21260E2B1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30" name="Rectangle 29">
            <a:hlinkClick r:id="rId9"/>
            <a:extLst>
              <a:ext uri="{FF2B5EF4-FFF2-40B4-BE49-F238E27FC236}">
                <a16:creationId xmlns:a16="http://schemas.microsoft.com/office/drawing/2014/main" id="{E7997E6B-6E12-4136-90CF-59C74FB1C39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9"/>
            <a:extLst>
              <a:ext uri="{FF2B5EF4-FFF2-40B4-BE49-F238E27FC236}">
                <a16:creationId xmlns:a16="http://schemas.microsoft.com/office/drawing/2014/main" id="{133668EA-0A45-4C21-BF62-61124B02F19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90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A94DFE46-8807-42C0-A2AE-C916A3F42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11572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8D6ED77D-AB84-4813-BE5C-6C90DD924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3764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4662B6-CE7B-4D3A-9CD5-50726F7300F8}"/>
              </a:ext>
            </a:extLst>
          </p:cNvPr>
          <p:cNvSpPr/>
          <p:nvPr/>
        </p:nvSpPr>
        <p:spPr>
          <a:xfrm>
            <a:off x="442834" y="5309681"/>
            <a:ext cx="16226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DCB47979-258A-4523-8FA1-0F923AECC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1989711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4E7C6C8-51AE-48E9-BE75-CC490C972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947855"/>
            <a:ext cx="135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48B717BB-6BC1-4EEB-BF0D-2647777442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3576" y="1881881"/>
                <a:ext cx="1541448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cos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48B717BB-6BC1-4EEB-BF0D-264777744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576" y="1881881"/>
                <a:ext cx="1541448" cy="624273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5C0128E1-3EAF-49FF-BCAE-89AEC26D9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947855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C8642-FFDD-4CCA-89C7-2FEF7F92273E}"/>
                  </a:ext>
                </a:extLst>
              </p:cNvPr>
              <p:cNvSpPr txBox="1"/>
              <p:nvPr/>
            </p:nvSpPr>
            <p:spPr>
              <a:xfrm>
                <a:off x="4749605" y="2313649"/>
                <a:ext cx="12967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C8642-FFDD-4CCA-89C7-2FEF7F922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605" y="2313649"/>
                <a:ext cx="1296765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B298D6-14D7-4E0A-BE61-D39D51BFACF4}"/>
                  </a:ext>
                </a:extLst>
              </p:cNvPr>
              <p:cNvSpPr txBox="1"/>
              <p:nvPr/>
            </p:nvSpPr>
            <p:spPr>
              <a:xfrm>
                <a:off x="4684811" y="3140936"/>
                <a:ext cx="1290353" cy="738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B298D6-14D7-4E0A-BE61-D39D51BFA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811" y="3140936"/>
                <a:ext cx="1290353" cy="738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746A26-1B00-4873-AC0E-D99583959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75164" y="3083738"/>
                <a:ext cx="2195317" cy="8310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746A26-1B00-4873-AC0E-D99583959F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5164" y="3083738"/>
                <a:ext cx="2195317" cy="8310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EF773EA3-C1F3-421D-B7DD-2A33A1D58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5572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82878C-4A56-4A44-9164-077E80DF79A6}"/>
                  </a:ext>
                </a:extLst>
              </p:cNvPr>
              <p:cNvSpPr txBox="1"/>
              <p:nvPr/>
            </p:nvSpPr>
            <p:spPr>
              <a:xfrm>
                <a:off x="3858539" y="990600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82878C-4A56-4A44-9164-077E80DF7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39" y="990600"/>
                <a:ext cx="2255051" cy="10424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E40243D8-C3B3-47FF-8B83-ED43FA132823}"/>
              </a:ext>
            </a:extLst>
          </p:cNvPr>
          <p:cNvSpPr/>
          <p:nvPr/>
        </p:nvSpPr>
        <p:spPr>
          <a:xfrm>
            <a:off x="4858717" y="196169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20BB3-9DB5-4522-809C-A416A638B73F}"/>
                  </a:ext>
                </a:extLst>
              </p:cNvPr>
              <p:cNvSpPr txBox="1"/>
              <p:nvPr/>
            </p:nvSpPr>
            <p:spPr>
              <a:xfrm>
                <a:off x="2448173" y="2313650"/>
                <a:ext cx="210839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20BB3-9DB5-4522-809C-A416A638B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313650"/>
                <a:ext cx="2108398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0E52CA70-4B08-47BE-A357-5B8326FFB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5917" y="1899692"/>
            <a:ext cx="1845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cos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8D7981-296A-42F3-8796-6E791CC97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9359" y="3801554"/>
                <a:ext cx="2901329" cy="12610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box>
                                </m:den>
                              </m:f>
                            </m:e>
                          </m:d>
                        </m:e>
                        <m:sub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8D7981-296A-42F3-8796-6E791CC97E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9359" y="3801554"/>
                <a:ext cx="2901329" cy="12610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8AED5385-CAFE-4D78-B86F-B33464B56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83118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637626-0E73-4875-AC97-40644222A4BA}"/>
                  </a:ext>
                </a:extLst>
              </p:cNvPr>
              <p:cNvSpPr txBox="1"/>
              <p:nvPr/>
            </p:nvSpPr>
            <p:spPr>
              <a:xfrm>
                <a:off x="2518049" y="3870414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637626-0E73-4875-AC97-40644222A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049" y="3870414"/>
                <a:ext cx="2255051" cy="10424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EB6932-9DED-433C-8F3C-0BE7FD58B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15" y="4858718"/>
                <a:ext cx="4030518" cy="1060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 dirty="0" smtClean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6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EB6932-9DED-433C-8F3C-0BE7FD58B6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6915" y="4858718"/>
                <a:ext cx="4030518" cy="10608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CA6160-BDEB-4F2E-AC09-380CF35C2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0629" y="4877604"/>
                <a:ext cx="3266429" cy="1060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CA6160-BDEB-4F2E-AC09-380CF35C20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0629" y="4877604"/>
                <a:ext cx="3266429" cy="10608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F3F2311-CB64-4FE5-9BD4-511C3B15A451}"/>
                  </a:ext>
                </a:extLst>
              </p:cNvPr>
              <p:cNvSpPr/>
              <p:nvPr/>
            </p:nvSpPr>
            <p:spPr>
              <a:xfrm>
                <a:off x="2113562" y="5874010"/>
                <a:ext cx="1210075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F3F2311-CB64-4FE5-9BD4-511C3B15A4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562" y="5874010"/>
                <a:ext cx="1210075" cy="5255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0C9750C0-EB5A-4B6A-9DCF-D37644FA88F2}"/>
              </a:ext>
            </a:extLst>
          </p:cNvPr>
          <p:cNvSpPr/>
          <p:nvPr/>
        </p:nvSpPr>
        <p:spPr>
          <a:xfrm>
            <a:off x="424585" y="58546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D12AE7-7EBE-4FF2-A489-D4D60F94D586}"/>
              </a:ext>
            </a:extLst>
          </p:cNvPr>
          <p:cNvSpPr/>
          <p:nvPr/>
        </p:nvSpPr>
        <p:spPr>
          <a:xfrm>
            <a:off x="6623636" y="11112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61892-C6D3-498D-A6FF-06C78C75BBFA}"/>
                  </a:ext>
                </a:extLst>
              </p:cNvPr>
              <p:cNvSpPr/>
              <p:nvPr/>
            </p:nvSpPr>
            <p:spPr>
              <a:xfrm>
                <a:off x="3405047" y="5874009"/>
                <a:ext cx="714170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61892-C6D3-498D-A6FF-06C78C75BB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047" y="5874009"/>
                <a:ext cx="714170" cy="52559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3">
            <a:extLst>
              <a:ext uri="{FF2B5EF4-FFF2-40B4-BE49-F238E27FC236}">
                <a16:creationId xmlns:a16="http://schemas.microsoft.com/office/drawing/2014/main" id="{AD27C630-830A-4C8B-AAA9-99808155E1C7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4"/>
            <a:extLst>
              <a:ext uri="{FF2B5EF4-FFF2-40B4-BE49-F238E27FC236}">
                <a16:creationId xmlns:a16="http://schemas.microsoft.com/office/drawing/2014/main" id="{4D37140E-D12C-4E18-8B83-810A6F32710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4"/>
            <a:extLst>
              <a:ext uri="{FF2B5EF4-FFF2-40B4-BE49-F238E27FC236}">
                <a16:creationId xmlns:a16="http://schemas.microsoft.com/office/drawing/2014/main" id="{9E28626B-110B-4AEC-AE98-A79117DCB54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98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C9607B0-08FE-4D6B-8445-89B57BBD3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19" y="1272093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A3CE77-6C2F-458D-BF11-0678900ACB28}"/>
              </a:ext>
            </a:extLst>
          </p:cNvPr>
          <p:cNvSpPr/>
          <p:nvPr/>
        </p:nvSpPr>
        <p:spPr>
          <a:xfrm>
            <a:off x="292467" y="4924584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395015DE-9203-4AE8-AE2C-2BA0D094E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67" y="206366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D3BC8B9-817C-4D93-93A7-23A00B520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269" y="1986463"/>
            <a:ext cx="127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AC1B6ED-BD4A-4DFD-83E3-C0680A4251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7962" y="1920489"/>
                <a:ext cx="1541448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cos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AC1B6ED-BD4A-4DFD-83E3-C0680A425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7962" y="1920489"/>
                <a:ext cx="1541448" cy="624273"/>
              </a:xfrm>
              <a:prstGeom prst="rect">
                <a:avLst/>
              </a:prstGeom>
              <a:blipFill>
                <a:blip r:embed="rId2"/>
                <a:stretch>
                  <a:fillRect r="-397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>
            <a:extLst>
              <a:ext uri="{FF2B5EF4-FFF2-40B4-BE49-F238E27FC236}">
                <a16:creationId xmlns:a16="http://schemas.microsoft.com/office/drawing/2014/main" id="{41ACDAF2-B66A-49CE-9825-E4E528ABB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974" y="1986463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6C27FC-C5A6-4989-8877-1002AAF1DF7A}"/>
                  </a:ext>
                </a:extLst>
              </p:cNvPr>
              <p:cNvSpPr txBox="1"/>
              <p:nvPr/>
            </p:nvSpPr>
            <p:spPr>
              <a:xfrm>
                <a:off x="5749699" y="3296316"/>
                <a:ext cx="1522853" cy="1138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6C27FC-C5A6-4989-8877-1002AAF1D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699" y="3296316"/>
                <a:ext cx="1522853" cy="1138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7">
            <a:extLst>
              <a:ext uri="{FF2B5EF4-FFF2-40B4-BE49-F238E27FC236}">
                <a16:creationId xmlns:a16="http://schemas.microsoft.com/office/drawing/2014/main" id="{73F5AC5A-8FF2-469E-83C3-69EC6E06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65" y="3180092"/>
            <a:ext cx="3224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theorem and apply the new boundaries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FABC07A-53D5-4E03-A106-034EF440044E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C7F773-4D6D-4876-AEF1-7FEBA270CC5E}"/>
                  </a:ext>
                </a:extLst>
              </p:cNvPr>
              <p:cNvSpPr txBox="1"/>
              <p:nvPr/>
            </p:nvSpPr>
            <p:spPr>
              <a:xfrm>
                <a:off x="3752925" y="1105408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C7F773-4D6D-4876-AEF1-7FEBA270C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925" y="1105408"/>
                <a:ext cx="2255051" cy="10424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F6BB8FC8-4CD6-40F8-9C33-532F2B8AB55D}"/>
              </a:ext>
            </a:extLst>
          </p:cNvPr>
          <p:cNvSpPr/>
          <p:nvPr/>
        </p:nvSpPr>
        <p:spPr>
          <a:xfrm>
            <a:off x="4711208" y="200257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8DCB1E-4567-4AF3-ABB7-E5601951296F}"/>
                  </a:ext>
                </a:extLst>
              </p:cNvPr>
              <p:cNvSpPr txBox="1"/>
              <p:nvPr/>
            </p:nvSpPr>
            <p:spPr>
              <a:xfrm>
                <a:off x="3439002" y="3377885"/>
                <a:ext cx="2310697" cy="10424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8DCB1E-4567-4AF3-ABB7-E56019512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002" y="3377885"/>
                <a:ext cx="2310697" cy="10424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A2F688DD-D0D5-45F5-AF1B-EB234501D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408" y="1940572"/>
            <a:ext cx="1845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cos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3F111B-D9E6-4546-8199-E816512275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3400" y="3196664"/>
                <a:ext cx="1838198" cy="13572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m:rPr>
                              <m:brk m:alnAt="6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3F111B-D9E6-4546-8199-E81651227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53400" y="3196664"/>
                <a:ext cx="1838198" cy="13572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308F989D-D7B7-4C8B-AFCA-528A14934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21386"/>
            <a:ext cx="310299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88BB0F4-CD58-4A07-9AA1-FB50BBA3F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4909" y="4466270"/>
                <a:ext cx="2876689" cy="13070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  <a:p>
                <a:pPr eaLnBrk="0" hangingPunct="0"/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88BB0F4-CD58-4A07-9AA1-FB50BBA3F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4909" y="4466270"/>
                <a:ext cx="2876689" cy="13070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8491DC96-DA09-4231-9537-92E46D66BBA1}"/>
              </a:ext>
            </a:extLst>
          </p:cNvPr>
          <p:cNvSpPr/>
          <p:nvPr/>
        </p:nvSpPr>
        <p:spPr>
          <a:xfrm>
            <a:off x="276688" y="567839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53F69F-EA99-431D-B952-F7032B8D0CCC}"/>
              </a:ext>
            </a:extLst>
          </p:cNvPr>
          <p:cNvSpPr/>
          <p:nvPr/>
        </p:nvSpPr>
        <p:spPr>
          <a:xfrm>
            <a:off x="6518022" y="1226017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7D2386-9516-4A43-9E35-A1C4EE269497}"/>
              </a:ext>
            </a:extLst>
          </p:cNvPr>
          <p:cNvSpPr/>
          <p:nvPr/>
        </p:nvSpPr>
        <p:spPr>
          <a:xfrm>
            <a:off x="173875" y="2625854"/>
            <a:ext cx="3102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boundaries for 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F8A8EAD0-966B-44BA-9EA7-809EB55F3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616" y="2577779"/>
            <a:ext cx="127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BDE4C28E-0143-46A7-94D4-F59029910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8210" y="2281709"/>
                <a:ext cx="1841338" cy="526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sin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BDE4C28E-0143-46A7-94D4-F59029910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8210" y="2281709"/>
                <a:ext cx="1841338" cy="526106"/>
              </a:xfrm>
              <a:prstGeom prst="rect">
                <a:avLst/>
              </a:prstGeom>
              <a:blipFill>
                <a:blip r:embed="rId8"/>
                <a:stretch>
                  <a:fillRect l="-5298" t="-4598" b="-1724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BF401F1D-5F0B-4C2E-8D04-5614081AEF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2671" y="2264714"/>
                <a:ext cx="1107996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BF401F1D-5F0B-4C2E-8D04-5614081AE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2671" y="2264714"/>
                <a:ext cx="1107996" cy="497637"/>
              </a:xfrm>
              <a:prstGeom prst="rect">
                <a:avLst/>
              </a:prstGeom>
              <a:blipFill>
                <a:blip r:embed="rId9"/>
                <a:stretch>
                  <a:fillRect l="-8840" t="-9877" b="-209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20F22739-DC25-442D-B64C-1302953BBA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3665" y="2691376"/>
                <a:ext cx="1612108" cy="524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sin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20F22739-DC25-442D-B64C-1302953BB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3665" y="2691376"/>
                <a:ext cx="1612108" cy="524054"/>
              </a:xfrm>
              <a:prstGeom prst="rect">
                <a:avLst/>
              </a:prstGeom>
              <a:blipFill>
                <a:blip r:embed="rId10"/>
                <a:stretch>
                  <a:fillRect l="-5682" t="-4651" b="-1860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>
                <a:extLst>
                  <a:ext uri="{FF2B5EF4-FFF2-40B4-BE49-F238E27FC236}">
                    <a16:creationId xmlns:a16="http://schemas.microsoft.com/office/drawing/2014/main" id="{06161A87-C143-42C5-A338-86274F0A13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0359" y="2678103"/>
                <a:ext cx="940707" cy="552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</a:t>
                </a:r>
                <a:r>
                  <a:rPr lang="en-GB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7">
                <a:extLst>
                  <a:ext uri="{FF2B5EF4-FFF2-40B4-BE49-F238E27FC236}">
                    <a16:creationId xmlns:a16="http://schemas.microsoft.com/office/drawing/2014/main" id="{06161A87-C143-42C5-A338-86274F0A1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0359" y="2678103"/>
                <a:ext cx="940707" cy="552459"/>
              </a:xfrm>
              <a:prstGeom prst="rect">
                <a:avLst/>
              </a:prstGeom>
              <a:blipFill>
                <a:blip r:embed="rId11"/>
                <a:stretch>
                  <a:fillRect l="-9677" b="-1648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C4CDF9E-71E5-4C63-920D-DB8F5C87CB4E}"/>
                  </a:ext>
                </a:extLst>
              </p:cNvPr>
              <p:cNvSpPr/>
              <p:nvPr/>
            </p:nvSpPr>
            <p:spPr>
              <a:xfrm>
                <a:off x="4460266" y="2371929"/>
                <a:ext cx="1495922" cy="431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endParaRPr lang="en-GB" sz="2000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C4CDF9E-71E5-4C63-920D-DB8F5C87C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266" y="2371929"/>
                <a:ext cx="1495922" cy="431913"/>
              </a:xfrm>
              <a:prstGeom prst="rect">
                <a:avLst/>
              </a:prstGeom>
              <a:blipFill>
                <a:blip r:embed="rId12"/>
                <a:stretch>
                  <a:fillRect l="-4490" t="-8451" r="-2449" b="-16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05BD9C4-D4A3-4EC6-B7F8-5565F598AAE2}"/>
                  </a:ext>
                </a:extLst>
              </p:cNvPr>
              <p:cNvSpPr/>
              <p:nvPr/>
            </p:nvSpPr>
            <p:spPr>
              <a:xfrm>
                <a:off x="4455721" y="2762351"/>
                <a:ext cx="1295954" cy="502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endParaRPr lang="en-GB" sz="2000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05BD9C4-D4A3-4EC6-B7F8-5565F598AA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721" y="2762351"/>
                <a:ext cx="1295954" cy="502573"/>
              </a:xfrm>
              <a:prstGeom prst="rect">
                <a:avLst/>
              </a:prstGeom>
              <a:blipFill>
                <a:blip r:embed="rId13"/>
                <a:stretch>
                  <a:fillRect l="-5164" t="-1205" r="-469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1E66D85-F5AC-43E4-9FE6-95A43D74220E}"/>
                  </a:ext>
                </a:extLst>
              </p:cNvPr>
              <p:cNvSpPr/>
              <p:nvPr/>
            </p:nvSpPr>
            <p:spPr>
              <a:xfrm>
                <a:off x="6166844" y="5615655"/>
                <a:ext cx="1210075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1E66D85-F5AC-43E4-9FE6-95A43D742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844" y="5615655"/>
                <a:ext cx="1210075" cy="52559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FC404-050B-427E-B481-B5CCD4015B32}"/>
                  </a:ext>
                </a:extLst>
              </p:cNvPr>
              <p:cNvSpPr/>
              <p:nvPr/>
            </p:nvSpPr>
            <p:spPr>
              <a:xfrm>
                <a:off x="7458329" y="5615654"/>
                <a:ext cx="714170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FC404-050B-427E-B481-B5CCD4015B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329" y="5615654"/>
                <a:ext cx="714170" cy="52559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hlinkClick r:id="rId16"/>
            <a:extLst>
              <a:ext uri="{FF2B5EF4-FFF2-40B4-BE49-F238E27FC236}">
                <a16:creationId xmlns:a16="http://schemas.microsoft.com/office/drawing/2014/main" id="{3CFA7040-66A8-4A23-9D9F-B14803C122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16"/>
            <a:extLst>
              <a:ext uri="{FF2B5EF4-FFF2-40B4-BE49-F238E27FC236}">
                <a16:creationId xmlns:a16="http://schemas.microsoft.com/office/drawing/2014/main" id="{DE83FFFC-CA77-49F0-9583-181E1A33D84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40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7">
            <a:extLst>
              <a:ext uri="{FF2B5EF4-FFF2-40B4-BE49-F238E27FC236}">
                <a16:creationId xmlns:a16="http://schemas.microsoft.com/office/drawing/2014/main" id="{DD4D9436-7465-467B-93F9-0B3629B6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61" y="748787"/>
            <a:ext cx="79704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method of substitution comes from the chain rule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89C6FE9-372D-4D9D-A51B-3D199AE5E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88876" y="647422"/>
                <a:ext cx="1740463" cy="697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89C6FE9-372D-4D9D-A51B-3D199AE5E8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88876" y="647422"/>
                <a:ext cx="1740463" cy="6971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7">
            <a:extLst>
              <a:ext uri="{FF2B5EF4-FFF2-40B4-BE49-F238E27FC236}">
                <a16:creationId xmlns:a16="http://schemas.microsoft.com/office/drawing/2014/main" id="{50547786-0984-4840-8B8D-737782EA9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06" y="1279981"/>
            <a:ext cx="2785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the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9BA0C72-6E0B-450A-B731-01FA53A0071E}"/>
                  </a:ext>
                </a:extLst>
              </p:cNvPr>
              <p:cNvSpPr txBox="1"/>
              <p:nvPr/>
            </p:nvSpPr>
            <p:spPr>
              <a:xfrm>
                <a:off x="3134897" y="1047845"/>
                <a:ext cx="196072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9BA0C72-6E0B-450A-B731-01FA53A00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897" y="1047845"/>
                <a:ext cx="1960729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7">
            <a:extLst>
              <a:ext uri="{FF2B5EF4-FFF2-40B4-BE49-F238E27FC236}">
                <a16:creationId xmlns:a16="http://schemas.microsoft.com/office/drawing/2014/main" id="{30BD96A5-B03B-41C0-8CE3-3CFC1249B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2191" y="1301375"/>
            <a:ext cx="3469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be easy to have a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FFAF276F-83EC-4104-AAEC-F3D1AFAB3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79" y="1775640"/>
            <a:ext cx="85006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variable to the power of 7 rather than the expansion of the binomial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+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GB" baseline="30000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baseline="30000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4544A2A7-0EC2-41C7-AD4C-722F88E6E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94" y="2539723"/>
            <a:ext cx="4800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write the substitution equation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07A0A9-16DC-4691-8990-6DCD813B9E0D}"/>
              </a:ext>
            </a:extLst>
          </p:cNvPr>
          <p:cNvSpPr/>
          <p:nvPr/>
        </p:nvSpPr>
        <p:spPr>
          <a:xfrm>
            <a:off x="5944930" y="2481829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= 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+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3DE333A3-F8E3-4EDD-BE2D-5632E0728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35" y="3063409"/>
            <a:ext cx="5637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 both sides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14B9DF0-478F-4FCA-967C-C91F04664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0734" y="2916112"/>
                <a:ext cx="762000" cy="676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14B9DF0-478F-4FCA-967C-C91F04664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0734" y="2916112"/>
                <a:ext cx="762000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56B53330-6C38-4768-B8DF-8D27EE15EA77}"/>
              </a:ext>
            </a:extLst>
          </p:cNvPr>
          <p:cNvSpPr/>
          <p:nvPr/>
        </p:nvSpPr>
        <p:spPr>
          <a:xfrm>
            <a:off x="6980458" y="3031747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DF37886-3210-4FEA-94FB-555ACB3CD6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6921" y="2871058"/>
                <a:ext cx="762000" cy="676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DF37886-3210-4FEA-94FB-555ACB3CD6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6921" y="2871058"/>
                <a:ext cx="762000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FD4A4F31-663C-4DA4-A1D9-CDEFCA17679F}"/>
              </a:ext>
            </a:extLst>
          </p:cNvPr>
          <p:cNvSpPr/>
          <p:nvPr/>
        </p:nvSpPr>
        <p:spPr>
          <a:xfrm>
            <a:off x="8296396" y="3001388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dx</a:t>
            </a:r>
            <a:endParaRPr lang="en-GB" i="1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732C1F9A-59BA-4439-81C7-E2FF75A15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049" y="3577730"/>
            <a:ext cx="8297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integral must be in terms of the new variable only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72B8AA9-1DA1-42EF-833A-B417A9A942F9}"/>
                  </a:ext>
                </a:extLst>
              </p:cNvPr>
              <p:cNvSpPr txBox="1"/>
              <p:nvPr/>
            </p:nvSpPr>
            <p:spPr>
              <a:xfrm>
                <a:off x="762000" y="4118038"/>
                <a:ext cx="196072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72B8AA9-1DA1-42EF-833A-B417A9A942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118038"/>
                <a:ext cx="1960729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CB647D-7534-405D-A1D4-28E7B6A5953A}"/>
                  </a:ext>
                </a:extLst>
              </p:cNvPr>
              <p:cNvSpPr txBox="1"/>
              <p:nvPr/>
            </p:nvSpPr>
            <p:spPr>
              <a:xfrm>
                <a:off x="2839198" y="4095900"/>
                <a:ext cx="102598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CB647D-7534-405D-A1D4-28E7B6A59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198" y="4095900"/>
                <a:ext cx="1025985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B5AB05-2851-4935-904A-B7A4CB77DC8B}"/>
                  </a:ext>
                </a:extLst>
              </p:cNvPr>
              <p:cNvSpPr txBox="1"/>
              <p:nvPr/>
            </p:nvSpPr>
            <p:spPr>
              <a:xfrm>
                <a:off x="4606976" y="4095899"/>
                <a:ext cx="160928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B5AB05-2851-4935-904A-B7A4CB77D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976" y="4095899"/>
                <a:ext cx="1609287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171CE42-12D7-4351-A5FF-8A7E4CCEB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727" y="4891990"/>
                <a:ext cx="1740463" cy="79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171CE42-12D7-4351-A5FF-8A7E4CCEB6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9727" y="4891990"/>
                <a:ext cx="1740463" cy="790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extLst>
              <a:ext uri="{FF2B5EF4-FFF2-40B4-BE49-F238E27FC236}">
                <a16:creationId xmlns:a16="http://schemas.microsoft.com/office/drawing/2014/main" id="{EB5A1ADD-EFA9-443F-97DB-8BDDF5667124}"/>
              </a:ext>
            </a:extLst>
          </p:cNvPr>
          <p:cNvSpPr/>
          <p:nvPr/>
        </p:nvSpPr>
        <p:spPr>
          <a:xfrm>
            <a:off x="5944930" y="5064626"/>
            <a:ext cx="654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708D8633-17F8-4A8D-8DB5-15FAD1EDC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807" y="5807910"/>
            <a:ext cx="1795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637FDCB-CE7D-4C35-AA27-5D3FC373E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726" y="5679236"/>
                <a:ext cx="17404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637FDCB-CE7D-4C35-AA27-5D3FC373E5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9726" y="5679236"/>
                <a:ext cx="1740463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7">
            <a:extLst>
              <a:ext uri="{FF2B5EF4-FFF2-40B4-BE49-F238E27FC236}">
                <a16:creationId xmlns:a16="http://schemas.microsoft.com/office/drawing/2014/main" id="{CC5BA4D2-745A-47AB-A5B1-4B0CDAD3C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5126648"/>
            <a:ext cx="4118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the new integral for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DFA9F8A-C2D2-4EF8-B6A3-DFC8EC83CB18}"/>
              </a:ext>
            </a:extLst>
          </p:cNvPr>
          <p:cNvSpPr/>
          <p:nvPr/>
        </p:nvSpPr>
        <p:spPr>
          <a:xfrm>
            <a:off x="7237086" y="2984073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D8E5B4E-9222-4B71-9BAB-BAAA6072F7AB}"/>
              </a:ext>
            </a:extLst>
          </p:cNvPr>
          <p:cNvSpPr/>
          <p:nvPr/>
        </p:nvSpPr>
        <p:spPr>
          <a:xfrm>
            <a:off x="5997427" y="5835766"/>
            <a:ext cx="654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39C98B0-BD4B-4274-B83B-C11F8FAE473D}"/>
              </a:ext>
            </a:extLst>
          </p:cNvPr>
          <p:cNvSpPr/>
          <p:nvPr/>
        </p:nvSpPr>
        <p:spPr>
          <a:xfrm>
            <a:off x="6651772" y="5845860"/>
            <a:ext cx="1270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010078"/>
                </a:solidFill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ℝ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hlinkClick r:id="rId11"/>
            <a:extLst>
              <a:ext uri="{FF2B5EF4-FFF2-40B4-BE49-F238E27FC236}">
                <a16:creationId xmlns:a16="http://schemas.microsoft.com/office/drawing/2014/main" id="{D52B22B7-8FB5-4D73-9F44-6C4302B2662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hlinkClick r:id="rId11"/>
            <a:extLst>
              <a:ext uri="{FF2B5EF4-FFF2-40B4-BE49-F238E27FC236}">
                <a16:creationId xmlns:a16="http://schemas.microsoft.com/office/drawing/2014/main" id="{B8AE539A-A53F-40CD-9064-7916BF55A93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F266BEE1-53FB-4BD8-B48E-5FEE02A7A05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48DDD37-4D81-4155-A101-99CB22DCAE00}"/>
                  </a:ext>
                </a:extLst>
              </p:cNvPr>
              <p:cNvSpPr txBox="1"/>
              <p:nvPr/>
            </p:nvSpPr>
            <p:spPr>
              <a:xfrm>
                <a:off x="3797921" y="4120874"/>
                <a:ext cx="777875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48DDD37-4D81-4155-A101-99CB22DCA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921" y="4120874"/>
                <a:ext cx="777875" cy="7861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4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B68F5D-D7AD-4928-95CD-A385634ADFF1}"/>
              </a:ext>
            </a:extLst>
          </p:cNvPr>
          <p:cNvSpPr/>
          <p:nvPr/>
        </p:nvSpPr>
        <p:spPr>
          <a:xfrm>
            <a:off x="2884499" y="2377018"/>
            <a:ext cx="3387004" cy="805888"/>
          </a:xfrm>
          <a:prstGeom prst="rect">
            <a:avLst/>
          </a:prstGeom>
          <a:solidFill>
            <a:srgbClr val="696464">
              <a:lumMod val="20000"/>
              <a:lumOff val="80000"/>
            </a:srgbClr>
          </a:solidFill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09B0C2A-7622-47BC-8741-65DE012AF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" y="147977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 have an integral of the form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77D453F-62CE-4A0C-8F90-9586E307E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024" y="1903377"/>
            <a:ext cx="5311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apply the following theorem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C97DA25D-F5EF-4CC4-8478-45DCC333CD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872" y="3184274"/>
                <a:ext cx="8358709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theorem enables us to replace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dx </a:t>
                </a:r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by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du</a:t>
                </a:r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C97DA25D-F5EF-4CC4-8478-45DCC333C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872" y="3184274"/>
                <a:ext cx="8358709" cy="624273"/>
              </a:xfrm>
              <a:prstGeom prst="rect">
                <a:avLst/>
              </a:prstGeom>
              <a:blipFill>
                <a:blip r:embed="rId2"/>
                <a:stretch>
                  <a:fillRect l="-1167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0524E-DAC8-4837-A469-D574491561BB}"/>
                  </a:ext>
                </a:extLst>
              </p:cNvPr>
              <p:cNvSpPr txBox="1"/>
              <p:nvPr/>
            </p:nvSpPr>
            <p:spPr>
              <a:xfrm>
                <a:off x="2974608" y="2467282"/>
                <a:ext cx="1522532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0524E-DAC8-4837-A469-D57449156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608" y="2467282"/>
                <a:ext cx="1522532" cy="807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A4791-9FC9-4300-A4F1-0FF69987D581}"/>
                  </a:ext>
                </a:extLst>
              </p:cNvPr>
              <p:cNvSpPr txBox="1"/>
              <p:nvPr/>
            </p:nvSpPr>
            <p:spPr>
              <a:xfrm>
                <a:off x="5261558" y="1258499"/>
                <a:ext cx="1703993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A4791-9FC9-4300-A4F1-0FF69987D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558" y="1258499"/>
                <a:ext cx="1703993" cy="8073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AD575-64CB-41F0-96C2-6AA110A4F0F6}"/>
                  </a:ext>
                </a:extLst>
              </p:cNvPr>
              <p:cNvSpPr txBox="1"/>
              <p:nvPr/>
            </p:nvSpPr>
            <p:spPr>
              <a:xfrm>
                <a:off x="5818357" y="4621203"/>
                <a:ext cx="1166986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AD575-64CB-41F0-96C2-6AA110A4F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357" y="4621203"/>
                <a:ext cx="1166986" cy="807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DB4D84C6-3DDE-4E71-9A04-A00F70158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27" y="3681191"/>
            <a:ext cx="50113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examine the first example.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F1B840-0E39-41FF-A2DB-8067C42E9915}"/>
                  </a:ext>
                </a:extLst>
              </p:cNvPr>
              <p:cNvSpPr txBox="1"/>
              <p:nvPr/>
            </p:nvSpPr>
            <p:spPr>
              <a:xfrm>
                <a:off x="4841336" y="540009"/>
                <a:ext cx="325428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F1B840-0E39-41FF-A2DB-8067C42E9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336" y="540009"/>
                <a:ext cx="3254289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6915602B-78BF-4444-87E2-505078D39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403" y="731436"/>
            <a:ext cx="408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indefinite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AB1B2EBC-D4DB-466E-B2BE-FD4EB4BC4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01" y="4121377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D4B234BC-AB0F-4F99-8EEA-10C7BC89A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15" y="4110284"/>
            <a:ext cx="1556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x</a:t>
            </a:r>
            <a:r>
              <a:rPr lang="en-GB" baseline="30000" dirty="0">
                <a:solidFill>
                  <a:srgbClr val="010078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 + 3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3CEFD3-1A96-412D-95A6-9057FFD651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53808" y="4044310"/>
                <a:ext cx="1611980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+ 3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3CEFD3-1A96-412D-95A6-9057FFD651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3808" y="4044310"/>
                <a:ext cx="1611980" cy="624273"/>
              </a:xfrm>
              <a:prstGeom prst="rect">
                <a:avLst/>
              </a:prstGeom>
              <a:blipFill>
                <a:blip r:embed="rId7"/>
                <a:stretch>
                  <a:fillRect r="-4906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7">
            <a:extLst>
              <a:ext uri="{FF2B5EF4-FFF2-40B4-BE49-F238E27FC236}">
                <a16:creationId xmlns:a16="http://schemas.microsoft.com/office/drawing/2014/main" id="{F5C7AA62-69F6-44AB-B9DC-9B2A9EBCA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6820" y="4110284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7D261B36-C8C2-4629-86A1-6294E7D72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1984" y="4110283"/>
            <a:ext cx="41088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 in the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20D50C-AC34-4AEA-90A5-CA47370B228D}"/>
                  </a:ext>
                </a:extLst>
              </p:cNvPr>
              <p:cNvSpPr txBox="1"/>
              <p:nvPr/>
            </p:nvSpPr>
            <p:spPr>
              <a:xfrm>
                <a:off x="4536339" y="4627779"/>
                <a:ext cx="1282018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20D50C-AC34-4AEA-90A5-CA47370B2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339" y="4627779"/>
                <a:ext cx="1282018" cy="8073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771DA7-19F1-4C6D-AD02-CBDD42BF88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7448" y="5261830"/>
                <a:ext cx="1740463" cy="714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771DA7-19F1-4C6D-AD02-CBDD42BF88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7448" y="5261830"/>
                <a:ext cx="1740463" cy="7142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04EA12F-14C6-465B-B944-154962141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4750" y="5982434"/>
                <a:ext cx="2456380" cy="67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04EA12F-14C6-465B-B944-154962141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04750" y="5982434"/>
                <a:ext cx="2456380" cy="6705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A921CB-97CE-4841-B529-0D5B568CEA7E}"/>
                  </a:ext>
                </a:extLst>
              </p:cNvPr>
              <p:cNvSpPr txBox="1"/>
              <p:nvPr/>
            </p:nvSpPr>
            <p:spPr>
              <a:xfrm>
                <a:off x="4715755" y="2440797"/>
                <a:ext cx="1407501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A921CB-97CE-4841-B529-0D5B568CE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755" y="2440797"/>
                <a:ext cx="1407501" cy="8073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7">
            <a:extLst>
              <a:ext uri="{FF2B5EF4-FFF2-40B4-BE49-F238E27FC236}">
                <a16:creationId xmlns:a16="http://schemas.microsoft.com/office/drawing/2014/main" id="{312305D7-ABFC-41C0-A1BE-095E086D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4886107"/>
            <a:ext cx="20697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6D00C457-5728-4998-9441-E60C707E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9466" y="5472242"/>
            <a:ext cx="12747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88CD52-823C-4E9E-86B8-36F6AB1ED527}"/>
              </a:ext>
            </a:extLst>
          </p:cNvPr>
          <p:cNvSpPr/>
          <p:nvPr/>
        </p:nvSpPr>
        <p:spPr>
          <a:xfrm>
            <a:off x="1657350" y="6084878"/>
            <a:ext cx="278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hlinkClick r:id="rId12"/>
            <a:extLst>
              <a:ext uri="{FF2B5EF4-FFF2-40B4-BE49-F238E27FC236}">
                <a16:creationId xmlns:a16="http://schemas.microsoft.com/office/drawing/2014/main" id="{57FD6042-49BF-4E5A-8C06-250672C625E2}"/>
              </a:ext>
            </a:extLst>
          </p:cNvPr>
          <p:cNvSpPr/>
          <p:nvPr/>
        </p:nvSpPr>
        <p:spPr>
          <a:xfrm>
            <a:off x="8077200" y="60960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2"/>
            <a:extLst>
              <a:ext uri="{FF2B5EF4-FFF2-40B4-BE49-F238E27FC236}">
                <a16:creationId xmlns:a16="http://schemas.microsoft.com/office/drawing/2014/main" id="{8D807277-491E-449D-BB6D-B0E6A9EBEE29}"/>
              </a:ext>
            </a:extLst>
          </p:cNvPr>
          <p:cNvSpPr/>
          <p:nvPr/>
        </p:nvSpPr>
        <p:spPr>
          <a:xfrm>
            <a:off x="800100" y="652506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8DE25326-7152-461E-93E0-97F44DF1BBD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419324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C43474D-D410-4CED-A30F-B0C2AE7F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96" y="92559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73C06E84-70E2-409A-8C55-5391C206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980" y="1795525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45622-4604-4D04-BE7D-F6DAD75690EB}"/>
                  </a:ext>
                </a:extLst>
              </p:cNvPr>
              <p:cNvSpPr txBox="1"/>
              <p:nvPr/>
            </p:nvSpPr>
            <p:spPr>
              <a:xfrm>
                <a:off x="4599763" y="988982"/>
                <a:ext cx="1841145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45622-4604-4D04-BE7D-F6DAD7569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763" y="988982"/>
                <a:ext cx="1841145" cy="373500"/>
              </a:xfrm>
              <a:prstGeom prst="rect">
                <a:avLst/>
              </a:prstGeom>
              <a:blipFill>
                <a:blip r:embed="rId2"/>
                <a:stretch>
                  <a:fillRect l="-2980" r="-662" b="-8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FF2D5A-9DB3-4B9B-9271-15E5C8E9D537}"/>
                  </a:ext>
                </a:extLst>
              </p:cNvPr>
              <p:cNvSpPr txBox="1"/>
              <p:nvPr/>
            </p:nvSpPr>
            <p:spPr>
              <a:xfrm>
                <a:off x="3820956" y="1523661"/>
                <a:ext cx="249145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FF2D5A-9DB3-4B9B-9271-15E5C8E9D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956" y="1523661"/>
                <a:ext cx="2491451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7">
            <a:extLst>
              <a:ext uri="{FF2B5EF4-FFF2-40B4-BE49-F238E27FC236}">
                <a16:creationId xmlns:a16="http://schemas.microsoft.com/office/drawing/2014/main" id="{45F7A62D-CADB-4290-95F7-02B5671DC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425" y="5103439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67B09F-CEDF-4621-9F40-33B4167814D3}"/>
              </a:ext>
            </a:extLst>
          </p:cNvPr>
          <p:cNvSpPr/>
          <p:nvPr/>
        </p:nvSpPr>
        <p:spPr>
          <a:xfrm>
            <a:off x="836552" y="6013537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D6B42C32-2270-4AC3-8F72-C5D15793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107" y="259616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E069A79C-F65E-41C3-9EF9-5C109E128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909" y="2585067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x</a:t>
            </a:r>
            <a:r>
              <a:rPr lang="en-GB" baseline="30000" dirty="0">
                <a:solidFill>
                  <a:srgbClr val="010078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 + 1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E61E960-689B-4CA3-A95D-0FB81C4314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03602" y="2519093"/>
                <a:ext cx="1310615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E61E960-689B-4CA3-A95D-0FB81C431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3602" y="2519093"/>
                <a:ext cx="1310615" cy="624273"/>
              </a:xfrm>
              <a:prstGeom prst="rect">
                <a:avLst/>
              </a:prstGeom>
              <a:blipFill>
                <a:blip r:embed="rId4"/>
                <a:stretch>
                  <a:fillRect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7">
            <a:extLst>
              <a:ext uri="{FF2B5EF4-FFF2-40B4-BE49-F238E27FC236}">
                <a16:creationId xmlns:a16="http://schemas.microsoft.com/office/drawing/2014/main" id="{243BE71E-33EC-4225-BA75-CC77ACA47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6614" y="258506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E5B0DE-0416-4853-AB17-C163C201AB20}"/>
                  </a:ext>
                </a:extLst>
              </p:cNvPr>
              <p:cNvSpPr txBox="1"/>
              <p:nvPr/>
            </p:nvSpPr>
            <p:spPr>
              <a:xfrm>
                <a:off x="4619620" y="3120987"/>
                <a:ext cx="153311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E5B0DE-0416-4853-AB17-C163C201A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0" y="3120987"/>
                <a:ext cx="1533112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9C1D40-F9E6-4280-A739-75925E2F9C69}"/>
                  </a:ext>
                </a:extLst>
              </p:cNvPr>
              <p:cNvSpPr txBox="1"/>
              <p:nvPr/>
            </p:nvSpPr>
            <p:spPr>
              <a:xfrm>
                <a:off x="4347739" y="3984676"/>
                <a:ext cx="13944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9C1D40-F9E6-4280-A739-75925E2F9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739" y="3984676"/>
                <a:ext cx="1394484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ED7DBA-8914-4BB9-8A36-C9D79FE4A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7105" y="4865473"/>
                <a:ext cx="1740463" cy="833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ED7DBA-8914-4BB9-8A36-C9D79FE4AF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7105" y="4865473"/>
                <a:ext cx="1740463" cy="8334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14C693-AACE-45DD-9BF1-7389841FE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8142" y="5781487"/>
                <a:ext cx="2812014" cy="833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GB" i="1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aseline="30000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14C693-AACE-45DD-9BF1-7389841FE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8142" y="5781487"/>
                <a:ext cx="2812014" cy="8334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CA4C368B-AD08-4991-8379-9218BE30A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3387502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hlinkClick r:id="rId9"/>
            <a:extLst>
              <a:ext uri="{FF2B5EF4-FFF2-40B4-BE49-F238E27FC236}">
                <a16:creationId xmlns:a16="http://schemas.microsoft.com/office/drawing/2014/main" id="{7E9A870B-5F7F-4E54-A412-1F02CC808F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7C567643-4B8F-48CC-8744-AB9D0899B1B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EDD44498-0B03-4DBD-890D-152561CA23C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8682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31960" y="9169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99882" y="1765783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97858" y="1493919"/>
                <a:ext cx="328622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1493919"/>
                <a:ext cx="3286221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99882" y="5012540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8349" y="5906498"/>
            <a:ext cx="2984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44803" y="2355033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Let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56946" y="2343940"/>
            <a:ext cx="1574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4220639" y="2277966"/>
                <a:ext cx="1714572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0639" y="2277966"/>
                <a:ext cx="1714572" cy="624273"/>
              </a:xfrm>
              <a:prstGeom prst="rect">
                <a:avLst/>
              </a:prstGeom>
              <a:blipFill rotWithShape="0">
                <a:blip r:embed="rId4"/>
                <a:stretch>
                  <a:fillRect r="-46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63651" y="2343940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then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44660" y="2923245"/>
                <a:ext cx="159261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rad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660" y="2923245"/>
                <a:ext cx="1592615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94868" y="3768922"/>
                <a:ext cx="13944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868" y="3768922"/>
                <a:ext cx="1394484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3361959" y="4534136"/>
                <a:ext cx="1740463" cy="1140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1959" y="4534136"/>
                <a:ext cx="1740463" cy="114031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3469939" y="5674448"/>
                <a:ext cx="2812014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GB" sz="2400" baseline="30000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m:rPr>
                                  <m:nor/>
                                </m:rPr>
                                <a:rPr lang="en-GB" sz="2400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2400" b="0" i="0" dirty="0" smtClean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9939" y="5674448"/>
                <a:ext cx="2812014" cy="78771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38265" y="31638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375576" y="902578"/>
                <a:ext cx="2820579" cy="549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d>
                        <m:d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576" y="902578"/>
                <a:ext cx="2820579" cy="5497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2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3" grpId="0"/>
      <p:bldP spid="16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CB426ED-2EF7-466B-A2F4-6B263944C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91" y="965691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8EF16ED-9348-4254-9A83-A1C25FF4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797" y="1793201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188D6C-61F8-45D3-8038-7863151FFDC8}"/>
                  </a:ext>
                </a:extLst>
              </p:cNvPr>
              <p:cNvSpPr txBox="1"/>
              <p:nvPr/>
            </p:nvSpPr>
            <p:spPr>
              <a:xfrm>
                <a:off x="4602685" y="1031106"/>
                <a:ext cx="1973682" cy="419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188D6C-61F8-45D3-8038-7863151FF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685" y="1031106"/>
                <a:ext cx="1973682" cy="419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6485B4-302D-4E91-AD2F-BD9B3981706A}"/>
                  </a:ext>
                </a:extLst>
              </p:cNvPr>
              <p:cNvSpPr txBox="1"/>
              <p:nvPr/>
            </p:nvSpPr>
            <p:spPr>
              <a:xfrm>
                <a:off x="3690773" y="1521337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6485B4-302D-4E91-AD2F-BD9B39817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773" y="1521337"/>
                <a:ext cx="257269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7">
            <a:extLst>
              <a:ext uri="{FF2B5EF4-FFF2-40B4-BE49-F238E27FC236}">
                <a16:creationId xmlns:a16="http://schemas.microsoft.com/office/drawing/2014/main" id="{2A6F5145-647C-4224-94EC-5E9003BD0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4215793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4A7B89-E6B3-45FC-9843-DEAB13DE7733}"/>
              </a:ext>
            </a:extLst>
          </p:cNvPr>
          <p:cNvSpPr/>
          <p:nvPr/>
        </p:nvSpPr>
        <p:spPr>
          <a:xfrm>
            <a:off x="860799" y="5260321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466E9FF9-6B3C-4110-B940-4C9DD930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2" y="255579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6768C6D-3A4B-4B9F-86D8-7D044F7B6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454" y="2544702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+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1BA576FC-F9EE-4F32-9A25-BF8C0350B5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3147" y="2478728"/>
                <a:ext cx="1724190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+ 1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1BA576FC-F9EE-4F32-9A25-BF8C0350B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3147" y="2478728"/>
                <a:ext cx="1724190" cy="624273"/>
              </a:xfrm>
              <a:prstGeom prst="rect">
                <a:avLst/>
              </a:prstGeom>
              <a:blipFill>
                <a:blip r:embed="rId4"/>
                <a:stretch>
                  <a:fillRect r="-2473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7">
            <a:extLst>
              <a:ext uri="{FF2B5EF4-FFF2-40B4-BE49-F238E27FC236}">
                <a16:creationId xmlns:a16="http://schemas.microsoft.com/office/drawing/2014/main" id="{F0722D24-C1A1-4ED5-9A1E-92ED0C231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159" y="2544702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4A98E6-2C3A-4AC3-9743-17BEA5CFB54A}"/>
                  </a:ext>
                </a:extLst>
              </p:cNvPr>
              <p:cNvSpPr txBox="1"/>
              <p:nvPr/>
            </p:nvSpPr>
            <p:spPr>
              <a:xfrm>
                <a:off x="5819988" y="3103193"/>
                <a:ext cx="139256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4A98E6-2C3A-4AC3-9743-17BEA5CFB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988" y="3103193"/>
                <a:ext cx="1392561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4FF7D8-6415-474B-AA7D-8639461D6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7337" y="4215793"/>
                <a:ext cx="1740463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4FF7D8-6415-474B-AA7D-8639461D6E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7337" y="4215793"/>
                <a:ext cx="1740463" cy="4605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E8850F5-50A8-4C0C-99CA-1A8842F20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7295" y="5148111"/>
                <a:ext cx="2812014" cy="512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E8850F5-50A8-4C0C-99CA-1A8842F201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7295" y="5148111"/>
                <a:ext cx="2812014" cy="5123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>
            <a:extLst>
              <a:ext uri="{FF2B5EF4-FFF2-40B4-BE49-F238E27FC236}">
                <a16:creationId xmlns:a16="http://schemas.microsoft.com/office/drawing/2014/main" id="{2A2984BB-1419-4E29-8E92-FF2C5FBFB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3387502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91D3D-FD53-4233-856F-0AF02D58D67E}"/>
              </a:ext>
            </a:extLst>
          </p:cNvPr>
          <p:cNvSpPr/>
          <p:nvPr/>
        </p:nvSpPr>
        <p:spPr>
          <a:xfrm>
            <a:off x="5477251" y="2555795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45B70D-1EBB-4A6A-847A-B67BCAF5B401}"/>
              </a:ext>
            </a:extLst>
          </p:cNvPr>
          <p:cNvSpPr/>
          <p:nvPr/>
        </p:nvSpPr>
        <p:spPr>
          <a:xfrm>
            <a:off x="6070818" y="2557686"/>
            <a:ext cx="2215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(2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+ 1)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652C570-58E4-4C5E-8ADC-1E5681C2A8D5}"/>
                  </a:ext>
                </a:extLst>
              </p:cNvPr>
              <p:cNvSpPr txBox="1"/>
              <p:nvPr/>
            </p:nvSpPr>
            <p:spPr>
              <a:xfrm>
                <a:off x="3190090" y="3063097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652C570-58E4-4C5E-8ADC-1E5681C2A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090" y="3063097"/>
                <a:ext cx="2572692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498DCE-61B4-4FF9-96B5-EB0CC0EA51EC}"/>
                  </a:ext>
                </a:extLst>
              </p:cNvPr>
              <p:cNvSpPr txBox="1"/>
              <p:nvPr/>
            </p:nvSpPr>
            <p:spPr>
              <a:xfrm>
                <a:off x="3132884" y="4012923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498DCE-61B4-4FF9-96B5-EB0CC0EA5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884" y="4012923"/>
                <a:ext cx="2572692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hlinkClick r:id="rId10"/>
            <a:extLst>
              <a:ext uri="{FF2B5EF4-FFF2-40B4-BE49-F238E27FC236}">
                <a16:creationId xmlns:a16="http://schemas.microsoft.com/office/drawing/2014/main" id="{0A8F3B45-06DC-4FF1-AE3E-E570F815361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10"/>
            <a:extLst>
              <a:ext uri="{FF2B5EF4-FFF2-40B4-BE49-F238E27FC236}">
                <a16:creationId xmlns:a16="http://schemas.microsoft.com/office/drawing/2014/main" id="{99B2AD58-96BE-4E8A-A5ED-21CD521AD1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75CBC765-CF77-488C-BD7C-F7237CBE6EB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395953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38265" y="107320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856946" y="860974"/>
                <a:ext cx="15930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𝑥𝑒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 baseline="3000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946" y="860974"/>
                <a:ext cx="1593065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38265" y="5199588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6830" y="5999652"/>
            <a:ext cx="2984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17909" y="169613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Let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56946" y="1685037"/>
            <a:ext cx="1401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4220639" y="1619063"/>
                <a:ext cx="128496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–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0639" y="1619063"/>
                <a:ext cx="1284967" cy="624273"/>
              </a:xfrm>
              <a:prstGeom prst="rect">
                <a:avLst/>
              </a:prstGeom>
              <a:blipFill rotWithShape="0">
                <a:blip r:embed="rId4"/>
                <a:stretch>
                  <a:fillRect r="-6635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63651" y="168503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then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63651" y="2263528"/>
                <a:ext cx="192539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651" y="2263528"/>
                <a:ext cx="1925399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97858" y="3149363"/>
                <a:ext cx="270721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𝑑𝑢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3149363"/>
                <a:ext cx="2707216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3011684" y="5811362"/>
                <a:ext cx="2357949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11684" y="5811362"/>
                <a:ext cx="2357949" cy="7838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2557619" y="4992352"/>
                <a:ext cx="2812014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7619" y="4992352"/>
                <a:ext cx="2812014" cy="7838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39957" y="2491987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6113611" y="1619063"/>
                <a:ext cx="125989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x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3611" y="1619063"/>
                <a:ext cx="1259897" cy="624273"/>
              </a:xfrm>
              <a:prstGeom prst="rect">
                <a:avLst/>
              </a:prstGeom>
              <a:blipFill rotWithShape="0">
                <a:blip r:embed="rId9"/>
                <a:stretch>
                  <a:fillRect r="-628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97858" y="4118090"/>
                <a:ext cx="190071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4118090"/>
                <a:ext cx="1900712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571475" y="1689575"/>
            <a:ext cx="54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CA71C688-CC21-47BE-9362-E3245FD2A5E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237386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19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38265" y="107320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99882" y="1765783"/>
            <a:ext cx="26500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Rewriting the function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97858" y="1493919"/>
                <a:ext cx="310892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858" y="1493919"/>
                <a:ext cx="3108928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3173" y="4982562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8349" y="5664452"/>
            <a:ext cx="29844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1258250" y="2408821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Let 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856946" y="2397728"/>
            <a:ext cx="1574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4220639" y="2331754"/>
                <a:ext cx="1714572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0639" y="2331754"/>
                <a:ext cx="1714572" cy="624273"/>
              </a:xfrm>
              <a:prstGeom prst="rect">
                <a:avLst/>
              </a:prstGeom>
              <a:blipFill rotWithShape="0">
                <a:blip r:embed="rId4"/>
                <a:stretch>
                  <a:fillRect r="-46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363651" y="23977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then </a:t>
            </a:r>
            <a:endParaRPr lang="en-US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596855" y="3111544"/>
                <a:ext cx="139050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855" y="3111544"/>
                <a:ext cx="1390509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268823" y="4067515"/>
                <a:ext cx="13031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823" y="4067515"/>
                <a:ext cx="1303177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3097858" y="4927494"/>
                <a:ext cx="265939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7858" y="4927494"/>
                <a:ext cx="2659399" cy="45313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>
                <a:spLocks noChangeArrowheads="1"/>
              </p:cNvSpPr>
              <p:nvPr/>
            </p:nvSpPr>
            <p:spPr bwMode="auto">
              <a:xfrm>
                <a:off x="3097858" y="5662608"/>
                <a:ext cx="4533435" cy="699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aseline="300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400" baseline="30000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2400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+ 2</m:t>
                      </m:r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400" b="0" dirty="0" smtClean="0">
                          <a:solidFill>
                            <a:srgbClr val="01007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  <a:p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7858" y="5662608"/>
                <a:ext cx="4533435" cy="69935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38265" y="3338656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50962" y="867553"/>
                <a:ext cx="182466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962" y="867553"/>
                <a:ext cx="1824667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9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3" grpId="0"/>
      <p:bldP spid="16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731FD5FD-5B61-4CAC-B336-C84F247CD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52" y="11720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5812FFF9-3494-41B9-82CF-CD401CA9B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25" y="4804962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97652-EA97-49B1-A92E-17682E0F3352}"/>
              </a:ext>
            </a:extLst>
          </p:cNvPr>
          <p:cNvSpPr/>
          <p:nvPr/>
        </p:nvSpPr>
        <p:spPr>
          <a:xfrm>
            <a:off x="531752" y="5715060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EC1C3EF1-FFAA-4C95-AE31-FF19418FA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2099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1517E9A-FB70-43FF-908F-F06D299D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602" y="1824897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2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CC48DA00-8352-4A4A-821B-28CCA7DB65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0295" y="1758923"/>
                <a:ext cx="1310615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CC48DA00-8352-4A4A-821B-28CCA7DB6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0295" y="1758923"/>
                <a:ext cx="1310615" cy="624273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34CA2C4A-05B8-40EA-9BF7-37F60F767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307" y="182489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B0AAE5-5774-4AA1-BDBC-1C23D53D30E0}"/>
                  </a:ext>
                </a:extLst>
              </p:cNvPr>
              <p:cNvSpPr txBox="1"/>
              <p:nvPr/>
            </p:nvSpPr>
            <p:spPr>
              <a:xfrm>
                <a:off x="5564540" y="2689874"/>
                <a:ext cx="202613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B0AAE5-5774-4AA1-BDBC-1C23D53D3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540" y="2689874"/>
                <a:ext cx="202613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8AAE42-CEBC-496F-B527-F049398264E5}"/>
                  </a:ext>
                </a:extLst>
              </p:cNvPr>
              <p:cNvSpPr txBox="1"/>
              <p:nvPr/>
            </p:nvSpPr>
            <p:spPr>
              <a:xfrm>
                <a:off x="5481781" y="3602078"/>
                <a:ext cx="195880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8AAE42-CEBC-496F-B527-F04939826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781" y="3602078"/>
                <a:ext cx="1958805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DB0A2-387A-4B0B-9FDF-75B97C6CF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680" y="4571249"/>
                <a:ext cx="2901329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DB0A2-387A-4B0B-9FDF-75B97C6CF6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0680" y="4571249"/>
                <a:ext cx="2901329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6CBCED-71BC-49F3-83FC-73F2E34E8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0608" y="5457600"/>
                <a:ext cx="3621858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6CBCED-71BC-49F3-83FC-73F2E34E86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0608" y="5457600"/>
                <a:ext cx="3621858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>
            <a:extLst>
              <a:ext uri="{FF2B5EF4-FFF2-40B4-BE49-F238E27FC236}">
                <a16:creationId xmlns:a16="http://schemas.microsoft.com/office/drawing/2014/main" id="{3E6B3CF5-4A0C-4940-AA73-C1ED3F4FF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94" y="2930468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503E815-05DC-4508-B914-7113215E7487}"/>
                  </a:ext>
                </a:extLst>
              </p:cNvPr>
              <p:cNvSpPr txBox="1"/>
              <p:nvPr/>
            </p:nvSpPr>
            <p:spPr>
              <a:xfrm>
                <a:off x="3250074" y="990600"/>
                <a:ext cx="26646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503E815-05DC-4508-B914-7113215E7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074" y="990600"/>
                <a:ext cx="2664640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19D311AA-1C3A-471A-8467-5AC177EC1641}"/>
              </a:ext>
            </a:extLst>
          </p:cNvPr>
          <p:cNvSpPr/>
          <p:nvPr/>
        </p:nvSpPr>
        <p:spPr>
          <a:xfrm>
            <a:off x="4419600" y="184022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25A949-3813-4110-9CC8-02DE09E588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752" y="2301891"/>
                <a:ext cx="6171882" cy="430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Notice that </a:t>
                </a:r>
                <a:r>
                  <a:rPr lang="en-GB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000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not exact derivative of </a:t>
                </a:r>
                <a:r>
                  <a:rPr lang="en-GB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000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but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it </a:t>
                </a:r>
                <a:endPara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25A949-3813-4110-9CC8-02DE09E58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752" y="2301891"/>
                <a:ext cx="6171882" cy="430182"/>
              </a:xfrm>
              <a:prstGeom prst="rect">
                <a:avLst/>
              </a:prstGeom>
              <a:blipFill>
                <a:blip r:embed="rId8"/>
                <a:stretch>
                  <a:fillRect l="-987" t="-8571" b="-1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21FE18-775F-468B-8735-4A5A9FC2806C}"/>
                  </a:ext>
                </a:extLst>
              </p:cNvPr>
              <p:cNvSpPr txBox="1"/>
              <p:nvPr/>
            </p:nvSpPr>
            <p:spPr>
              <a:xfrm>
                <a:off x="2817141" y="2677032"/>
                <a:ext cx="26646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21FE18-775F-468B-8735-4A5A9FC28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141" y="2677032"/>
                <a:ext cx="2664640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1C0C0D1D-B48A-4B9D-91CE-D13F0C315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778222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6E68CDF5-C461-47D4-8B99-B7E7911CD5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8727" y="1739491"/>
                <a:ext cx="1713739" cy="615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dx</a:t>
                </a:r>
                <a:endParaRPr lang="en-US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6E68CDF5-C461-47D4-8B99-B7E7911CD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8727" y="1739491"/>
                <a:ext cx="1713739" cy="615746"/>
              </a:xfrm>
              <a:prstGeom prst="rect">
                <a:avLst/>
              </a:prstGeom>
              <a:blipFill>
                <a:blip r:embed="rId10"/>
                <a:stretch>
                  <a:fillRect r="-3191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3800D986-0882-40A4-A57F-8A6DA52B0957}"/>
              </a:ext>
            </a:extLst>
          </p:cNvPr>
          <p:cNvSpPr/>
          <p:nvPr/>
        </p:nvSpPr>
        <p:spPr>
          <a:xfrm>
            <a:off x="6400800" y="1809224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hlinkClick r:id="rId11"/>
            <a:extLst>
              <a:ext uri="{FF2B5EF4-FFF2-40B4-BE49-F238E27FC236}">
                <a16:creationId xmlns:a16="http://schemas.microsoft.com/office/drawing/2014/main" id="{499BF891-970D-4A59-BDC8-EA24ED0D3D7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1"/>
            <a:extLst>
              <a:ext uri="{FF2B5EF4-FFF2-40B4-BE49-F238E27FC236}">
                <a16:creationId xmlns:a16="http://schemas.microsoft.com/office/drawing/2014/main" id="{21BC78BB-3555-4D73-BED0-1180ACECC9D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812F1914-2C5C-4D7F-AAD5-873FF14CF65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B0F0"/>
                </a:solidFill>
                <a:latin typeface="Comic Sans MS"/>
              </a:rPr>
              <a:t>Integration by substitution</a:t>
            </a:r>
          </a:p>
        </p:txBody>
      </p:sp>
    </p:spTree>
    <p:extLst>
      <p:ext uri="{BB962C8B-B14F-4D97-AF65-F5344CB8AC3E}">
        <p14:creationId xmlns:p14="http://schemas.microsoft.com/office/powerpoint/2010/main" val="243876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317</TotalTime>
  <Words>947</Words>
  <Application>Microsoft Office PowerPoint</Application>
  <PresentationFormat>On-screen Show (4:3)</PresentationFormat>
  <Paragraphs>293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Integrating by 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12</cp:revision>
  <dcterms:created xsi:type="dcterms:W3CDTF">2020-07-03T11:18:49Z</dcterms:created>
  <dcterms:modified xsi:type="dcterms:W3CDTF">2021-12-18T07:18:58Z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